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900" r:id="rId4"/>
    <p:sldMasterId id="2147483912" r:id="rId5"/>
  </p:sldMasterIdLst>
  <p:notesMasterIdLst>
    <p:notesMasterId r:id="rId192"/>
  </p:notesMasterIdLst>
  <p:sldIdLst>
    <p:sldId id="272" r:id="rId6"/>
    <p:sldId id="292" r:id="rId7"/>
    <p:sldId id="293" r:id="rId8"/>
    <p:sldId id="305" r:id="rId9"/>
    <p:sldId id="294" r:id="rId10"/>
    <p:sldId id="297" r:id="rId11"/>
    <p:sldId id="276" r:id="rId12"/>
    <p:sldId id="299" r:id="rId13"/>
    <p:sldId id="298" r:id="rId14"/>
    <p:sldId id="287" r:id="rId15"/>
    <p:sldId id="304" r:id="rId16"/>
    <p:sldId id="291" r:id="rId17"/>
    <p:sldId id="301" r:id="rId18"/>
    <p:sldId id="429" r:id="rId19"/>
    <p:sldId id="430" r:id="rId20"/>
    <p:sldId id="431" r:id="rId21"/>
    <p:sldId id="432" r:id="rId22"/>
    <p:sldId id="433" r:id="rId23"/>
    <p:sldId id="434" r:id="rId24"/>
    <p:sldId id="435" r:id="rId25"/>
    <p:sldId id="436" r:id="rId26"/>
    <p:sldId id="437" r:id="rId27"/>
    <p:sldId id="438" r:id="rId28"/>
    <p:sldId id="439" r:id="rId29"/>
    <p:sldId id="440" r:id="rId30"/>
    <p:sldId id="441" r:id="rId31"/>
    <p:sldId id="467" r:id="rId32"/>
    <p:sldId id="468" r:id="rId33"/>
    <p:sldId id="469" r:id="rId34"/>
    <p:sldId id="470" r:id="rId35"/>
    <p:sldId id="444" r:id="rId36"/>
    <p:sldId id="445" r:id="rId37"/>
    <p:sldId id="446" r:id="rId38"/>
    <p:sldId id="471" r:id="rId39"/>
    <p:sldId id="472" r:id="rId40"/>
    <p:sldId id="329" r:id="rId41"/>
    <p:sldId id="330" r:id="rId42"/>
    <p:sldId id="331" r:id="rId43"/>
    <p:sldId id="332" r:id="rId44"/>
    <p:sldId id="333" r:id="rId45"/>
    <p:sldId id="334" r:id="rId46"/>
    <p:sldId id="335" r:id="rId47"/>
    <p:sldId id="336" r:id="rId48"/>
    <p:sldId id="337" r:id="rId49"/>
    <p:sldId id="338" r:id="rId50"/>
    <p:sldId id="339" r:id="rId51"/>
    <p:sldId id="340" r:id="rId52"/>
    <p:sldId id="341" r:id="rId53"/>
    <p:sldId id="342" r:id="rId54"/>
    <p:sldId id="343" r:id="rId55"/>
    <p:sldId id="414" r:id="rId56"/>
    <p:sldId id="415" r:id="rId57"/>
    <p:sldId id="416" r:id="rId58"/>
    <p:sldId id="417" r:id="rId59"/>
    <p:sldId id="418" r:id="rId60"/>
    <p:sldId id="419" r:id="rId61"/>
    <p:sldId id="420" r:id="rId62"/>
    <p:sldId id="421" r:id="rId63"/>
    <p:sldId id="422" r:id="rId64"/>
    <p:sldId id="423" r:id="rId65"/>
    <p:sldId id="424" r:id="rId66"/>
    <p:sldId id="425" r:id="rId67"/>
    <p:sldId id="426" r:id="rId68"/>
    <p:sldId id="427" r:id="rId69"/>
    <p:sldId id="428" r:id="rId70"/>
    <p:sldId id="359" r:id="rId71"/>
    <p:sldId id="360" r:id="rId72"/>
    <p:sldId id="361" r:id="rId73"/>
    <p:sldId id="362" r:id="rId74"/>
    <p:sldId id="363" r:id="rId75"/>
    <p:sldId id="364" r:id="rId76"/>
    <p:sldId id="365" r:id="rId77"/>
    <p:sldId id="366" r:id="rId78"/>
    <p:sldId id="367" r:id="rId79"/>
    <p:sldId id="368" r:id="rId80"/>
    <p:sldId id="369" r:id="rId81"/>
    <p:sldId id="370" r:id="rId82"/>
    <p:sldId id="371" r:id="rId83"/>
    <p:sldId id="372" r:id="rId84"/>
    <p:sldId id="373" r:id="rId85"/>
    <p:sldId id="374" r:id="rId86"/>
    <p:sldId id="375" r:id="rId87"/>
    <p:sldId id="376" r:id="rId88"/>
    <p:sldId id="377" r:id="rId89"/>
    <p:sldId id="378" r:id="rId90"/>
    <p:sldId id="379" r:id="rId91"/>
    <p:sldId id="380" r:id="rId92"/>
    <p:sldId id="381" r:id="rId93"/>
    <p:sldId id="382" r:id="rId94"/>
    <p:sldId id="383" r:id="rId95"/>
    <p:sldId id="384" r:id="rId96"/>
    <p:sldId id="385" r:id="rId97"/>
    <p:sldId id="386" r:id="rId98"/>
    <p:sldId id="387" r:id="rId99"/>
    <p:sldId id="388" r:id="rId100"/>
    <p:sldId id="389" r:id="rId101"/>
    <p:sldId id="390" r:id="rId102"/>
    <p:sldId id="391" r:id="rId103"/>
    <p:sldId id="392" r:id="rId104"/>
    <p:sldId id="393" r:id="rId105"/>
    <p:sldId id="394" r:id="rId106"/>
    <p:sldId id="395" r:id="rId107"/>
    <p:sldId id="396" r:id="rId108"/>
    <p:sldId id="397" r:id="rId109"/>
    <p:sldId id="398" r:id="rId110"/>
    <p:sldId id="399" r:id="rId111"/>
    <p:sldId id="400" r:id="rId112"/>
    <p:sldId id="401" r:id="rId113"/>
    <p:sldId id="402" r:id="rId114"/>
    <p:sldId id="403" r:id="rId115"/>
    <p:sldId id="404" r:id="rId116"/>
    <p:sldId id="405" r:id="rId117"/>
    <p:sldId id="406" r:id="rId118"/>
    <p:sldId id="407" r:id="rId119"/>
    <p:sldId id="408" r:id="rId120"/>
    <p:sldId id="409" r:id="rId121"/>
    <p:sldId id="410" r:id="rId122"/>
    <p:sldId id="411" r:id="rId123"/>
    <p:sldId id="412" r:id="rId124"/>
    <p:sldId id="413" r:id="rId125"/>
    <p:sldId id="449" r:id="rId126"/>
    <p:sldId id="450" r:id="rId127"/>
    <p:sldId id="451" r:id="rId128"/>
    <p:sldId id="452" r:id="rId129"/>
    <p:sldId id="453" r:id="rId130"/>
    <p:sldId id="454" r:id="rId131"/>
    <p:sldId id="455" r:id="rId132"/>
    <p:sldId id="456" r:id="rId133"/>
    <p:sldId id="457" r:id="rId134"/>
    <p:sldId id="458" r:id="rId135"/>
    <p:sldId id="459" r:id="rId136"/>
    <p:sldId id="460" r:id="rId137"/>
    <p:sldId id="461" r:id="rId138"/>
    <p:sldId id="462" r:id="rId139"/>
    <p:sldId id="463" r:id="rId140"/>
    <p:sldId id="464" r:id="rId141"/>
    <p:sldId id="473" r:id="rId142"/>
    <p:sldId id="474" r:id="rId143"/>
    <p:sldId id="475" r:id="rId144"/>
    <p:sldId id="476" r:id="rId145"/>
    <p:sldId id="477" r:id="rId146"/>
    <p:sldId id="478" r:id="rId147"/>
    <p:sldId id="479" r:id="rId148"/>
    <p:sldId id="480" r:id="rId149"/>
    <p:sldId id="481" r:id="rId150"/>
    <p:sldId id="482" r:id="rId151"/>
    <p:sldId id="483" r:id="rId152"/>
    <p:sldId id="484" r:id="rId153"/>
    <p:sldId id="485" r:id="rId154"/>
    <p:sldId id="486" r:id="rId155"/>
    <p:sldId id="487" r:id="rId156"/>
    <p:sldId id="488" r:id="rId157"/>
    <p:sldId id="489" r:id="rId158"/>
    <p:sldId id="490" r:id="rId159"/>
    <p:sldId id="491" r:id="rId160"/>
    <p:sldId id="492" r:id="rId161"/>
    <p:sldId id="493" r:id="rId162"/>
    <p:sldId id="494" r:id="rId163"/>
    <p:sldId id="495" r:id="rId164"/>
    <p:sldId id="496" r:id="rId165"/>
    <p:sldId id="497" r:id="rId166"/>
    <p:sldId id="498" r:id="rId167"/>
    <p:sldId id="499" r:id="rId168"/>
    <p:sldId id="500" r:id="rId169"/>
    <p:sldId id="501" r:id="rId170"/>
    <p:sldId id="502" r:id="rId171"/>
    <p:sldId id="503" r:id="rId172"/>
    <p:sldId id="504" r:id="rId173"/>
    <p:sldId id="505" r:id="rId174"/>
    <p:sldId id="506" r:id="rId175"/>
    <p:sldId id="507" r:id="rId176"/>
    <p:sldId id="508" r:id="rId177"/>
    <p:sldId id="509" r:id="rId178"/>
    <p:sldId id="510" r:id="rId179"/>
    <p:sldId id="511" r:id="rId180"/>
    <p:sldId id="512" r:id="rId181"/>
    <p:sldId id="513" r:id="rId182"/>
    <p:sldId id="514" r:id="rId183"/>
    <p:sldId id="515" r:id="rId184"/>
    <p:sldId id="516" r:id="rId185"/>
    <p:sldId id="517" r:id="rId186"/>
    <p:sldId id="518" r:id="rId187"/>
    <p:sldId id="519" r:id="rId188"/>
    <p:sldId id="520" r:id="rId189"/>
    <p:sldId id="521" r:id="rId190"/>
    <p:sldId id="522" r:id="rId1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7D1C3B-FDC7-4004-95D4-691A9B078A65}" v="19" dt="2022-04-15T14:46:54.4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43" d="100"/>
          <a:sy n="43" d="100"/>
        </p:scale>
        <p:origin x="11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slide" Target="slides/slide170.xml"/><Relationship Id="rId170" Type="http://schemas.openxmlformats.org/officeDocument/2006/relationships/slide" Target="slides/slide165.xml"/><Relationship Id="rId191" Type="http://schemas.openxmlformats.org/officeDocument/2006/relationships/slide" Target="slides/slide186.xml"/><Relationship Id="rId196"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slide" Target="slides/slide176.xml"/><Relationship Id="rId186" Type="http://schemas.openxmlformats.org/officeDocument/2006/relationships/slide" Target="slides/slide18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92" Type="http://schemas.openxmlformats.org/officeDocument/2006/relationships/notesMaster" Target="notesMasters/notesMaster1.xml"/><Relationship Id="rId197" Type="http://schemas.microsoft.com/office/2015/10/relationships/revisionInfo" Target="revisionInfo.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72" Type="http://schemas.openxmlformats.org/officeDocument/2006/relationships/slide" Target="slides/slide167.xml"/><Relationship Id="rId193" Type="http://schemas.openxmlformats.org/officeDocument/2006/relationships/presProps" Target="pres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theme" Target="theme/theme1.xml"/><Relationship Id="rId190" Type="http://schemas.openxmlformats.org/officeDocument/2006/relationships/slide" Target="slides/slide185.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6" Type="http://schemas.openxmlformats.org/officeDocument/2006/relationships/slide" Target="slides/slide21.xml"/></Relationships>
</file>

<file path=ppt/diagrams/_rels/data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svg"/><Relationship Id="rId1" Type="http://schemas.openxmlformats.org/officeDocument/2006/relationships/image" Target="../media/image13.png"/><Relationship Id="rId6" Type="http://schemas.openxmlformats.org/officeDocument/2006/relationships/image" Target="../media/image14.svg"/><Relationship Id="rId5" Type="http://schemas.openxmlformats.org/officeDocument/2006/relationships/image" Target="../media/image15.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1CF637-8119-4E6E-81C3-52ABCAF4DB82}" type="doc">
      <dgm:prSet loTypeId="urn:microsoft.com/office/officeart/2005/8/layout/hChevron3" loCatId="list" qsTypeId="urn:microsoft.com/office/officeart/2005/8/quickstyle/simple1" qsCatId="simple" csTypeId="urn:microsoft.com/office/officeart/2005/8/colors/colorful5" csCatId="colorful" phldr="1"/>
      <dgm:spPr/>
      <dgm:t>
        <a:bodyPr/>
        <a:lstStyle/>
        <a:p>
          <a:endParaRPr lang="en-US"/>
        </a:p>
      </dgm:t>
    </dgm:pt>
    <dgm:pt modelId="{F6BADD9E-06E0-4B73-8B11-07F8D803D3B2}">
      <dgm:prSet custT="1"/>
      <dgm:spPr/>
      <dgm:t>
        <a:bodyPr/>
        <a:lstStyle/>
        <a:p>
          <a:pPr algn="ctr">
            <a:lnSpc>
              <a:spcPct val="100000"/>
            </a:lnSpc>
          </a:pPr>
          <a:r>
            <a:rPr lang="es-ES" sz="1700" dirty="0"/>
            <a:t>Laconismo</a:t>
          </a:r>
          <a:endParaRPr lang="en-US" sz="1700" dirty="0"/>
        </a:p>
      </dgm:t>
    </dgm:pt>
    <dgm:pt modelId="{1F038AD4-1B18-4BB2-8135-C775A3052997}" type="parTrans" cxnId="{31CC475F-23CE-4C69-A324-BE6C3A613A50}">
      <dgm:prSet/>
      <dgm:spPr/>
      <dgm:t>
        <a:bodyPr/>
        <a:lstStyle/>
        <a:p>
          <a:endParaRPr lang="en-US"/>
        </a:p>
      </dgm:t>
    </dgm:pt>
    <dgm:pt modelId="{FB219833-7139-4FDC-9018-92DC17026EA7}" type="sibTrans" cxnId="{31CC475F-23CE-4C69-A324-BE6C3A613A50}">
      <dgm:prSet/>
      <dgm:spPr/>
      <dgm:t>
        <a:bodyPr/>
        <a:lstStyle/>
        <a:p>
          <a:endParaRPr lang="en-US"/>
        </a:p>
      </dgm:t>
    </dgm:pt>
    <dgm:pt modelId="{5637F651-825E-463D-A8E6-DA56380763E3}">
      <dgm:prSet/>
      <dgm:spPr/>
      <dgm:t>
        <a:bodyPr/>
        <a:lstStyle/>
        <a:p>
          <a:pPr>
            <a:lnSpc>
              <a:spcPct val="100000"/>
            </a:lnSpc>
          </a:pPr>
          <a:endParaRPr lang="en-US" dirty="0"/>
        </a:p>
      </dgm:t>
    </dgm:pt>
    <dgm:pt modelId="{66991B52-9C0C-4043-AFB6-E70BC81DDC30}" type="parTrans" cxnId="{7471D803-EF08-4AC5-8472-73C751271EFD}">
      <dgm:prSet/>
      <dgm:spPr/>
      <dgm:t>
        <a:bodyPr/>
        <a:lstStyle/>
        <a:p>
          <a:endParaRPr lang="en-US"/>
        </a:p>
      </dgm:t>
    </dgm:pt>
    <dgm:pt modelId="{F7A228E4-74A1-4529-8330-65F988EEA664}" type="sibTrans" cxnId="{7471D803-EF08-4AC5-8472-73C751271EFD}">
      <dgm:prSet/>
      <dgm:spPr/>
      <dgm:t>
        <a:bodyPr/>
        <a:lstStyle/>
        <a:p>
          <a:endParaRPr lang="en-US"/>
        </a:p>
      </dgm:t>
    </dgm:pt>
    <dgm:pt modelId="{14EC15D2-71BF-4447-A435-F2751221B177}">
      <dgm:prSet/>
      <dgm:spPr/>
      <dgm:t>
        <a:bodyPr/>
        <a:lstStyle/>
        <a:p>
          <a:pPr>
            <a:lnSpc>
              <a:spcPct val="100000"/>
            </a:lnSpc>
          </a:pPr>
          <a:endParaRPr lang="en-US" dirty="0"/>
        </a:p>
      </dgm:t>
    </dgm:pt>
    <dgm:pt modelId="{2E93CC3A-5C82-4FBF-A081-46631F877334}" type="sibTrans" cxnId="{AE4D2976-6B2B-4C7E-B669-4E1D3CDAA5AE}">
      <dgm:prSet/>
      <dgm:spPr/>
      <dgm:t>
        <a:bodyPr/>
        <a:lstStyle/>
        <a:p>
          <a:endParaRPr lang="en-US"/>
        </a:p>
      </dgm:t>
    </dgm:pt>
    <dgm:pt modelId="{CD36EA46-903F-426B-BD19-F2729F28D337}" type="parTrans" cxnId="{AE4D2976-6B2B-4C7E-B669-4E1D3CDAA5AE}">
      <dgm:prSet/>
      <dgm:spPr/>
      <dgm:t>
        <a:bodyPr/>
        <a:lstStyle/>
        <a:p>
          <a:endParaRPr lang="en-US"/>
        </a:p>
      </dgm:t>
    </dgm:pt>
    <dgm:pt modelId="{F60BD41C-6FF8-304C-B866-2E59155FB865}" type="pres">
      <dgm:prSet presAssocID="{0A1CF637-8119-4E6E-81C3-52ABCAF4DB82}" presName="Name0" presStyleCnt="0">
        <dgm:presLayoutVars>
          <dgm:dir/>
          <dgm:resizeHandles val="exact"/>
        </dgm:presLayoutVars>
      </dgm:prSet>
      <dgm:spPr/>
      <dgm:t>
        <a:bodyPr/>
        <a:lstStyle/>
        <a:p>
          <a:endParaRPr lang="en-US"/>
        </a:p>
      </dgm:t>
    </dgm:pt>
    <dgm:pt modelId="{CCDA3E86-FE33-FF49-BFF1-821FE2849F40}" type="pres">
      <dgm:prSet presAssocID="{F6BADD9E-06E0-4B73-8B11-07F8D803D3B2}" presName="parTxOnly" presStyleLbl="node1" presStyleIdx="0" presStyleCnt="3">
        <dgm:presLayoutVars>
          <dgm:bulletEnabled val="1"/>
        </dgm:presLayoutVars>
      </dgm:prSet>
      <dgm:spPr/>
      <dgm:t>
        <a:bodyPr/>
        <a:lstStyle/>
        <a:p>
          <a:endParaRPr lang="en-US"/>
        </a:p>
      </dgm:t>
    </dgm:pt>
    <dgm:pt modelId="{0ED91904-9B03-0346-B487-E8EE575A6418}" type="pres">
      <dgm:prSet presAssocID="{FB219833-7139-4FDC-9018-92DC17026EA7}" presName="parSpace" presStyleCnt="0"/>
      <dgm:spPr/>
    </dgm:pt>
    <dgm:pt modelId="{EDBA2C3B-FA98-5F4C-968D-75DAEE1EFD64}" type="pres">
      <dgm:prSet presAssocID="{14EC15D2-71BF-4447-A435-F2751221B177}" presName="parTxOnly" presStyleLbl="node1" presStyleIdx="1" presStyleCnt="3">
        <dgm:presLayoutVars>
          <dgm:bulletEnabled val="1"/>
        </dgm:presLayoutVars>
      </dgm:prSet>
      <dgm:spPr/>
      <dgm:t>
        <a:bodyPr/>
        <a:lstStyle/>
        <a:p>
          <a:endParaRPr lang="en-US"/>
        </a:p>
      </dgm:t>
    </dgm:pt>
    <dgm:pt modelId="{A4D647E4-2B76-BD40-BC6F-BB0D4BF628D6}" type="pres">
      <dgm:prSet presAssocID="{2E93CC3A-5C82-4FBF-A081-46631F877334}" presName="parSpace" presStyleCnt="0"/>
      <dgm:spPr/>
    </dgm:pt>
    <dgm:pt modelId="{A51A6C2E-927D-6B45-8DE0-E6936B64326C}" type="pres">
      <dgm:prSet presAssocID="{5637F651-825E-463D-A8E6-DA56380763E3}" presName="parTxOnly" presStyleLbl="node1" presStyleIdx="2" presStyleCnt="3">
        <dgm:presLayoutVars>
          <dgm:bulletEnabled val="1"/>
        </dgm:presLayoutVars>
      </dgm:prSet>
      <dgm:spPr/>
      <dgm:t>
        <a:bodyPr/>
        <a:lstStyle/>
        <a:p>
          <a:endParaRPr lang="en-US"/>
        </a:p>
      </dgm:t>
    </dgm:pt>
  </dgm:ptLst>
  <dgm:cxnLst>
    <dgm:cxn modelId="{4B7D998F-7C93-4AA6-AD4B-8BE85A6DDDAC}" type="presOf" srcId="{0A1CF637-8119-4E6E-81C3-52ABCAF4DB82}" destId="{F60BD41C-6FF8-304C-B866-2E59155FB865}" srcOrd="0" destOrd="0" presId="urn:microsoft.com/office/officeart/2005/8/layout/hChevron3"/>
    <dgm:cxn modelId="{68386465-2381-40C4-9022-72A602DF56F0}" type="presOf" srcId="{14EC15D2-71BF-4447-A435-F2751221B177}" destId="{EDBA2C3B-FA98-5F4C-968D-75DAEE1EFD64}" srcOrd="0" destOrd="0" presId="urn:microsoft.com/office/officeart/2005/8/layout/hChevron3"/>
    <dgm:cxn modelId="{7471D803-EF08-4AC5-8472-73C751271EFD}" srcId="{0A1CF637-8119-4E6E-81C3-52ABCAF4DB82}" destId="{5637F651-825E-463D-A8E6-DA56380763E3}" srcOrd="2" destOrd="0" parTransId="{66991B52-9C0C-4043-AFB6-E70BC81DDC30}" sibTransId="{F7A228E4-74A1-4529-8330-65F988EEA664}"/>
    <dgm:cxn modelId="{AE4D2976-6B2B-4C7E-B669-4E1D3CDAA5AE}" srcId="{0A1CF637-8119-4E6E-81C3-52ABCAF4DB82}" destId="{14EC15D2-71BF-4447-A435-F2751221B177}" srcOrd="1" destOrd="0" parTransId="{CD36EA46-903F-426B-BD19-F2729F28D337}" sibTransId="{2E93CC3A-5C82-4FBF-A081-46631F877334}"/>
    <dgm:cxn modelId="{EDB49792-A1CD-4A58-A81F-AE7A852BF08D}" type="presOf" srcId="{F6BADD9E-06E0-4B73-8B11-07F8D803D3B2}" destId="{CCDA3E86-FE33-FF49-BFF1-821FE2849F40}" srcOrd="0" destOrd="0" presId="urn:microsoft.com/office/officeart/2005/8/layout/hChevron3"/>
    <dgm:cxn modelId="{31CC475F-23CE-4C69-A324-BE6C3A613A50}" srcId="{0A1CF637-8119-4E6E-81C3-52ABCAF4DB82}" destId="{F6BADD9E-06E0-4B73-8B11-07F8D803D3B2}" srcOrd="0" destOrd="0" parTransId="{1F038AD4-1B18-4BB2-8135-C775A3052997}" sibTransId="{FB219833-7139-4FDC-9018-92DC17026EA7}"/>
    <dgm:cxn modelId="{84859C3F-BF05-42AD-A627-2639FCBF8B06}" type="presOf" srcId="{5637F651-825E-463D-A8E6-DA56380763E3}" destId="{A51A6C2E-927D-6B45-8DE0-E6936B64326C}" srcOrd="0" destOrd="0" presId="urn:microsoft.com/office/officeart/2005/8/layout/hChevron3"/>
    <dgm:cxn modelId="{20E0E3F1-D15C-4224-8CC0-55A4AC9BB4E9}" type="presParOf" srcId="{F60BD41C-6FF8-304C-B866-2E59155FB865}" destId="{CCDA3E86-FE33-FF49-BFF1-821FE2849F40}" srcOrd="0" destOrd="0" presId="urn:microsoft.com/office/officeart/2005/8/layout/hChevron3"/>
    <dgm:cxn modelId="{C7F82C30-C52A-4815-A0F1-32C708DFEFB0}" type="presParOf" srcId="{F60BD41C-6FF8-304C-B866-2E59155FB865}" destId="{0ED91904-9B03-0346-B487-E8EE575A6418}" srcOrd="1" destOrd="0" presId="urn:microsoft.com/office/officeart/2005/8/layout/hChevron3"/>
    <dgm:cxn modelId="{0E3A35B7-6D11-4272-BDF6-6244D2350A6E}" type="presParOf" srcId="{F60BD41C-6FF8-304C-B866-2E59155FB865}" destId="{EDBA2C3B-FA98-5F4C-968D-75DAEE1EFD64}" srcOrd="2" destOrd="0" presId="urn:microsoft.com/office/officeart/2005/8/layout/hChevron3"/>
    <dgm:cxn modelId="{F5BC429A-E3A1-45FC-888B-D597765ECE6F}" type="presParOf" srcId="{F60BD41C-6FF8-304C-B866-2E59155FB865}" destId="{A4D647E4-2B76-BD40-BC6F-BB0D4BF628D6}" srcOrd="3" destOrd="0" presId="urn:microsoft.com/office/officeart/2005/8/layout/hChevron3"/>
    <dgm:cxn modelId="{BC3761EB-45E7-4A8D-B814-CD844684D7C0}" type="presParOf" srcId="{F60BD41C-6FF8-304C-B866-2E59155FB865}" destId="{A51A6C2E-927D-6B45-8DE0-E6936B64326C}"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2935FA2-041F-4140-AE38-6ADECA2BC969}"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1553618D-3202-40A8-926C-7D00DE7F7117}">
      <dgm:prSet custT="1"/>
      <dgm:spPr/>
      <dgm:t>
        <a:bodyPr/>
        <a:lstStyle/>
        <a:p>
          <a:r>
            <a:rPr lang="en-US" sz="1800" dirty="0"/>
            <a:t>Looks don’t last; character does.</a:t>
          </a:r>
        </a:p>
        <a:p>
          <a:r>
            <a:rPr lang="en-US" sz="1800" dirty="0" smtClean="0"/>
            <a:t>La </a:t>
          </a:r>
          <a:r>
            <a:rPr lang="en-US" sz="1800" dirty="0" err="1" smtClean="0"/>
            <a:t>apariencia</a:t>
          </a:r>
          <a:r>
            <a:rPr lang="en-US" sz="1800" dirty="0" smtClean="0"/>
            <a:t> no dura; </a:t>
          </a:r>
          <a:r>
            <a:rPr lang="en-US" sz="1800" dirty="0"/>
            <a:t>el </a:t>
          </a:r>
          <a:r>
            <a:rPr lang="en-US" sz="1800" dirty="0" err="1" smtClean="0"/>
            <a:t>carácter</a:t>
          </a:r>
          <a:r>
            <a:rPr lang="en-US" sz="1800" dirty="0" smtClean="0"/>
            <a:t> </a:t>
          </a:r>
          <a:r>
            <a:rPr lang="en-US" sz="1800" dirty="0" err="1"/>
            <a:t>sí</a:t>
          </a:r>
          <a:r>
            <a:rPr lang="en-US" sz="1800" dirty="0"/>
            <a:t>.</a:t>
          </a:r>
        </a:p>
        <a:p>
          <a:r>
            <a:rPr lang="en-US" sz="1600" dirty="0"/>
            <a:t>(</a:t>
          </a:r>
          <a:r>
            <a:rPr lang="en-US" sz="1600" dirty="0" smtClean="0"/>
            <a:t>Pro. </a:t>
          </a:r>
          <a:r>
            <a:rPr lang="en-US" sz="1600" dirty="0"/>
            <a:t>31:30)</a:t>
          </a:r>
        </a:p>
      </dgm:t>
    </dgm:pt>
    <dgm:pt modelId="{CF5736C4-E61A-4CFE-801F-893EE97DCE84}" type="parTrans" cxnId="{6714E810-6DD1-42BA-BF0B-D2B28ACA84F6}">
      <dgm:prSet/>
      <dgm:spPr/>
      <dgm:t>
        <a:bodyPr/>
        <a:lstStyle/>
        <a:p>
          <a:endParaRPr lang="en-US"/>
        </a:p>
      </dgm:t>
    </dgm:pt>
    <dgm:pt modelId="{8F3BC415-B7C9-46FA-9B6F-367332367B0E}" type="sibTrans" cxnId="{6714E810-6DD1-42BA-BF0B-D2B28ACA84F6}">
      <dgm:prSet/>
      <dgm:spPr/>
      <dgm:t>
        <a:bodyPr/>
        <a:lstStyle/>
        <a:p>
          <a:endParaRPr lang="en-US"/>
        </a:p>
      </dgm:t>
    </dgm:pt>
    <dgm:pt modelId="{FCA88687-0308-4304-9FA8-F02A0F09F9DF}">
      <dgm:prSet custT="1"/>
      <dgm:spPr/>
      <dgm:t>
        <a:bodyPr/>
        <a:lstStyle/>
        <a:p>
          <a:r>
            <a:rPr lang="en-US" sz="1800" dirty="0"/>
            <a:t>Looks can deceive; character will not.</a:t>
          </a:r>
        </a:p>
        <a:p>
          <a:r>
            <a:rPr lang="en-US" sz="1800" dirty="0" smtClean="0"/>
            <a:t>La </a:t>
          </a:r>
          <a:r>
            <a:rPr lang="en-US" sz="1800" dirty="0" err="1" smtClean="0"/>
            <a:t>apariencia</a:t>
          </a:r>
          <a:r>
            <a:rPr lang="en-US" sz="1800" dirty="0" smtClean="0"/>
            <a:t> </a:t>
          </a:r>
          <a:r>
            <a:rPr lang="en-US" sz="1800" dirty="0" err="1" smtClean="0"/>
            <a:t>puede</a:t>
          </a:r>
          <a:r>
            <a:rPr lang="en-US" sz="1800" dirty="0" smtClean="0"/>
            <a:t> </a:t>
          </a:r>
          <a:r>
            <a:rPr lang="en-US" sz="1800" dirty="0" err="1"/>
            <a:t>engañar</a:t>
          </a:r>
          <a:r>
            <a:rPr lang="en-US" sz="1800" dirty="0"/>
            <a:t>; el </a:t>
          </a:r>
          <a:r>
            <a:rPr lang="en-US" sz="1800" dirty="0" err="1" smtClean="0"/>
            <a:t>carácter</a:t>
          </a:r>
          <a:r>
            <a:rPr lang="en-US" sz="1800" dirty="0" smtClean="0"/>
            <a:t> no.</a:t>
          </a:r>
          <a:endParaRPr lang="en-US" sz="1800" dirty="0"/>
        </a:p>
        <a:p>
          <a:r>
            <a:rPr lang="en-US" sz="1600" dirty="0"/>
            <a:t>(</a:t>
          </a:r>
          <a:r>
            <a:rPr lang="en-US" sz="1600" dirty="0" smtClean="0"/>
            <a:t>Pro. 6:25</a:t>
          </a:r>
          <a:r>
            <a:rPr lang="en-US" sz="1600" dirty="0"/>
            <a:t>)</a:t>
          </a:r>
        </a:p>
      </dgm:t>
    </dgm:pt>
    <dgm:pt modelId="{982F1F90-9799-497B-BF8A-6E6388C41093}" type="parTrans" cxnId="{12274470-5916-498E-89F6-DEAD50D737B3}">
      <dgm:prSet/>
      <dgm:spPr/>
      <dgm:t>
        <a:bodyPr/>
        <a:lstStyle/>
        <a:p>
          <a:endParaRPr lang="en-US"/>
        </a:p>
      </dgm:t>
    </dgm:pt>
    <dgm:pt modelId="{6EC697E2-7694-4C67-A10C-1040F5E16A68}" type="sibTrans" cxnId="{12274470-5916-498E-89F6-DEAD50D737B3}">
      <dgm:prSet/>
      <dgm:spPr/>
      <dgm:t>
        <a:bodyPr/>
        <a:lstStyle/>
        <a:p>
          <a:endParaRPr lang="en-US"/>
        </a:p>
      </dgm:t>
    </dgm:pt>
    <dgm:pt modelId="{71C577D1-148D-4EB1-B30C-6B4D16EFD151}">
      <dgm:prSet custT="1"/>
      <dgm:spPr/>
      <dgm:t>
        <a:bodyPr/>
        <a:lstStyle/>
        <a:p>
          <a:r>
            <a:rPr lang="en-US" sz="1800" dirty="0"/>
            <a:t>Character ultimately determines beauty.</a:t>
          </a:r>
        </a:p>
        <a:p>
          <a:r>
            <a:rPr lang="en-US" sz="1800" dirty="0"/>
            <a:t>El </a:t>
          </a:r>
          <a:r>
            <a:rPr lang="en-US" sz="1800" dirty="0" err="1"/>
            <a:t>carácter</a:t>
          </a:r>
          <a:r>
            <a:rPr lang="en-US" sz="1800" dirty="0"/>
            <a:t> </a:t>
          </a:r>
          <a:r>
            <a:rPr lang="en-US" sz="1800" dirty="0" err="1"/>
            <a:t>determina</a:t>
          </a:r>
          <a:r>
            <a:rPr lang="en-US" sz="1800" dirty="0"/>
            <a:t> </a:t>
          </a:r>
          <a:r>
            <a:rPr lang="en-US" sz="1800" dirty="0" err="1"/>
            <a:t>en</a:t>
          </a:r>
          <a:r>
            <a:rPr lang="en-US" sz="1800" dirty="0"/>
            <a:t> </a:t>
          </a:r>
          <a:r>
            <a:rPr lang="en-US" sz="1800" dirty="0" err="1"/>
            <a:t>última</a:t>
          </a:r>
          <a:r>
            <a:rPr lang="en-US" sz="1800" dirty="0"/>
            <a:t> </a:t>
          </a:r>
          <a:r>
            <a:rPr lang="en-US" sz="1800" dirty="0" err="1"/>
            <a:t>instancia</a:t>
          </a:r>
          <a:r>
            <a:rPr lang="en-US" sz="1800" dirty="0"/>
            <a:t> la </a:t>
          </a:r>
          <a:r>
            <a:rPr lang="en-US" sz="1800" dirty="0" err="1"/>
            <a:t>belleza</a:t>
          </a:r>
          <a:r>
            <a:rPr lang="en-US" sz="1800" dirty="0"/>
            <a:t>.</a:t>
          </a:r>
        </a:p>
        <a:p>
          <a:r>
            <a:rPr lang="en-US" sz="1600" dirty="0"/>
            <a:t>(</a:t>
          </a:r>
          <a:r>
            <a:rPr lang="en-US" sz="1600" dirty="0" smtClean="0"/>
            <a:t>Pro. </a:t>
          </a:r>
          <a:r>
            <a:rPr lang="en-US" sz="1600" dirty="0"/>
            <a:t>11:22)</a:t>
          </a:r>
        </a:p>
      </dgm:t>
    </dgm:pt>
    <dgm:pt modelId="{51365099-CD48-4EFA-A2B4-C22949CF7C72}" type="parTrans" cxnId="{6A381A7F-FD78-475B-A0AC-790D20DB2707}">
      <dgm:prSet/>
      <dgm:spPr/>
      <dgm:t>
        <a:bodyPr/>
        <a:lstStyle/>
        <a:p>
          <a:endParaRPr lang="en-US"/>
        </a:p>
      </dgm:t>
    </dgm:pt>
    <dgm:pt modelId="{2662A89E-CECC-4062-A943-61D2FBCC017D}" type="sibTrans" cxnId="{6A381A7F-FD78-475B-A0AC-790D20DB2707}">
      <dgm:prSet/>
      <dgm:spPr/>
      <dgm:t>
        <a:bodyPr/>
        <a:lstStyle/>
        <a:p>
          <a:endParaRPr lang="en-US"/>
        </a:p>
      </dgm:t>
    </dgm:pt>
    <dgm:pt modelId="{C15FDAE6-2B89-4B44-8296-F5B3295D93EF}" type="pres">
      <dgm:prSet presAssocID="{C2935FA2-041F-4140-AE38-6ADECA2BC969}" presName="root" presStyleCnt="0">
        <dgm:presLayoutVars>
          <dgm:dir/>
          <dgm:resizeHandles val="exact"/>
        </dgm:presLayoutVars>
      </dgm:prSet>
      <dgm:spPr/>
      <dgm:t>
        <a:bodyPr/>
        <a:lstStyle/>
        <a:p>
          <a:endParaRPr lang="en-US"/>
        </a:p>
      </dgm:t>
    </dgm:pt>
    <dgm:pt modelId="{B762BD98-8224-48CA-ADFB-8B313D353597}" type="pres">
      <dgm:prSet presAssocID="{1553618D-3202-40A8-926C-7D00DE7F7117}" presName="compNode" presStyleCnt="0"/>
      <dgm:spPr/>
    </dgm:pt>
    <dgm:pt modelId="{8008EA64-503C-4971-ADE9-24671BD3D107}" type="pres">
      <dgm:prSet presAssocID="{1553618D-3202-40A8-926C-7D00DE7F7117}" presName="bgRect" presStyleLbl="bgShp" presStyleIdx="0" presStyleCnt="3"/>
      <dgm:spPr/>
    </dgm:pt>
    <dgm:pt modelId="{633C468D-0E08-4693-90DF-44555513EE28}" type="pres">
      <dgm:prSet presAssocID="{1553618D-3202-40A8-926C-7D00DE7F7117}" presName="iconRect" presStyleLbl="node1" presStyleIdx="0" presStyleCnt="3" custLinFactNeighborX="-68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ourglass"/>
        </a:ext>
      </dgm:extLst>
    </dgm:pt>
    <dgm:pt modelId="{0B898077-8A3A-4219-9832-0D1EA632161C}" type="pres">
      <dgm:prSet presAssocID="{1553618D-3202-40A8-926C-7D00DE7F7117}" presName="spaceRect" presStyleCnt="0"/>
      <dgm:spPr/>
    </dgm:pt>
    <dgm:pt modelId="{25D02D32-7054-4CDD-A248-106EE1C8879A}" type="pres">
      <dgm:prSet presAssocID="{1553618D-3202-40A8-926C-7D00DE7F7117}" presName="parTx" presStyleLbl="revTx" presStyleIdx="0" presStyleCnt="3">
        <dgm:presLayoutVars>
          <dgm:chMax val="0"/>
          <dgm:chPref val="0"/>
        </dgm:presLayoutVars>
      </dgm:prSet>
      <dgm:spPr/>
      <dgm:t>
        <a:bodyPr/>
        <a:lstStyle/>
        <a:p>
          <a:endParaRPr lang="en-US"/>
        </a:p>
      </dgm:t>
    </dgm:pt>
    <dgm:pt modelId="{E901E1CF-74EB-4C5D-9518-89347C8A73C6}" type="pres">
      <dgm:prSet presAssocID="{8F3BC415-B7C9-46FA-9B6F-367332367B0E}" presName="sibTrans" presStyleCnt="0"/>
      <dgm:spPr/>
    </dgm:pt>
    <dgm:pt modelId="{E0A3F0C0-BD59-40F4-96FB-FDCB3B1B8E60}" type="pres">
      <dgm:prSet presAssocID="{FCA88687-0308-4304-9FA8-F02A0F09F9DF}" presName="compNode" presStyleCnt="0"/>
      <dgm:spPr/>
    </dgm:pt>
    <dgm:pt modelId="{AF523B9E-114D-4475-B750-F62F3E358775}" type="pres">
      <dgm:prSet presAssocID="{FCA88687-0308-4304-9FA8-F02A0F09F9DF}" presName="bgRect" presStyleLbl="bgShp" presStyleIdx="1" presStyleCnt="3"/>
      <dgm:spPr/>
    </dgm:pt>
    <dgm:pt modelId="{07699E8B-6AC9-49D0-9F6E-89971F43D3E5}" type="pres">
      <dgm:prSet presAssocID="{FCA88687-0308-4304-9FA8-F02A0F09F9D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lind"/>
        </a:ext>
      </dgm:extLst>
    </dgm:pt>
    <dgm:pt modelId="{8760D561-3D7B-4E46-A790-816E2A04AE82}" type="pres">
      <dgm:prSet presAssocID="{FCA88687-0308-4304-9FA8-F02A0F09F9DF}" presName="spaceRect" presStyleCnt="0"/>
      <dgm:spPr/>
    </dgm:pt>
    <dgm:pt modelId="{6C52AD68-E0AA-4122-97BC-4CC1DE74ABDF}" type="pres">
      <dgm:prSet presAssocID="{FCA88687-0308-4304-9FA8-F02A0F09F9DF}" presName="parTx" presStyleLbl="revTx" presStyleIdx="1" presStyleCnt="3">
        <dgm:presLayoutVars>
          <dgm:chMax val="0"/>
          <dgm:chPref val="0"/>
        </dgm:presLayoutVars>
      </dgm:prSet>
      <dgm:spPr/>
      <dgm:t>
        <a:bodyPr/>
        <a:lstStyle/>
        <a:p>
          <a:endParaRPr lang="en-US"/>
        </a:p>
      </dgm:t>
    </dgm:pt>
    <dgm:pt modelId="{1E766D52-47D7-4F4C-A25E-9018EBD2127B}" type="pres">
      <dgm:prSet presAssocID="{6EC697E2-7694-4C67-A10C-1040F5E16A68}" presName="sibTrans" presStyleCnt="0"/>
      <dgm:spPr/>
    </dgm:pt>
    <dgm:pt modelId="{48655778-704A-42E0-A0B7-9CF81C575323}" type="pres">
      <dgm:prSet presAssocID="{71C577D1-148D-4EB1-B30C-6B4D16EFD151}" presName="compNode" presStyleCnt="0"/>
      <dgm:spPr/>
    </dgm:pt>
    <dgm:pt modelId="{EBD5CB7D-69CA-4C1F-AD92-6A5DD5B1FB5C}" type="pres">
      <dgm:prSet presAssocID="{71C577D1-148D-4EB1-B30C-6B4D16EFD151}" presName="bgRect" presStyleLbl="bgShp" presStyleIdx="2" presStyleCnt="3"/>
      <dgm:spPr/>
    </dgm:pt>
    <dgm:pt modelId="{E5A2E869-BB9D-42D6-B436-1EF9AD2C2059}" type="pres">
      <dgm:prSet presAssocID="{71C577D1-148D-4EB1-B30C-6B4D16EFD15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80684CDF-60FB-4CB1-A6E8-3BB5A245E9F9}" type="pres">
      <dgm:prSet presAssocID="{71C577D1-148D-4EB1-B30C-6B4D16EFD151}" presName="spaceRect" presStyleCnt="0"/>
      <dgm:spPr/>
    </dgm:pt>
    <dgm:pt modelId="{CFE36862-841E-4430-9EE0-FE7A949F57D1}" type="pres">
      <dgm:prSet presAssocID="{71C577D1-148D-4EB1-B30C-6B4D16EFD151}" presName="parTx" presStyleLbl="revTx" presStyleIdx="2" presStyleCnt="3">
        <dgm:presLayoutVars>
          <dgm:chMax val="0"/>
          <dgm:chPref val="0"/>
        </dgm:presLayoutVars>
      </dgm:prSet>
      <dgm:spPr/>
      <dgm:t>
        <a:bodyPr/>
        <a:lstStyle/>
        <a:p>
          <a:endParaRPr lang="en-US"/>
        </a:p>
      </dgm:t>
    </dgm:pt>
  </dgm:ptLst>
  <dgm:cxnLst>
    <dgm:cxn modelId="{569D3426-4AEC-40F1-AE5F-82B1EEFEEBEF}" type="presOf" srcId="{C2935FA2-041F-4140-AE38-6ADECA2BC969}" destId="{C15FDAE6-2B89-4B44-8296-F5B3295D93EF}" srcOrd="0" destOrd="0" presId="urn:microsoft.com/office/officeart/2018/2/layout/IconVerticalSolidList"/>
    <dgm:cxn modelId="{6A381A7F-FD78-475B-A0AC-790D20DB2707}" srcId="{C2935FA2-041F-4140-AE38-6ADECA2BC969}" destId="{71C577D1-148D-4EB1-B30C-6B4D16EFD151}" srcOrd="2" destOrd="0" parTransId="{51365099-CD48-4EFA-A2B4-C22949CF7C72}" sibTransId="{2662A89E-CECC-4062-A943-61D2FBCC017D}"/>
    <dgm:cxn modelId="{6714E810-6DD1-42BA-BF0B-D2B28ACA84F6}" srcId="{C2935FA2-041F-4140-AE38-6ADECA2BC969}" destId="{1553618D-3202-40A8-926C-7D00DE7F7117}" srcOrd="0" destOrd="0" parTransId="{CF5736C4-E61A-4CFE-801F-893EE97DCE84}" sibTransId="{8F3BC415-B7C9-46FA-9B6F-367332367B0E}"/>
    <dgm:cxn modelId="{2C83D6B9-8E8F-4A2D-8BEA-A2EE67A03845}" type="presOf" srcId="{FCA88687-0308-4304-9FA8-F02A0F09F9DF}" destId="{6C52AD68-E0AA-4122-97BC-4CC1DE74ABDF}" srcOrd="0" destOrd="0" presId="urn:microsoft.com/office/officeart/2018/2/layout/IconVerticalSolidList"/>
    <dgm:cxn modelId="{214211DE-7812-4E8F-B2EE-AF883BB494B5}" type="presOf" srcId="{1553618D-3202-40A8-926C-7D00DE7F7117}" destId="{25D02D32-7054-4CDD-A248-106EE1C8879A}" srcOrd="0" destOrd="0" presId="urn:microsoft.com/office/officeart/2018/2/layout/IconVerticalSolidList"/>
    <dgm:cxn modelId="{12274470-5916-498E-89F6-DEAD50D737B3}" srcId="{C2935FA2-041F-4140-AE38-6ADECA2BC969}" destId="{FCA88687-0308-4304-9FA8-F02A0F09F9DF}" srcOrd="1" destOrd="0" parTransId="{982F1F90-9799-497B-BF8A-6E6388C41093}" sibTransId="{6EC697E2-7694-4C67-A10C-1040F5E16A68}"/>
    <dgm:cxn modelId="{7C518EB1-C052-4FD2-B26B-7AD74B7983DB}" type="presOf" srcId="{71C577D1-148D-4EB1-B30C-6B4D16EFD151}" destId="{CFE36862-841E-4430-9EE0-FE7A949F57D1}" srcOrd="0" destOrd="0" presId="urn:microsoft.com/office/officeart/2018/2/layout/IconVerticalSolidList"/>
    <dgm:cxn modelId="{9F9C7A1A-B0FF-4011-B285-3AC69E37E888}" type="presParOf" srcId="{C15FDAE6-2B89-4B44-8296-F5B3295D93EF}" destId="{B762BD98-8224-48CA-ADFB-8B313D353597}" srcOrd="0" destOrd="0" presId="urn:microsoft.com/office/officeart/2018/2/layout/IconVerticalSolidList"/>
    <dgm:cxn modelId="{0FE97E93-E7A2-499C-BEC4-A43AC9E35996}" type="presParOf" srcId="{B762BD98-8224-48CA-ADFB-8B313D353597}" destId="{8008EA64-503C-4971-ADE9-24671BD3D107}" srcOrd="0" destOrd="0" presId="urn:microsoft.com/office/officeart/2018/2/layout/IconVerticalSolidList"/>
    <dgm:cxn modelId="{E2E00A6A-9A79-40EB-8516-3042F552AC69}" type="presParOf" srcId="{B762BD98-8224-48CA-ADFB-8B313D353597}" destId="{633C468D-0E08-4693-90DF-44555513EE28}" srcOrd="1" destOrd="0" presId="urn:microsoft.com/office/officeart/2018/2/layout/IconVerticalSolidList"/>
    <dgm:cxn modelId="{93C93DA0-6EE3-4ECE-A65F-4DDB57221390}" type="presParOf" srcId="{B762BD98-8224-48CA-ADFB-8B313D353597}" destId="{0B898077-8A3A-4219-9832-0D1EA632161C}" srcOrd="2" destOrd="0" presId="urn:microsoft.com/office/officeart/2018/2/layout/IconVerticalSolidList"/>
    <dgm:cxn modelId="{B95D4853-EA79-40D3-A0F0-729D53093547}" type="presParOf" srcId="{B762BD98-8224-48CA-ADFB-8B313D353597}" destId="{25D02D32-7054-4CDD-A248-106EE1C8879A}" srcOrd="3" destOrd="0" presId="urn:microsoft.com/office/officeart/2018/2/layout/IconVerticalSolidList"/>
    <dgm:cxn modelId="{F9E5D3B9-7DE4-4AFE-B24F-DF07763354BD}" type="presParOf" srcId="{C15FDAE6-2B89-4B44-8296-F5B3295D93EF}" destId="{E901E1CF-74EB-4C5D-9518-89347C8A73C6}" srcOrd="1" destOrd="0" presId="urn:microsoft.com/office/officeart/2018/2/layout/IconVerticalSolidList"/>
    <dgm:cxn modelId="{B7B378E8-4A68-4639-83FF-C510B437E790}" type="presParOf" srcId="{C15FDAE6-2B89-4B44-8296-F5B3295D93EF}" destId="{E0A3F0C0-BD59-40F4-96FB-FDCB3B1B8E60}" srcOrd="2" destOrd="0" presId="urn:microsoft.com/office/officeart/2018/2/layout/IconVerticalSolidList"/>
    <dgm:cxn modelId="{4A64F55D-E9E5-4A70-943A-0F846CF88D76}" type="presParOf" srcId="{E0A3F0C0-BD59-40F4-96FB-FDCB3B1B8E60}" destId="{AF523B9E-114D-4475-B750-F62F3E358775}" srcOrd="0" destOrd="0" presId="urn:microsoft.com/office/officeart/2018/2/layout/IconVerticalSolidList"/>
    <dgm:cxn modelId="{E921464E-F11A-4217-B50D-80ACCA07ED01}" type="presParOf" srcId="{E0A3F0C0-BD59-40F4-96FB-FDCB3B1B8E60}" destId="{07699E8B-6AC9-49D0-9F6E-89971F43D3E5}" srcOrd="1" destOrd="0" presId="urn:microsoft.com/office/officeart/2018/2/layout/IconVerticalSolidList"/>
    <dgm:cxn modelId="{D7293EDA-CCEA-4864-8F54-E90F03327D73}" type="presParOf" srcId="{E0A3F0C0-BD59-40F4-96FB-FDCB3B1B8E60}" destId="{8760D561-3D7B-4E46-A790-816E2A04AE82}" srcOrd="2" destOrd="0" presId="urn:microsoft.com/office/officeart/2018/2/layout/IconVerticalSolidList"/>
    <dgm:cxn modelId="{EBBE0D42-0EA8-438A-A552-C2A08108ADE4}" type="presParOf" srcId="{E0A3F0C0-BD59-40F4-96FB-FDCB3B1B8E60}" destId="{6C52AD68-E0AA-4122-97BC-4CC1DE74ABDF}" srcOrd="3" destOrd="0" presId="urn:microsoft.com/office/officeart/2018/2/layout/IconVerticalSolidList"/>
    <dgm:cxn modelId="{6AD672A9-4A31-4154-892C-49719458A841}" type="presParOf" srcId="{C15FDAE6-2B89-4B44-8296-F5B3295D93EF}" destId="{1E766D52-47D7-4F4C-A25E-9018EBD2127B}" srcOrd="3" destOrd="0" presId="urn:microsoft.com/office/officeart/2018/2/layout/IconVerticalSolidList"/>
    <dgm:cxn modelId="{47FEFA71-C011-45B8-8BC1-13948775B857}" type="presParOf" srcId="{C15FDAE6-2B89-4B44-8296-F5B3295D93EF}" destId="{48655778-704A-42E0-A0B7-9CF81C575323}" srcOrd="4" destOrd="0" presId="urn:microsoft.com/office/officeart/2018/2/layout/IconVerticalSolidList"/>
    <dgm:cxn modelId="{9BE3C643-9B8A-49BB-8ECB-D84575C0BEE8}" type="presParOf" srcId="{48655778-704A-42E0-A0B7-9CF81C575323}" destId="{EBD5CB7D-69CA-4C1F-AD92-6A5DD5B1FB5C}" srcOrd="0" destOrd="0" presId="urn:microsoft.com/office/officeart/2018/2/layout/IconVerticalSolidList"/>
    <dgm:cxn modelId="{D577E501-6441-4A11-A0CB-1FCD3F99A191}" type="presParOf" srcId="{48655778-704A-42E0-A0B7-9CF81C575323}" destId="{E5A2E869-BB9D-42D6-B436-1EF9AD2C2059}" srcOrd="1" destOrd="0" presId="urn:microsoft.com/office/officeart/2018/2/layout/IconVerticalSolidList"/>
    <dgm:cxn modelId="{98195C6D-B159-4E32-B14E-F73D35E18454}" type="presParOf" srcId="{48655778-704A-42E0-A0B7-9CF81C575323}" destId="{80684CDF-60FB-4CB1-A6E8-3BB5A245E9F9}" srcOrd="2" destOrd="0" presId="urn:microsoft.com/office/officeart/2018/2/layout/IconVerticalSolidList"/>
    <dgm:cxn modelId="{E06FE704-E73D-4553-8F22-392033640F4E}" type="presParOf" srcId="{48655778-704A-42E0-A0B7-9CF81C575323}" destId="{CFE36862-841E-4430-9EE0-FE7A949F57D1}"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1CF637-8119-4E6E-81C3-52ABCAF4DB82}" type="doc">
      <dgm:prSet loTypeId="urn:microsoft.com/office/officeart/2005/8/layout/hChevron3" loCatId="list" qsTypeId="urn:microsoft.com/office/officeart/2005/8/quickstyle/simple1" qsCatId="simple" csTypeId="urn:microsoft.com/office/officeart/2005/8/colors/colorful5" csCatId="colorful" phldr="1"/>
      <dgm:spPr/>
      <dgm:t>
        <a:bodyPr/>
        <a:lstStyle/>
        <a:p>
          <a:endParaRPr lang="en-US"/>
        </a:p>
      </dgm:t>
    </dgm:pt>
    <dgm:pt modelId="{F6BADD9E-06E0-4B73-8B11-07F8D803D3B2}">
      <dgm:prSet custT="1"/>
      <dgm:spPr/>
      <dgm:t>
        <a:bodyPr/>
        <a:lstStyle/>
        <a:p>
          <a:pPr algn="ctr">
            <a:lnSpc>
              <a:spcPct val="100000"/>
            </a:lnSpc>
          </a:pPr>
          <a:r>
            <a:rPr lang="en-US" sz="1700" dirty="0"/>
            <a:t>Terseness</a:t>
          </a:r>
        </a:p>
      </dgm:t>
    </dgm:pt>
    <dgm:pt modelId="{1F038AD4-1B18-4BB2-8135-C775A3052997}" type="parTrans" cxnId="{31CC475F-23CE-4C69-A324-BE6C3A613A50}">
      <dgm:prSet/>
      <dgm:spPr/>
      <dgm:t>
        <a:bodyPr/>
        <a:lstStyle/>
        <a:p>
          <a:endParaRPr lang="en-US"/>
        </a:p>
      </dgm:t>
    </dgm:pt>
    <dgm:pt modelId="{FB219833-7139-4FDC-9018-92DC17026EA7}" type="sibTrans" cxnId="{31CC475F-23CE-4C69-A324-BE6C3A613A50}">
      <dgm:prSet/>
      <dgm:spPr/>
      <dgm:t>
        <a:bodyPr/>
        <a:lstStyle/>
        <a:p>
          <a:endParaRPr lang="en-US"/>
        </a:p>
      </dgm:t>
    </dgm:pt>
    <dgm:pt modelId="{5637F651-825E-463D-A8E6-DA56380763E3}">
      <dgm:prSet/>
      <dgm:spPr/>
      <dgm:t>
        <a:bodyPr/>
        <a:lstStyle/>
        <a:p>
          <a:pPr>
            <a:lnSpc>
              <a:spcPct val="100000"/>
            </a:lnSpc>
          </a:pPr>
          <a:endParaRPr lang="en-US" dirty="0"/>
        </a:p>
      </dgm:t>
    </dgm:pt>
    <dgm:pt modelId="{66991B52-9C0C-4043-AFB6-E70BC81DDC30}" type="parTrans" cxnId="{7471D803-EF08-4AC5-8472-73C751271EFD}">
      <dgm:prSet/>
      <dgm:spPr/>
      <dgm:t>
        <a:bodyPr/>
        <a:lstStyle/>
        <a:p>
          <a:endParaRPr lang="en-US"/>
        </a:p>
      </dgm:t>
    </dgm:pt>
    <dgm:pt modelId="{F7A228E4-74A1-4529-8330-65F988EEA664}" type="sibTrans" cxnId="{7471D803-EF08-4AC5-8472-73C751271EFD}">
      <dgm:prSet/>
      <dgm:spPr/>
      <dgm:t>
        <a:bodyPr/>
        <a:lstStyle/>
        <a:p>
          <a:endParaRPr lang="en-US"/>
        </a:p>
      </dgm:t>
    </dgm:pt>
    <dgm:pt modelId="{14EC15D2-71BF-4447-A435-F2751221B177}">
      <dgm:prSet/>
      <dgm:spPr/>
      <dgm:t>
        <a:bodyPr/>
        <a:lstStyle/>
        <a:p>
          <a:pPr>
            <a:lnSpc>
              <a:spcPct val="100000"/>
            </a:lnSpc>
          </a:pPr>
          <a:endParaRPr lang="en-US" dirty="0"/>
        </a:p>
      </dgm:t>
    </dgm:pt>
    <dgm:pt modelId="{2E93CC3A-5C82-4FBF-A081-46631F877334}" type="sibTrans" cxnId="{AE4D2976-6B2B-4C7E-B669-4E1D3CDAA5AE}">
      <dgm:prSet/>
      <dgm:spPr/>
      <dgm:t>
        <a:bodyPr/>
        <a:lstStyle/>
        <a:p>
          <a:endParaRPr lang="en-US"/>
        </a:p>
      </dgm:t>
    </dgm:pt>
    <dgm:pt modelId="{CD36EA46-903F-426B-BD19-F2729F28D337}" type="parTrans" cxnId="{AE4D2976-6B2B-4C7E-B669-4E1D3CDAA5AE}">
      <dgm:prSet/>
      <dgm:spPr/>
      <dgm:t>
        <a:bodyPr/>
        <a:lstStyle/>
        <a:p>
          <a:endParaRPr lang="en-US"/>
        </a:p>
      </dgm:t>
    </dgm:pt>
    <dgm:pt modelId="{F60BD41C-6FF8-304C-B866-2E59155FB865}" type="pres">
      <dgm:prSet presAssocID="{0A1CF637-8119-4E6E-81C3-52ABCAF4DB82}" presName="Name0" presStyleCnt="0">
        <dgm:presLayoutVars>
          <dgm:dir/>
          <dgm:resizeHandles val="exact"/>
        </dgm:presLayoutVars>
      </dgm:prSet>
      <dgm:spPr/>
      <dgm:t>
        <a:bodyPr/>
        <a:lstStyle/>
        <a:p>
          <a:endParaRPr lang="en-US"/>
        </a:p>
      </dgm:t>
    </dgm:pt>
    <dgm:pt modelId="{CCDA3E86-FE33-FF49-BFF1-821FE2849F40}" type="pres">
      <dgm:prSet presAssocID="{F6BADD9E-06E0-4B73-8B11-07F8D803D3B2}" presName="parTxOnly" presStyleLbl="node1" presStyleIdx="0" presStyleCnt="3">
        <dgm:presLayoutVars>
          <dgm:bulletEnabled val="1"/>
        </dgm:presLayoutVars>
      </dgm:prSet>
      <dgm:spPr/>
      <dgm:t>
        <a:bodyPr/>
        <a:lstStyle/>
        <a:p>
          <a:endParaRPr lang="en-US"/>
        </a:p>
      </dgm:t>
    </dgm:pt>
    <dgm:pt modelId="{0ED91904-9B03-0346-B487-E8EE575A6418}" type="pres">
      <dgm:prSet presAssocID="{FB219833-7139-4FDC-9018-92DC17026EA7}" presName="parSpace" presStyleCnt="0"/>
      <dgm:spPr/>
    </dgm:pt>
    <dgm:pt modelId="{EDBA2C3B-FA98-5F4C-968D-75DAEE1EFD64}" type="pres">
      <dgm:prSet presAssocID="{14EC15D2-71BF-4447-A435-F2751221B177}" presName="parTxOnly" presStyleLbl="node1" presStyleIdx="1" presStyleCnt="3">
        <dgm:presLayoutVars>
          <dgm:bulletEnabled val="1"/>
        </dgm:presLayoutVars>
      </dgm:prSet>
      <dgm:spPr/>
      <dgm:t>
        <a:bodyPr/>
        <a:lstStyle/>
        <a:p>
          <a:endParaRPr lang="en-US"/>
        </a:p>
      </dgm:t>
    </dgm:pt>
    <dgm:pt modelId="{A4D647E4-2B76-BD40-BC6F-BB0D4BF628D6}" type="pres">
      <dgm:prSet presAssocID="{2E93CC3A-5C82-4FBF-A081-46631F877334}" presName="parSpace" presStyleCnt="0"/>
      <dgm:spPr/>
    </dgm:pt>
    <dgm:pt modelId="{A51A6C2E-927D-6B45-8DE0-E6936B64326C}" type="pres">
      <dgm:prSet presAssocID="{5637F651-825E-463D-A8E6-DA56380763E3}" presName="parTxOnly" presStyleLbl="node1" presStyleIdx="2" presStyleCnt="3">
        <dgm:presLayoutVars>
          <dgm:bulletEnabled val="1"/>
        </dgm:presLayoutVars>
      </dgm:prSet>
      <dgm:spPr/>
      <dgm:t>
        <a:bodyPr/>
        <a:lstStyle/>
        <a:p>
          <a:endParaRPr lang="en-US"/>
        </a:p>
      </dgm:t>
    </dgm:pt>
  </dgm:ptLst>
  <dgm:cxnLst>
    <dgm:cxn modelId="{A865F1E4-0E9B-4DBC-B5AE-A4596DF242D5}" type="presOf" srcId="{5637F651-825E-463D-A8E6-DA56380763E3}" destId="{A51A6C2E-927D-6B45-8DE0-E6936B64326C}" srcOrd="0" destOrd="0" presId="urn:microsoft.com/office/officeart/2005/8/layout/hChevron3"/>
    <dgm:cxn modelId="{7471D803-EF08-4AC5-8472-73C751271EFD}" srcId="{0A1CF637-8119-4E6E-81C3-52ABCAF4DB82}" destId="{5637F651-825E-463D-A8E6-DA56380763E3}" srcOrd="2" destOrd="0" parTransId="{66991B52-9C0C-4043-AFB6-E70BC81DDC30}" sibTransId="{F7A228E4-74A1-4529-8330-65F988EEA664}"/>
    <dgm:cxn modelId="{AE4D2976-6B2B-4C7E-B669-4E1D3CDAA5AE}" srcId="{0A1CF637-8119-4E6E-81C3-52ABCAF4DB82}" destId="{14EC15D2-71BF-4447-A435-F2751221B177}" srcOrd="1" destOrd="0" parTransId="{CD36EA46-903F-426B-BD19-F2729F28D337}" sibTransId="{2E93CC3A-5C82-4FBF-A081-46631F877334}"/>
    <dgm:cxn modelId="{7B26688A-4EF1-4330-A871-70555B471529}" type="presOf" srcId="{F6BADD9E-06E0-4B73-8B11-07F8D803D3B2}" destId="{CCDA3E86-FE33-FF49-BFF1-821FE2849F40}" srcOrd="0" destOrd="0" presId="urn:microsoft.com/office/officeart/2005/8/layout/hChevron3"/>
    <dgm:cxn modelId="{C0732C10-5000-43D0-9766-B5BBAA79CE9A}" type="presOf" srcId="{14EC15D2-71BF-4447-A435-F2751221B177}" destId="{EDBA2C3B-FA98-5F4C-968D-75DAEE1EFD64}" srcOrd="0" destOrd="0" presId="urn:microsoft.com/office/officeart/2005/8/layout/hChevron3"/>
    <dgm:cxn modelId="{66BAFFAA-E334-40F8-ADCA-E41013F3E073}" type="presOf" srcId="{0A1CF637-8119-4E6E-81C3-52ABCAF4DB82}" destId="{F60BD41C-6FF8-304C-B866-2E59155FB865}" srcOrd="0" destOrd="0" presId="urn:microsoft.com/office/officeart/2005/8/layout/hChevron3"/>
    <dgm:cxn modelId="{31CC475F-23CE-4C69-A324-BE6C3A613A50}" srcId="{0A1CF637-8119-4E6E-81C3-52ABCAF4DB82}" destId="{F6BADD9E-06E0-4B73-8B11-07F8D803D3B2}" srcOrd="0" destOrd="0" parTransId="{1F038AD4-1B18-4BB2-8135-C775A3052997}" sibTransId="{FB219833-7139-4FDC-9018-92DC17026EA7}"/>
    <dgm:cxn modelId="{9DCB75FF-3849-4F27-AE5F-7BE49C59B292}" type="presParOf" srcId="{F60BD41C-6FF8-304C-B866-2E59155FB865}" destId="{CCDA3E86-FE33-FF49-BFF1-821FE2849F40}" srcOrd="0" destOrd="0" presId="urn:microsoft.com/office/officeart/2005/8/layout/hChevron3"/>
    <dgm:cxn modelId="{C8E0F999-6BC8-4916-BCA8-1B31C34EA06D}" type="presParOf" srcId="{F60BD41C-6FF8-304C-B866-2E59155FB865}" destId="{0ED91904-9B03-0346-B487-E8EE575A6418}" srcOrd="1" destOrd="0" presId="urn:microsoft.com/office/officeart/2005/8/layout/hChevron3"/>
    <dgm:cxn modelId="{CC25F15C-662F-4CED-B576-DAB6ED40FD97}" type="presParOf" srcId="{F60BD41C-6FF8-304C-B866-2E59155FB865}" destId="{EDBA2C3B-FA98-5F4C-968D-75DAEE1EFD64}" srcOrd="2" destOrd="0" presId="urn:microsoft.com/office/officeart/2005/8/layout/hChevron3"/>
    <dgm:cxn modelId="{21DA931D-43F2-455E-A47D-DD808B6A6E09}" type="presParOf" srcId="{F60BD41C-6FF8-304C-B866-2E59155FB865}" destId="{A4D647E4-2B76-BD40-BC6F-BB0D4BF628D6}" srcOrd="3" destOrd="0" presId="urn:microsoft.com/office/officeart/2005/8/layout/hChevron3"/>
    <dgm:cxn modelId="{940AE5C4-230C-4995-8C31-34547458BF75}" type="presParOf" srcId="{F60BD41C-6FF8-304C-B866-2E59155FB865}" destId="{A51A6C2E-927D-6B45-8DE0-E6936B64326C}"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1CF637-8119-4E6E-81C3-52ABCAF4DB82}" type="doc">
      <dgm:prSet loTypeId="urn:microsoft.com/office/officeart/2005/8/layout/hChevron3" loCatId="list" qsTypeId="urn:microsoft.com/office/officeart/2005/8/quickstyle/simple1" qsCatId="simple" csTypeId="urn:microsoft.com/office/officeart/2005/8/colors/colorful5" csCatId="colorful" phldr="1"/>
      <dgm:spPr/>
      <dgm:t>
        <a:bodyPr/>
        <a:lstStyle/>
        <a:p>
          <a:endParaRPr lang="en-US"/>
        </a:p>
      </dgm:t>
    </dgm:pt>
    <dgm:pt modelId="{F6BADD9E-06E0-4B73-8B11-07F8D803D3B2}">
      <dgm:prSet custT="1"/>
      <dgm:spPr/>
      <dgm:t>
        <a:bodyPr/>
        <a:lstStyle/>
        <a:p>
          <a:pPr algn="ctr">
            <a:lnSpc>
              <a:spcPct val="100000"/>
            </a:lnSpc>
          </a:pPr>
          <a:r>
            <a:rPr lang="en-US" sz="1700" dirty="0" err="1"/>
            <a:t>Laconismo</a:t>
          </a:r>
          <a:endParaRPr lang="en-US" sz="1700" dirty="0"/>
        </a:p>
      </dgm:t>
    </dgm:pt>
    <dgm:pt modelId="{1F038AD4-1B18-4BB2-8135-C775A3052997}" type="parTrans" cxnId="{31CC475F-23CE-4C69-A324-BE6C3A613A50}">
      <dgm:prSet/>
      <dgm:spPr/>
      <dgm:t>
        <a:bodyPr/>
        <a:lstStyle/>
        <a:p>
          <a:endParaRPr lang="en-US"/>
        </a:p>
      </dgm:t>
    </dgm:pt>
    <dgm:pt modelId="{FB219833-7139-4FDC-9018-92DC17026EA7}" type="sibTrans" cxnId="{31CC475F-23CE-4C69-A324-BE6C3A613A50}">
      <dgm:prSet/>
      <dgm:spPr/>
      <dgm:t>
        <a:bodyPr/>
        <a:lstStyle/>
        <a:p>
          <a:endParaRPr lang="en-US"/>
        </a:p>
      </dgm:t>
    </dgm:pt>
    <dgm:pt modelId="{5637F651-825E-463D-A8E6-DA56380763E3}">
      <dgm:prSet/>
      <dgm:spPr/>
      <dgm:t>
        <a:bodyPr/>
        <a:lstStyle/>
        <a:p>
          <a:pPr>
            <a:lnSpc>
              <a:spcPct val="100000"/>
            </a:lnSpc>
          </a:pPr>
          <a:endParaRPr lang="en-US" dirty="0"/>
        </a:p>
      </dgm:t>
    </dgm:pt>
    <dgm:pt modelId="{66991B52-9C0C-4043-AFB6-E70BC81DDC30}" type="parTrans" cxnId="{7471D803-EF08-4AC5-8472-73C751271EFD}">
      <dgm:prSet/>
      <dgm:spPr/>
      <dgm:t>
        <a:bodyPr/>
        <a:lstStyle/>
        <a:p>
          <a:endParaRPr lang="en-US"/>
        </a:p>
      </dgm:t>
    </dgm:pt>
    <dgm:pt modelId="{F7A228E4-74A1-4529-8330-65F988EEA664}" type="sibTrans" cxnId="{7471D803-EF08-4AC5-8472-73C751271EFD}">
      <dgm:prSet/>
      <dgm:spPr/>
      <dgm:t>
        <a:bodyPr/>
        <a:lstStyle/>
        <a:p>
          <a:endParaRPr lang="en-US"/>
        </a:p>
      </dgm:t>
    </dgm:pt>
    <dgm:pt modelId="{14EC15D2-71BF-4447-A435-F2751221B177}">
      <dgm:prSet/>
      <dgm:spPr/>
      <dgm:t>
        <a:bodyPr/>
        <a:lstStyle/>
        <a:p>
          <a:pPr>
            <a:lnSpc>
              <a:spcPct val="100000"/>
            </a:lnSpc>
          </a:pPr>
          <a:r>
            <a:rPr lang="en-US" dirty="0" err="1"/>
            <a:t>Paralelismo</a:t>
          </a:r>
          <a:endParaRPr lang="en-US" dirty="0"/>
        </a:p>
      </dgm:t>
    </dgm:pt>
    <dgm:pt modelId="{2E93CC3A-5C82-4FBF-A081-46631F877334}" type="sibTrans" cxnId="{AE4D2976-6B2B-4C7E-B669-4E1D3CDAA5AE}">
      <dgm:prSet/>
      <dgm:spPr/>
      <dgm:t>
        <a:bodyPr/>
        <a:lstStyle/>
        <a:p>
          <a:endParaRPr lang="en-US"/>
        </a:p>
      </dgm:t>
    </dgm:pt>
    <dgm:pt modelId="{CD36EA46-903F-426B-BD19-F2729F28D337}" type="parTrans" cxnId="{AE4D2976-6B2B-4C7E-B669-4E1D3CDAA5AE}">
      <dgm:prSet/>
      <dgm:spPr/>
      <dgm:t>
        <a:bodyPr/>
        <a:lstStyle/>
        <a:p>
          <a:endParaRPr lang="en-US"/>
        </a:p>
      </dgm:t>
    </dgm:pt>
    <dgm:pt modelId="{F60BD41C-6FF8-304C-B866-2E59155FB865}" type="pres">
      <dgm:prSet presAssocID="{0A1CF637-8119-4E6E-81C3-52ABCAF4DB82}" presName="Name0" presStyleCnt="0">
        <dgm:presLayoutVars>
          <dgm:dir/>
          <dgm:resizeHandles val="exact"/>
        </dgm:presLayoutVars>
      </dgm:prSet>
      <dgm:spPr/>
      <dgm:t>
        <a:bodyPr/>
        <a:lstStyle/>
        <a:p>
          <a:endParaRPr lang="en-US"/>
        </a:p>
      </dgm:t>
    </dgm:pt>
    <dgm:pt modelId="{CCDA3E86-FE33-FF49-BFF1-821FE2849F40}" type="pres">
      <dgm:prSet presAssocID="{F6BADD9E-06E0-4B73-8B11-07F8D803D3B2}" presName="parTxOnly" presStyleLbl="node1" presStyleIdx="0" presStyleCnt="3">
        <dgm:presLayoutVars>
          <dgm:bulletEnabled val="1"/>
        </dgm:presLayoutVars>
      </dgm:prSet>
      <dgm:spPr/>
      <dgm:t>
        <a:bodyPr/>
        <a:lstStyle/>
        <a:p>
          <a:endParaRPr lang="en-US"/>
        </a:p>
      </dgm:t>
    </dgm:pt>
    <dgm:pt modelId="{0ED91904-9B03-0346-B487-E8EE575A6418}" type="pres">
      <dgm:prSet presAssocID="{FB219833-7139-4FDC-9018-92DC17026EA7}" presName="parSpace" presStyleCnt="0"/>
      <dgm:spPr/>
    </dgm:pt>
    <dgm:pt modelId="{EDBA2C3B-FA98-5F4C-968D-75DAEE1EFD64}" type="pres">
      <dgm:prSet presAssocID="{14EC15D2-71BF-4447-A435-F2751221B177}" presName="parTxOnly" presStyleLbl="node1" presStyleIdx="1" presStyleCnt="3">
        <dgm:presLayoutVars>
          <dgm:bulletEnabled val="1"/>
        </dgm:presLayoutVars>
      </dgm:prSet>
      <dgm:spPr/>
      <dgm:t>
        <a:bodyPr/>
        <a:lstStyle/>
        <a:p>
          <a:endParaRPr lang="en-US"/>
        </a:p>
      </dgm:t>
    </dgm:pt>
    <dgm:pt modelId="{A4D647E4-2B76-BD40-BC6F-BB0D4BF628D6}" type="pres">
      <dgm:prSet presAssocID="{2E93CC3A-5C82-4FBF-A081-46631F877334}" presName="parSpace" presStyleCnt="0"/>
      <dgm:spPr/>
    </dgm:pt>
    <dgm:pt modelId="{A51A6C2E-927D-6B45-8DE0-E6936B64326C}" type="pres">
      <dgm:prSet presAssocID="{5637F651-825E-463D-A8E6-DA56380763E3}" presName="parTxOnly" presStyleLbl="node1" presStyleIdx="2" presStyleCnt="3">
        <dgm:presLayoutVars>
          <dgm:bulletEnabled val="1"/>
        </dgm:presLayoutVars>
      </dgm:prSet>
      <dgm:spPr/>
      <dgm:t>
        <a:bodyPr/>
        <a:lstStyle/>
        <a:p>
          <a:endParaRPr lang="en-US"/>
        </a:p>
      </dgm:t>
    </dgm:pt>
  </dgm:ptLst>
  <dgm:cxnLst>
    <dgm:cxn modelId="{C5C4C31B-0424-4353-B9B7-58E3D7171566}" type="presOf" srcId="{0A1CF637-8119-4E6E-81C3-52ABCAF4DB82}" destId="{F60BD41C-6FF8-304C-B866-2E59155FB865}" srcOrd="0" destOrd="0" presId="urn:microsoft.com/office/officeart/2005/8/layout/hChevron3"/>
    <dgm:cxn modelId="{65293FCF-2086-4224-9997-A58276B7DF7C}" type="presOf" srcId="{14EC15D2-71BF-4447-A435-F2751221B177}" destId="{EDBA2C3B-FA98-5F4C-968D-75DAEE1EFD64}" srcOrd="0" destOrd="0" presId="urn:microsoft.com/office/officeart/2005/8/layout/hChevron3"/>
    <dgm:cxn modelId="{7471D803-EF08-4AC5-8472-73C751271EFD}" srcId="{0A1CF637-8119-4E6E-81C3-52ABCAF4DB82}" destId="{5637F651-825E-463D-A8E6-DA56380763E3}" srcOrd="2" destOrd="0" parTransId="{66991B52-9C0C-4043-AFB6-E70BC81DDC30}" sibTransId="{F7A228E4-74A1-4529-8330-65F988EEA664}"/>
    <dgm:cxn modelId="{AE4D2976-6B2B-4C7E-B669-4E1D3CDAA5AE}" srcId="{0A1CF637-8119-4E6E-81C3-52ABCAF4DB82}" destId="{14EC15D2-71BF-4447-A435-F2751221B177}" srcOrd="1" destOrd="0" parTransId="{CD36EA46-903F-426B-BD19-F2729F28D337}" sibTransId="{2E93CC3A-5C82-4FBF-A081-46631F877334}"/>
    <dgm:cxn modelId="{313D32A3-8CEF-4646-BCD8-8144EC1A6B54}" type="presOf" srcId="{5637F651-825E-463D-A8E6-DA56380763E3}" destId="{A51A6C2E-927D-6B45-8DE0-E6936B64326C}" srcOrd="0" destOrd="0" presId="urn:microsoft.com/office/officeart/2005/8/layout/hChevron3"/>
    <dgm:cxn modelId="{11BE55BE-2D8E-430A-9464-6E0CEF9B0D64}" type="presOf" srcId="{F6BADD9E-06E0-4B73-8B11-07F8D803D3B2}" destId="{CCDA3E86-FE33-FF49-BFF1-821FE2849F40}" srcOrd="0" destOrd="0" presId="urn:microsoft.com/office/officeart/2005/8/layout/hChevron3"/>
    <dgm:cxn modelId="{31CC475F-23CE-4C69-A324-BE6C3A613A50}" srcId="{0A1CF637-8119-4E6E-81C3-52ABCAF4DB82}" destId="{F6BADD9E-06E0-4B73-8B11-07F8D803D3B2}" srcOrd="0" destOrd="0" parTransId="{1F038AD4-1B18-4BB2-8135-C775A3052997}" sibTransId="{FB219833-7139-4FDC-9018-92DC17026EA7}"/>
    <dgm:cxn modelId="{D508A174-7A38-4FED-8445-263CF30AF860}" type="presParOf" srcId="{F60BD41C-6FF8-304C-B866-2E59155FB865}" destId="{CCDA3E86-FE33-FF49-BFF1-821FE2849F40}" srcOrd="0" destOrd="0" presId="urn:microsoft.com/office/officeart/2005/8/layout/hChevron3"/>
    <dgm:cxn modelId="{FF62B3A4-5457-4979-A109-D99F6B5C8FA0}" type="presParOf" srcId="{F60BD41C-6FF8-304C-B866-2E59155FB865}" destId="{0ED91904-9B03-0346-B487-E8EE575A6418}" srcOrd="1" destOrd="0" presId="urn:microsoft.com/office/officeart/2005/8/layout/hChevron3"/>
    <dgm:cxn modelId="{569E795A-EE10-4609-B707-82D06842DC38}" type="presParOf" srcId="{F60BD41C-6FF8-304C-B866-2E59155FB865}" destId="{EDBA2C3B-FA98-5F4C-968D-75DAEE1EFD64}" srcOrd="2" destOrd="0" presId="urn:microsoft.com/office/officeart/2005/8/layout/hChevron3"/>
    <dgm:cxn modelId="{F2F2D011-331E-4BF9-B535-341278EBB8F9}" type="presParOf" srcId="{F60BD41C-6FF8-304C-B866-2E59155FB865}" destId="{A4D647E4-2B76-BD40-BC6F-BB0D4BF628D6}" srcOrd="3" destOrd="0" presId="urn:microsoft.com/office/officeart/2005/8/layout/hChevron3"/>
    <dgm:cxn modelId="{962E4881-DED7-4783-959C-C175CFBDAF43}" type="presParOf" srcId="{F60BD41C-6FF8-304C-B866-2E59155FB865}" destId="{A51A6C2E-927D-6B45-8DE0-E6936B64326C}"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1CF637-8119-4E6E-81C3-52ABCAF4DB82}" type="doc">
      <dgm:prSet loTypeId="urn:microsoft.com/office/officeart/2005/8/layout/hChevron3" loCatId="list" qsTypeId="urn:microsoft.com/office/officeart/2005/8/quickstyle/simple1" qsCatId="simple" csTypeId="urn:microsoft.com/office/officeart/2005/8/colors/colorful5" csCatId="colorful" phldr="1"/>
      <dgm:spPr/>
      <dgm:t>
        <a:bodyPr/>
        <a:lstStyle/>
        <a:p>
          <a:endParaRPr lang="en-US"/>
        </a:p>
      </dgm:t>
    </dgm:pt>
    <dgm:pt modelId="{F6BADD9E-06E0-4B73-8B11-07F8D803D3B2}">
      <dgm:prSet custT="1"/>
      <dgm:spPr/>
      <dgm:t>
        <a:bodyPr/>
        <a:lstStyle/>
        <a:p>
          <a:pPr algn="ctr">
            <a:lnSpc>
              <a:spcPct val="100000"/>
            </a:lnSpc>
          </a:pPr>
          <a:r>
            <a:rPr lang="en-US" sz="1700" dirty="0"/>
            <a:t>Terseness</a:t>
          </a:r>
        </a:p>
      </dgm:t>
    </dgm:pt>
    <dgm:pt modelId="{1F038AD4-1B18-4BB2-8135-C775A3052997}" type="parTrans" cxnId="{31CC475F-23CE-4C69-A324-BE6C3A613A50}">
      <dgm:prSet/>
      <dgm:spPr/>
      <dgm:t>
        <a:bodyPr/>
        <a:lstStyle/>
        <a:p>
          <a:endParaRPr lang="en-US"/>
        </a:p>
      </dgm:t>
    </dgm:pt>
    <dgm:pt modelId="{FB219833-7139-4FDC-9018-92DC17026EA7}" type="sibTrans" cxnId="{31CC475F-23CE-4C69-A324-BE6C3A613A50}">
      <dgm:prSet/>
      <dgm:spPr/>
      <dgm:t>
        <a:bodyPr/>
        <a:lstStyle/>
        <a:p>
          <a:endParaRPr lang="en-US"/>
        </a:p>
      </dgm:t>
    </dgm:pt>
    <dgm:pt modelId="{5637F651-825E-463D-A8E6-DA56380763E3}">
      <dgm:prSet/>
      <dgm:spPr/>
      <dgm:t>
        <a:bodyPr/>
        <a:lstStyle/>
        <a:p>
          <a:pPr>
            <a:lnSpc>
              <a:spcPct val="100000"/>
            </a:lnSpc>
          </a:pPr>
          <a:endParaRPr lang="en-US" dirty="0"/>
        </a:p>
      </dgm:t>
    </dgm:pt>
    <dgm:pt modelId="{66991B52-9C0C-4043-AFB6-E70BC81DDC30}" type="parTrans" cxnId="{7471D803-EF08-4AC5-8472-73C751271EFD}">
      <dgm:prSet/>
      <dgm:spPr/>
      <dgm:t>
        <a:bodyPr/>
        <a:lstStyle/>
        <a:p>
          <a:endParaRPr lang="en-US"/>
        </a:p>
      </dgm:t>
    </dgm:pt>
    <dgm:pt modelId="{F7A228E4-74A1-4529-8330-65F988EEA664}" type="sibTrans" cxnId="{7471D803-EF08-4AC5-8472-73C751271EFD}">
      <dgm:prSet/>
      <dgm:spPr/>
      <dgm:t>
        <a:bodyPr/>
        <a:lstStyle/>
        <a:p>
          <a:endParaRPr lang="en-US"/>
        </a:p>
      </dgm:t>
    </dgm:pt>
    <dgm:pt modelId="{14EC15D2-71BF-4447-A435-F2751221B177}">
      <dgm:prSet/>
      <dgm:spPr/>
      <dgm:t>
        <a:bodyPr/>
        <a:lstStyle/>
        <a:p>
          <a:pPr>
            <a:lnSpc>
              <a:spcPct val="100000"/>
            </a:lnSpc>
          </a:pPr>
          <a:r>
            <a:rPr lang="en-US" dirty="0"/>
            <a:t>Parallelism</a:t>
          </a:r>
        </a:p>
      </dgm:t>
    </dgm:pt>
    <dgm:pt modelId="{2E93CC3A-5C82-4FBF-A081-46631F877334}" type="sibTrans" cxnId="{AE4D2976-6B2B-4C7E-B669-4E1D3CDAA5AE}">
      <dgm:prSet/>
      <dgm:spPr/>
      <dgm:t>
        <a:bodyPr/>
        <a:lstStyle/>
        <a:p>
          <a:endParaRPr lang="en-US"/>
        </a:p>
      </dgm:t>
    </dgm:pt>
    <dgm:pt modelId="{CD36EA46-903F-426B-BD19-F2729F28D337}" type="parTrans" cxnId="{AE4D2976-6B2B-4C7E-B669-4E1D3CDAA5AE}">
      <dgm:prSet/>
      <dgm:spPr/>
      <dgm:t>
        <a:bodyPr/>
        <a:lstStyle/>
        <a:p>
          <a:endParaRPr lang="en-US"/>
        </a:p>
      </dgm:t>
    </dgm:pt>
    <dgm:pt modelId="{F60BD41C-6FF8-304C-B866-2E59155FB865}" type="pres">
      <dgm:prSet presAssocID="{0A1CF637-8119-4E6E-81C3-52ABCAF4DB82}" presName="Name0" presStyleCnt="0">
        <dgm:presLayoutVars>
          <dgm:dir/>
          <dgm:resizeHandles val="exact"/>
        </dgm:presLayoutVars>
      </dgm:prSet>
      <dgm:spPr/>
      <dgm:t>
        <a:bodyPr/>
        <a:lstStyle/>
        <a:p>
          <a:endParaRPr lang="en-US"/>
        </a:p>
      </dgm:t>
    </dgm:pt>
    <dgm:pt modelId="{CCDA3E86-FE33-FF49-BFF1-821FE2849F40}" type="pres">
      <dgm:prSet presAssocID="{F6BADD9E-06E0-4B73-8B11-07F8D803D3B2}" presName="parTxOnly" presStyleLbl="node1" presStyleIdx="0" presStyleCnt="3">
        <dgm:presLayoutVars>
          <dgm:bulletEnabled val="1"/>
        </dgm:presLayoutVars>
      </dgm:prSet>
      <dgm:spPr/>
      <dgm:t>
        <a:bodyPr/>
        <a:lstStyle/>
        <a:p>
          <a:endParaRPr lang="en-US"/>
        </a:p>
      </dgm:t>
    </dgm:pt>
    <dgm:pt modelId="{0ED91904-9B03-0346-B487-E8EE575A6418}" type="pres">
      <dgm:prSet presAssocID="{FB219833-7139-4FDC-9018-92DC17026EA7}" presName="parSpace" presStyleCnt="0"/>
      <dgm:spPr/>
    </dgm:pt>
    <dgm:pt modelId="{EDBA2C3B-FA98-5F4C-968D-75DAEE1EFD64}" type="pres">
      <dgm:prSet presAssocID="{14EC15D2-71BF-4447-A435-F2751221B177}" presName="parTxOnly" presStyleLbl="node1" presStyleIdx="1" presStyleCnt="3">
        <dgm:presLayoutVars>
          <dgm:bulletEnabled val="1"/>
        </dgm:presLayoutVars>
      </dgm:prSet>
      <dgm:spPr/>
      <dgm:t>
        <a:bodyPr/>
        <a:lstStyle/>
        <a:p>
          <a:endParaRPr lang="en-US"/>
        </a:p>
      </dgm:t>
    </dgm:pt>
    <dgm:pt modelId="{A4D647E4-2B76-BD40-BC6F-BB0D4BF628D6}" type="pres">
      <dgm:prSet presAssocID="{2E93CC3A-5C82-4FBF-A081-46631F877334}" presName="parSpace" presStyleCnt="0"/>
      <dgm:spPr/>
    </dgm:pt>
    <dgm:pt modelId="{A51A6C2E-927D-6B45-8DE0-E6936B64326C}" type="pres">
      <dgm:prSet presAssocID="{5637F651-825E-463D-A8E6-DA56380763E3}" presName="parTxOnly" presStyleLbl="node1" presStyleIdx="2" presStyleCnt="3">
        <dgm:presLayoutVars>
          <dgm:bulletEnabled val="1"/>
        </dgm:presLayoutVars>
      </dgm:prSet>
      <dgm:spPr/>
      <dgm:t>
        <a:bodyPr/>
        <a:lstStyle/>
        <a:p>
          <a:endParaRPr lang="en-US"/>
        </a:p>
      </dgm:t>
    </dgm:pt>
  </dgm:ptLst>
  <dgm:cxnLst>
    <dgm:cxn modelId="{1B92F6D1-81E4-4093-B27B-89AFE944D8D2}" type="presOf" srcId="{0A1CF637-8119-4E6E-81C3-52ABCAF4DB82}" destId="{F60BD41C-6FF8-304C-B866-2E59155FB865}" srcOrd="0" destOrd="0" presId="urn:microsoft.com/office/officeart/2005/8/layout/hChevron3"/>
    <dgm:cxn modelId="{AE4D2976-6B2B-4C7E-B669-4E1D3CDAA5AE}" srcId="{0A1CF637-8119-4E6E-81C3-52ABCAF4DB82}" destId="{14EC15D2-71BF-4447-A435-F2751221B177}" srcOrd="1" destOrd="0" parTransId="{CD36EA46-903F-426B-BD19-F2729F28D337}" sibTransId="{2E93CC3A-5C82-4FBF-A081-46631F877334}"/>
    <dgm:cxn modelId="{A3244889-6156-4D77-BEA2-A5D55185346A}" type="presOf" srcId="{14EC15D2-71BF-4447-A435-F2751221B177}" destId="{EDBA2C3B-FA98-5F4C-968D-75DAEE1EFD64}" srcOrd="0" destOrd="0" presId="urn:microsoft.com/office/officeart/2005/8/layout/hChevron3"/>
    <dgm:cxn modelId="{31CC475F-23CE-4C69-A324-BE6C3A613A50}" srcId="{0A1CF637-8119-4E6E-81C3-52ABCAF4DB82}" destId="{F6BADD9E-06E0-4B73-8B11-07F8D803D3B2}" srcOrd="0" destOrd="0" parTransId="{1F038AD4-1B18-4BB2-8135-C775A3052997}" sibTransId="{FB219833-7139-4FDC-9018-92DC17026EA7}"/>
    <dgm:cxn modelId="{0480CBF0-93CF-480D-B4A5-B36030803FA8}" type="presOf" srcId="{F6BADD9E-06E0-4B73-8B11-07F8D803D3B2}" destId="{CCDA3E86-FE33-FF49-BFF1-821FE2849F40}" srcOrd="0" destOrd="0" presId="urn:microsoft.com/office/officeart/2005/8/layout/hChevron3"/>
    <dgm:cxn modelId="{7471D803-EF08-4AC5-8472-73C751271EFD}" srcId="{0A1CF637-8119-4E6E-81C3-52ABCAF4DB82}" destId="{5637F651-825E-463D-A8E6-DA56380763E3}" srcOrd="2" destOrd="0" parTransId="{66991B52-9C0C-4043-AFB6-E70BC81DDC30}" sibTransId="{F7A228E4-74A1-4529-8330-65F988EEA664}"/>
    <dgm:cxn modelId="{292916DD-633B-4E7E-83AE-625F34C80430}" type="presOf" srcId="{5637F651-825E-463D-A8E6-DA56380763E3}" destId="{A51A6C2E-927D-6B45-8DE0-E6936B64326C}" srcOrd="0" destOrd="0" presId="urn:microsoft.com/office/officeart/2005/8/layout/hChevron3"/>
    <dgm:cxn modelId="{0D437ECC-0082-4F08-9514-55B314B585AB}" type="presParOf" srcId="{F60BD41C-6FF8-304C-B866-2E59155FB865}" destId="{CCDA3E86-FE33-FF49-BFF1-821FE2849F40}" srcOrd="0" destOrd="0" presId="urn:microsoft.com/office/officeart/2005/8/layout/hChevron3"/>
    <dgm:cxn modelId="{3E14614F-7DE6-420A-8C71-0C57B149A771}" type="presParOf" srcId="{F60BD41C-6FF8-304C-B866-2E59155FB865}" destId="{0ED91904-9B03-0346-B487-E8EE575A6418}" srcOrd="1" destOrd="0" presId="urn:microsoft.com/office/officeart/2005/8/layout/hChevron3"/>
    <dgm:cxn modelId="{E3046867-9513-4D01-B27E-A8D639F18C3F}" type="presParOf" srcId="{F60BD41C-6FF8-304C-B866-2E59155FB865}" destId="{EDBA2C3B-FA98-5F4C-968D-75DAEE1EFD64}" srcOrd="2" destOrd="0" presId="urn:microsoft.com/office/officeart/2005/8/layout/hChevron3"/>
    <dgm:cxn modelId="{4B640542-1F8A-4038-A15F-E2B109FD9D3F}" type="presParOf" srcId="{F60BD41C-6FF8-304C-B866-2E59155FB865}" destId="{A4D647E4-2B76-BD40-BC6F-BB0D4BF628D6}" srcOrd="3" destOrd="0" presId="urn:microsoft.com/office/officeart/2005/8/layout/hChevron3"/>
    <dgm:cxn modelId="{B841D5B1-AA9E-44AB-9285-AA5B3B3B2AEA}" type="presParOf" srcId="{F60BD41C-6FF8-304C-B866-2E59155FB865}" destId="{A51A6C2E-927D-6B45-8DE0-E6936B64326C}"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1CF637-8119-4E6E-81C3-52ABCAF4DB82}" type="doc">
      <dgm:prSet loTypeId="urn:microsoft.com/office/officeart/2005/8/layout/hChevron3" loCatId="list" qsTypeId="urn:microsoft.com/office/officeart/2005/8/quickstyle/simple1" qsCatId="simple" csTypeId="urn:microsoft.com/office/officeart/2005/8/colors/colorful5" csCatId="colorful" phldr="1"/>
      <dgm:spPr/>
      <dgm:t>
        <a:bodyPr/>
        <a:lstStyle/>
        <a:p>
          <a:endParaRPr lang="en-US"/>
        </a:p>
      </dgm:t>
    </dgm:pt>
    <dgm:pt modelId="{F6BADD9E-06E0-4B73-8B11-07F8D803D3B2}">
      <dgm:prSet custT="1"/>
      <dgm:spPr/>
      <dgm:t>
        <a:bodyPr/>
        <a:lstStyle/>
        <a:p>
          <a:pPr algn="ctr">
            <a:lnSpc>
              <a:spcPct val="100000"/>
            </a:lnSpc>
          </a:pPr>
          <a:r>
            <a:rPr lang="en-US" sz="1700" dirty="0" err="1"/>
            <a:t>Laconismo</a:t>
          </a:r>
          <a:endParaRPr lang="en-US" sz="1700" dirty="0"/>
        </a:p>
      </dgm:t>
    </dgm:pt>
    <dgm:pt modelId="{1F038AD4-1B18-4BB2-8135-C775A3052997}" type="parTrans" cxnId="{31CC475F-23CE-4C69-A324-BE6C3A613A50}">
      <dgm:prSet/>
      <dgm:spPr/>
      <dgm:t>
        <a:bodyPr/>
        <a:lstStyle/>
        <a:p>
          <a:endParaRPr lang="en-US"/>
        </a:p>
      </dgm:t>
    </dgm:pt>
    <dgm:pt modelId="{FB219833-7139-4FDC-9018-92DC17026EA7}" type="sibTrans" cxnId="{31CC475F-23CE-4C69-A324-BE6C3A613A50}">
      <dgm:prSet/>
      <dgm:spPr/>
      <dgm:t>
        <a:bodyPr/>
        <a:lstStyle/>
        <a:p>
          <a:endParaRPr lang="en-US"/>
        </a:p>
      </dgm:t>
    </dgm:pt>
    <dgm:pt modelId="{5637F651-825E-463D-A8E6-DA56380763E3}">
      <dgm:prSet/>
      <dgm:spPr/>
      <dgm:t>
        <a:bodyPr/>
        <a:lstStyle/>
        <a:p>
          <a:pPr>
            <a:lnSpc>
              <a:spcPct val="100000"/>
            </a:lnSpc>
          </a:pPr>
          <a:endParaRPr lang="en-US" dirty="0"/>
        </a:p>
      </dgm:t>
    </dgm:pt>
    <dgm:pt modelId="{66991B52-9C0C-4043-AFB6-E70BC81DDC30}" type="parTrans" cxnId="{7471D803-EF08-4AC5-8472-73C751271EFD}">
      <dgm:prSet/>
      <dgm:spPr/>
      <dgm:t>
        <a:bodyPr/>
        <a:lstStyle/>
        <a:p>
          <a:endParaRPr lang="en-US"/>
        </a:p>
      </dgm:t>
    </dgm:pt>
    <dgm:pt modelId="{F7A228E4-74A1-4529-8330-65F988EEA664}" type="sibTrans" cxnId="{7471D803-EF08-4AC5-8472-73C751271EFD}">
      <dgm:prSet/>
      <dgm:spPr/>
      <dgm:t>
        <a:bodyPr/>
        <a:lstStyle/>
        <a:p>
          <a:endParaRPr lang="en-US"/>
        </a:p>
      </dgm:t>
    </dgm:pt>
    <dgm:pt modelId="{14EC15D2-71BF-4447-A435-F2751221B177}">
      <dgm:prSet/>
      <dgm:spPr/>
      <dgm:t>
        <a:bodyPr/>
        <a:lstStyle/>
        <a:p>
          <a:pPr>
            <a:lnSpc>
              <a:spcPct val="100000"/>
            </a:lnSpc>
          </a:pPr>
          <a:r>
            <a:rPr lang="en-US" dirty="0" err="1"/>
            <a:t>Paralelismo</a:t>
          </a:r>
          <a:endParaRPr lang="en-US" dirty="0"/>
        </a:p>
      </dgm:t>
    </dgm:pt>
    <dgm:pt modelId="{2E93CC3A-5C82-4FBF-A081-46631F877334}" type="sibTrans" cxnId="{AE4D2976-6B2B-4C7E-B669-4E1D3CDAA5AE}">
      <dgm:prSet/>
      <dgm:spPr/>
      <dgm:t>
        <a:bodyPr/>
        <a:lstStyle/>
        <a:p>
          <a:endParaRPr lang="en-US"/>
        </a:p>
      </dgm:t>
    </dgm:pt>
    <dgm:pt modelId="{CD36EA46-903F-426B-BD19-F2729F28D337}" type="parTrans" cxnId="{AE4D2976-6B2B-4C7E-B669-4E1D3CDAA5AE}">
      <dgm:prSet/>
      <dgm:spPr/>
      <dgm:t>
        <a:bodyPr/>
        <a:lstStyle/>
        <a:p>
          <a:endParaRPr lang="en-US"/>
        </a:p>
      </dgm:t>
    </dgm:pt>
    <dgm:pt modelId="{F60BD41C-6FF8-304C-B866-2E59155FB865}" type="pres">
      <dgm:prSet presAssocID="{0A1CF637-8119-4E6E-81C3-52ABCAF4DB82}" presName="Name0" presStyleCnt="0">
        <dgm:presLayoutVars>
          <dgm:dir/>
          <dgm:resizeHandles val="exact"/>
        </dgm:presLayoutVars>
      </dgm:prSet>
      <dgm:spPr/>
      <dgm:t>
        <a:bodyPr/>
        <a:lstStyle/>
        <a:p>
          <a:endParaRPr lang="en-US"/>
        </a:p>
      </dgm:t>
    </dgm:pt>
    <dgm:pt modelId="{CCDA3E86-FE33-FF49-BFF1-821FE2849F40}" type="pres">
      <dgm:prSet presAssocID="{F6BADD9E-06E0-4B73-8B11-07F8D803D3B2}" presName="parTxOnly" presStyleLbl="node1" presStyleIdx="0" presStyleCnt="3">
        <dgm:presLayoutVars>
          <dgm:bulletEnabled val="1"/>
        </dgm:presLayoutVars>
      </dgm:prSet>
      <dgm:spPr/>
      <dgm:t>
        <a:bodyPr/>
        <a:lstStyle/>
        <a:p>
          <a:endParaRPr lang="en-US"/>
        </a:p>
      </dgm:t>
    </dgm:pt>
    <dgm:pt modelId="{0ED91904-9B03-0346-B487-E8EE575A6418}" type="pres">
      <dgm:prSet presAssocID="{FB219833-7139-4FDC-9018-92DC17026EA7}" presName="parSpace" presStyleCnt="0"/>
      <dgm:spPr/>
    </dgm:pt>
    <dgm:pt modelId="{EDBA2C3B-FA98-5F4C-968D-75DAEE1EFD64}" type="pres">
      <dgm:prSet presAssocID="{14EC15D2-71BF-4447-A435-F2751221B177}" presName="parTxOnly" presStyleLbl="node1" presStyleIdx="1" presStyleCnt="3">
        <dgm:presLayoutVars>
          <dgm:bulletEnabled val="1"/>
        </dgm:presLayoutVars>
      </dgm:prSet>
      <dgm:spPr/>
      <dgm:t>
        <a:bodyPr/>
        <a:lstStyle/>
        <a:p>
          <a:endParaRPr lang="en-US"/>
        </a:p>
      </dgm:t>
    </dgm:pt>
    <dgm:pt modelId="{A4D647E4-2B76-BD40-BC6F-BB0D4BF628D6}" type="pres">
      <dgm:prSet presAssocID="{2E93CC3A-5C82-4FBF-A081-46631F877334}" presName="parSpace" presStyleCnt="0"/>
      <dgm:spPr/>
    </dgm:pt>
    <dgm:pt modelId="{A51A6C2E-927D-6B45-8DE0-E6936B64326C}" type="pres">
      <dgm:prSet presAssocID="{5637F651-825E-463D-A8E6-DA56380763E3}" presName="parTxOnly" presStyleLbl="node1" presStyleIdx="2" presStyleCnt="3">
        <dgm:presLayoutVars>
          <dgm:bulletEnabled val="1"/>
        </dgm:presLayoutVars>
      </dgm:prSet>
      <dgm:spPr/>
      <dgm:t>
        <a:bodyPr/>
        <a:lstStyle/>
        <a:p>
          <a:endParaRPr lang="en-US"/>
        </a:p>
      </dgm:t>
    </dgm:pt>
  </dgm:ptLst>
  <dgm:cxnLst>
    <dgm:cxn modelId="{7519201B-2262-41AD-895E-B843A955290D}" type="presOf" srcId="{14EC15D2-71BF-4447-A435-F2751221B177}" destId="{EDBA2C3B-FA98-5F4C-968D-75DAEE1EFD64}" srcOrd="0" destOrd="0" presId="urn:microsoft.com/office/officeart/2005/8/layout/hChevron3"/>
    <dgm:cxn modelId="{AE4D2976-6B2B-4C7E-B669-4E1D3CDAA5AE}" srcId="{0A1CF637-8119-4E6E-81C3-52ABCAF4DB82}" destId="{14EC15D2-71BF-4447-A435-F2751221B177}" srcOrd="1" destOrd="0" parTransId="{CD36EA46-903F-426B-BD19-F2729F28D337}" sibTransId="{2E93CC3A-5C82-4FBF-A081-46631F877334}"/>
    <dgm:cxn modelId="{6EEB2B5A-006C-4124-BCA4-6711DE34FA45}" type="presOf" srcId="{F6BADD9E-06E0-4B73-8B11-07F8D803D3B2}" destId="{CCDA3E86-FE33-FF49-BFF1-821FE2849F40}" srcOrd="0" destOrd="0" presId="urn:microsoft.com/office/officeart/2005/8/layout/hChevron3"/>
    <dgm:cxn modelId="{31CC475F-23CE-4C69-A324-BE6C3A613A50}" srcId="{0A1CF637-8119-4E6E-81C3-52ABCAF4DB82}" destId="{F6BADD9E-06E0-4B73-8B11-07F8D803D3B2}" srcOrd="0" destOrd="0" parTransId="{1F038AD4-1B18-4BB2-8135-C775A3052997}" sibTransId="{FB219833-7139-4FDC-9018-92DC17026EA7}"/>
    <dgm:cxn modelId="{A75D34BF-BCAE-4AC8-BCC5-8B967AA96076}" type="presOf" srcId="{5637F651-825E-463D-A8E6-DA56380763E3}" destId="{A51A6C2E-927D-6B45-8DE0-E6936B64326C}" srcOrd="0" destOrd="0" presId="urn:microsoft.com/office/officeart/2005/8/layout/hChevron3"/>
    <dgm:cxn modelId="{8DADC3F9-0D1C-477B-BE5F-2AD753D5C896}" type="presOf" srcId="{0A1CF637-8119-4E6E-81C3-52ABCAF4DB82}" destId="{F60BD41C-6FF8-304C-B866-2E59155FB865}" srcOrd="0" destOrd="0" presId="urn:microsoft.com/office/officeart/2005/8/layout/hChevron3"/>
    <dgm:cxn modelId="{7471D803-EF08-4AC5-8472-73C751271EFD}" srcId="{0A1CF637-8119-4E6E-81C3-52ABCAF4DB82}" destId="{5637F651-825E-463D-A8E6-DA56380763E3}" srcOrd="2" destOrd="0" parTransId="{66991B52-9C0C-4043-AFB6-E70BC81DDC30}" sibTransId="{F7A228E4-74A1-4529-8330-65F988EEA664}"/>
    <dgm:cxn modelId="{B9CFA1A3-DEB8-423C-9E07-FE48A9210AA7}" type="presParOf" srcId="{F60BD41C-6FF8-304C-B866-2E59155FB865}" destId="{CCDA3E86-FE33-FF49-BFF1-821FE2849F40}" srcOrd="0" destOrd="0" presId="urn:microsoft.com/office/officeart/2005/8/layout/hChevron3"/>
    <dgm:cxn modelId="{591661C9-C37D-492C-9CE7-40D05FB2950E}" type="presParOf" srcId="{F60BD41C-6FF8-304C-B866-2E59155FB865}" destId="{0ED91904-9B03-0346-B487-E8EE575A6418}" srcOrd="1" destOrd="0" presId="urn:microsoft.com/office/officeart/2005/8/layout/hChevron3"/>
    <dgm:cxn modelId="{0797E65F-6543-4E4B-887F-8137E9ADAA1A}" type="presParOf" srcId="{F60BD41C-6FF8-304C-B866-2E59155FB865}" destId="{EDBA2C3B-FA98-5F4C-968D-75DAEE1EFD64}" srcOrd="2" destOrd="0" presId="urn:microsoft.com/office/officeart/2005/8/layout/hChevron3"/>
    <dgm:cxn modelId="{BFA1D70A-7304-43EC-BA30-066306068953}" type="presParOf" srcId="{F60BD41C-6FF8-304C-B866-2E59155FB865}" destId="{A4D647E4-2B76-BD40-BC6F-BB0D4BF628D6}" srcOrd="3" destOrd="0" presId="urn:microsoft.com/office/officeart/2005/8/layout/hChevron3"/>
    <dgm:cxn modelId="{27B43DD6-8838-462F-9D27-168CD45CC442}" type="presParOf" srcId="{F60BD41C-6FF8-304C-B866-2E59155FB865}" destId="{A51A6C2E-927D-6B45-8DE0-E6936B64326C}"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1CF637-8119-4E6E-81C3-52ABCAF4DB82}" type="doc">
      <dgm:prSet loTypeId="urn:microsoft.com/office/officeart/2005/8/layout/hChevron3" loCatId="list" qsTypeId="urn:microsoft.com/office/officeart/2005/8/quickstyle/simple1" qsCatId="simple" csTypeId="urn:microsoft.com/office/officeart/2005/8/colors/colorful5" csCatId="colorful" phldr="1"/>
      <dgm:spPr/>
      <dgm:t>
        <a:bodyPr/>
        <a:lstStyle/>
        <a:p>
          <a:endParaRPr lang="en-US"/>
        </a:p>
      </dgm:t>
    </dgm:pt>
    <dgm:pt modelId="{F6BADD9E-06E0-4B73-8B11-07F8D803D3B2}">
      <dgm:prSet custT="1"/>
      <dgm:spPr/>
      <dgm:t>
        <a:bodyPr/>
        <a:lstStyle/>
        <a:p>
          <a:pPr algn="ctr">
            <a:lnSpc>
              <a:spcPct val="100000"/>
            </a:lnSpc>
          </a:pPr>
          <a:r>
            <a:rPr lang="en-US" sz="1700" dirty="0"/>
            <a:t>Terseness</a:t>
          </a:r>
        </a:p>
      </dgm:t>
    </dgm:pt>
    <dgm:pt modelId="{1F038AD4-1B18-4BB2-8135-C775A3052997}" type="parTrans" cxnId="{31CC475F-23CE-4C69-A324-BE6C3A613A50}">
      <dgm:prSet/>
      <dgm:spPr/>
      <dgm:t>
        <a:bodyPr/>
        <a:lstStyle/>
        <a:p>
          <a:endParaRPr lang="en-US"/>
        </a:p>
      </dgm:t>
    </dgm:pt>
    <dgm:pt modelId="{FB219833-7139-4FDC-9018-92DC17026EA7}" type="sibTrans" cxnId="{31CC475F-23CE-4C69-A324-BE6C3A613A50}">
      <dgm:prSet/>
      <dgm:spPr/>
      <dgm:t>
        <a:bodyPr/>
        <a:lstStyle/>
        <a:p>
          <a:endParaRPr lang="en-US"/>
        </a:p>
      </dgm:t>
    </dgm:pt>
    <dgm:pt modelId="{5637F651-825E-463D-A8E6-DA56380763E3}">
      <dgm:prSet/>
      <dgm:spPr/>
      <dgm:t>
        <a:bodyPr/>
        <a:lstStyle/>
        <a:p>
          <a:pPr>
            <a:lnSpc>
              <a:spcPct val="100000"/>
            </a:lnSpc>
          </a:pPr>
          <a:endParaRPr lang="en-US" dirty="0"/>
        </a:p>
      </dgm:t>
    </dgm:pt>
    <dgm:pt modelId="{66991B52-9C0C-4043-AFB6-E70BC81DDC30}" type="parTrans" cxnId="{7471D803-EF08-4AC5-8472-73C751271EFD}">
      <dgm:prSet/>
      <dgm:spPr/>
      <dgm:t>
        <a:bodyPr/>
        <a:lstStyle/>
        <a:p>
          <a:endParaRPr lang="en-US"/>
        </a:p>
      </dgm:t>
    </dgm:pt>
    <dgm:pt modelId="{F7A228E4-74A1-4529-8330-65F988EEA664}" type="sibTrans" cxnId="{7471D803-EF08-4AC5-8472-73C751271EFD}">
      <dgm:prSet/>
      <dgm:spPr/>
      <dgm:t>
        <a:bodyPr/>
        <a:lstStyle/>
        <a:p>
          <a:endParaRPr lang="en-US"/>
        </a:p>
      </dgm:t>
    </dgm:pt>
    <dgm:pt modelId="{14EC15D2-71BF-4447-A435-F2751221B177}">
      <dgm:prSet/>
      <dgm:spPr/>
      <dgm:t>
        <a:bodyPr/>
        <a:lstStyle/>
        <a:p>
          <a:pPr>
            <a:lnSpc>
              <a:spcPct val="100000"/>
            </a:lnSpc>
          </a:pPr>
          <a:r>
            <a:rPr lang="en-US" dirty="0"/>
            <a:t>Parallelism</a:t>
          </a:r>
        </a:p>
      </dgm:t>
    </dgm:pt>
    <dgm:pt modelId="{2E93CC3A-5C82-4FBF-A081-46631F877334}" type="sibTrans" cxnId="{AE4D2976-6B2B-4C7E-B669-4E1D3CDAA5AE}">
      <dgm:prSet/>
      <dgm:spPr/>
      <dgm:t>
        <a:bodyPr/>
        <a:lstStyle/>
        <a:p>
          <a:endParaRPr lang="en-US"/>
        </a:p>
      </dgm:t>
    </dgm:pt>
    <dgm:pt modelId="{CD36EA46-903F-426B-BD19-F2729F28D337}" type="parTrans" cxnId="{AE4D2976-6B2B-4C7E-B669-4E1D3CDAA5AE}">
      <dgm:prSet/>
      <dgm:spPr/>
      <dgm:t>
        <a:bodyPr/>
        <a:lstStyle/>
        <a:p>
          <a:endParaRPr lang="en-US"/>
        </a:p>
      </dgm:t>
    </dgm:pt>
    <dgm:pt modelId="{F60BD41C-6FF8-304C-B866-2E59155FB865}" type="pres">
      <dgm:prSet presAssocID="{0A1CF637-8119-4E6E-81C3-52ABCAF4DB82}" presName="Name0" presStyleCnt="0">
        <dgm:presLayoutVars>
          <dgm:dir/>
          <dgm:resizeHandles val="exact"/>
        </dgm:presLayoutVars>
      </dgm:prSet>
      <dgm:spPr/>
      <dgm:t>
        <a:bodyPr/>
        <a:lstStyle/>
        <a:p>
          <a:endParaRPr lang="en-US"/>
        </a:p>
      </dgm:t>
    </dgm:pt>
    <dgm:pt modelId="{CCDA3E86-FE33-FF49-BFF1-821FE2849F40}" type="pres">
      <dgm:prSet presAssocID="{F6BADD9E-06E0-4B73-8B11-07F8D803D3B2}" presName="parTxOnly" presStyleLbl="node1" presStyleIdx="0" presStyleCnt="3">
        <dgm:presLayoutVars>
          <dgm:bulletEnabled val="1"/>
        </dgm:presLayoutVars>
      </dgm:prSet>
      <dgm:spPr/>
      <dgm:t>
        <a:bodyPr/>
        <a:lstStyle/>
        <a:p>
          <a:endParaRPr lang="en-US"/>
        </a:p>
      </dgm:t>
    </dgm:pt>
    <dgm:pt modelId="{0ED91904-9B03-0346-B487-E8EE575A6418}" type="pres">
      <dgm:prSet presAssocID="{FB219833-7139-4FDC-9018-92DC17026EA7}" presName="parSpace" presStyleCnt="0"/>
      <dgm:spPr/>
    </dgm:pt>
    <dgm:pt modelId="{EDBA2C3B-FA98-5F4C-968D-75DAEE1EFD64}" type="pres">
      <dgm:prSet presAssocID="{14EC15D2-71BF-4447-A435-F2751221B177}" presName="parTxOnly" presStyleLbl="node1" presStyleIdx="1" presStyleCnt="3">
        <dgm:presLayoutVars>
          <dgm:bulletEnabled val="1"/>
        </dgm:presLayoutVars>
      </dgm:prSet>
      <dgm:spPr/>
      <dgm:t>
        <a:bodyPr/>
        <a:lstStyle/>
        <a:p>
          <a:endParaRPr lang="en-US"/>
        </a:p>
      </dgm:t>
    </dgm:pt>
    <dgm:pt modelId="{A4D647E4-2B76-BD40-BC6F-BB0D4BF628D6}" type="pres">
      <dgm:prSet presAssocID="{2E93CC3A-5C82-4FBF-A081-46631F877334}" presName="parSpace" presStyleCnt="0"/>
      <dgm:spPr/>
    </dgm:pt>
    <dgm:pt modelId="{A51A6C2E-927D-6B45-8DE0-E6936B64326C}" type="pres">
      <dgm:prSet presAssocID="{5637F651-825E-463D-A8E6-DA56380763E3}" presName="parTxOnly" presStyleLbl="node1" presStyleIdx="2" presStyleCnt="3">
        <dgm:presLayoutVars>
          <dgm:bulletEnabled val="1"/>
        </dgm:presLayoutVars>
      </dgm:prSet>
      <dgm:spPr/>
      <dgm:t>
        <a:bodyPr/>
        <a:lstStyle/>
        <a:p>
          <a:endParaRPr lang="en-US"/>
        </a:p>
      </dgm:t>
    </dgm:pt>
  </dgm:ptLst>
  <dgm:cxnLst>
    <dgm:cxn modelId="{8F3E6F60-B2D4-4108-8C15-74B1C97E9AD4}" type="presOf" srcId="{0A1CF637-8119-4E6E-81C3-52ABCAF4DB82}" destId="{F60BD41C-6FF8-304C-B866-2E59155FB865}" srcOrd="0" destOrd="0" presId="urn:microsoft.com/office/officeart/2005/8/layout/hChevron3"/>
    <dgm:cxn modelId="{7471D803-EF08-4AC5-8472-73C751271EFD}" srcId="{0A1CF637-8119-4E6E-81C3-52ABCAF4DB82}" destId="{5637F651-825E-463D-A8E6-DA56380763E3}" srcOrd="2" destOrd="0" parTransId="{66991B52-9C0C-4043-AFB6-E70BC81DDC30}" sibTransId="{F7A228E4-74A1-4529-8330-65F988EEA664}"/>
    <dgm:cxn modelId="{11D79125-7ED3-409B-843D-8965B55199FB}" type="presOf" srcId="{14EC15D2-71BF-4447-A435-F2751221B177}" destId="{EDBA2C3B-FA98-5F4C-968D-75DAEE1EFD64}" srcOrd="0" destOrd="0" presId="urn:microsoft.com/office/officeart/2005/8/layout/hChevron3"/>
    <dgm:cxn modelId="{AE4D2976-6B2B-4C7E-B669-4E1D3CDAA5AE}" srcId="{0A1CF637-8119-4E6E-81C3-52ABCAF4DB82}" destId="{14EC15D2-71BF-4447-A435-F2751221B177}" srcOrd="1" destOrd="0" parTransId="{CD36EA46-903F-426B-BD19-F2729F28D337}" sibTransId="{2E93CC3A-5C82-4FBF-A081-46631F877334}"/>
    <dgm:cxn modelId="{CEC63EF2-277A-4FB5-B6F7-8D934FE7BE32}" type="presOf" srcId="{5637F651-825E-463D-A8E6-DA56380763E3}" destId="{A51A6C2E-927D-6B45-8DE0-E6936B64326C}" srcOrd="0" destOrd="0" presId="urn:microsoft.com/office/officeart/2005/8/layout/hChevron3"/>
    <dgm:cxn modelId="{31CC475F-23CE-4C69-A324-BE6C3A613A50}" srcId="{0A1CF637-8119-4E6E-81C3-52ABCAF4DB82}" destId="{F6BADD9E-06E0-4B73-8B11-07F8D803D3B2}" srcOrd="0" destOrd="0" parTransId="{1F038AD4-1B18-4BB2-8135-C775A3052997}" sibTransId="{FB219833-7139-4FDC-9018-92DC17026EA7}"/>
    <dgm:cxn modelId="{9E17B524-019A-4C20-B7DE-60E6357A718B}" type="presOf" srcId="{F6BADD9E-06E0-4B73-8B11-07F8D803D3B2}" destId="{CCDA3E86-FE33-FF49-BFF1-821FE2849F40}" srcOrd="0" destOrd="0" presId="urn:microsoft.com/office/officeart/2005/8/layout/hChevron3"/>
    <dgm:cxn modelId="{4ED68193-2B75-4C3F-9559-05E1E6DC26EE}" type="presParOf" srcId="{F60BD41C-6FF8-304C-B866-2E59155FB865}" destId="{CCDA3E86-FE33-FF49-BFF1-821FE2849F40}" srcOrd="0" destOrd="0" presId="urn:microsoft.com/office/officeart/2005/8/layout/hChevron3"/>
    <dgm:cxn modelId="{531538BD-BBA9-41C2-A0F2-19C94B9B8FB6}" type="presParOf" srcId="{F60BD41C-6FF8-304C-B866-2E59155FB865}" destId="{0ED91904-9B03-0346-B487-E8EE575A6418}" srcOrd="1" destOrd="0" presId="urn:microsoft.com/office/officeart/2005/8/layout/hChevron3"/>
    <dgm:cxn modelId="{DA045B0A-CF21-4E99-9359-1C472C0CA7B0}" type="presParOf" srcId="{F60BD41C-6FF8-304C-B866-2E59155FB865}" destId="{EDBA2C3B-FA98-5F4C-968D-75DAEE1EFD64}" srcOrd="2" destOrd="0" presId="urn:microsoft.com/office/officeart/2005/8/layout/hChevron3"/>
    <dgm:cxn modelId="{F057D946-BC68-4992-A83E-E6F52EEEDB89}" type="presParOf" srcId="{F60BD41C-6FF8-304C-B866-2E59155FB865}" destId="{A4D647E4-2B76-BD40-BC6F-BB0D4BF628D6}" srcOrd="3" destOrd="0" presId="urn:microsoft.com/office/officeart/2005/8/layout/hChevron3"/>
    <dgm:cxn modelId="{9CF3FDAB-3093-424A-8D33-F50081BB09A4}" type="presParOf" srcId="{F60BD41C-6FF8-304C-B866-2E59155FB865}" destId="{A51A6C2E-927D-6B45-8DE0-E6936B64326C}"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1CF637-8119-4E6E-81C3-52ABCAF4DB82}" type="doc">
      <dgm:prSet loTypeId="urn:microsoft.com/office/officeart/2005/8/layout/hChevron3" loCatId="list" qsTypeId="urn:microsoft.com/office/officeart/2005/8/quickstyle/simple1" qsCatId="simple" csTypeId="urn:microsoft.com/office/officeart/2005/8/colors/colorful5" csCatId="colorful" phldr="1"/>
      <dgm:spPr/>
      <dgm:t>
        <a:bodyPr/>
        <a:lstStyle/>
        <a:p>
          <a:endParaRPr lang="en-US"/>
        </a:p>
      </dgm:t>
    </dgm:pt>
    <dgm:pt modelId="{F6BADD9E-06E0-4B73-8B11-07F8D803D3B2}">
      <dgm:prSet custT="1"/>
      <dgm:spPr/>
      <dgm:t>
        <a:bodyPr/>
        <a:lstStyle/>
        <a:p>
          <a:pPr algn="ctr">
            <a:lnSpc>
              <a:spcPct val="100000"/>
            </a:lnSpc>
          </a:pPr>
          <a:r>
            <a:rPr lang="en-US" sz="1700" dirty="0" err="1"/>
            <a:t>Laconismo</a:t>
          </a:r>
          <a:endParaRPr lang="en-US" sz="1700" dirty="0"/>
        </a:p>
      </dgm:t>
    </dgm:pt>
    <dgm:pt modelId="{1F038AD4-1B18-4BB2-8135-C775A3052997}" type="parTrans" cxnId="{31CC475F-23CE-4C69-A324-BE6C3A613A50}">
      <dgm:prSet/>
      <dgm:spPr/>
      <dgm:t>
        <a:bodyPr/>
        <a:lstStyle/>
        <a:p>
          <a:endParaRPr lang="en-US"/>
        </a:p>
      </dgm:t>
    </dgm:pt>
    <dgm:pt modelId="{FB219833-7139-4FDC-9018-92DC17026EA7}" type="sibTrans" cxnId="{31CC475F-23CE-4C69-A324-BE6C3A613A50}">
      <dgm:prSet/>
      <dgm:spPr/>
      <dgm:t>
        <a:bodyPr/>
        <a:lstStyle/>
        <a:p>
          <a:endParaRPr lang="en-US"/>
        </a:p>
      </dgm:t>
    </dgm:pt>
    <dgm:pt modelId="{14EC15D2-71BF-4447-A435-F2751221B177}">
      <dgm:prSet/>
      <dgm:spPr/>
      <dgm:t>
        <a:bodyPr/>
        <a:lstStyle/>
        <a:p>
          <a:pPr>
            <a:lnSpc>
              <a:spcPct val="100000"/>
            </a:lnSpc>
          </a:pPr>
          <a:r>
            <a:rPr lang="en-US" dirty="0" err="1"/>
            <a:t>Paralelismo</a:t>
          </a:r>
          <a:endParaRPr lang="en-US" dirty="0"/>
        </a:p>
      </dgm:t>
    </dgm:pt>
    <dgm:pt modelId="{2E93CC3A-5C82-4FBF-A081-46631F877334}" type="sibTrans" cxnId="{AE4D2976-6B2B-4C7E-B669-4E1D3CDAA5AE}">
      <dgm:prSet/>
      <dgm:spPr/>
      <dgm:t>
        <a:bodyPr/>
        <a:lstStyle/>
        <a:p>
          <a:endParaRPr lang="en-US"/>
        </a:p>
      </dgm:t>
    </dgm:pt>
    <dgm:pt modelId="{CD36EA46-903F-426B-BD19-F2729F28D337}" type="parTrans" cxnId="{AE4D2976-6B2B-4C7E-B669-4E1D3CDAA5AE}">
      <dgm:prSet/>
      <dgm:spPr/>
      <dgm:t>
        <a:bodyPr/>
        <a:lstStyle/>
        <a:p>
          <a:endParaRPr lang="en-US"/>
        </a:p>
      </dgm:t>
    </dgm:pt>
    <dgm:pt modelId="{5637F651-825E-463D-A8E6-DA56380763E3}">
      <dgm:prSet/>
      <dgm:spPr/>
      <dgm:t>
        <a:bodyPr/>
        <a:lstStyle/>
        <a:p>
          <a:pPr>
            <a:lnSpc>
              <a:spcPct val="100000"/>
            </a:lnSpc>
          </a:pPr>
          <a:r>
            <a:rPr lang="en-US" dirty="0" err="1"/>
            <a:t>Imágenes</a:t>
          </a:r>
          <a:endParaRPr lang="en-US" dirty="0"/>
        </a:p>
      </dgm:t>
    </dgm:pt>
    <dgm:pt modelId="{F7A228E4-74A1-4529-8330-65F988EEA664}" type="sibTrans" cxnId="{7471D803-EF08-4AC5-8472-73C751271EFD}">
      <dgm:prSet/>
      <dgm:spPr/>
      <dgm:t>
        <a:bodyPr/>
        <a:lstStyle/>
        <a:p>
          <a:endParaRPr lang="en-US"/>
        </a:p>
      </dgm:t>
    </dgm:pt>
    <dgm:pt modelId="{66991B52-9C0C-4043-AFB6-E70BC81DDC30}" type="parTrans" cxnId="{7471D803-EF08-4AC5-8472-73C751271EFD}">
      <dgm:prSet/>
      <dgm:spPr/>
      <dgm:t>
        <a:bodyPr/>
        <a:lstStyle/>
        <a:p>
          <a:endParaRPr lang="en-US"/>
        </a:p>
      </dgm:t>
    </dgm:pt>
    <dgm:pt modelId="{F60BD41C-6FF8-304C-B866-2E59155FB865}" type="pres">
      <dgm:prSet presAssocID="{0A1CF637-8119-4E6E-81C3-52ABCAF4DB82}" presName="Name0" presStyleCnt="0">
        <dgm:presLayoutVars>
          <dgm:dir/>
          <dgm:resizeHandles val="exact"/>
        </dgm:presLayoutVars>
      </dgm:prSet>
      <dgm:spPr/>
      <dgm:t>
        <a:bodyPr/>
        <a:lstStyle/>
        <a:p>
          <a:endParaRPr lang="en-US"/>
        </a:p>
      </dgm:t>
    </dgm:pt>
    <dgm:pt modelId="{CCDA3E86-FE33-FF49-BFF1-821FE2849F40}" type="pres">
      <dgm:prSet presAssocID="{F6BADD9E-06E0-4B73-8B11-07F8D803D3B2}" presName="parTxOnly" presStyleLbl="node1" presStyleIdx="0" presStyleCnt="3">
        <dgm:presLayoutVars>
          <dgm:bulletEnabled val="1"/>
        </dgm:presLayoutVars>
      </dgm:prSet>
      <dgm:spPr/>
      <dgm:t>
        <a:bodyPr/>
        <a:lstStyle/>
        <a:p>
          <a:endParaRPr lang="en-US"/>
        </a:p>
      </dgm:t>
    </dgm:pt>
    <dgm:pt modelId="{0ED91904-9B03-0346-B487-E8EE575A6418}" type="pres">
      <dgm:prSet presAssocID="{FB219833-7139-4FDC-9018-92DC17026EA7}" presName="parSpace" presStyleCnt="0"/>
      <dgm:spPr/>
    </dgm:pt>
    <dgm:pt modelId="{EDBA2C3B-FA98-5F4C-968D-75DAEE1EFD64}" type="pres">
      <dgm:prSet presAssocID="{14EC15D2-71BF-4447-A435-F2751221B177}" presName="parTxOnly" presStyleLbl="node1" presStyleIdx="1" presStyleCnt="3">
        <dgm:presLayoutVars>
          <dgm:bulletEnabled val="1"/>
        </dgm:presLayoutVars>
      </dgm:prSet>
      <dgm:spPr/>
      <dgm:t>
        <a:bodyPr/>
        <a:lstStyle/>
        <a:p>
          <a:endParaRPr lang="en-US"/>
        </a:p>
      </dgm:t>
    </dgm:pt>
    <dgm:pt modelId="{A4D647E4-2B76-BD40-BC6F-BB0D4BF628D6}" type="pres">
      <dgm:prSet presAssocID="{2E93CC3A-5C82-4FBF-A081-46631F877334}" presName="parSpace" presStyleCnt="0"/>
      <dgm:spPr/>
    </dgm:pt>
    <dgm:pt modelId="{A51A6C2E-927D-6B45-8DE0-E6936B64326C}" type="pres">
      <dgm:prSet presAssocID="{5637F651-825E-463D-A8E6-DA56380763E3}" presName="parTxOnly" presStyleLbl="node1" presStyleIdx="2" presStyleCnt="3">
        <dgm:presLayoutVars>
          <dgm:bulletEnabled val="1"/>
        </dgm:presLayoutVars>
      </dgm:prSet>
      <dgm:spPr/>
      <dgm:t>
        <a:bodyPr/>
        <a:lstStyle/>
        <a:p>
          <a:endParaRPr lang="en-US"/>
        </a:p>
      </dgm:t>
    </dgm:pt>
  </dgm:ptLst>
  <dgm:cxnLst>
    <dgm:cxn modelId="{7471D803-EF08-4AC5-8472-73C751271EFD}" srcId="{0A1CF637-8119-4E6E-81C3-52ABCAF4DB82}" destId="{5637F651-825E-463D-A8E6-DA56380763E3}" srcOrd="2" destOrd="0" parTransId="{66991B52-9C0C-4043-AFB6-E70BC81DDC30}" sibTransId="{F7A228E4-74A1-4529-8330-65F988EEA664}"/>
    <dgm:cxn modelId="{AE4D2976-6B2B-4C7E-B669-4E1D3CDAA5AE}" srcId="{0A1CF637-8119-4E6E-81C3-52ABCAF4DB82}" destId="{14EC15D2-71BF-4447-A435-F2751221B177}" srcOrd="1" destOrd="0" parTransId="{CD36EA46-903F-426B-BD19-F2729F28D337}" sibTransId="{2E93CC3A-5C82-4FBF-A081-46631F877334}"/>
    <dgm:cxn modelId="{02100C81-A1BE-4372-977B-8068F17C08BF}" type="presOf" srcId="{5637F651-825E-463D-A8E6-DA56380763E3}" destId="{A51A6C2E-927D-6B45-8DE0-E6936B64326C}" srcOrd="0" destOrd="0" presId="urn:microsoft.com/office/officeart/2005/8/layout/hChevron3"/>
    <dgm:cxn modelId="{31CC475F-23CE-4C69-A324-BE6C3A613A50}" srcId="{0A1CF637-8119-4E6E-81C3-52ABCAF4DB82}" destId="{F6BADD9E-06E0-4B73-8B11-07F8D803D3B2}" srcOrd="0" destOrd="0" parTransId="{1F038AD4-1B18-4BB2-8135-C775A3052997}" sibTransId="{FB219833-7139-4FDC-9018-92DC17026EA7}"/>
    <dgm:cxn modelId="{AAE142AE-BCC7-4A7E-9E10-3D2E8AB80B8B}" type="presOf" srcId="{0A1CF637-8119-4E6E-81C3-52ABCAF4DB82}" destId="{F60BD41C-6FF8-304C-B866-2E59155FB865}" srcOrd="0" destOrd="0" presId="urn:microsoft.com/office/officeart/2005/8/layout/hChevron3"/>
    <dgm:cxn modelId="{29D17446-5329-4491-B3B7-27BC7076E4E0}" type="presOf" srcId="{F6BADD9E-06E0-4B73-8B11-07F8D803D3B2}" destId="{CCDA3E86-FE33-FF49-BFF1-821FE2849F40}" srcOrd="0" destOrd="0" presId="urn:microsoft.com/office/officeart/2005/8/layout/hChevron3"/>
    <dgm:cxn modelId="{93C7DBC3-8072-4B7E-84DE-3360C222F3DC}" type="presOf" srcId="{14EC15D2-71BF-4447-A435-F2751221B177}" destId="{EDBA2C3B-FA98-5F4C-968D-75DAEE1EFD64}" srcOrd="0" destOrd="0" presId="urn:microsoft.com/office/officeart/2005/8/layout/hChevron3"/>
    <dgm:cxn modelId="{4D565829-2848-4AD7-B6A6-5E87B1693CF0}" type="presParOf" srcId="{F60BD41C-6FF8-304C-B866-2E59155FB865}" destId="{CCDA3E86-FE33-FF49-BFF1-821FE2849F40}" srcOrd="0" destOrd="0" presId="urn:microsoft.com/office/officeart/2005/8/layout/hChevron3"/>
    <dgm:cxn modelId="{2D954792-E469-49B0-AD29-281A578F3382}" type="presParOf" srcId="{F60BD41C-6FF8-304C-B866-2E59155FB865}" destId="{0ED91904-9B03-0346-B487-E8EE575A6418}" srcOrd="1" destOrd="0" presId="urn:microsoft.com/office/officeart/2005/8/layout/hChevron3"/>
    <dgm:cxn modelId="{8AC1CC59-324F-49AD-88B1-A3D7F6861306}" type="presParOf" srcId="{F60BD41C-6FF8-304C-B866-2E59155FB865}" destId="{EDBA2C3B-FA98-5F4C-968D-75DAEE1EFD64}" srcOrd="2" destOrd="0" presId="urn:microsoft.com/office/officeart/2005/8/layout/hChevron3"/>
    <dgm:cxn modelId="{E2301563-C103-46F7-B259-95A657D94CB0}" type="presParOf" srcId="{F60BD41C-6FF8-304C-B866-2E59155FB865}" destId="{A4D647E4-2B76-BD40-BC6F-BB0D4BF628D6}" srcOrd="3" destOrd="0" presId="urn:microsoft.com/office/officeart/2005/8/layout/hChevron3"/>
    <dgm:cxn modelId="{3A645330-3CCC-431C-A9F1-644E7C30C7FD}" type="presParOf" srcId="{F60BD41C-6FF8-304C-B866-2E59155FB865}" destId="{A51A6C2E-927D-6B45-8DE0-E6936B64326C}"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A1CF637-8119-4E6E-81C3-52ABCAF4DB82}" type="doc">
      <dgm:prSet loTypeId="urn:microsoft.com/office/officeart/2005/8/layout/hChevron3" loCatId="list" qsTypeId="urn:microsoft.com/office/officeart/2005/8/quickstyle/simple1" qsCatId="simple" csTypeId="urn:microsoft.com/office/officeart/2005/8/colors/colorful5" csCatId="colorful" phldr="1"/>
      <dgm:spPr/>
      <dgm:t>
        <a:bodyPr/>
        <a:lstStyle/>
        <a:p>
          <a:endParaRPr lang="en-US"/>
        </a:p>
      </dgm:t>
    </dgm:pt>
    <dgm:pt modelId="{F6BADD9E-06E0-4B73-8B11-07F8D803D3B2}">
      <dgm:prSet custT="1"/>
      <dgm:spPr/>
      <dgm:t>
        <a:bodyPr/>
        <a:lstStyle/>
        <a:p>
          <a:pPr algn="ctr">
            <a:lnSpc>
              <a:spcPct val="100000"/>
            </a:lnSpc>
          </a:pPr>
          <a:r>
            <a:rPr lang="en-US" sz="1700" dirty="0"/>
            <a:t>Terseness</a:t>
          </a:r>
        </a:p>
      </dgm:t>
    </dgm:pt>
    <dgm:pt modelId="{1F038AD4-1B18-4BB2-8135-C775A3052997}" type="parTrans" cxnId="{31CC475F-23CE-4C69-A324-BE6C3A613A50}">
      <dgm:prSet/>
      <dgm:spPr/>
      <dgm:t>
        <a:bodyPr/>
        <a:lstStyle/>
        <a:p>
          <a:endParaRPr lang="en-US"/>
        </a:p>
      </dgm:t>
    </dgm:pt>
    <dgm:pt modelId="{FB219833-7139-4FDC-9018-92DC17026EA7}" type="sibTrans" cxnId="{31CC475F-23CE-4C69-A324-BE6C3A613A50}">
      <dgm:prSet/>
      <dgm:spPr/>
      <dgm:t>
        <a:bodyPr/>
        <a:lstStyle/>
        <a:p>
          <a:endParaRPr lang="en-US"/>
        </a:p>
      </dgm:t>
    </dgm:pt>
    <dgm:pt modelId="{5637F651-825E-463D-A8E6-DA56380763E3}">
      <dgm:prSet/>
      <dgm:spPr/>
      <dgm:t>
        <a:bodyPr/>
        <a:lstStyle/>
        <a:p>
          <a:pPr>
            <a:lnSpc>
              <a:spcPct val="100000"/>
            </a:lnSpc>
          </a:pPr>
          <a:r>
            <a:rPr lang="en-US" dirty="0"/>
            <a:t>Imagery</a:t>
          </a:r>
        </a:p>
      </dgm:t>
    </dgm:pt>
    <dgm:pt modelId="{66991B52-9C0C-4043-AFB6-E70BC81DDC30}" type="parTrans" cxnId="{7471D803-EF08-4AC5-8472-73C751271EFD}">
      <dgm:prSet/>
      <dgm:spPr/>
      <dgm:t>
        <a:bodyPr/>
        <a:lstStyle/>
        <a:p>
          <a:endParaRPr lang="en-US"/>
        </a:p>
      </dgm:t>
    </dgm:pt>
    <dgm:pt modelId="{F7A228E4-74A1-4529-8330-65F988EEA664}" type="sibTrans" cxnId="{7471D803-EF08-4AC5-8472-73C751271EFD}">
      <dgm:prSet/>
      <dgm:spPr/>
      <dgm:t>
        <a:bodyPr/>
        <a:lstStyle/>
        <a:p>
          <a:endParaRPr lang="en-US"/>
        </a:p>
      </dgm:t>
    </dgm:pt>
    <dgm:pt modelId="{14EC15D2-71BF-4447-A435-F2751221B177}">
      <dgm:prSet/>
      <dgm:spPr/>
      <dgm:t>
        <a:bodyPr/>
        <a:lstStyle/>
        <a:p>
          <a:pPr>
            <a:lnSpc>
              <a:spcPct val="100000"/>
            </a:lnSpc>
          </a:pPr>
          <a:r>
            <a:rPr lang="en-US" dirty="0"/>
            <a:t>Parallelism</a:t>
          </a:r>
        </a:p>
      </dgm:t>
    </dgm:pt>
    <dgm:pt modelId="{2E93CC3A-5C82-4FBF-A081-46631F877334}" type="sibTrans" cxnId="{AE4D2976-6B2B-4C7E-B669-4E1D3CDAA5AE}">
      <dgm:prSet/>
      <dgm:spPr/>
      <dgm:t>
        <a:bodyPr/>
        <a:lstStyle/>
        <a:p>
          <a:endParaRPr lang="en-US"/>
        </a:p>
      </dgm:t>
    </dgm:pt>
    <dgm:pt modelId="{CD36EA46-903F-426B-BD19-F2729F28D337}" type="parTrans" cxnId="{AE4D2976-6B2B-4C7E-B669-4E1D3CDAA5AE}">
      <dgm:prSet/>
      <dgm:spPr/>
      <dgm:t>
        <a:bodyPr/>
        <a:lstStyle/>
        <a:p>
          <a:endParaRPr lang="en-US"/>
        </a:p>
      </dgm:t>
    </dgm:pt>
    <dgm:pt modelId="{F60BD41C-6FF8-304C-B866-2E59155FB865}" type="pres">
      <dgm:prSet presAssocID="{0A1CF637-8119-4E6E-81C3-52ABCAF4DB82}" presName="Name0" presStyleCnt="0">
        <dgm:presLayoutVars>
          <dgm:dir/>
          <dgm:resizeHandles val="exact"/>
        </dgm:presLayoutVars>
      </dgm:prSet>
      <dgm:spPr/>
      <dgm:t>
        <a:bodyPr/>
        <a:lstStyle/>
        <a:p>
          <a:endParaRPr lang="en-US"/>
        </a:p>
      </dgm:t>
    </dgm:pt>
    <dgm:pt modelId="{CCDA3E86-FE33-FF49-BFF1-821FE2849F40}" type="pres">
      <dgm:prSet presAssocID="{F6BADD9E-06E0-4B73-8B11-07F8D803D3B2}" presName="parTxOnly" presStyleLbl="node1" presStyleIdx="0" presStyleCnt="3">
        <dgm:presLayoutVars>
          <dgm:bulletEnabled val="1"/>
        </dgm:presLayoutVars>
      </dgm:prSet>
      <dgm:spPr/>
      <dgm:t>
        <a:bodyPr/>
        <a:lstStyle/>
        <a:p>
          <a:endParaRPr lang="en-US"/>
        </a:p>
      </dgm:t>
    </dgm:pt>
    <dgm:pt modelId="{0ED91904-9B03-0346-B487-E8EE575A6418}" type="pres">
      <dgm:prSet presAssocID="{FB219833-7139-4FDC-9018-92DC17026EA7}" presName="parSpace" presStyleCnt="0"/>
      <dgm:spPr/>
    </dgm:pt>
    <dgm:pt modelId="{EDBA2C3B-FA98-5F4C-968D-75DAEE1EFD64}" type="pres">
      <dgm:prSet presAssocID="{14EC15D2-71BF-4447-A435-F2751221B177}" presName="parTxOnly" presStyleLbl="node1" presStyleIdx="1" presStyleCnt="3">
        <dgm:presLayoutVars>
          <dgm:bulletEnabled val="1"/>
        </dgm:presLayoutVars>
      </dgm:prSet>
      <dgm:spPr/>
      <dgm:t>
        <a:bodyPr/>
        <a:lstStyle/>
        <a:p>
          <a:endParaRPr lang="en-US"/>
        </a:p>
      </dgm:t>
    </dgm:pt>
    <dgm:pt modelId="{A4D647E4-2B76-BD40-BC6F-BB0D4BF628D6}" type="pres">
      <dgm:prSet presAssocID="{2E93CC3A-5C82-4FBF-A081-46631F877334}" presName="parSpace" presStyleCnt="0"/>
      <dgm:spPr/>
    </dgm:pt>
    <dgm:pt modelId="{A51A6C2E-927D-6B45-8DE0-E6936B64326C}" type="pres">
      <dgm:prSet presAssocID="{5637F651-825E-463D-A8E6-DA56380763E3}" presName="parTxOnly" presStyleLbl="node1" presStyleIdx="2" presStyleCnt="3">
        <dgm:presLayoutVars>
          <dgm:bulletEnabled val="1"/>
        </dgm:presLayoutVars>
      </dgm:prSet>
      <dgm:spPr/>
      <dgm:t>
        <a:bodyPr/>
        <a:lstStyle/>
        <a:p>
          <a:endParaRPr lang="en-US"/>
        </a:p>
      </dgm:t>
    </dgm:pt>
  </dgm:ptLst>
  <dgm:cxnLst>
    <dgm:cxn modelId="{7471D803-EF08-4AC5-8472-73C751271EFD}" srcId="{0A1CF637-8119-4E6E-81C3-52ABCAF4DB82}" destId="{5637F651-825E-463D-A8E6-DA56380763E3}" srcOrd="2" destOrd="0" parTransId="{66991B52-9C0C-4043-AFB6-E70BC81DDC30}" sibTransId="{F7A228E4-74A1-4529-8330-65F988EEA664}"/>
    <dgm:cxn modelId="{AE4D2976-6B2B-4C7E-B669-4E1D3CDAA5AE}" srcId="{0A1CF637-8119-4E6E-81C3-52ABCAF4DB82}" destId="{14EC15D2-71BF-4447-A435-F2751221B177}" srcOrd="1" destOrd="0" parTransId="{CD36EA46-903F-426B-BD19-F2729F28D337}" sibTransId="{2E93CC3A-5C82-4FBF-A081-46631F877334}"/>
    <dgm:cxn modelId="{1AE79AAB-729B-4A9E-A0E2-7794AF541AE6}" type="presOf" srcId="{5637F651-825E-463D-A8E6-DA56380763E3}" destId="{A51A6C2E-927D-6B45-8DE0-E6936B64326C}" srcOrd="0" destOrd="0" presId="urn:microsoft.com/office/officeart/2005/8/layout/hChevron3"/>
    <dgm:cxn modelId="{4619F0D2-16D0-42C4-B4EE-3696BAE2E151}" type="presOf" srcId="{14EC15D2-71BF-4447-A435-F2751221B177}" destId="{EDBA2C3B-FA98-5F4C-968D-75DAEE1EFD64}" srcOrd="0" destOrd="0" presId="urn:microsoft.com/office/officeart/2005/8/layout/hChevron3"/>
    <dgm:cxn modelId="{31CC475F-23CE-4C69-A324-BE6C3A613A50}" srcId="{0A1CF637-8119-4E6E-81C3-52ABCAF4DB82}" destId="{F6BADD9E-06E0-4B73-8B11-07F8D803D3B2}" srcOrd="0" destOrd="0" parTransId="{1F038AD4-1B18-4BB2-8135-C775A3052997}" sibTransId="{FB219833-7139-4FDC-9018-92DC17026EA7}"/>
    <dgm:cxn modelId="{E654C37D-153F-417A-A8BF-2CCF8B8E1151}" type="presOf" srcId="{F6BADD9E-06E0-4B73-8B11-07F8D803D3B2}" destId="{CCDA3E86-FE33-FF49-BFF1-821FE2849F40}" srcOrd="0" destOrd="0" presId="urn:microsoft.com/office/officeart/2005/8/layout/hChevron3"/>
    <dgm:cxn modelId="{37F09638-8CD6-4B1F-BE9C-72A3AFDD0F38}" type="presOf" srcId="{0A1CF637-8119-4E6E-81C3-52ABCAF4DB82}" destId="{F60BD41C-6FF8-304C-B866-2E59155FB865}" srcOrd="0" destOrd="0" presId="urn:microsoft.com/office/officeart/2005/8/layout/hChevron3"/>
    <dgm:cxn modelId="{15FF3EFF-E95C-4AE9-A782-28E84E76A277}" type="presParOf" srcId="{F60BD41C-6FF8-304C-B866-2E59155FB865}" destId="{CCDA3E86-FE33-FF49-BFF1-821FE2849F40}" srcOrd="0" destOrd="0" presId="urn:microsoft.com/office/officeart/2005/8/layout/hChevron3"/>
    <dgm:cxn modelId="{83AE654A-CA32-45FE-8B73-5F62F3B92C28}" type="presParOf" srcId="{F60BD41C-6FF8-304C-B866-2E59155FB865}" destId="{0ED91904-9B03-0346-B487-E8EE575A6418}" srcOrd="1" destOrd="0" presId="urn:microsoft.com/office/officeart/2005/8/layout/hChevron3"/>
    <dgm:cxn modelId="{D6942EF2-7BB8-46DA-BC84-83C7D49D746E}" type="presParOf" srcId="{F60BD41C-6FF8-304C-B866-2E59155FB865}" destId="{EDBA2C3B-FA98-5F4C-968D-75DAEE1EFD64}" srcOrd="2" destOrd="0" presId="urn:microsoft.com/office/officeart/2005/8/layout/hChevron3"/>
    <dgm:cxn modelId="{EB03605B-F064-499D-8AE3-33CBF83A39E7}" type="presParOf" srcId="{F60BD41C-6FF8-304C-B866-2E59155FB865}" destId="{A4D647E4-2B76-BD40-BC6F-BB0D4BF628D6}" srcOrd="3" destOrd="0" presId="urn:microsoft.com/office/officeart/2005/8/layout/hChevron3"/>
    <dgm:cxn modelId="{BA88E45C-E2E1-4EAD-9C66-53AF4C662510}" type="presParOf" srcId="{F60BD41C-6FF8-304C-B866-2E59155FB865}" destId="{A51A6C2E-927D-6B45-8DE0-E6936B64326C}"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A1CF637-8119-4E6E-81C3-52ABCAF4DB8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6BADD9E-06E0-4B73-8B11-07F8D803D3B2}">
      <dgm:prSet/>
      <dgm:spPr/>
      <dgm:t>
        <a:bodyPr/>
        <a:lstStyle/>
        <a:p>
          <a:pPr>
            <a:lnSpc>
              <a:spcPct val="100000"/>
            </a:lnSpc>
          </a:pPr>
          <a:r>
            <a:rPr lang="en-US" dirty="0"/>
            <a:t>Woman (Shulamite)</a:t>
          </a:r>
        </a:p>
        <a:p>
          <a:pPr>
            <a:lnSpc>
              <a:spcPct val="100000"/>
            </a:lnSpc>
          </a:pPr>
          <a:r>
            <a:rPr lang="en-US" dirty="0" err="1"/>
            <a:t>Mujer</a:t>
          </a:r>
          <a:r>
            <a:rPr lang="en-US" dirty="0"/>
            <a:t> (</a:t>
          </a:r>
          <a:r>
            <a:rPr lang="en-US" dirty="0" err="1"/>
            <a:t>Sulamita</a:t>
          </a:r>
          <a:r>
            <a:rPr lang="en-US" dirty="0"/>
            <a:t>)</a:t>
          </a:r>
        </a:p>
      </dgm:t>
    </dgm:pt>
    <dgm:pt modelId="{1F038AD4-1B18-4BB2-8135-C775A3052997}" type="parTrans" cxnId="{31CC475F-23CE-4C69-A324-BE6C3A613A50}">
      <dgm:prSet/>
      <dgm:spPr/>
      <dgm:t>
        <a:bodyPr/>
        <a:lstStyle/>
        <a:p>
          <a:endParaRPr lang="en-US"/>
        </a:p>
      </dgm:t>
    </dgm:pt>
    <dgm:pt modelId="{FB219833-7139-4FDC-9018-92DC17026EA7}" type="sibTrans" cxnId="{31CC475F-23CE-4C69-A324-BE6C3A613A50}">
      <dgm:prSet/>
      <dgm:spPr/>
      <dgm:t>
        <a:bodyPr/>
        <a:lstStyle/>
        <a:p>
          <a:endParaRPr lang="en-US"/>
        </a:p>
      </dgm:t>
    </dgm:pt>
    <dgm:pt modelId="{14EC15D2-71BF-4447-A435-F2751221B177}">
      <dgm:prSet/>
      <dgm:spPr/>
      <dgm:t>
        <a:bodyPr/>
        <a:lstStyle/>
        <a:p>
          <a:pPr>
            <a:lnSpc>
              <a:spcPct val="100000"/>
            </a:lnSpc>
          </a:pPr>
          <a:r>
            <a:rPr lang="en-US" dirty="0"/>
            <a:t>Man (Solomon)</a:t>
          </a:r>
        </a:p>
        <a:p>
          <a:pPr>
            <a:lnSpc>
              <a:spcPct val="100000"/>
            </a:lnSpc>
          </a:pPr>
          <a:r>
            <a:rPr lang="en-US" dirty="0"/>
            <a:t>Hombre (</a:t>
          </a:r>
          <a:r>
            <a:rPr lang="en-US" dirty="0" err="1"/>
            <a:t>Salomón</a:t>
          </a:r>
          <a:r>
            <a:rPr lang="en-US" dirty="0"/>
            <a:t>)</a:t>
          </a:r>
        </a:p>
      </dgm:t>
    </dgm:pt>
    <dgm:pt modelId="{CD36EA46-903F-426B-BD19-F2729F28D337}" type="parTrans" cxnId="{AE4D2976-6B2B-4C7E-B669-4E1D3CDAA5AE}">
      <dgm:prSet/>
      <dgm:spPr/>
      <dgm:t>
        <a:bodyPr/>
        <a:lstStyle/>
        <a:p>
          <a:endParaRPr lang="en-US"/>
        </a:p>
      </dgm:t>
    </dgm:pt>
    <dgm:pt modelId="{2E93CC3A-5C82-4FBF-A081-46631F877334}" type="sibTrans" cxnId="{AE4D2976-6B2B-4C7E-B669-4E1D3CDAA5AE}">
      <dgm:prSet/>
      <dgm:spPr/>
      <dgm:t>
        <a:bodyPr/>
        <a:lstStyle/>
        <a:p>
          <a:endParaRPr lang="en-US"/>
        </a:p>
      </dgm:t>
    </dgm:pt>
    <dgm:pt modelId="{5637F651-825E-463D-A8E6-DA56380763E3}">
      <dgm:prSet/>
      <dgm:spPr/>
      <dgm:t>
        <a:bodyPr/>
        <a:lstStyle/>
        <a:p>
          <a:pPr>
            <a:lnSpc>
              <a:spcPct val="100000"/>
            </a:lnSpc>
          </a:pPr>
          <a:r>
            <a:rPr lang="en-US" dirty="0"/>
            <a:t>Friends/Daughters</a:t>
          </a:r>
        </a:p>
        <a:p>
          <a:pPr>
            <a:lnSpc>
              <a:spcPct val="100000"/>
            </a:lnSpc>
          </a:pPr>
          <a:r>
            <a:rPr lang="en-US" dirty="0" err="1" smtClean="0"/>
            <a:t>AmigasHijas</a:t>
          </a:r>
          <a:endParaRPr lang="en-US" dirty="0"/>
        </a:p>
      </dgm:t>
    </dgm:pt>
    <dgm:pt modelId="{66991B52-9C0C-4043-AFB6-E70BC81DDC30}" type="parTrans" cxnId="{7471D803-EF08-4AC5-8472-73C751271EFD}">
      <dgm:prSet/>
      <dgm:spPr/>
      <dgm:t>
        <a:bodyPr/>
        <a:lstStyle/>
        <a:p>
          <a:endParaRPr lang="en-US"/>
        </a:p>
      </dgm:t>
    </dgm:pt>
    <dgm:pt modelId="{F7A228E4-74A1-4529-8330-65F988EEA664}" type="sibTrans" cxnId="{7471D803-EF08-4AC5-8472-73C751271EFD}">
      <dgm:prSet/>
      <dgm:spPr/>
      <dgm:t>
        <a:bodyPr/>
        <a:lstStyle/>
        <a:p>
          <a:endParaRPr lang="en-US"/>
        </a:p>
      </dgm:t>
    </dgm:pt>
    <dgm:pt modelId="{F5E7F715-5132-4DA6-9B58-222BAF3EDFDB}">
      <dgm:prSet/>
      <dgm:spPr/>
      <dgm:t>
        <a:bodyPr/>
        <a:lstStyle/>
        <a:p>
          <a:pPr>
            <a:lnSpc>
              <a:spcPct val="100000"/>
            </a:lnSpc>
          </a:pPr>
          <a:r>
            <a:rPr lang="en-US" dirty="0"/>
            <a:t>Brothers/Mother</a:t>
          </a:r>
        </a:p>
        <a:p>
          <a:pPr>
            <a:lnSpc>
              <a:spcPct val="100000"/>
            </a:lnSpc>
          </a:pPr>
          <a:r>
            <a:rPr lang="en-US" dirty="0"/>
            <a:t>Hermanos/Madre</a:t>
          </a:r>
        </a:p>
      </dgm:t>
    </dgm:pt>
    <dgm:pt modelId="{27D1C5F8-6D3A-4FB9-88F8-6705088D38A8}" type="parTrans" cxnId="{41076EF9-33F0-4D33-8BD8-5132A15B5A0D}">
      <dgm:prSet/>
      <dgm:spPr/>
      <dgm:t>
        <a:bodyPr/>
        <a:lstStyle/>
        <a:p>
          <a:endParaRPr lang="en-US"/>
        </a:p>
      </dgm:t>
    </dgm:pt>
    <dgm:pt modelId="{1F24B2CA-1E9E-4073-8BE3-F8BF21681269}" type="sibTrans" cxnId="{41076EF9-33F0-4D33-8BD8-5132A15B5A0D}">
      <dgm:prSet/>
      <dgm:spPr/>
      <dgm:t>
        <a:bodyPr/>
        <a:lstStyle/>
        <a:p>
          <a:endParaRPr lang="en-US"/>
        </a:p>
      </dgm:t>
    </dgm:pt>
    <dgm:pt modelId="{88623DF1-8788-4798-9577-FA7311AC7489}" type="pres">
      <dgm:prSet presAssocID="{0A1CF637-8119-4E6E-81C3-52ABCAF4DB82}" presName="linear" presStyleCnt="0">
        <dgm:presLayoutVars>
          <dgm:animLvl val="lvl"/>
          <dgm:resizeHandles val="exact"/>
        </dgm:presLayoutVars>
      </dgm:prSet>
      <dgm:spPr/>
      <dgm:t>
        <a:bodyPr/>
        <a:lstStyle/>
        <a:p>
          <a:endParaRPr lang="en-US"/>
        </a:p>
      </dgm:t>
    </dgm:pt>
    <dgm:pt modelId="{BC61CDAF-4B84-45C5-8ECB-4BBE4B2253FD}" type="pres">
      <dgm:prSet presAssocID="{F6BADD9E-06E0-4B73-8B11-07F8D803D3B2}" presName="parentText" presStyleLbl="node1" presStyleIdx="0" presStyleCnt="4">
        <dgm:presLayoutVars>
          <dgm:chMax val="0"/>
          <dgm:bulletEnabled val="1"/>
        </dgm:presLayoutVars>
      </dgm:prSet>
      <dgm:spPr/>
      <dgm:t>
        <a:bodyPr/>
        <a:lstStyle/>
        <a:p>
          <a:endParaRPr lang="en-US"/>
        </a:p>
      </dgm:t>
    </dgm:pt>
    <dgm:pt modelId="{3C34294C-98E9-4062-AB89-1D423675B993}" type="pres">
      <dgm:prSet presAssocID="{FB219833-7139-4FDC-9018-92DC17026EA7}" presName="spacer" presStyleCnt="0"/>
      <dgm:spPr/>
    </dgm:pt>
    <dgm:pt modelId="{6B6E9584-577A-4A96-9DE6-E18FBDA800AC}" type="pres">
      <dgm:prSet presAssocID="{14EC15D2-71BF-4447-A435-F2751221B177}" presName="parentText" presStyleLbl="node1" presStyleIdx="1" presStyleCnt="4">
        <dgm:presLayoutVars>
          <dgm:chMax val="0"/>
          <dgm:bulletEnabled val="1"/>
        </dgm:presLayoutVars>
      </dgm:prSet>
      <dgm:spPr/>
      <dgm:t>
        <a:bodyPr/>
        <a:lstStyle/>
        <a:p>
          <a:endParaRPr lang="en-US"/>
        </a:p>
      </dgm:t>
    </dgm:pt>
    <dgm:pt modelId="{B8593DB3-62D5-4AED-A58C-D0684EE0EB0B}" type="pres">
      <dgm:prSet presAssocID="{2E93CC3A-5C82-4FBF-A081-46631F877334}" presName="spacer" presStyleCnt="0"/>
      <dgm:spPr/>
    </dgm:pt>
    <dgm:pt modelId="{73679669-D4A1-4C6D-B2A5-A7CCECC477BA}" type="pres">
      <dgm:prSet presAssocID="{5637F651-825E-463D-A8E6-DA56380763E3}" presName="parentText" presStyleLbl="node1" presStyleIdx="2" presStyleCnt="4">
        <dgm:presLayoutVars>
          <dgm:chMax val="0"/>
          <dgm:bulletEnabled val="1"/>
        </dgm:presLayoutVars>
      </dgm:prSet>
      <dgm:spPr/>
      <dgm:t>
        <a:bodyPr/>
        <a:lstStyle/>
        <a:p>
          <a:endParaRPr lang="en-US"/>
        </a:p>
      </dgm:t>
    </dgm:pt>
    <dgm:pt modelId="{70754D97-E53D-4778-A281-0D8B13F92AA0}" type="pres">
      <dgm:prSet presAssocID="{F7A228E4-74A1-4529-8330-65F988EEA664}" presName="spacer" presStyleCnt="0"/>
      <dgm:spPr/>
    </dgm:pt>
    <dgm:pt modelId="{2BDDB4F6-1536-40EA-9AEA-CB0E6C35DAC4}" type="pres">
      <dgm:prSet presAssocID="{F5E7F715-5132-4DA6-9B58-222BAF3EDFDB}" presName="parentText" presStyleLbl="node1" presStyleIdx="3" presStyleCnt="4">
        <dgm:presLayoutVars>
          <dgm:chMax val="0"/>
          <dgm:bulletEnabled val="1"/>
        </dgm:presLayoutVars>
      </dgm:prSet>
      <dgm:spPr/>
      <dgm:t>
        <a:bodyPr/>
        <a:lstStyle/>
        <a:p>
          <a:endParaRPr lang="en-US"/>
        </a:p>
      </dgm:t>
    </dgm:pt>
  </dgm:ptLst>
  <dgm:cxnLst>
    <dgm:cxn modelId="{5EE295D0-69AB-441C-9942-4C338D2CB01A}" type="presOf" srcId="{5637F651-825E-463D-A8E6-DA56380763E3}" destId="{73679669-D4A1-4C6D-B2A5-A7CCECC477BA}" srcOrd="0" destOrd="0" presId="urn:microsoft.com/office/officeart/2005/8/layout/vList2"/>
    <dgm:cxn modelId="{2B4D6032-477A-4AF6-B834-7025176A94A5}" type="presOf" srcId="{F5E7F715-5132-4DA6-9B58-222BAF3EDFDB}" destId="{2BDDB4F6-1536-40EA-9AEA-CB0E6C35DAC4}" srcOrd="0" destOrd="0" presId="urn:microsoft.com/office/officeart/2005/8/layout/vList2"/>
    <dgm:cxn modelId="{7471D803-EF08-4AC5-8472-73C751271EFD}" srcId="{0A1CF637-8119-4E6E-81C3-52ABCAF4DB82}" destId="{5637F651-825E-463D-A8E6-DA56380763E3}" srcOrd="2" destOrd="0" parTransId="{66991B52-9C0C-4043-AFB6-E70BC81DDC30}" sibTransId="{F7A228E4-74A1-4529-8330-65F988EEA664}"/>
    <dgm:cxn modelId="{7DCE3652-629A-4C41-8B17-4175B406D52A}" type="presOf" srcId="{0A1CF637-8119-4E6E-81C3-52ABCAF4DB82}" destId="{88623DF1-8788-4798-9577-FA7311AC7489}" srcOrd="0" destOrd="0" presId="urn:microsoft.com/office/officeart/2005/8/layout/vList2"/>
    <dgm:cxn modelId="{AE4D2976-6B2B-4C7E-B669-4E1D3CDAA5AE}" srcId="{0A1CF637-8119-4E6E-81C3-52ABCAF4DB82}" destId="{14EC15D2-71BF-4447-A435-F2751221B177}" srcOrd="1" destOrd="0" parTransId="{CD36EA46-903F-426B-BD19-F2729F28D337}" sibTransId="{2E93CC3A-5C82-4FBF-A081-46631F877334}"/>
    <dgm:cxn modelId="{2EFEC897-F3CD-4324-BC56-2B7A34EB1AA9}" type="presOf" srcId="{14EC15D2-71BF-4447-A435-F2751221B177}" destId="{6B6E9584-577A-4A96-9DE6-E18FBDA800AC}" srcOrd="0" destOrd="0" presId="urn:microsoft.com/office/officeart/2005/8/layout/vList2"/>
    <dgm:cxn modelId="{41076EF9-33F0-4D33-8BD8-5132A15B5A0D}" srcId="{0A1CF637-8119-4E6E-81C3-52ABCAF4DB82}" destId="{F5E7F715-5132-4DA6-9B58-222BAF3EDFDB}" srcOrd="3" destOrd="0" parTransId="{27D1C5F8-6D3A-4FB9-88F8-6705088D38A8}" sibTransId="{1F24B2CA-1E9E-4073-8BE3-F8BF21681269}"/>
    <dgm:cxn modelId="{064209ED-074C-419C-83D4-BCFB564F8E88}" type="presOf" srcId="{F6BADD9E-06E0-4B73-8B11-07F8D803D3B2}" destId="{BC61CDAF-4B84-45C5-8ECB-4BBE4B2253FD}" srcOrd="0" destOrd="0" presId="urn:microsoft.com/office/officeart/2005/8/layout/vList2"/>
    <dgm:cxn modelId="{31CC475F-23CE-4C69-A324-BE6C3A613A50}" srcId="{0A1CF637-8119-4E6E-81C3-52ABCAF4DB82}" destId="{F6BADD9E-06E0-4B73-8B11-07F8D803D3B2}" srcOrd="0" destOrd="0" parTransId="{1F038AD4-1B18-4BB2-8135-C775A3052997}" sibTransId="{FB219833-7139-4FDC-9018-92DC17026EA7}"/>
    <dgm:cxn modelId="{78A0E05C-1B93-477D-89FB-A51908A7DF23}" type="presParOf" srcId="{88623DF1-8788-4798-9577-FA7311AC7489}" destId="{BC61CDAF-4B84-45C5-8ECB-4BBE4B2253FD}" srcOrd="0" destOrd="0" presId="urn:microsoft.com/office/officeart/2005/8/layout/vList2"/>
    <dgm:cxn modelId="{30921362-9190-423B-9A33-F2EC0A4A0A49}" type="presParOf" srcId="{88623DF1-8788-4798-9577-FA7311AC7489}" destId="{3C34294C-98E9-4062-AB89-1D423675B993}" srcOrd="1" destOrd="0" presId="urn:microsoft.com/office/officeart/2005/8/layout/vList2"/>
    <dgm:cxn modelId="{7D651A62-0775-4321-8388-5C20696DE2D2}" type="presParOf" srcId="{88623DF1-8788-4798-9577-FA7311AC7489}" destId="{6B6E9584-577A-4A96-9DE6-E18FBDA800AC}" srcOrd="2" destOrd="0" presId="urn:microsoft.com/office/officeart/2005/8/layout/vList2"/>
    <dgm:cxn modelId="{BF6C9D6A-17CF-4BD0-BF83-BFBB0D56EE24}" type="presParOf" srcId="{88623DF1-8788-4798-9577-FA7311AC7489}" destId="{B8593DB3-62D5-4AED-A58C-D0684EE0EB0B}" srcOrd="3" destOrd="0" presId="urn:microsoft.com/office/officeart/2005/8/layout/vList2"/>
    <dgm:cxn modelId="{8D3C0230-C1CA-4C51-963A-AAD9B7DC5BED}" type="presParOf" srcId="{88623DF1-8788-4798-9577-FA7311AC7489}" destId="{73679669-D4A1-4C6D-B2A5-A7CCECC477BA}" srcOrd="4" destOrd="0" presId="urn:microsoft.com/office/officeart/2005/8/layout/vList2"/>
    <dgm:cxn modelId="{2C02FFB2-375E-4A53-820A-FEE5CF948A65}" type="presParOf" srcId="{88623DF1-8788-4798-9577-FA7311AC7489}" destId="{70754D97-E53D-4778-A281-0D8B13F92AA0}" srcOrd="5" destOrd="0" presId="urn:microsoft.com/office/officeart/2005/8/layout/vList2"/>
    <dgm:cxn modelId="{97683216-0637-4B89-B5AA-E5692204E07A}" type="presParOf" srcId="{88623DF1-8788-4798-9577-FA7311AC7489}" destId="{2BDDB4F6-1536-40EA-9AEA-CB0E6C35DAC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1E2175-4A5A-412E-B544-FA3E7BE1D39D}" type="datetimeFigureOut">
              <a:rPr lang="en-US" smtClean="0"/>
              <a:t>3/24/2024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0EA6D1-6F22-46FD-AD91-FC510839F779}" type="slidenum">
              <a:rPr lang="en-US" smtClean="0"/>
              <a:t>‹#›</a:t>
            </a:fld>
            <a:endParaRPr lang="en-US" dirty="0"/>
          </a:p>
        </p:txBody>
      </p:sp>
    </p:spTree>
    <p:extLst>
      <p:ext uri="{BB962C8B-B14F-4D97-AF65-F5344CB8AC3E}">
        <p14:creationId xmlns:p14="http://schemas.microsoft.com/office/powerpoint/2010/main" val="1525954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0680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2011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27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0913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707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2105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476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7905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5594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5246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7767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5358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3371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9042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5343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218444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EDF864-2F28-4237-BB3F-DBE3EEC3A404}" type="datetime1">
              <a:rPr lang="en-US" smtClean="0"/>
              <a:t>3/24/2024</a:t>
            </a:fld>
            <a:endParaRPr lang="en-US" dirty="0"/>
          </a:p>
        </p:txBody>
      </p:sp>
      <p:sp>
        <p:nvSpPr>
          <p:cNvPr id="5" name="Footer Placeholder 4"/>
          <p:cNvSpPr>
            <a:spLocks noGrp="1"/>
          </p:cNvSpPr>
          <p:nvPr>
            <p:ph type="ftr" sz="quarter" idx="11"/>
          </p:nvPr>
        </p:nvSpPr>
        <p:spPr>
          <a:xfrm>
            <a:off x="812805" y="6272785"/>
            <a:ext cx="4745736" cy="365125"/>
          </a:xfrm>
        </p:spPr>
        <p:txBody>
          <a:bodyPr/>
          <a:lstStyle/>
          <a:p>
            <a:endParaRPr lang="en-US" dirty="0"/>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20486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165F95-D5CB-4597-9A25-760A580A4EC4}" type="datetime1">
              <a:rPr lang="en-US" smtClean="0"/>
              <a:t>3/24/2024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28493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2D033A-33AF-47DA-AE1D-7FBF8C89596B}" type="datetime1">
              <a:rPr lang="en-US" smtClean="0"/>
              <a:t>3/24/2024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45737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99697"/>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7236911" y="4068923"/>
            <a:ext cx="810678"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0000"/>
              </a:lnSpc>
              <a:defRPr sz="72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650">
                <a:solidFill>
                  <a:schemeClr val="tx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5F815C-D3F1-424E-8C35-20BF32D940F8}" type="datetimeFigureOut">
              <a:rPr lang="en-US" smtClean="0">
                <a:solidFill>
                  <a:srgbClr val="696464"/>
                </a:solidFill>
              </a:rPr>
              <a:pPr/>
              <a:t>3/24/2024</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a:xfrm>
            <a:off x="7194550" y="4289334"/>
            <a:ext cx="895401" cy="640080"/>
          </a:xfrm>
        </p:spPr>
        <p:txBody>
          <a:bodyPr/>
          <a:lstStyle>
            <a:lvl1pPr>
              <a:defRPr sz="2100"/>
            </a:lvl1pPr>
          </a:lstStyle>
          <a:p>
            <a:fld id="{36564278-E988-4298-BF99-4F6D6D4E1E47}" type="slidenum">
              <a:rPr lang="en-US" smtClean="0"/>
              <a:pPr/>
              <a:t>‹#›</a:t>
            </a:fld>
            <a:endParaRPr lang="en-US"/>
          </a:p>
        </p:txBody>
      </p:sp>
    </p:spTree>
    <p:extLst>
      <p:ext uri="{BB962C8B-B14F-4D97-AF65-F5344CB8AC3E}">
        <p14:creationId xmlns:p14="http://schemas.microsoft.com/office/powerpoint/2010/main" val="1509238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0872" y="484633"/>
            <a:ext cx="7905314" cy="873905"/>
          </a:xfrm>
        </p:spPr>
        <p:txBody>
          <a:bodyPr/>
          <a:lstStyle/>
          <a:p>
            <a:r>
              <a:rPr lang="en-US"/>
              <a:t>Click to edit Master title style</a:t>
            </a:r>
            <a:endParaRPr lang="en-US" dirty="0"/>
          </a:p>
        </p:txBody>
      </p:sp>
      <p:sp>
        <p:nvSpPr>
          <p:cNvPr id="3" name="Content Placeholder 2"/>
          <p:cNvSpPr>
            <a:spLocks noGrp="1"/>
          </p:cNvSpPr>
          <p:nvPr>
            <p:ph idx="1"/>
          </p:nvPr>
        </p:nvSpPr>
        <p:spPr>
          <a:xfrm>
            <a:off x="440872" y="1358538"/>
            <a:ext cx="7905314" cy="4813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F815C-D3F1-424E-8C35-20BF32D940F8}" type="datetimeFigureOut">
              <a:rPr lang="en-US" smtClean="0">
                <a:solidFill>
                  <a:srgbClr val="696464"/>
                </a:solidFill>
              </a:rPr>
              <a:pPr/>
              <a:t>3/24/2024</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36564278-E988-4298-BF99-4F6D6D4E1E47}" type="slidenum">
              <a:rPr lang="en-US" smtClean="0"/>
              <a:pPr/>
              <a:t>‹#›</a:t>
            </a:fld>
            <a:endParaRPr lang="en-US"/>
          </a:p>
        </p:txBody>
      </p:sp>
    </p:spTree>
    <p:extLst>
      <p:ext uri="{BB962C8B-B14F-4D97-AF65-F5344CB8AC3E}">
        <p14:creationId xmlns:p14="http://schemas.microsoft.com/office/powerpoint/2010/main" val="2986140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000" b="0"/>
            </a:lvl1pPr>
          </a:lstStyle>
          <a:p>
            <a:r>
              <a:rPr lang="en-US"/>
              <a:t>Click to edit Master title style</a:t>
            </a:r>
            <a:endParaRPr lang="en-US" dirty="0"/>
          </a:p>
        </p:txBody>
      </p:sp>
      <p:sp>
        <p:nvSpPr>
          <p:cNvPr id="3" name="Text Placeholder 2"/>
          <p:cNvSpPr>
            <a:spLocks noGrp="1"/>
          </p:cNvSpPr>
          <p:nvPr>
            <p:ph type="body" idx="1"/>
          </p:nvPr>
        </p:nvSpPr>
        <p:spPr>
          <a:xfrm>
            <a:off x="1624331" y="5020056"/>
            <a:ext cx="6789420" cy="1066800"/>
          </a:xfrm>
        </p:spPr>
        <p:txBody>
          <a:bodyPr anchor="t">
            <a:normAutofit/>
          </a:bodyPr>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p>
            <a:fld id="{025F815C-D3F1-424E-8C35-20BF32D940F8}" type="datetimeFigureOut">
              <a:rPr lang="en-US" smtClean="0">
                <a:solidFill>
                  <a:srgbClr val="696464"/>
                </a:solidFill>
              </a:rPr>
              <a:pPr/>
              <a:t>3/24/2024</a:t>
            </a:fld>
            <a:endParaRPr lang="en-US">
              <a:solidFill>
                <a:srgbClr val="696464"/>
              </a:solidFill>
            </a:endParaRPr>
          </a:p>
        </p:txBody>
      </p:sp>
      <p:sp>
        <p:nvSpPr>
          <p:cNvPr id="5" name="Footer Placeholder 4"/>
          <p:cNvSpPr>
            <a:spLocks noGrp="1"/>
          </p:cNvSpPr>
          <p:nvPr>
            <p:ph type="ftr" sz="quarter" idx="11"/>
          </p:nvPr>
        </p:nvSpPr>
        <p:spPr>
          <a:xfrm>
            <a:off x="1637031" y="6272785"/>
            <a:ext cx="4745736" cy="365125"/>
          </a:xfrm>
        </p:spPr>
        <p:txBody>
          <a:bodyPr/>
          <a:lstStyle/>
          <a:p>
            <a:endParaRPr lang="en-US">
              <a:solidFill>
                <a:srgbClr val="696464"/>
              </a:solidFill>
            </a:endParaRPr>
          </a:p>
        </p:txBody>
      </p:sp>
      <p:grpSp>
        <p:nvGrpSpPr>
          <p:cNvPr id="8" name="Group 7"/>
          <p:cNvGrpSpPr/>
          <p:nvPr/>
        </p:nvGrpSpPr>
        <p:grpSpPr>
          <a:xfrm>
            <a:off x="673049" y="2325848"/>
            <a:ext cx="810678"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32776" y="2506133"/>
            <a:ext cx="891224" cy="720332"/>
          </a:xfrm>
        </p:spPr>
        <p:txBody>
          <a:bodyPr/>
          <a:lstStyle>
            <a:lvl1pPr>
              <a:defRPr sz="2100"/>
            </a:lvl1pPr>
          </a:lstStyle>
          <a:p>
            <a:fld id="{36564278-E988-4298-BF99-4F6D6D4E1E47}" type="slidenum">
              <a:rPr lang="en-US" smtClean="0"/>
              <a:pPr/>
              <a:t>‹#›</a:t>
            </a:fld>
            <a:endParaRPr lang="en-US"/>
          </a:p>
        </p:txBody>
      </p:sp>
    </p:spTree>
    <p:extLst>
      <p:ext uri="{BB962C8B-B14F-4D97-AF65-F5344CB8AC3E}">
        <p14:creationId xmlns:p14="http://schemas.microsoft.com/office/powerpoint/2010/main" val="3331347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2386" y="2194560"/>
            <a:ext cx="3566160" cy="39776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3168" y="2194560"/>
            <a:ext cx="3566160" cy="39776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5F815C-D3F1-424E-8C35-20BF32D940F8}" type="datetimeFigureOut">
              <a:rPr lang="en-US" smtClean="0">
                <a:solidFill>
                  <a:srgbClr val="696464"/>
                </a:solidFill>
              </a:rPr>
              <a:pPr/>
              <a:t>3/24/2024</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36564278-E988-4298-BF99-4F6D6D4E1E47}" type="slidenum">
              <a:rPr lang="en-US" smtClean="0"/>
              <a:pPr/>
              <a:t>‹#›</a:t>
            </a:fld>
            <a:endParaRPr lang="en-US"/>
          </a:p>
        </p:txBody>
      </p:sp>
    </p:spTree>
    <p:extLst>
      <p:ext uri="{BB962C8B-B14F-4D97-AF65-F5344CB8AC3E}">
        <p14:creationId xmlns:p14="http://schemas.microsoft.com/office/powerpoint/2010/main" val="908538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0100"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2386"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73168"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73168"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5F815C-D3F1-424E-8C35-20BF32D940F8}" type="datetimeFigureOut">
              <a:rPr lang="en-US" smtClean="0">
                <a:solidFill>
                  <a:srgbClr val="696464"/>
                </a:solidFill>
              </a:rPr>
              <a:pPr/>
              <a:t>3/24/2024</a:t>
            </a:fld>
            <a:endParaRPr lang="en-US">
              <a:solidFill>
                <a:srgbClr val="696464"/>
              </a:solidFill>
            </a:endParaRPr>
          </a:p>
        </p:txBody>
      </p:sp>
      <p:sp>
        <p:nvSpPr>
          <p:cNvPr id="8" name="Footer Placeholder 7"/>
          <p:cNvSpPr>
            <a:spLocks noGrp="1"/>
          </p:cNvSpPr>
          <p:nvPr>
            <p:ph type="ftr" sz="quarter" idx="11"/>
          </p:nvPr>
        </p:nvSpPr>
        <p:spPr/>
        <p:txBody>
          <a:bodyPr/>
          <a:lstStyle/>
          <a:p>
            <a:endParaRPr lang="en-US">
              <a:solidFill>
                <a:srgbClr val="696464"/>
              </a:solidFill>
            </a:endParaRPr>
          </a:p>
        </p:txBody>
      </p:sp>
      <p:sp>
        <p:nvSpPr>
          <p:cNvPr id="9" name="Slide Number Placeholder 8"/>
          <p:cNvSpPr>
            <a:spLocks noGrp="1"/>
          </p:cNvSpPr>
          <p:nvPr>
            <p:ph type="sldNum" sz="quarter" idx="12"/>
          </p:nvPr>
        </p:nvSpPr>
        <p:spPr/>
        <p:txBody>
          <a:bodyPr/>
          <a:lstStyle/>
          <a:p>
            <a:fld id="{36564278-E988-4298-BF99-4F6D6D4E1E47}" type="slidenum">
              <a:rPr lang="en-US" smtClean="0"/>
              <a:pPr/>
              <a:t>‹#›</a:t>
            </a:fld>
            <a:endParaRPr lang="en-US"/>
          </a:p>
        </p:txBody>
      </p:sp>
    </p:spTree>
    <p:extLst>
      <p:ext uri="{BB962C8B-B14F-4D97-AF65-F5344CB8AC3E}">
        <p14:creationId xmlns:p14="http://schemas.microsoft.com/office/powerpoint/2010/main" val="2909436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5F815C-D3F1-424E-8C35-20BF32D940F8}" type="datetimeFigureOut">
              <a:rPr lang="en-US" smtClean="0">
                <a:solidFill>
                  <a:srgbClr val="696464"/>
                </a:solidFill>
              </a:rPr>
              <a:pPr/>
              <a:t>3/24/2024</a:t>
            </a:fld>
            <a:endParaRPr lang="en-US">
              <a:solidFill>
                <a:srgbClr val="696464"/>
              </a:solidFill>
            </a:endParaRPr>
          </a:p>
        </p:txBody>
      </p:sp>
      <p:sp>
        <p:nvSpPr>
          <p:cNvPr id="4" name="Footer Placeholder 3"/>
          <p:cNvSpPr>
            <a:spLocks noGrp="1"/>
          </p:cNvSpPr>
          <p:nvPr>
            <p:ph type="ftr" sz="quarter" idx="11"/>
          </p:nvPr>
        </p:nvSpPr>
        <p:spPr/>
        <p:txBody>
          <a:bodyPr/>
          <a:lstStyle/>
          <a:p>
            <a:endParaRPr lang="en-US">
              <a:solidFill>
                <a:srgbClr val="696464"/>
              </a:solidFill>
            </a:endParaRPr>
          </a:p>
        </p:txBody>
      </p:sp>
      <p:sp>
        <p:nvSpPr>
          <p:cNvPr id="5" name="Slide Number Placeholder 4"/>
          <p:cNvSpPr>
            <a:spLocks noGrp="1"/>
          </p:cNvSpPr>
          <p:nvPr>
            <p:ph type="sldNum" sz="quarter" idx="12"/>
          </p:nvPr>
        </p:nvSpPr>
        <p:spPr/>
        <p:txBody>
          <a:bodyPr/>
          <a:lstStyle/>
          <a:p>
            <a:fld id="{36564278-E988-4298-BF99-4F6D6D4E1E47}" type="slidenum">
              <a:rPr lang="en-US" smtClean="0"/>
              <a:pPr/>
              <a:t>‹#›</a:t>
            </a:fld>
            <a:endParaRPr lang="en-US"/>
          </a:p>
        </p:txBody>
      </p:sp>
    </p:spTree>
    <p:extLst>
      <p:ext uri="{BB962C8B-B14F-4D97-AF65-F5344CB8AC3E}">
        <p14:creationId xmlns:p14="http://schemas.microsoft.com/office/powerpoint/2010/main" val="1236040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5F815C-D3F1-424E-8C35-20BF32D940F8}" type="datetimeFigureOut">
              <a:rPr lang="en-US" smtClean="0">
                <a:solidFill>
                  <a:srgbClr val="696464"/>
                </a:solidFill>
              </a:rPr>
              <a:pPr/>
              <a:t>3/24/2024</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36564278-E988-4298-BF99-4F6D6D4E1E47}" type="slidenum">
              <a:rPr lang="en-US" smtClean="0"/>
              <a:pPr/>
              <a:t>‹#›</a:t>
            </a:fld>
            <a:endParaRPr lang="en-US"/>
          </a:p>
        </p:txBody>
      </p:sp>
    </p:spTree>
    <p:extLst>
      <p:ext uri="{BB962C8B-B14F-4D97-AF65-F5344CB8AC3E}">
        <p14:creationId xmlns:p14="http://schemas.microsoft.com/office/powerpoint/2010/main" val="1537448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25F815C-D3F1-424E-8C35-20BF32D940F8}" type="datetimeFigureOut">
              <a:rPr lang="en-US" smtClean="0">
                <a:solidFill>
                  <a:srgbClr val="696464"/>
                </a:solidFill>
              </a:rPr>
              <a:pPr/>
              <a:t>3/24/2024</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grpSp>
        <p:nvGrpSpPr>
          <p:cNvPr id="9" name="Group 8"/>
          <p:cNvGrpSpPr>
            <a:grpSpLocks noChangeAspect="1"/>
          </p:cNvGrpSpPr>
          <p:nvPr/>
        </p:nvGrpSpPr>
        <p:grpSpPr>
          <a:xfrm>
            <a:off x="8551294" y="6229681"/>
            <a:ext cx="3429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6564278-E988-4298-BF99-4F6D6D4E1E47}" type="slidenum">
              <a:rPr lang="en-US" smtClean="0"/>
              <a:pPr/>
              <a:t>‹#›</a:t>
            </a:fld>
            <a:endParaRPr lang="en-US"/>
          </a:p>
        </p:txBody>
      </p:sp>
    </p:spTree>
    <p:extLst>
      <p:ext uri="{BB962C8B-B14F-4D97-AF65-F5344CB8AC3E}">
        <p14:creationId xmlns:p14="http://schemas.microsoft.com/office/powerpoint/2010/main" val="1640105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21955D-A16B-4B36-9C9E-9B6A0F460CD0}" type="datetime1">
              <a:rPr lang="en-US" smtClean="0"/>
              <a:t>3/24/2024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25500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25F815C-D3F1-424E-8C35-20BF32D940F8}" type="datetimeFigureOut">
              <a:rPr lang="en-US" smtClean="0">
                <a:solidFill>
                  <a:srgbClr val="696464"/>
                </a:solidFill>
              </a:rPr>
              <a:pPr/>
              <a:t>3/24/2024</a:t>
            </a:fld>
            <a:endParaRPr lang="en-US">
              <a:solidFill>
                <a:srgbClr val="696464"/>
              </a:solidFill>
            </a:endParaRPr>
          </a:p>
        </p:txBody>
      </p:sp>
      <p:grpSp>
        <p:nvGrpSpPr>
          <p:cNvPr id="8" name="Group 7"/>
          <p:cNvGrpSpPr>
            <a:grpSpLocks noChangeAspect="1"/>
          </p:cNvGrpSpPr>
          <p:nvPr/>
        </p:nvGrpSpPr>
        <p:grpSpPr>
          <a:xfrm>
            <a:off x="8551294" y="6229681"/>
            <a:ext cx="3429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6564278-E988-4298-BF99-4F6D6D4E1E47}" type="slidenum">
              <a:rPr lang="en-US" smtClean="0"/>
              <a:pPr/>
              <a:t>‹#›</a:t>
            </a:fld>
            <a:endParaRPr lang="en-US"/>
          </a:p>
        </p:txBody>
      </p:sp>
    </p:spTree>
    <p:extLst>
      <p:ext uri="{BB962C8B-B14F-4D97-AF65-F5344CB8AC3E}">
        <p14:creationId xmlns:p14="http://schemas.microsoft.com/office/powerpoint/2010/main" val="3484228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F815C-D3F1-424E-8C35-20BF32D940F8}" type="datetimeFigureOut">
              <a:rPr lang="en-US" smtClean="0">
                <a:solidFill>
                  <a:srgbClr val="696464"/>
                </a:solidFill>
              </a:rPr>
              <a:pPr/>
              <a:t>3/24/2024</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36564278-E988-4298-BF99-4F6D6D4E1E47}" type="slidenum">
              <a:rPr lang="en-US" smtClean="0"/>
              <a:pPr/>
              <a:t>‹#›</a:t>
            </a:fld>
            <a:endParaRPr lang="en-US"/>
          </a:p>
        </p:txBody>
      </p:sp>
    </p:spTree>
    <p:extLst>
      <p:ext uri="{BB962C8B-B14F-4D97-AF65-F5344CB8AC3E}">
        <p14:creationId xmlns:p14="http://schemas.microsoft.com/office/powerpoint/2010/main" val="2360411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F815C-D3F1-424E-8C35-20BF32D940F8}" type="datetimeFigureOut">
              <a:rPr lang="en-US" smtClean="0">
                <a:solidFill>
                  <a:srgbClr val="696464"/>
                </a:solidFill>
              </a:rPr>
              <a:pPr/>
              <a:t>3/24/2024</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36564278-E988-4298-BF99-4F6D6D4E1E47}" type="slidenum">
              <a:rPr lang="en-US" smtClean="0"/>
              <a:pPr/>
              <a:t>‹#›</a:t>
            </a:fld>
            <a:endParaRPr lang="en-US"/>
          </a:p>
        </p:txBody>
      </p:sp>
    </p:spTree>
    <p:extLst>
      <p:ext uri="{BB962C8B-B14F-4D97-AF65-F5344CB8AC3E}">
        <p14:creationId xmlns:p14="http://schemas.microsoft.com/office/powerpoint/2010/main" val="352213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E4D8C1C2-5F97-402E-BFDF-BC6976DD2B8E}" type="datetime1">
              <a:rPr lang="en-US" smtClean="0"/>
              <a:t>3/24/2024</a:t>
            </a:fld>
            <a:endParaRPr lang="en-US" dirty="0"/>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dirty="0"/>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26838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D477F5-CDF6-4332-9528-B5F54BD0CC52}" type="datetime1">
              <a:rPr lang="en-US" smtClean="0"/>
              <a:t>3/24/2024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04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F22145-F44D-4EAE-AEA9-510C1E39F158}" type="datetime1">
              <a:rPr lang="en-US" smtClean="0"/>
              <a:t>3/24/2024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54617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F17C9399-AFC0-435C-A8B0-6455D03675EF}" type="datetime1">
              <a:rPr lang="en-US" smtClean="0"/>
              <a:t>3/24/2024</a:t>
            </a:fld>
            <a:endParaRPr lang="en-US" dirty="0"/>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69428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454154-AFFA-40FA-A445-5C940E21A930}" type="datetime1">
              <a:rPr lang="en-US" smtClean="0"/>
              <a:t>3/24/2024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50936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6D5C7BCC-828A-4E33-B9B9-533C8665B8CD}" type="datetime1">
              <a:rPr lang="en-US" smtClean="0"/>
              <a:t>3/24/2024</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42783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A4D87DBC-E941-44FF-A02C-1134922F1D02}" type="datetime1">
              <a:rPr lang="en-US" smtClean="0"/>
              <a:t>3/24/2024</a:t>
            </a:fld>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29240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3.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CE9963E1-723C-4B80-BFB3-4E37855A4263}" type="datetime1">
              <a:rPr lang="en-US" smtClean="0"/>
              <a:t>3/24/2024</a:t>
            </a:fld>
            <a:endParaRPr lang="en-US" dirty="0"/>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86186589"/>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sldNum="0" hdr="0" ftr="0" dt="0"/>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466" y="484632"/>
            <a:ext cx="8411832" cy="82165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60465" y="1332411"/>
            <a:ext cx="8411833" cy="535447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3318" y="6272785"/>
            <a:ext cx="2455164" cy="365125"/>
          </a:xfrm>
          <a:prstGeom prst="rect">
            <a:avLst/>
          </a:prstGeom>
        </p:spPr>
        <p:txBody>
          <a:bodyPr vert="horz" lIns="91440" tIns="45720" rIns="91440" bIns="45720" rtlCol="0" anchor="ctr"/>
          <a:lstStyle>
            <a:lvl1pPr algn="r">
              <a:defRPr sz="825">
                <a:solidFill>
                  <a:schemeClr val="tx2"/>
                </a:solidFill>
              </a:defRPr>
            </a:lvl1pPr>
          </a:lstStyle>
          <a:p>
            <a:fld id="{025F815C-D3F1-424E-8C35-20BF32D940F8}" type="datetimeFigureOut">
              <a:rPr lang="en-US" smtClean="0">
                <a:solidFill>
                  <a:srgbClr val="696464"/>
                </a:solidFill>
              </a:rPr>
              <a:pPr/>
              <a:t>3/24/2024</a:t>
            </a:fld>
            <a:endParaRPr lang="en-US">
              <a:solidFill>
                <a:srgbClr val="696464"/>
              </a:solidFill>
            </a:endParaRPr>
          </a:p>
        </p:txBody>
      </p:sp>
      <p:sp>
        <p:nvSpPr>
          <p:cNvPr id="5" name="Footer Placeholder 4"/>
          <p:cNvSpPr>
            <a:spLocks noGrp="1"/>
          </p:cNvSpPr>
          <p:nvPr>
            <p:ph type="ftr" sz="quarter" idx="3"/>
          </p:nvPr>
        </p:nvSpPr>
        <p:spPr>
          <a:xfrm>
            <a:off x="816102" y="6272785"/>
            <a:ext cx="4745736" cy="365125"/>
          </a:xfrm>
          <a:prstGeom prst="rect">
            <a:avLst/>
          </a:prstGeom>
        </p:spPr>
        <p:txBody>
          <a:bodyPr vert="horz" lIns="91440" tIns="45720" rIns="91440" bIns="45720" rtlCol="0" anchor="ctr"/>
          <a:lstStyle>
            <a:lvl1pPr algn="l">
              <a:defRPr sz="825">
                <a:solidFill>
                  <a:schemeClr val="tx2"/>
                </a:solidFill>
              </a:defRPr>
            </a:lvl1pPr>
          </a:lstStyle>
          <a:p>
            <a:endParaRPr lang="en-US">
              <a:solidFill>
                <a:srgbClr val="696464"/>
              </a:solidFill>
            </a:endParaRPr>
          </a:p>
        </p:txBody>
      </p:sp>
      <p:grpSp>
        <p:nvGrpSpPr>
          <p:cNvPr id="7" name="Group 6"/>
          <p:cNvGrpSpPr>
            <a:grpSpLocks noChangeAspect="1"/>
          </p:cNvGrpSpPr>
          <p:nvPr/>
        </p:nvGrpSpPr>
        <p:grpSpPr>
          <a:xfrm>
            <a:off x="8551294" y="6229681"/>
            <a:ext cx="3429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050" b="1">
                <a:solidFill>
                  <a:srgbClr val="FFFFFF"/>
                </a:solidFill>
                <a:latin typeface="+mj-lt"/>
              </a:defRPr>
            </a:lvl1pPr>
          </a:lstStyle>
          <a:p>
            <a:fld id="{36564278-E988-4298-BF99-4F6D6D4E1E47}" type="slidenum">
              <a:rPr lang="en-US" smtClean="0"/>
              <a:pPr/>
              <a:t>‹#›</a:t>
            </a:fld>
            <a:endParaRPr lang="en-US"/>
          </a:p>
        </p:txBody>
      </p:sp>
    </p:spTree>
    <p:extLst>
      <p:ext uri="{BB962C8B-B14F-4D97-AF65-F5344CB8AC3E}">
        <p14:creationId xmlns:p14="http://schemas.microsoft.com/office/powerpoint/2010/main" val="169263154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685800" rtl="0" eaLnBrk="1" latinLnBrk="0" hangingPunct="1">
        <a:lnSpc>
          <a:spcPct val="90000"/>
        </a:lnSpc>
        <a:spcBef>
          <a:spcPct val="0"/>
        </a:spcBef>
        <a:buNone/>
        <a:defRPr sz="405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lumMod val="75000"/>
          </a:schemeClr>
        </a:buClr>
        <a:buSzPct val="85000"/>
        <a:buFont typeface="Wingdings" pitchFamily="2" charset="2"/>
        <a:buChar char="§"/>
        <a:defRPr sz="2100" kern="1200">
          <a:solidFill>
            <a:schemeClr val="tx1"/>
          </a:solidFill>
          <a:latin typeface="+mn-lt"/>
          <a:ea typeface="+mn-ea"/>
          <a:cs typeface="+mn-cs"/>
        </a:defRPr>
      </a:lvl1pPr>
      <a:lvl2pPr marL="34290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54864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500" kern="1200">
          <a:solidFill>
            <a:schemeClr val="tx1"/>
          </a:solidFill>
          <a:latin typeface="+mn-lt"/>
          <a:ea typeface="+mn-ea"/>
          <a:cs typeface="+mn-cs"/>
        </a:defRPr>
      </a:lvl3pPr>
      <a:lvl4pPr marL="75438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4pPr>
      <a:lvl5pPr marL="96012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5pPr>
      <a:lvl6pPr marL="120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6pPr>
      <a:lvl7pPr marL="142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7pPr>
      <a:lvl8pPr marL="165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8pPr>
      <a:lvl9pPr marL="187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7.wdp"/></Relationships>
</file>

<file path=ppt/slides/_rels/slide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wmf"/><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microsoft.com/office/2007/relationships/hdphoto" Target="../media/hdphoto18.wdp"/><Relationship Id="rId7" Type="http://schemas.microsoft.com/office/2007/relationships/hdphoto" Target="../media/hdphoto19.wdp"/><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7.png"/><Relationship Id="rId5" Type="http://schemas.microsoft.com/office/2007/relationships/hdphoto" Target="../media/hdphoto17.wdp"/><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7.png"/><Relationship Id="rId5" Type="http://schemas.microsoft.com/office/2007/relationships/hdphoto" Target="../media/hdphoto18.wdp"/><Relationship Id="rId4" Type="http://schemas.openxmlformats.org/officeDocument/2006/relationships/image" Target="../media/image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7.png"/><Relationship Id="rId5" Type="http://schemas.microsoft.com/office/2007/relationships/hdphoto" Target="../media/hdphoto18.wdp"/><Relationship Id="rId4" Type="http://schemas.openxmlformats.org/officeDocument/2006/relationships/image" Target="../media/image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png"/><Relationship Id="rId1" Type="http://schemas.openxmlformats.org/officeDocument/2006/relationships/slideLayout" Target="../slideLayouts/slideLayout3.xml"/><Relationship Id="rId5" Type="http://schemas.microsoft.com/office/2007/relationships/hdphoto" Target="../media/hdphoto18.wdp"/><Relationship Id="rId4" Type="http://schemas.openxmlformats.org/officeDocument/2006/relationships/image" Target="../media/image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20.wdp"/></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wmf"/><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microsoft.com/office/2007/relationships/hdphoto" Target="../media/hdphoto20.wdp"/><Relationship Id="rId7" Type="http://schemas.microsoft.com/office/2007/relationships/hdphoto" Target="../media/hdphoto22.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7.png"/><Relationship Id="rId5" Type="http://schemas.microsoft.com/office/2007/relationships/hdphoto" Target="../media/hdphoto21.wdp"/><Relationship Id="rId4" Type="http://schemas.openxmlformats.org/officeDocument/2006/relationships/image" Target="../media/image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png"/><Relationship Id="rId1" Type="http://schemas.openxmlformats.org/officeDocument/2006/relationships/slideLayout" Target="../slideLayouts/slideLayout3.xml"/><Relationship Id="rId5" Type="http://schemas.microsoft.com/office/2007/relationships/hdphoto" Target="../media/hdphoto21.wdp"/><Relationship Id="rId4" Type="http://schemas.openxmlformats.org/officeDocument/2006/relationships/image" Target="../media/image3.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32.jpeg"/><Relationship Id="rId5" Type="http://schemas.microsoft.com/office/2007/relationships/hdphoto" Target="../media/hdphoto21.wdp"/><Relationship Id="rId4" Type="http://schemas.openxmlformats.org/officeDocument/2006/relationships/image" Target="../media/image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7.wdp"/></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4.wdp"/></Relationships>
</file>

<file path=ppt/slides/_rels/slide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wmf"/><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32.jpeg"/><Relationship Id="rId5" Type="http://schemas.microsoft.com/office/2007/relationships/hdphoto" Target="../media/hdphoto23.wdp"/><Relationship Id="rId4" Type="http://schemas.openxmlformats.org/officeDocument/2006/relationships/image" Target="../media/image3.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24.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7.png"/><Relationship Id="rId5" Type="http://schemas.microsoft.com/office/2007/relationships/hdphoto" Target="../media/hdphoto23.wdp"/><Relationship Id="rId4" Type="http://schemas.openxmlformats.org/officeDocument/2006/relationships/image" Target="../media/image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wmf"/></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7.wdp"/></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wmf"/><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0.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24.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7.png"/><Relationship Id="rId5" Type="http://schemas.microsoft.com/office/2007/relationships/hdphoto" Target="../media/hdphoto23.wdp"/><Relationship Id="rId4" Type="http://schemas.openxmlformats.org/officeDocument/2006/relationships/image" Target="../media/image3.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33.jpeg"/><Relationship Id="rId5" Type="http://schemas.microsoft.com/office/2007/relationships/hdphoto" Target="../media/hdphoto23.wdp"/><Relationship Id="rId4" Type="http://schemas.openxmlformats.org/officeDocument/2006/relationships/image" Target="../media/image3.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microsoft.com/office/2007/relationships/hdphoto" Target="../media/hdphoto25.wdp"/></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72.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3.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4.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5.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6.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8.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5.wmf"/></Relationships>
</file>

<file path=ppt/slides/_rels/slide1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microsoft.com/office/2007/relationships/hdphoto" Target="../media/hdphoto27.wdp"/></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8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3" Type="http://schemas.microsoft.com/office/2007/relationships/hdphoto" Target="../media/hdphoto27.wdp"/><Relationship Id="rId7" Type="http://schemas.microsoft.com/office/2007/relationships/hdphoto" Target="../media/hdphoto29.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7.png"/><Relationship Id="rId5" Type="http://schemas.microsoft.com/office/2007/relationships/hdphoto" Target="../media/hdphoto28.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5.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3.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3.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3.png"/><Relationship Id="rId5" Type="http://schemas.microsoft.com/office/2007/relationships/hdphoto" Target="../media/hdphoto4.wdp"/><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wmf"/></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8.wdp"/></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w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3.png"/><Relationship Id="rId5" Type="http://schemas.microsoft.com/office/2007/relationships/hdphoto" Target="../media/hdphoto10.wdp"/><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10.xml"/><Relationship Id="rId3" Type="http://schemas.microsoft.com/office/2007/relationships/hdphoto" Target="../media/hdphoto8.wdp"/><Relationship Id="rId7" Type="http://schemas.openxmlformats.org/officeDocument/2006/relationships/diagramQuickStyle" Target="../diagrams/quickStyle10.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3.png"/><Relationship Id="rId4" Type="http://schemas.openxmlformats.org/officeDocument/2006/relationships/image" Target="../media/image2.png"/><Relationship Id="rId9" Type="http://schemas.microsoft.com/office/2007/relationships/diagramDrawing" Target="../diagrams/drawing10.xml"/></Relationships>
</file>

<file path=ppt/slides/_rels/slide44.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7.png"/><Relationship Id="rId5" Type="http://schemas.microsoft.com/office/2007/relationships/hdphoto" Target="../media/hdphoto9.wdp"/><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1.wdp"/></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w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3.wdp"/><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7.png"/><Relationship Id="rId5" Type="http://schemas.microsoft.com/office/2007/relationships/hdphoto" Target="../media/hdphoto11.wdp"/><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1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4.wdp"/></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w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3.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jpg"/><Relationship Id="rId5" Type="http://schemas.microsoft.com/office/2007/relationships/hdphoto" Target="../media/hdphoto1.wdp"/><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4.wdp"/></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wmf"/><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microsoft.com/office/2007/relationships/hdphoto" Target="../media/hdphoto15.wdp"/><Relationship Id="rId7" Type="http://schemas.microsoft.com/office/2007/relationships/hdphoto" Target="../media/hdphoto16.wdp"/><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7.png"/><Relationship Id="rId5" Type="http://schemas.microsoft.com/office/2007/relationships/hdphoto" Target="../media/hdphoto14.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5.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2" Type="http://schemas.openxmlformats.org/officeDocument/2006/relationships/hyperlink" Target="https://www.biblegateway.com/passage/?search=Song+of+Solomon+3:6-11&amp;version=NKJV#fen-NKJV-17581a" TargetMode="Externa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7.png"/><Relationship Id="rId5" Type="http://schemas.microsoft.com/office/2007/relationships/hdphoto" Target="../media/hdphoto15.wdp"/><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 Id="rId5" Type="http://schemas.openxmlformats.org/officeDocument/2006/relationships/image" Target="../media/image31.jpg"/><Relationship Id="rId4" Type="http://schemas.openxmlformats.org/officeDocument/2006/relationships/image" Target="../media/image30.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 xmlns:a16="http://schemas.microsoft.com/office/drawing/2014/main" id="{5C28659E-412C-4600-B45E-BAE370BC24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flowers">
            <a:extLst>
              <a:ext uri="{FF2B5EF4-FFF2-40B4-BE49-F238E27FC236}">
                <a16:creationId xmlns="" xmlns:a16="http://schemas.microsoft.com/office/drawing/2014/main" id="{0EF5E38D-0785-4482-91F2-A65E2DFB5889}"/>
              </a:ext>
            </a:extLst>
          </p:cNvPr>
          <p:cNvPicPr>
            <a:picLocks noChangeAspect="1"/>
          </p:cNvPicPr>
          <p:nvPr/>
        </p:nvPicPr>
        <p:blipFill rotWithShape="1">
          <a:blip r:embed="rId2"/>
          <a:srcRect l="3733" r="7265" b="-1"/>
          <a:stretch/>
        </p:blipFill>
        <p:spPr>
          <a:xfrm>
            <a:off x="-1123" y="-2"/>
            <a:ext cx="9143980" cy="6857989"/>
          </a:xfrm>
          <a:prstGeom prst="rect">
            <a:avLst/>
          </a:prstGeom>
        </p:spPr>
      </p:pic>
      <p:sp>
        <p:nvSpPr>
          <p:cNvPr id="8" name="Rectangle 11">
            <a:extLst>
              <a:ext uri="{FF2B5EF4-FFF2-40B4-BE49-F238E27FC236}">
                <a16:creationId xmlns="" xmlns:a16="http://schemas.microsoft.com/office/drawing/2014/main" id="{AE95896B-6905-4618-A7DF-DED8A61FBC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 xmlns:a16="http://schemas.microsoft.com/office/drawing/2014/main" id="{7748BD8C-4984-4138-94CA-2DC5F39DC3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9D816652-E95E-40C9-B397-C76AFE1C2028}"/>
              </a:ext>
            </a:extLst>
          </p:cNvPr>
          <p:cNvSpPr>
            <a:spLocks noGrp="1"/>
          </p:cNvSpPr>
          <p:nvPr>
            <p:ph type="ctrTitle"/>
          </p:nvPr>
        </p:nvSpPr>
        <p:spPr>
          <a:xfrm>
            <a:off x="801243" y="1432223"/>
            <a:ext cx="3770758" cy="3035808"/>
          </a:xfrm>
        </p:spPr>
        <p:txBody>
          <a:bodyPr anchor="b">
            <a:normAutofit/>
          </a:bodyPr>
          <a:lstStyle/>
          <a:p>
            <a:r>
              <a:rPr lang="en-US" sz="6400" dirty="0">
                <a:solidFill>
                  <a:srgbClr val="FFFFFF"/>
                </a:solidFill>
              </a:rPr>
              <a:t>Song of Solomon</a:t>
            </a:r>
          </a:p>
        </p:txBody>
      </p:sp>
      <p:sp>
        <p:nvSpPr>
          <p:cNvPr id="3" name="Subtitle 2">
            <a:extLst>
              <a:ext uri="{FF2B5EF4-FFF2-40B4-BE49-F238E27FC236}">
                <a16:creationId xmlns="" xmlns:a16="http://schemas.microsoft.com/office/drawing/2014/main" id="{6FABE257-83AA-474D-BCC2-238EE02A29AD}"/>
              </a:ext>
            </a:extLst>
          </p:cNvPr>
          <p:cNvSpPr>
            <a:spLocks noGrp="1"/>
          </p:cNvSpPr>
          <p:nvPr>
            <p:ph type="subTitle" idx="1"/>
          </p:nvPr>
        </p:nvSpPr>
        <p:spPr>
          <a:xfrm>
            <a:off x="802386" y="4389120"/>
            <a:ext cx="2788953" cy="1069848"/>
          </a:xfrm>
        </p:spPr>
        <p:txBody>
          <a:bodyPr>
            <a:normAutofit/>
          </a:bodyPr>
          <a:lstStyle/>
          <a:p>
            <a:r>
              <a:rPr lang="en-US" sz="1800" dirty="0">
                <a:solidFill>
                  <a:srgbClr val="FFFFFF"/>
                </a:solidFill>
              </a:rPr>
              <a:t>Class #1: </a:t>
            </a:r>
            <a:r>
              <a:rPr lang="en-US" dirty="0">
                <a:solidFill>
                  <a:srgbClr val="FFFFFF"/>
                </a:solidFill>
              </a:rPr>
              <a:t>Introduction</a:t>
            </a:r>
            <a:endParaRPr lang="en-US" sz="1800" dirty="0">
              <a:solidFill>
                <a:srgbClr val="FFFFFF"/>
              </a:solidFill>
            </a:endParaRPr>
          </a:p>
        </p:txBody>
      </p:sp>
      <p:sp>
        <p:nvSpPr>
          <p:cNvPr id="10" name="Title 1">
            <a:extLst>
              <a:ext uri="{FF2B5EF4-FFF2-40B4-BE49-F238E27FC236}">
                <a16:creationId xmlns="" xmlns:a16="http://schemas.microsoft.com/office/drawing/2014/main" id="{9F3BAADF-62A2-419D-9898-CE6C601D4CFD}"/>
              </a:ext>
            </a:extLst>
          </p:cNvPr>
          <p:cNvSpPr txBox="1">
            <a:spLocks/>
          </p:cNvSpPr>
          <p:nvPr/>
        </p:nvSpPr>
        <p:spPr>
          <a:xfrm>
            <a:off x="5167834" y="1432223"/>
            <a:ext cx="3770758" cy="303580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400" b="0" kern="1200" cap="all" baseline="0">
                <a:blipFill dpi="0" rotWithShape="1">
                  <a:blip r:embed="rId5"/>
                  <a:srcRect/>
                  <a:tile tx="6350" ty="-127000" sx="65000" sy="64000" flip="none" algn="tl"/>
                </a:blipFill>
                <a:latin typeface="+mj-lt"/>
                <a:ea typeface="+mj-ea"/>
                <a:cs typeface="+mj-cs"/>
              </a:defRPr>
            </a:lvl1pPr>
          </a:lstStyle>
          <a:p>
            <a:r>
              <a:rPr lang="en-US" dirty="0">
                <a:solidFill>
                  <a:srgbClr val="FFFFFF"/>
                </a:solidFill>
              </a:rPr>
              <a:t>CANTAR DE CANTARES</a:t>
            </a:r>
          </a:p>
        </p:txBody>
      </p:sp>
      <p:sp>
        <p:nvSpPr>
          <p:cNvPr id="11" name="Subtitle 2">
            <a:extLst>
              <a:ext uri="{FF2B5EF4-FFF2-40B4-BE49-F238E27FC236}">
                <a16:creationId xmlns="" xmlns:a16="http://schemas.microsoft.com/office/drawing/2014/main" id="{5CC98A11-7EF8-48DC-B9B2-582416F98EC4}"/>
              </a:ext>
            </a:extLst>
          </p:cNvPr>
          <p:cNvSpPr txBox="1">
            <a:spLocks/>
          </p:cNvSpPr>
          <p:nvPr/>
        </p:nvSpPr>
        <p:spPr>
          <a:xfrm>
            <a:off x="5166691" y="4468031"/>
            <a:ext cx="2788953" cy="106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9pPr>
          </a:lstStyle>
          <a:p>
            <a:r>
              <a:rPr lang="en-US" dirty="0" err="1">
                <a:solidFill>
                  <a:srgbClr val="FFFFFF"/>
                </a:solidFill>
              </a:rPr>
              <a:t>Clase</a:t>
            </a:r>
            <a:r>
              <a:rPr lang="en-US" dirty="0">
                <a:solidFill>
                  <a:srgbClr val="FFFFFF"/>
                </a:solidFill>
              </a:rPr>
              <a:t> no. 1: </a:t>
            </a:r>
            <a:r>
              <a:rPr lang="en-US" dirty="0" err="1">
                <a:solidFill>
                  <a:srgbClr val="FFFFFF"/>
                </a:solidFill>
              </a:rPr>
              <a:t>Introducci</a:t>
            </a:r>
            <a:r>
              <a:rPr lang="es-ES" dirty="0" err="1">
                <a:solidFill>
                  <a:srgbClr val="FFFFFF"/>
                </a:solidFill>
              </a:rPr>
              <a:t>ó</a:t>
            </a:r>
            <a:r>
              <a:rPr lang="en-US" dirty="0">
                <a:solidFill>
                  <a:srgbClr val="FFFFFF"/>
                </a:solidFill>
              </a:rPr>
              <a:t>n</a:t>
            </a:r>
          </a:p>
        </p:txBody>
      </p:sp>
    </p:spTree>
    <p:extLst>
      <p:ext uri="{BB962C8B-B14F-4D97-AF65-F5344CB8AC3E}">
        <p14:creationId xmlns:p14="http://schemas.microsoft.com/office/powerpoint/2010/main" val="248651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7A6311-72AC-4F42-99C0-8A3815AB7DB9}"/>
              </a:ext>
            </a:extLst>
          </p:cNvPr>
          <p:cNvSpPr>
            <a:spLocks noGrp="1"/>
          </p:cNvSpPr>
          <p:nvPr>
            <p:ph type="title"/>
          </p:nvPr>
        </p:nvSpPr>
        <p:spPr>
          <a:xfrm>
            <a:off x="685800" y="108171"/>
            <a:ext cx="7772400" cy="791715"/>
          </a:xfrm>
        </p:spPr>
        <p:txBody>
          <a:bodyPr>
            <a:normAutofit fontScale="90000"/>
          </a:bodyPr>
          <a:lstStyle/>
          <a:p>
            <a:r>
              <a:rPr lang="en-US" sz="3200" dirty="0"/>
              <a:t>The Ideal relationship: </a:t>
            </a:r>
            <a:r>
              <a:rPr lang="en-US" sz="2000" dirty="0"/>
              <a:t>advantages of the garden family</a:t>
            </a:r>
            <a:br>
              <a:rPr lang="en-US" sz="2000" dirty="0"/>
            </a:br>
            <a:endParaRPr lang="en-US" sz="2000" dirty="0"/>
          </a:p>
        </p:txBody>
      </p:sp>
      <p:sp>
        <p:nvSpPr>
          <p:cNvPr id="3" name="Content Placeholder 2">
            <a:extLst>
              <a:ext uri="{FF2B5EF4-FFF2-40B4-BE49-F238E27FC236}">
                <a16:creationId xmlns="" xmlns:a16="http://schemas.microsoft.com/office/drawing/2014/main" id="{7AC7FC00-EAA4-43F6-8D53-0736827A187F}"/>
              </a:ext>
            </a:extLst>
          </p:cNvPr>
          <p:cNvSpPr>
            <a:spLocks noGrp="1"/>
          </p:cNvSpPr>
          <p:nvPr>
            <p:ph sz="half" idx="1"/>
          </p:nvPr>
        </p:nvSpPr>
        <p:spPr>
          <a:xfrm>
            <a:off x="230198" y="1272663"/>
            <a:ext cx="4111906" cy="5092861"/>
          </a:xfrm>
        </p:spPr>
        <p:txBody>
          <a:bodyPr>
            <a:noAutofit/>
          </a:bodyPr>
          <a:lstStyle/>
          <a:p>
            <a:pPr fontAlgn="t">
              <a:lnSpc>
                <a:spcPct val="80000"/>
              </a:lnSpc>
              <a:spcBef>
                <a:spcPts val="400"/>
              </a:spcBef>
            </a:pPr>
            <a:r>
              <a:rPr lang="en-US" sz="1600" dirty="0"/>
              <a:t>No Shortages, No Anxiety for Survival,</a:t>
            </a:r>
          </a:p>
          <a:p>
            <a:pPr fontAlgn="t">
              <a:lnSpc>
                <a:spcPct val="80000"/>
              </a:lnSpc>
              <a:spcBef>
                <a:spcPts val="400"/>
              </a:spcBef>
            </a:pPr>
            <a:r>
              <a:rPr lang="en-US" sz="1600" dirty="0"/>
              <a:t>Sufficient Pleasure:  So No Competition</a:t>
            </a:r>
          </a:p>
          <a:p>
            <a:pPr fontAlgn="t">
              <a:lnSpc>
                <a:spcPct val="80000"/>
              </a:lnSpc>
              <a:spcBef>
                <a:spcPts val="400"/>
              </a:spcBef>
            </a:pPr>
            <a:r>
              <a:rPr lang="en-US" sz="1600" dirty="0"/>
              <a:t>Immortality:  No Fear of Death or Separation</a:t>
            </a:r>
          </a:p>
          <a:p>
            <a:pPr fontAlgn="t">
              <a:lnSpc>
                <a:spcPct val="80000"/>
              </a:lnSpc>
              <a:spcBef>
                <a:spcPts val="400"/>
              </a:spcBef>
            </a:pPr>
            <a:r>
              <a:rPr lang="en-US" sz="1600" dirty="0"/>
              <a:t>No other Choices:  No Competition, No Temptations to Unfaithfulness</a:t>
            </a:r>
          </a:p>
          <a:p>
            <a:pPr fontAlgn="t">
              <a:lnSpc>
                <a:spcPct val="80000"/>
              </a:lnSpc>
              <a:spcBef>
                <a:spcPts val="400"/>
              </a:spcBef>
            </a:pPr>
            <a:r>
              <a:rPr lang="en-US" sz="1600" dirty="0"/>
              <a:t>Continual Contact:  No other Competing Influences or Distractions</a:t>
            </a:r>
          </a:p>
          <a:p>
            <a:pPr fontAlgn="t">
              <a:lnSpc>
                <a:spcPct val="80000"/>
              </a:lnSpc>
              <a:spcBef>
                <a:spcPts val="400"/>
              </a:spcBef>
            </a:pPr>
            <a:r>
              <a:rPr lang="en-US" sz="1600" dirty="0"/>
              <a:t>No Sin, Little Temptation: No Personal Hurt, or Causes for Grudges or Revenge</a:t>
            </a:r>
          </a:p>
          <a:p>
            <a:pPr fontAlgn="t">
              <a:lnSpc>
                <a:spcPct val="80000"/>
              </a:lnSpc>
              <a:spcBef>
                <a:spcPts val="400"/>
              </a:spcBef>
            </a:pPr>
            <a:r>
              <a:rPr lang="en-US" sz="1600" dirty="0"/>
              <a:t>No Deception (“Naked”); No Fear of Deception</a:t>
            </a:r>
          </a:p>
          <a:p>
            <a:pPr fontAlgn="t">
              <a:lnSpc>
                <a:spcPct val="80000"/>
              </a:lnSpc>
              <a:spcBef>
                <a:spcPts val="400"/>
              </a:spcBef>
            </a:pPr>
            <a:r>
              <a:rPr lang="en-US" sz="1600" dirty="0"/>
              <a:t>“Not Ashamed”: No Cause for Shame or Embarrassment or Lack of Self-confidence</a:t>
            </a:r>
          </a:p>
          <a:p>
            <a:pPr fontAlgn="t">
              <a:lnSpc>
                <a:spcPct val="80000"/>
              </a:lnSpc>
              <a:spcBef>
                <a:spcPts val="400"/>
              </a:spcBef>
            </a:pPr>
            <a:r>
              <a:rPr lang="en-US" sz="1600" dirty="0"/>
              <a:t>Close Relationship: Constant, Perfect Companionship; No Loneliness</a:t>
            </a:r>
          </a:p>
          <a:p>
            <a:pPr fontAlgn="t">
              <a:lnSpc>
                <a:spcPct val="80000"/>
              </a:lnSpc>
              <a:spcBef>
                <a:spcPts val="400"/>
              </a:spcBef>
            </a:pPr>
            <a:r>
              <a:rPr lang="en-US" sz="1600" dirty="0"/>
              <a:t>Constant Presence of God (Walk with, &amp; Talk with)</a:t>
            </a:r>
          </a:p>
          <a:p>
            <a:pPr fontAlgn="t">
              <a:lnSpc>
                <a:spcPct val="80000"/>
              </a:lnSpc>
              <a:spcBef>
                <a:spcPts val="400"/>
              </a:spcBef>
            </a:pPr>
            <a:r>
              <a:rPr lang="en-US" sz="1600" dirty="0"/>
              <a:t>Obvious Value in God’s Sight: “Image of God;” Superiority over Animals</a:t>
            </a:r>
          </a:p>
          <a:p>
            <a:pPr fontAlgn="t">
              <a:lnSpc>
                <a:spcPct val="80000"/>
              </a:lnSpc>
              <a:spcBef>
                <a:spcPts val="400"/>
              </a:spcBef>
            </a:pPr>
            <a:r>
              <a:rPr lang="en-US" sz="1600" dirty="0"/>
              <a:t>Time Filled with Purposeful Activity (“Have Dominion”, “Tend”); Clear Roles</a:t>
            </a:r>
          </a:p>
          <a:p>
            <a:pPr fontAlgn="t">
              <a:lnSpc>
                <a:spcPct val="80000"/>
              </a:lnSpc>
              <a:spcBef>
                <a:spcPts val="400"/>
              </a:spcBef>
            </a:pPr>
            <a:r>
              <a:rPr lang="en-US" sz="1600" dirty="0"/>
              <a:t>No Tragedies, Pain, Sickness, Traumas</a:t>
            </a:r>
          </a:p>
        </p:txBody>
      </p:sp>
      <p:sp>
        <p:nvSpPr>
          <p:cNvPr id="5" name="Content Placeholder 4">
            <a:extLst>
              <a:ext uri="{FF2B5EF4-FFF2-40B4-BE49-F238E27FC236}">
                <a16:creationId xmlns="" xmlns:a16="http://schemas.microsoft.com/office/drawing/2014/main" id="{28198F7E-8553-6F4E-A378-2592D291BFF5}"/>
              </a:ext>
            </a:extLst>
          </p:cNvPr>
          <p:cNvSpPr>
            <a:spLocks noGrp="1"/>
          </p:cNvSpPr>
          <p:nvPr>
            <p:ph sz="half" idx="2"/>
          </p:nvPr>
        </p:nvSpPr>
        <p:spPr>
          <a:xfrm>
            <a:off x="4470400" y="1272662"/>
            <a:ext cx="4443402" cy="5092861"/>
          </a:xfrm>
        </p:spPr>
        <p:txBody>
          <a:bodyPr>
            <a:noAutofit/>
          </a:bodyPr>
          <a:lstStyle/>
          <a:p>
            <a:pPr fontAlgn="t">
              <a:lnSpc>
                <a:spcPct val="80000"/>
              </a:lnSpc>
              <a:spcBef>
                <a:spcPts val="400"/>
              </a:spcBef>
            </a:pPr>
            <a:r>
              <a:rPr lang="es-ES" sz="1600" dirty="0"/>
              <a:t>Sin Escasez, ansiedad por la supervivencia</a:t>
            </a:r>
          </a:p>
          <a:p>
            <a:pPr fontAlgn="t">
              <a:lnSpc>
                <a:spcPct val="80000"/>
              </a:lnSpc>
              <a:spcBef>
                <a:spcPts val="400"/>
              </a:spcBef>
            </a:pPr>
            <a:r>
              <a:rPr lang="es-ES" sz="1600" dirty="0"/>
              <a:t>Suficiente Placer: Así no hay competencia</a:t>
            </a:r>
          </a:p>
          <a:p>
            <a:pPr fontAlgn="t">
              <a:lnSpc>
                <a:spcPct val="80000"/>
              </a:lnSpc>
              <a:spcBef>
                <a:spcPts val="400"/>
              </a:spcBef>
            </a:pPr>
            <a:r>
              <a:rPr lang="es-ES" sz="1600" dirty="0"/>
              <a:t>Inmortalidad:  Sin miedo a la muerte ni a la separación</a:t>
            </a:r>
          </a:p>
          <a:p>
            <a:pPr fontAlgn="t">
              <a:lnSpc>
                <a:spcPct val="80000"/>
              </a:lnSpc>
              <a:spcBef>
                <a:spcPts val="400"/>
              </a:spcBef>
            </a:pPr>
            <a:r>
              <a:rPr lang="es-ES" sz="1600" dirty="0"/>
              <a:t>Sin Otras Opciones: Sin competencia, sin tentaciones de infidelidad</a:t>
            </a:r>
          </a:p>
          <a:p>
            <a:pPr fontAlgn="t">
              <a:lnSpc>
                <a:spcPct val="80000"/>
              </a:lnSpc>
              <a:spcBef>
                <a:spcPts val="400"/>
              </a:spcBef>
            </a:pPr>
            <a:r>
              <a:rPr lang="es-ES" sz="1600" dirty="0"/>
              <a:t>Contacto Continuo:  Sin otras influencias o distracciones para competir</a:t>
            </a:r>
          </a:p>
          <a:p>
            <a:pPr fontAlgn="t">
              <a:lnSpc>
                <a:spcPct val="80000"/>
              </a:lnSpc>
              <a:spcBef>
                <a:spcPts val="400"/>
              </a:spcBef>
            </a:pPr>
            <a:r>
              <a:rPr lang="es-ES" sz="1600" dirty="0"/>
              <a:t>Sin Pecado, Pocas Tentaciones: Sin daños personales, motivos de rencor o venganza</a:t>
            </a:r>
          </a:p>
          <a:p>
            <a:pPr fontAlgn="t">
              <a:lnSpc>
                <a:spcPct val="80000"/>
              </a:lnSpc>
              <a:spcBef>
                <a:spcPts val="400"/>
              </a:spcBef>
            </a:pPr>
            <a:r>
              <a:rPr lang="es-ES" sz="1600" dirty="0"/>
              <a:t>Sin Engaño ("Desnudos"): Sin Miedo al Engaño</a:t>
            </a:r>
          </a:p>
          <a:p>
            <a:pPr fontAlgn="t">
              <a:lnSpc>
                <a:spcPct val="80000"/>
              </a:lnSpc>
              <a:spcBef>
                <a:spcPts val="400"/>
              </a:spcBef>
            </a:pPr>
            <a:r>
              <a:rPr lang="es-ES" sz="1600" dirty="0"/>
              <a:t>“No Se Avergonzaban": Sin motivo de vergüenza, desconcierto, ni falta de confianza en sí mismo</a:t>
            </a:r>
          </a:p>
          <a:p>
            <a:pPr fontAlgn="t">
              <a:lnSpc>
                <a:spcPct val="80000"/>
              </a:lnSpc>
              <a:spcBef>
                <a:spcPts val="400"/>
              </a:spcBef>
            </a:pPr>
            <a:r>
              <a:rPr lang="es-ES" sz="1600" dirty="0"/>
              <a:t>Relación Estrecha: compañía constante y perfecta; sin soledad</a:t>
            </a:r>
          </a:p>
          <a:p>
            <a:pPr fontAlgn="t">
              <a:lnSpc>
                <a:spcPct val="80000"/>
              </a:lnSpc>
              <a:spcBef>
                <a:spcPts val="400"/>
              </a:spcBef>
            </a:pPr>
            <a:r>
              <a:rPr lang="es-ES" sz="1600" dirty="0"/>
              <a:t>Presencia Constante de Dios (andar y hablar con él)</a:t>
            </a:r>
          </a:p>
          <a:p>
            <a:pPr fontAlgn="t">
              <a:lnSpc>
                <a:spcPct val="80000"/>
              </a:lnSpc>
              <a:spcBef>
                <a:spcPts val="400"/>
              </a:spcBef>
            </a:pPr>
            <a:r>
              <a:rPr lang="es-ES" sz="1600" dirty="0"/>
              <a:t>Valor Obvio a los Ojos de Dios: “imagen de Dios"; superioridad sobre los animales</a:t>
            </a:r>
          </a:p>
          <a:p>
            <a:pPr fontAlgn="t">
              <a:lnSpc>
                <a:spcPct val="80000"/>
              </a:lnSpc>
              <a:spcBef>
                <a:spcPts val="400"/>
              </a:spcBef>
            </a:pPr>
            <a:r>
              <a:rPr lang="es-ES" sz="1600" dirty="0"/>
              <a:t>Tiempo Lleno de Actividad con Propósito (“señoread", “lo labrara"); papeles claros</a:t>
            </a:r>
          </a:p>
          <a:p>
            <a:pPr fontAlgn="t">
              <a:lnSpc>
                <a:spcPct val="80000"/>
              </a:lnSpc>
              <a:spcBef>
                <a:spcPts val="400"/>
              </a:spcBef>
            </a:pPr>
            <a:r>
              <a:rPr lang="es-ES" sz="1600" dirty="0"/>
              <a:t>Sin Tragedias, Dolor, Enfermedad, Traumas</a:t>
            </a:r>
          </a:p>
        </p:txBody>
      </p:sp>
      <p:sp>
        <p:nvSpPr>
          <p:cNvPr id="6" name="Title 1">
            <a:extLst>
              <a:ext uri="{FF2B5EF4-FFF2-40B4-BE49-F238E27FC236}">
                <a16:creationId xmlns="" xmlns:a16="http://schemas.microsoft.com/office/drawing/2014/main" id="{3E86C188-F677-4049-A680-348DB1C2FEDA}"/>
              </a:ext>
            </a:extLst>
          </p:cNvPr>
          <p:cNvSpPr txBox="1">
            <a:spLocks/>
          </p:cNvSpPr>
          <p:nvPr/>
        </p:nvSpPr>
        <p:spPr>
          <a:xfrm>
            <a:off x="681609" y="655120"/>
            <a:ext cx="7772400" cy="7917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r"/>
            <a:r>
              <a:rPr lang="en-US" sz="2900" dirty="0"/>
              <a:t>LA RELACIÓN IDEAL: </a:t>
            </a:r>
            <a:r>
              <a:rPr lang="en-US" sz="1800" dirty="0"/>
              <a:t>Las </a:t>
            </a:r>
            <a:r>
              <a:rPr lang="en-US" sz="1800" dirty="0" err="1"/>
              <a:t>ventajas</a:t>
            </a:r>
            <a:r>
              <a:rPr lang="en-US" sz="1800" dirty="0"/>
              <a:t> de la </a:t>
            </a:r>
            <a:r>
              <a:rPr lang="en-US" sz="1800" dirty="0" err="1"/>
              <a:t>familia</a:t>
            </a:r>
            <a:r>
              <a:rPr lang="en-US" sz="1800" dirty="0"/>
              <a:t> del </a:t>
            </a:r>
            <a:r>
              <a:rPr lang="en-US" sz="1800" dirty="0" err="1"/>
              <a:t>huerto</a:t>
            </a:r>
            <a:r>
              <a:rPr lang="en-US" sz="2000" dirty="0"/>
              <a:t/>
            </a:r>
            <a:br>
              <a:rPr lang="en-US" sz="2000" dirty="0"/>
            </a:br>
            <a:endParaRPr lang="en-US" sz="2000" dirty="0"/>
          </a:p>
        </p:txBody>
      </p:sp>
    </p:spTree>
    <p:extLst>
      <p:ext uri="{BB962C8B-B14F-4D97-AF65-F5344CB8AC3E}">
        <p14:creationId xmlns:p14="http://schemas.microsoft.com/office/powerpoint/2010/main" val="3989027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A408EA-9A58-474F-ADA2-46239E30EA94}"/>
              </a:ext>
            </a:extLst>
          </p:cNvPr>
          <p:cNvSpPr>
            <a:spLocks noGrp="1"/>
          </p:cNvSpPr>
          <p:nvPr>
            <p:ph type="title"/>
          </p:nvPr>
        </p:nvSpPr>
        <p:spPr>
          <a:xfrm>
            <a:off x="457200" y="301752"/>
            <a:ext cx="7772400" cy="1325167"/>
          </a:xfrm>
        </p:spPr>
        <p:txBody>
          <a:bodyPr/>
          <a:lstStyle/>
          <a:p>
            <a:r>
              <a:rPr lang="en-US" dirty="0"/>
              <a:t>The wedding night</a:t>
            </a:r>
            <a:br>
              <a:rPr lang="en-US" dirty="0"/>
            </a:br>
            <a:r>
              <a:rPr lang="en-US" dirty="0"/>
              <a:t>LA NOCHE DE BODAS</a:t>
            </a:r>
          </a:p>
        </p:txBody>
      </p:sp>
      <p:sp>
        <p:nvSpPr>
          <p:cNvPr id="3" name="Text Placeholder 2">
            <a:extLst>
              <a:ext uri="{FF2B5EF4-FFF2-40B4-BE49-F238E27FC236}">
                <a16:creationId xmlns="" xmlns:a16="http://schemas.microsoft.com/office/drawing/2014/main" id="{E704BAC6-0F3B-467E-8A0B-15DD2CF6BCF8}"/>
              </a:ext>
            </a:extLst>
          </p:cNvPr>
          <p:cNvSpPr>
            <a:spLocks noGrp="1"/>
          </p:cNvSpPr>
          <p:nvPr>
            <p:ph type="body" idx="1"/>
          </p:nvPr>
        </p:nvSpPr>
        <p:spPr>
          <a:xfrm>
            <a:off x="665608" y="1835091"/>
            <a:ext cx="3657600" cy="361360"/>
          </a:xfrm>
        </p:spPr>
        <p:txBody>
          <a:bodyPr>
            <a:normAutofit lnSpcReduction="10000"/>
          </a:bodyPr>
          <a:lstStyle/>
          <a:p>
            <a:pPr algn="ctr"/>
            <a:r>
              <a:rPr lang="en-US" dirty="0"/>
              <a:t>Before</a:t>
            </a:r>
          </a:p>
        </p:txBody>
      </p:sp>
      <p:sp>
        <p:nvSpPr>
          <p:cNvPr id="4" name="Content Placeholder 3">
            <a:extLst>
              <a:ext uri="{FF2B5EF4-FFF2-40B4-BE49-F238E27FC236}">
                <a16:creationId xmlns="" xmlns:a16="http://schemas.microsoft.com/office/drawing/2014/main" id="{7150255C-8E0F-4AA2-A6E8-AF2134C3F4BC}"/>
              </a:ext>
            </a:extLst>
          </p:cNvPr>
          <p:cNvSpPr>
            <a:spLocks noGrp="1"/>
          </p:cNvSpPr>
          <p:nvPr>
            <p:ph sz="half" idx="2"/>
          </p:nvPr>
        </p:nvSpPr>
        <p:spPr>
          <a:xfrm>
            <a:off x="685800" y="2291942"/>
            <a:ext cx="3657600" cy="1840672"/>
          </a:xfrm>
        </p:spPr>
        <p:txBody>
          <a:bodyPr>
            <a:normAutofit/>
          </a:bodyPr>
          <a:lstStyle/>
          <a:p>
            <a:r>
              <a:rPr lang="en-US" sz="1600" dirty="0"/>
              <a:t>Keep hidden what should be hidden.</a:t>
            </a:r>
          </a:p>
          <a:p>
            <a:r>
              <a:rPr lang="en-US" sz="1600" dirty="0"/>
              <a:t>Take great care to </a:t>
            </a:r>
            <a:r>
              <a:rPr lang="en-US" sz="1600" b="1" dirty="0"/>
              <a:t>guard</a:t>
            </a:r>
            <a:r>
              <a:rPr lang="en-US" sz="1600" dirty="0"/>
              <a:t> your hearts.</a:t>
            </a:r>
          </a:p>
          <a:p>
            <a:r>
              <a:rPr lang="en-US" sz="1600" dirty="0"/>
              <a:t>Garden </a:t>
            </a:r>
            <a:r>
              <a:rPr lang="en-US" sz="1600" b="1" dirty="0"/>
              <a:t>enclosed</a:t>
            </a:r>
            <a:r>
              <a:rPr lang="en-US" sz="1600" dirty="0"/>
              <a:t>, spring </a:t>
            </a:r>
            <a:r>
              <a:rPr lang="en-US" sz="1600" b="1" dirty="0"/>
              <a:t>shut up</a:t>
            </a:r>
            <a:r>
              <a:rPr lang="en-US" sz="1600" dirty="0"/>
              <a:t>, fountain </a:t>
            </a:r>
            <a:r>
              <a:rPr lang="en-US" sz="1600" b="1" dirty="0"/>
              <a:t>sealed</a:t>
            </a:r>
            <a:endParaRPr lang="en-US" sz="1600" dirty="0"/>
          </a:p>
        </p:txBody>
      </p:sp>
      <p:sp>
        <p:nvSpPr>
          <p:cNvPr id="5" name="Text Placeholder 4">
            <a:extLst>
              <a:ext uri="{FF2B5EF4-FFF2-40B4-BE49-F238E27FC236}">
                <a16:creationId xmlns="" xmlns:a16="http://schemas.microsoft.com/office/drawing/2014/main" id="{ADBDD00A-DBF7-4953-8650-BE7E9E6DA339}"/>
              </a:ext>
            </a:extLst>
          </p:cNvPr>
          <p:cNvSpPr>
            <a:spLocks noGrp="1"/>
          </p:cNvSpPr>
          <p:nvPr>
            <p:ph type="body" sz="quarter" idx="3"/>
          </p:nvPr>
        </p:nvSpPr>
        <p:spPr>
          <a:xfrm>
            <a:off x="665607" y="4198769"/>
            <a:ext cx="3657600" cy="361360"/>
          </a:xfrm>
        </p:spPr>
        <p:txBody>
          <a:bodyPr>
            <a:normAutofit lnSpcReduction="10000"/>
          </a:bodyPr>
          <a:lstStyle/>
          <a:p>
            <a:pPr algn="ctr"/>
            <a:r>
              <a:rPr lang="en-US" dirty="0"/>
              <a:t>After</a:t>
            </a:r>
            <a:endParaRPr lang="en-US" sz="1400" dirty="0"/>
          </a:p>
        </p:txBody>
      </p:sp>
      <p:sp>
        <p:nvSpPr>
          <p:cNvPr id="6" name="Content Placeholder 5">
            <a:extLst>
              <a:ext uri="{FF2B5EF4-FFF2-40B4-BE49-F238E27FC236}">
                <a16:creationId xmlns="" xmlns:a16="http://schemas.microsoft.com/office/drawing/2014/main" id="{BD03CB5E-5D83-466A-8440-1A090C37BEBB}"/>
              </a:ext>
            </a:extLst>
          </p:cNvPr>
          <p:cNvSpPr>
            <a:spLocks noGrp="1"/>
          </p:cNvSpPr>
          <p:nvPr>
            <p:ph sz="quarter" idx="4"/>
          </p:nvPr>
        </p:nvSpPr>
        <p:spPr>
          <a:xfrm>
            <a:off x="665607" y="4637317"/>
            <a:ext cx="3657600" cy="1746998"/>
          </a:xfrm>
        </p:spPr>
        <p:txBody>
          <a:bodyPr>
            <a:normAutofit/>
          </a:bodyPr>
          <a:lstStyle/>
          <a:p>
            <a:r>
              <a:rPr lang="en-US" sz="1600" dirty="0"/>
              <a:t>“Let her breasts satisfy you at all times…”</a:t>
            </a:r>
          </a:p>
          <a:p>
            <a:r>
              <a:rPr lang="en-US" sz="1600" dirty="0"/>
              <a:t>“… and always be enraptured with her love.”</a:t>
            </a:r>
          </a:p>
          <a:p>
            <a:r>
              <a:rPr lang="en-US" sz="1600" dirty="0"/>
              <a:t>“Drink … Let your fountain be blessed and rejoice…”</a:t>
            </a:r>
          </a:p>
        </p:txBody>
      </p:sp>
      <p:sp>
        <p:nvSpPr>
          <p:cNvPr id="7" name="TextBox 6">
            <a:extLst>
              <a:ext uri="{FF2B5EF4-FFF2-40B4-BE49-F238E27FC236}">
                <a16:creationId xmlns="" xmlns:a16="http://schemas.microsoft.com/office/drawing/2014/main" id="{88395E58-30A9-4018-A43A-44F701761C43}"/>
              </a:ext>
            </a:extLst>
          </p:cNvPr>
          <p:cNvSpPr txBox="1"/>
          <p:nvPr/>
        </p:nvSpPr>
        <p:spPr>
          <a:xfrm>
            <a:off x="952210" y="6402359"/>
            <a:ext cx="3084394" cy="307777"/>
          </a:xfrm>
          <a:prstGeom prst="rect">
            <a:avLst/>
          </a:prstGeom>
          <a:noFill/>
        </p:spPr>
        <p:txBody>
          <a:bodyPr wrap="square" rtlCol="0">
            <a:spAutoFit/>
          </a:bodyPr>
          <a:lstStyle/>
          <a:p>
            <a:pPr algn="ctr"/>
            <a:r>
              <a:rPr lang="en-US" sz="1400" i="1" dirty="0">
                <a:solidFill>
                  <a:prstClr val="black"/>
                </a:solidFill>
              </a:rPr>
              <a:t>(Proverbs 5:15-19)</a:t>
            </a:r>
          </a:p>
        </p:txBody>
      </p:sp>
      <p:sp>
        <p:nvSpPr>
          <p:cNvPr id="8" name="Text Placeholder 2">
            <a:extLst>
              <a:ext uri="{FF2B5EF4-FFF2-40B4-BE49-F238E27FC236}">
                <a16:creationId xmlns="" xmlns:a16="http://schemas.microsoft.com/office/drawing/2014/main" id="{39DD8AFA-A0CE-0AE5-F13B-A76CD9BAE3BE}"/>
              </a:ext>
            </a:extLst>
          </p:cNvPr>
          <p:cNvSpPr txBox="1">
            <a:spLocks/>
          </p:cNvSpPr>
          <p:nvPr/>
        </p:nvSpPr>
        <p:spPr>
          <a:xfrm>
            <a:off x="4921905" y="1835091"/>
            <a:ext cx="3657600" cy="361360"/>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ctr">
              <a:buClr>
                <a:srgbClr val="D34817">
                  <a:lumMod val="75000"/>
                </a:srgbClr>
              </a:buClr>
            </a:pPr>
            <a:r>
              <a:rPr lang="en-US" dirty="0">
                <a:solidFill>
                  <a:srgbClr val="D34817">
                    <a:lumMod val="75000"/>
                  </a:srgbClr>
                </a:solidFill>
              </a:rPr>
              <a:t>Antes</a:t>
            </a:r>
          </a:p>
        </p:txBody>
      </p:sp>
      <p:sp>
        <p:nvSpPr>
          <p:cNvPr id="9" name="Content Placeholder 3">
            <a:extLst>
              <a:ext uri="{FF2B5EF4-FFF2-40B4-BE49-F238E27FC236}">
                <a16:creationId xmlns="" xmlns:a16="http://schemas.microsoft.com/office/drawing/2014/main" id="{146EB810-C147-6BF4-4E45-98AC53E2BCF4}"/>
              </a:ext>
            </a:extLst>
          </p:cNvPr>
          <p:cNvSpPr txBox="1">
            <a:spLocks/>
          </p:cNvSpPr>
          <p:nvPr/>
        </p:nvSpPr>
        <p:spPr>
          <a:xfrm>
            <a:off x="4921905" y="2291942"/>
            <a:ext cx="3657600" cy="184067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rgbClr val="D34817">
                  <a:lumMod val="75000"/>
                </a:srgbClr>
              </a:buClr>
            </a:pPr>
            <a:r>
              <a:rPr lang="en-US" sz="1600" dirty="0" err="1" smtClean="0">
                <a:solidFill>
                  <a:prstClr val="black"/>
                </a:solidFill>
              </a:rPr>
              <a:t>Mantengan</a:t>
            </a:r>
            <a:r>
              <a:rPr lang="en-US" sz="1600" dirty="0" smtClean="0">
                <a:solidFill>
                  <a:prstClr val="black"/>
                </a:solidFill>
              </a:rPr>
              <a:t> </a:t>
            </a:r>
            <a:r>
              <a:rPr lang="en-US" sz="1600" dirty="0" err="1">
                <a:solidFill>
                  <a:prstClr val="black"/>
                </a:solidFill>
              </a:rPr>
              <a:t>oculto</a:t>
            </a:r>
            <a:r>
              <a:rPr lang="en-US" sz="1600" dirty="0">
                <a:solidFill>
                  <a:prstClr val="black"/>
                </a:solidFill>
              </a:rPr>
              <a:t> lo que </a:t>
            </a:r>
            <a:r>
              <a:rPr lang="en-US" sz="1600" dirty="0" err="1">
                <a:solidFill>
                  <a:prstClr val="black"/>
                </a:solidFill>
              </a:rPr>
              <a:t>debería</a:t>
            </a:r>
            <a:r>
              <a:rPr lang="en-US" sz="1600" dirty="0">
                <a:solidFill>
                  <a:prstClr val="black"/>
                </a:solidFill>
              </a:rPr>
              <a:t> </a:t>
            </a:r>
            <a:r>
              <a:rPr lang="en-US" sz="1600" dirty="0" err="1">
                <a:solidFill>
                  <a:prstClr val="black"/>
                </a:solidFill>
              </a:rPr>
              <a:t>estar</a:t>
            </a:r>
            <a:r>
              <a:rPr lang="en-US" sz="1600" dirty="0">
                <a:solidFill>
                  <a:prstClr val="black"/>
                </a:solidFill>
              </a:rPr>
              <a:t> </a:t>
            </a:r>
            <a:r>
              <a:rPr lang="en-US" sz="1600" dirty="0" err="1">
                <a:solidFill>
                  <a:prstClr val="black"/>
                </a:solidFill>
              </a:rPr>
              <a:t>oculto</a:t>
            </a:r>
            <a:r>
              <a:rPr lang="en-US" sz="1600" dirty="0">
                <a:solidFill>
                  <a:prstClr val="black"/>
                </a:solidFill>
              </a:rPr>
              <a:t>.</a:t>
            </a:r>
          </a:p>
          <a:p>
            <a:pPr>
              <a:buClr>
                <a:srgbClr val="D34817">
                  <a:lumMod val="75000"/>
                </a:srgbClr>
              </a:buClr>
            </a:pPr>
            <a:r>
              <a:rPr lang="en-US" sz="1600" dirty="0" err="1">
                <a:solidFill>
                  <a:prstClr val="black"/>
                </a:solidFill>
              </a:rPr>
              <a:t>Tengan</a:t>
            </a:r>
            <a:r>
              <a:rPr lang="en-US" sz="1600" dirty="0">
                <a:solidFill>
                  <a:prstClr val="black"/>
                </a:solidFill>
              </a:rPr>
              <a:t> </a:t>
            </a:r>
            <a:r>
              <a:rPr lang="en-US" sz="1600" dirty="0" err="1">
                <a:solidFill>
                  <a:prstClr val="black"/>
                </a:solidFill>
              </a:rPr>
              <a:t>mucho</a:t>
            </a:r>
            <a:r>
              <a:rPr lang="en-US" sz="1600" dirty="0">
                <a:solidFill>
                  <a:prstClr val="black"/>
                </a:solidFill>
              </a:rPr>
              <a:t> </a:t>
            </a:r>
            <a:r>
              <a:rPr lang="en-US" sz="1600" dirty="0" err="1">
                <a:solidFill>
                  <a:prstClr val="black"/>
                </a:solidFill>
              </a:rPr>
              <a:t>cuidado</a:t>
            </a:r>
            <a:r>
              <a:rPr lang="en-US" sz="1600" dirty="0">
                <a:solidFill>
                  <a:prstClr val="black"/>
                </a:solidFill>
              </a:rPr>
              <a:t> de </a:t>
            </a:r>
            <a:r>
              <a:rPr lang="en-US" sz="1600" b="1" dirty="0" err="1">
                <a:solidFill>
                  <a:prstClr val="black"/>
                </a:solidFill>
              </a:rPr>
              <a:t>guardar</a:t>
            </a:r>
            <a:r>
              <a:rPr lang="en-US" sz="1600" dirty="0">
                <a:solidFill>
                  <a:prstClr val="black"/>
                </a:solidFill>
              </a:rPr>
              <a:t> sus </a:t>
            </a:r>
            <a:r>
              <a:rPr lang="en-US" sz="1600" dirty="0" err="1">
                <a:solidFill>
                  <a:prstClr val="black"/>
                </a:solidFill>
              </a:rPr>
              <a:t>corazones</a:t>
            </a:r>
            <a:r>
              <a:rPr lang="en-US" sz="1600" dirty="0">
                <a:solidFill>
                  <a:prstClr val="black"/>
                </a:solidFill>
              </a:rPr>
              <a:t>.</a:t>
            </a:r>
          </a:p>
          <a:p>
            <a:pPr>
              <a:buClr>
                <a:srgbClr val="D34817">
                  <a:lumMod val="75000"/>
                </a:srgbClr>
              </a:buClr>
            </a:pPr>
            <a:r>
              <a:rPr lang="en-US" sz="1600" dirty="0" err="1" smtClean="0">
                <a:solidFill>
                  <a:prstClr val="black"/>
                </a:solidFill>
              </a:rPr>
              <a:t>Huerto</a:t>
            </a:r>
            <a:r>
              <a:rPr lang="en-US" sz="1600" dirty="0" smtClean="0">
                <a:solidFill>
                  <a:prstClr val="black"/>
                </a:solidFill>
              </a:rPr>
              <a:t> </a:t>
            </a:r>
            <a:r>
              <a:rPr lang="en-US" sz="1600" b="1" dirty="0" err="1">
                <a:solidFill>
                  <a:prstClr val="black"/>
                </a:solidFill>
              </a:rPr>
              <a:t>cerrado</a:t>
            </a:r>
            <a:r>
              <a:rPr lang="en-US" sz="1600" dirty="0">
                <a:solidFill>
                  <a:prstClr val="black"/>
                </a:solidFill>
              </a:rPr>
              <a:t>, </a:t>
            </a:r>
            <a:r>
              <a:rPr lang="en-US" sz="1600" dirty="0" err="1" smtClean="0">
                <a:solidFill>
                  <a:prstClr val="black"/>
                </a:solidFill>
              </a:rPr>
              <a:t>manantial</a:t>
            </a:r>
            <a:r>
              <a:rPr lang="en-US" sz="1600" dirty="0" smtClean="0">
                <a:solidFill>
                  <a:prstClr val="black"/>
                </a:solidFill>
              </a:rPr>
              <a:t> </a:t>
            </a:r>
            <a:r>
              <a:rPr lang="en-US" sz="1600" b="1" dirty="0" err="1" smtClean="0">
                <a:solidFill>
                  <a:prstClr val="black"/>
                </a:solidFill>
              </a:rPr>
              <a:t>cerrado</a:t>
            </a:r>
            <a:r>
              <a:rPr lang="en-US" sz="1600" dirty="0" smtClean="0">
                <a:solidFill>
                  <a:prstClr val="black"/>
                </a:solidFill>
              </a:rPr>
              <a:t>, </a:t>
            </a:r>
            <a:r>
              <a:rPr lang="en-US" sz="1600" dirty="0" err="1">
                <a:solidFill>
                  <a:prstClr val="black"/>
                </a:solidFill>
              </a:rPr>
              <a:t>fuente</a:t>
            </a:r>
            <a:r>
              <a:rPr lang="en-US" sz="1600" dirty="0">
                <a:solidFill>
                  <a:prstClr val="black"/>
                </a:solidFill>
              </a:rPr>
              <a:t> </a:t>
            </a:r>
            <a:r>
              <a:rPr lang="en-US" sz="1600" b="1" dirty="0" err="1">
                <a:solidFill>
                  <a:prstClr val="black"/>
                </a:solidFill>
              </a:rPr>
              <a:t>sellada</a:t>
            </a:r>
            <a:endParaRPr lang="en-US" sz="1600" b="1" dirty="0">
              <a:solidFill>
                <a:prstClr val="black"/>
              </a:solidFill>
            </a:endParaRPr>
          </a:p>
        </p:txBody>
      </p:sp>
      <p:sp>
        <p:nvSpPr>
          <p:cNvPr id="10" name="Text Placeholder 4">
            <a:extLst>
              <a:ext uri="{FF2B5EF4-FFF2-40B4-BE49-F238E27FC236}">
                <a16:creationId xmlns="" xmlns:a16="http://schemas.microsoft.com/office/drawing/2014/main" id="{3F4DE7C4-3119-D019-B57A-40486BE0D05E}"/>
              </a:ext>
            </a:extLst>
          </p:cNvPr>
          <p:cNvSpPr txBox="1">
            <a:spLocks/>
          </p:cNvSpPr>
          <p:nvPr/>
        </p:nvSpPr>
        <p:spPr>
          <a:xfrm>
            <a:off x="4921905" y="4198769"/>
            <a:ext cx="3657600" cy="361360"/>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ctr">
              <a:buClr>
                <a:srgbClr val="D34817">
                  <a:lumMod val="75000"/>
                </a:srgbClr>
              </a:buClr>
            </a:pPr>
            <a:r>
              <a:rPr lang="en-US" dirty="0" err="1">
                <a:solidFill>
                  <a:srgbClr val="D34817">
                    <a:lumMod val="75000"/>
                  </a:srgbClr>
                </a:solidFill>
              </a:rPr>
              <a:t>Después</a:t>
            </a:r>
            <a:endParaRPr lang="en-US" sz="1400" dirty="0">
              <a:solidFill>
                <a:srgbClr val="D34817">
                  <a:lumMod val="75000"/>
                </a:srgbClr>
              </a:solidFill>
            </a:endParaRPr>
          </a:p>
        </p:txBody>
      </p:sp>
      <p:sp>
        <p:nvSpPr>
          <p:cNvPr id="11" name="Content Placeholder 5">
            <a:extLst>
              <a:ext uri="{FF2B5EF4-FFF2-40B4-BE49-F238E27FC236}">
                <a16:creationId xmlns="" xmlns:a16="http://schemas.microsoft.com/office/drawing/2014/main" id="{AE22D6A3-0972-BD17-6379-DF8ACDB7BC02}"/>
              </a:ext>
            </a:extLst>
          </p:cNvPr>
          <p:cNvSpPr txBox="1">
            <a:spLocks/>
          </p:cNvSpPr>
          <p:nvPr/>
        </p:nvSpPr>
        <p:spPr>
          <a:xfrm>
            <a:off x="4820793" y="4637317"/>
            <a:ext cx="3657600" cy="1746998"/>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rgbClr val="D34817">
                  <a:lumMod val="75000"/>
                </a:srgbClr>
              </a:buClr>
            </a:pPr>
            <a:r>
              <a:rPr lang="en-US" sz="1600" dirty="0">
                <a:solidFill>
                  <a:prstClr val="black"/>
                </a:solidFill>
              </a:rPr>
              <a:t>“Que sus </a:t>
            </a:r>
            <a:r>
              <a:rPr lang="en-US" sz="1600" dirty="0" err="1">
                <a:solidFill>
                  <a:prstClr val="black"/>
                </a:solidFill>
              </a:rPr>
              <a:t>senos</a:t>
            </a:r>
            <a:r>
              <a:rPr lang="en-US" sz="1600" dirty="0">
                <a:solidFill>
                  <a:prstClr val="black"/>
                </a:solidFill>
              </a:rPr>
              <a:t> </a:t>
            </a:r>
            <a:r>
              <a:rPr lang="en-US" sz="1600" dirty="0" err="1">
                <a:solidFill>
                  <a:prstClr val="black"/>
                </a:solidFill>
              </a:rPr>
              <a:t>te</a:t>
            </a:r>
            <a:r>
              <a:rPr lang="en-US" sz="1600" dirty="0">
                <a:solidFill>
                  <a:prstClr val="black"/>
                </a:solidFill>
              </a:rPr>
              <a:t> </a:t>
            </a:r>
            <a:r>
              <a:rPr lang="en-US" sz="1600" dirty="0" err="1">
                <a:solidFill>
                  <a:prstClr val="black"/>
                </a:solidFill>
              </a:rPr>
              <a:t>satisfagan</a:t>
            </a:r>
            <a:r>
              <a:rPr lang="en-US" sz="1600" dirty="0">
                <a:solidFill>
                  <a:prstClr val="black"/>
                </a:solidFill>
              </a:rPr>
              <a:t> </a:t>
            </a:r>
            <a:r>
              <a:rPr lang="en-US" sz="1600" dirty="0" err="1">
                <a:solidFill>
                  <a:prstClr val="black"/>
                </a:solidFill>
              </a:rPr>
              <a:t>en</a:t>
            </a:r>
            <a:r>
              <a:rPr lang="en-US" sz="1600" dirty="0">
                <a:solidFill>
                  <a:prstClr val="black"/>
                </a:solidFill>
              </a:rPr>
              <a:t> </a:t>
            </a:r>
            <a:r>
              <a:rPr lang="en-US" sz="1600" dirty="0" err="1">
                <a:solidFill>
                  <a:prstClr val="black"/>
                </a:solidFill>
              </a:rPr>
              <a:t>todo</a:t>
            </a:r>
            <a:r>
              <a:rPr lang="en-US" sz="1600" dirty="0">
                <a:solidFill>
                  <a:prstClr val="black"/>
                </a:solidFill>
              </a:rPr>
              <a:t> </a:t>
            </a:r>
            <a:r>
              <a:rPr lang="en-US" sz="1600" dirty="0" err="1">
                <a:solidFill>
                  <a:prstClr val="black"/>
                </a:solidFill>
              </a:rPr>
              <a:t>tiempo</a:t>
            </a:r>
            <a:r>
              <a:rPr lang="en-US" sz="1600" dirty="0">
                <a:solidFill>
                  <a:prstClr val="black"/>
                </a:solidFill>
              </a:rPr>
              <a:t>…”</a:t>
            </a:r>
          </a:p>
          <a:p>
            <a:pPr>
              <a:buClr>
                <a:srgbClr val="D34817">
                  <a:lumMod val="75000"/>
                </a:srgbClr>
              </a:buClr>
            </a:pPr>
            <a:r>
              <a:rPr lang="en-US" sz="1600" dirty="0">
                <a:solidFill>
                  <a:prstClr val="black"/>
                </a:solidFill>
              </a:rPr>
              <a:t>“… </a:t>
            </a:r>
            <a:r>
              <a:rPr lang="en-US" sz="1600" dirty="0" err="1">
                <a:solidFill>
                  <a:prstClr val="black"/>
                </a:solidFill>
              </a:rPr>
              <a:t>Su</a:t>
            </a:r>
            <a:r>
              <a:rPr lang="en-US" sz="1600" dirty="0">
                <a:solidFill>
                  <a:prstClr val="black"/>
                </a:solidFill>
              </a:rPr>
              <a:t> amor </a:t>
            </a:r>
            <a:r>
              <a:rPr lang="en-US" sz="1600" dirty="0" err="1">
                <a:solidFill>
                  <a:prstClr val="black"/>
                </a:solidFill>
              </a:rPr>
              <a:t>te</a:t>
            </a:r>
            <a:r>
              <a:rPr lang="en-US" sz="1600" dirty="0">
                <a:solidFill>
                  <a:prstClr val="black"/>
                </a:solidFill>
              </a:rPr>
              <a:t> </a:t>
            </a:r>
            <a:r>
              <a:rPr lang="en-US" sz="1600" dirty="0" err="1">
                <a:solidFill>
                  <a:prstClr val="black"/>
                </a:solidFill>
              </a:rPr>
              <a:t>embriague</a:t>
            </a:r>
            <a:r>
              <a:rPr lang="en-US" sz="1600" dirty="0">
                <a:solidFill>
                  <a:prstClr val="black"/>
                </a:solidFill>
              </a:rPr>
              <a:t> para </a:t>
            </a:r>
            <a:r>
              <a:rPr lang="en-US" sz="1600" dirty="0" err="1">
                <a:solidFill>
                  <a:prstClr val="black"/>
                </a:solidFill>
              </a:rPr>
              <a:t>siempre</a:t>
            </a:r>
            <a:r>
              <a:rPr lang="en-US" sz="1600" dirty="0">
                <a:solidFill>
                  <a:prstClr val="black"/>
                </a:solidFill>
              </a:rPr>
              <a:t>.”</a:t>
            </a:r>
          </a:p>
          <a:p>
            <a:pPr>
              <a:buClr>
                <a:srgbClr val="D34817">
                  <a:lumMod val="75000"/>
                </a:srgbClr>
              </a:buClr>
            </a:pPr>
            <a:r>
              <a:rPr lang="en-US" sz="1600" dirty="0">
                <a:solidFill>
                  <a:prstClr val="black"/>
                </a:solidFill>
              </a:rPr>
              <a:t>“</a:t>
            </a:r>
            <a:r>
              <a:rPr lang="en-US" sz="1600" dirty="0" err="1">
                <a:solidFill>
                  <a:prstClr val="black"/>
                </a:solidFill>
              </a:rPr>
              <a:t>Bebe</a:t>
            </a:r>
            <a:r>
              <a:rPr lang="en-US" sz="1600" dirty="0">
                <a:solidFill>
                  <a:prstClr val="black"/>
                </a:solidFill>
              </a:rPr>
              <a:t> … Sea </a:t>
            </a:r>
            <a:r>
              <a:rPr lang="en-US" sz="1600" dirty="0" err="1">
                <a:solidFill>
                  <a:prstClr val="black"/>
                </a:solidFill>
              </a:rPr>
              <a:t>bendita</a:t>
            </a:r>
            <a:r>
              <a:rPr lang="en-US" sz="1600" dirty="0">
                <a:solidFill>
                  <a:prstClr val="black"/>
                </a:solidFill>
              </a:rPr>
              <a:t> </a:t>
            </a:r>
            <a:r>
              <a:rPr lang="en-US" sz="1600" dirty="0" err="1">
                <a:solidFill>
                  <a:prstClr val="black"/>
                </a:solidFill>
              </a:rPr>
              <a:t>tu</a:t>
            </a:r>
            <a:r>
              <a:rPr lang="en-US" sz="1600" dirty="0">
                <a:solidFill>
                  <a:prstClr val="black"/>
                </a:solidFill>
              </a:rPr>
              <a:t> </a:t>
            </a:r>
            <a:r>
              <a:rPr lang="en-US" sz="1600" dirty="0" err="1">
                <a:solidFill>
                  <a:prstClr val="black"/>
                </a:solidFill>
              </a:rPr>
              <a:t>fuente</a:t>
            </a:r>
            <a:r>
              <a:rPr lang="en-US" sz="1600" dirty="0">
                <a:solidFill>
                  <a:prstClr val="black"/>
                </a:solidFill>
              </a:rPr>
              <a:t>,</a:t>
            </a:r>
            <a:br>
              <a:rPr lang="en-US" sz="1600" dirty="0">
                <a:solidFill>
                  <a:prstClr val="black"/>
                </a:solidFill>
              </a:rPr>
            </a:br>
            <a:r>
              <a:rPr lang="en-US" sz="1600" dirty="0">
                <a:solidFill>
                  <a:prstClr val="black"/>
                </a:solidFill>
              </a:rPr>
              <a:t>Y </a:t>
            </a:r>
            <a:r>
              <a:rPr lang="en-US" sz="1600" dirty="0" err="1">
                <a:solidFill>
                  <a:prstClr val="black"/>
                </a:solidFill>
              </a:rPr>
              <a:t>regocíjate</a:t>
            </a:r>
            <a:r>
              <a:rPr lang="en-US" sz="1600" dirty="0">
                <a:solidFill>
                  <a:prstClr val="black"/>
                </a:solidFill>
              </a:rPr>
              <a:t>…”</a:t>
            </a:r>
          </a:p>
        </p:txBody>
      </p:sp>
      <p:sp>
        <p:nvSpPr>
          <p:cNvPr id="12" name="TextBox 11">
            <a:extLst>
              <a:ext uri="{FF2B5EF4-FFF2-40B4-BE49-F238E27FC236}">
                <a16:creationId xmlns="" xmlns:a16="http://schemas.microsoft.com/office/drawing/2014/main" id="{478020FD-B763-AFE9-6A85-E61273441AE1}"/>
              </a:ext>
            </a:extLst>
          </p:cNvPr>
          <p:cNvSpPr txBox="1"/>
          <p:nvPr/>
        </p:nvSpPr>
        <p:spPr>
          <a:xfrm>
            <a:off x="5208508" y="6402358"/>
            <a:ext cx="3084394" cy="307777"/>
          </a:xfrm>
          <a:prstGeom prst="rect">
            <a:avLst/>
          </a:prstGeom>
          <a:noFill/>
        </p:spPr>
        <p:txBody>
          <a:bodyPr wrap="square" rtlCol="0">
            <a:spAutoFit/>
          </a:bodyPr>
          <a:lstStyle/>
          <a:p>
            <a:pPr algn="ctr"/>
            <a:r>
              <a:rPr lang="en-US" sz="1400" i="1" dirty="0">
                <a:solidFill>
                  <a:prstClr val="black"/>
                </a:solidFill>
              </a:rPr>
              <a:t>(</a:t>
            </a:r>
            <a:r>
              <a:rPr lang="en-US" sz="1400" i="1" dirty="0" err="1">
                <a:solidFill>
                  <a:prstClr val="black"/>
                </a:solidFill>
              </a:rPr>
              <a:t>Proverbios</a:t>
            </a:r>
            <a:r>
              <a:rPr lang="en-US" sz="1400" i="1" dirty="0">
                <a:solidFill>
                  <a:prstClr val="black"/>
                </a:solidFill>
              </a:rPr>
              <a:t> 5:15-19)</a:t>
            </a:r>
          </a:p>
        </p:txBody>
      </p:sp>
    </p:spTree>
    <p:extLst>
      <p:ext uri="{BB962C8B-B14F-4D97-AF65-F5344CB8AC3E}">
        <p14:creationId xmlns:p14="http://schemas.microsoft.com/office/powerpoint/2010/main" val="370151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p:txBody>
          <a:bodyPr/>
          <a:lstStyle/>
          <a:p>
            <a:r>
              <a:rPr lang="en-US" dirty="0"/>
              <a:t>Song 4:16-5:1</a:t>
            </a:r>
            <a:br>
              <a:rPr lang="en-US" dirty="0"/>
            </a:br>
            <a:r>
              <a:rPr lang="en-US" dirty="0" err="1"/>
              <a:t>Cantares</a:t>
            </a:r>
            <a:r>
              <a:rPr lang="en-US" dirty="0"/>
              <a:t> 4:16-5:1</a:t>
            </a:r>
          </a:p>
        </p:txBody>
      </p:sp>
      <p:sp>
        <p:nvSpPr>
          <p:cNvPr id="11" name="Text Placeholder 10">
            <a:extLst>
              <a:ext uri="{FF2B5EF4-FFF2-40B4-BE49-F238E27FC236}">
                <a16:creationId xmlns="" xmlns:a16="http://schemas.microsoft.com/office/drawing/2014/main" id="{832B089C-0E60-4B13-91A9-5A763C07BE85}"/>
              </a:ext>
            </a:extLst>
          </p:cNvPr>
          <p:cNvSpPr>
            <a:spLocks noGrp="1"/>
          </p:cNvSpPr>
          <p:nvPr>
            <p:ph type="body" idx="1"/>
          </p:nvPr>
        </p:nvSpPr>
        <p:spPr/>
        <p:txBody>
          <a:bodyPr/>
          <a:lstStyle/>
          <a:p>
            <a:r>
              <a:rPr lang="en-US" dirty="0"/>
              <a:t>NKJV</a:t>
            </a:r>
          </a:p>
        </p:txBody>
      </p:sp>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2743200"/>
            <a:ext cx="3657600" cy="3803374"/>
          </a:xfrm>
        </p:spPr>
        <p:txBody>
          <a:bodyPr>
            <a:normAutofit fontScale="62500" lnSpcReduction="20000"/>
          </a:bodyPr>
          <a:lstStyle/>
          <a:p>
            <a:pPr marL="0" indent="0">
              <a:buNone/>
            </a:pPr>
            <a:r>
              <a:rPr lang="en-US" b="1" dirty="0"/>
              <a:t>The Shulamite</a:t>
            </a:r>
          </a:p>
          <a:p>
            <a:pPr marL="0" indent="0">
              <a:buNone/>
            </a:pPr>
            <a:r>
              <a:rPr lang="en-US" dirty="0"/>
              <a:t>Awake, O north </a:t>
            </a:r>
            <a:r>
              <a:rPr lang="en-US" i="1" dirty="0"/>
              <a:t>wind,</a:t>
            </a:r>
            <a:r>
              <a:rPr lang="en-US" dirty="0"/>
              <a:t/>
            </a:r>
            <a:br>
              <a:rPr lang="en-US" dirty="0"/>
            </a:br>
            <a:r>
              <a:rPr lang="en-US" dirty="0"/>
              <a:t>And come, O south!</a:t>
            </a:r>
            <a:br>
              <a:rPr lang="en-US" dirty="0"/>
            </a:br>
            <a:r>
              <a:rPr lang="en-US" dirty="0"/>
              <a:t>Blow upon my garden,</a:t>
            </a:r>
            <a:br>
              <a:rPr lang="en-US" dirty="0"/>
            </a:br>
            <a:r>
              <a:rPr lang="en-US" i="1" dirty="0"/>
              <a:t>That</a:t>
            </a:r>
            <a:r>
              <a:rPr lang="en-US" dirty="0"/>
              <a:t> its spices may flow out.</a:t>
            </a:r>
            <a:br>
              <a:rPr lang="en-US" dirty="0"/>
            </a:br>
            <a:r>
              <a:rPr lang="en-US" dirty="0"/>
              <a:t>Let my beloved come to his garden</a:t>
            </a:r>
            <a:br>
              <a:rPr lang="en-US" dirty="0"/>
            </a:br>
            <a:r>
              <a:rPr lang="en-US" dirty="0"/>
              <a:t>And eat its pleasant fruits.</a:t>
            </a:r>
          </a:p>
          <a:p>
            <a:pPr marL="0" indent="0">
              <a:buNone/>
            </a:pPr>
            <a:r>
              <a:rPr lang="en-US" dirty="0"/>
              <a:t>The Bride Praises the Bridegroom</a:t>
            </a:r>
          </a:p>
          <a:p>
            <a:pPr marL="0" indent="0">
              <a:buNone/>
            </a:pPr>
            <a:r>
              <a:rPr lang="en-US" b="1" dirty="0"/>
              <a:t>The Beloved</a:t>
            </a:r>
          </a:p>
          <a:p>
            <a:pPr marL="0" indent="0">
              <a:buNone/>
            </a:pPr>
            <a:r>
              <a:rPr lang="en-US" dirty="0"/>
              <a:t>I have come to my garden, my sister, </a:t>
            </a:r>
            <a:r>
              <a:rPr lang="en-US" i="1" dirty="0"/>
              <a:t>my</a:t>
            </a:r>
            <a:r>
              <a:rPr lang="en-US" dirty="0"/>
              <a:t> spouse;</a:t>
            </a:r>
            <a:br>
              <a:rPr lang="en-US" dirty="0"/>
            </a:br>
            <a:r>
              <a:rPr lang="en-US" dirty="0"/>
              <a:t>I have gathered my myrrh with my spice;</a:t>
            </a:r>
            <a:br>
              <a:rPr lang="en-US" dirty="0"/>
            </a:br>
            <a:r>
              <a:rPr lang="en-US" dirty="0"/>
              <a:t>I have eaten my honeycomb with my honey;</a:t>
            </a:r>
            <a:br>
              <a:rPr lang="en-US" dirty="0"/>
            </a:br>
            <a:r>
              <a:rPr lang="en-US" dirty="0"/>
              <a:t>I have drunk my wine with my milk.</a:t>
            </a:r>
          </a:p>
          <a:p>
            <a:pPr marL="0" indent="0">
              <a:buNone/>
            </a:pPr>
            <a:r>
              <a:rPr lang="en-US" b="1" dirty="0"/>
              <a:t>(To His Friends)</a:t>
            </a:r>
          </a:p>
          <a:p>
            <a:pPr marL="0" indent="0">
              <a:buNone/>
            </a:pPr>
            <a:r>
              <a:rPr lang="en-US" dirty="0"/>
              <a:t>Eat, O friends!</a:t>
            </a:r>
            <a:br>
              <a:rPr lang="en-US" dirty="0"/>
            </a:br>
            <a:r>
              <a:rPr lang="en-US" dirty="0"/>
              <a:t>Drink, yes, drink deeply,</a:t>
            </a:r>
            <a:br>
              <a:rPr lang="en-US" dirty="0"/>
            </a:br>
            <a:r>
              <a:rPr lang="en-US" dirty="0"/>
              <a:t>O beloved </a:t>
            </a:r>
            <a:r>
              <a:rPr lang="en-US" dirty="0" smtClean="0"/>
              <a:t>ones</a:t>
            </a:r>
            <a:r>
              <a:rPr lang="en-US" dirty="0"/>
              <a:t>!</a:t>
            </a:r>
          </a:p>
        </p:txBody>
      </p:sp>
      <p:sp>
        <p:nvSpPr>
          <p:cNvPr id="13" name="Text Placeholder 12">
            <a:extLst>
              <a:ext uri="{FF2B5EF4-FFF2-40B4-BE49-F238E27FC236}">
                <a16:creationId xmlns="" xmlns:a16="http://schemas.microsoft.com/office/drawing/2014/main" id="{DF489F66-0382-4DFD-AB22-7AE2641B0E21}"/>
              </a:ext>
            </a:extLst>
          </p:cNvPr>
          <p:cNvSpPr>
            <a:spLocks noGrp="1"/>
          </p:cNvSpPr>
          <p:nvPr>
            <p:ph type="body" sz="quarter" idx="3"/>
          </p:nvPr>
        </p:nvSpPr>
        <p:spPr/>
        <p:txBody>
          <a:bodyPr/>
          <a:lstStyle/>
          <a:p>
            <a:r>
              <a:rPr lang="en-US" dirty="0"/>
              <a:t>NBLA</a:t>
            </a:r>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820793" y="2743200"/>
            <a:ext cx="3657600" cy="3803374"/>
          </a:xfrm>
        </p:spPr>
        <p:txBody>
          <a:bodyPr>
            <a:normAutofit fontScale="70000" lnSpcReduction="20000"/>
          </a:bodyPr>
          <a:lstStyle/>
          <a:p>
            <a:pPr marL="0" indent="0">
              <a:buNone/>
            </a:pPr>
            <a:r>
              <a:rPr lang="en-US" b="1" dirty="0"/>
              <a:t>La </a:t>
            </a:r>
            <a:r>
              <a:rPr lang="en-US" b="1" dirty="0" err="1"/>
              <a:t>Sulamita</a:t>
            </a:r>
            <a:endParaRPr lang="en-US" b="1" dirty="0"/>
          </a:p>
          <a:p>
            <a:pPr marL="0" indent="0">
              <a:buNone/>
            </a:pPr>
            <a:r>
              <a:rPr lang="en-US" dirty="0" err="1"/>
              <a:t>Despierta</a:t>
            </a:r>
            <a:r>
              <a:rPr lang="en-US" dirty="0"/>
              <a:t>, </a:t>
            </a:r>
            <a:r>
              <a:rPr lang="en-US" i="1" dirty="0" err="1"/>
              <a:t>viento</a:t>
            </a:r>
            <a:r>
              <a:rPr lang="en-US" i="1" dirty="0"/>
              <a:t> del</a:t>
            </a:r>
            <a:r>
              <a:rPr lang="en-US" dirty="0"/>
              <a:t> </a:t>
            </a:r>
            <a:r>
              <a:rPr lang="en-US" dirty="0" err="1"/>
              <a:t>norte</a:t>
            </a:r>
            <a:r>
              <a:rPr lang="en-US" dirty="0"/>
              <a:t>,</a:t>
            </a:r>
            <a:br>
              <a:rPr lang="en-US" dirty="0"/>
            </a:br>
            <a:r>
              <a:rPr lang="en-US" dirty="0"/>
              <a:t>Y </a:t>
            </a:r>
            <a:r>
              <a:rPr lang="en-US" dirty="0" err="1"/>
              <a:t>ven</a:t>
            </a:r>
            <a:r>
              <a:rPr lang="en-US" dirty="0"/>
              <a:t>, </a:t>
            </a:r>
            <a:r>
              <a:rPr lang="en-US" i="1" dirty="0" err="1"/>
              <a:t>viento</a:t>
            </a:r>
            <a:r>
              <a:rPr lang="en-US" i="1" dirty="0"/>
              <a:t> del</a:t>
            </a:r>
            <a:r>
              <a:rPr lang="en-US" dirty="0"/>
              <a:t> sur;</a:t>
            </a:r>
            <a:br>
              <a:rPr lang="en-US" dirty="0"/>
            </a:br>
            <a:r>
              <a:rPr lang="en-US" dirty="0"/>
              <a:t>Hagan que mi </a:t>
            </a:r>
            <a:r>
              <a:rPr lang="en-US" dirty="0" err="1"/>
              <a:t>huerto</a:t>
            </a:r>
            <a:r>
              <a:rPr lang="en-US" dirty="0"/>
              <a:t> exhale </a:t>
            </a:r>
            <a:r>
              <a:rPr lang="en-US" i="1" dirty="0" err="1"/>
              <a:t>fragancia</a:t>
            </a:r>
            <a:r>
              <a:rPr lang="en-US" dirty="0"/>
              <a:t>,</a:t>
            </a:r>
            <a:br>
              <a:rPr lang="en-US" dirty="0"/>
            </a:br>
            <a:r>
              <a:rPr lang="en-US" dirty="0"/>
              <a:t>Que se </a:t>
            </a:r>
            <a:r>
              <a:rPr lang="en-US" dirty="0" err="1"/>
              <a:t>esparzan</a:t>
            </a:r>
            <a:r>
              <a:rPr lang="en-US" dirty="0"/>
              <a:t> sus aromas.</a:t>
            </a:r>
            <a:br>
              <a:rPr lang="en-US" dirty="0"/>
            </a:br>
            <a:r>
              <a:rPr lang="en-US" dirty="0"/>
              <a:t>Entre mi </a:t>
            </a:r>
            <a:r>
              <a:rPr lang="en-US" dirty="0" err="1"/>
              <a:t>amado</a:t>
            </a:r>
            <a:r>
              <a:rPr lang="en-US" dirty="0"/>
              <a:t> </a:t>
            </a:r>
            <a:r>
              <a:rPr lang="en-US" dirty="0" err="1"/>
              <a:t>en</a:t>
            </a:r>
            <a:r>
              <a:rPr lang="en-US" dirty="0"/>
              <a:t> </a:t>
            </a:r>
            <a:r>
              <a:rPr lang="en-US" dirty="0" err="1"/>
              <a:t>su</a:t>
            </a:r>
            <a:r>
              <a:rPr lang="en-US" dirty="0"/>
              <a:t> </a:t>
            </a:r>
            <a:r>
              <a:rPr lang="en-US" dirty="0" err="1"/>
              <a:t>huerto</a:t>
            </a:r>
            <a:r>
              <a:rPr lang="en-US" dirty="0"/>
              <a:t/>
            </a:r>
            <a:br>
              <a:rPr lang="en-US" dirty="0"/>
            </a:br>
            <a:r>
              <a:rPr lang="en-US" dirty="0"/>
              <a:t>Y coma sus </a:t>
            </a:r>
            <a:r>
              <a:rPr lang="en-US" dirty="0" err="1"/>
              <a:t>mejores</a:t>
            </a:r>
            <a:r>
              <a:rPr lang="en-US" dirty="0"/>
              <a:t> </a:t>
            </a:r>
            <a:r>
              <a:rPr lang="en-US" dirty="0" err="1"/>
              <a:t>frutas</a:t>
            </a:r>
            <a:r>
              <a:rPr lang="en-US" dirty="0"/>
              <a:t>.</a:t>
            </a:r>
          </a:p>
          <a:p>
            <a:pPr marL="0" indent="0">
              <a:buNone/>
            </a:pPr>
            <a:r>
              <a:rPr lang="en-US" dirty="0"/>
              <a:t>The Bride Praises the Bridegroom</a:t>
            </a:r>
          </a:p>
          <a:p>
            <a:pPr marL="0" indent="0">
              <a:buNone/>
            </a:pPr>
            <a:r>
              <a:rPr lang="en-US" b="1" dirty="0"/>
              <a:t>El Amado</a:t>
            </a:r>
          </a:p>
          <a:p>
            <a:pPr marL="0" indent="0">
              <a:buNone/>
            </a:pPr>
            <a:r>
              <a:rPr lang="en-US" dirty="0"/>
              <a:t>He </a:t>
            </a:r>
            <a:r>
              <a:rPr lang="en-US" dirty="0" err="1"/>
              <a:t>entrado</a:t>
            </a:r>
            <a:r>
              <a:rPr lang="en-US" dirty="0"/>
              <a:t> </a:t>
            </a:r>
            <a:r>
              <a:rPr lang="en-US" dirty="0" err="1"/>
              <a:t>en</a:t>
            </a:r>
            <a:r>
              <a:rPr lang="en-US" dirty="0"/>
              <a:t> mi </a:t>
            </a:r>
            <a:r>
              <a:rPr lang="en-US" dirty="0" err="1"/>
              <a:t>huerto</a:t>
            </a:r>
            <a:r>
              <a:rPr lang="en-US" dirty="0"/>
              <a:t>, </a:t>
            </a:r>
            <a:r>
              <a:rPr lang="en-US" dirty="0" err="1"/>
              <a:t>hermana</a:t>
            </a:r>
            <a:r>
              <a:rPr lang="en-US" dirty="0"/>
              <a:t> </a:t>
            </a:r>
            <a:r>
              <a:rPr lang="en-US" dirty="0" err="1"/>
              <a:t>mía</a:t>
            </a:r>
            <a:r>
              <a:rPr lang="en-US" dirty="0"/>
              <a:t>, </a:t>
            </a:r>
            <a:r>
              <a:rPr lang="en-US" dirty="0" err="1"/>
              <a:t>esposa</a:t>
            </a:r>
            <a:r>
              <a:rPr lang="en-US" dirty="0"/>
              <a:t> </a:t>
            </a:r>
            <a:r>
              <a:rPr lang="en-US" i="1" dirty="0" err="1"/>
              <a:t>mía</a:t>
            </a:r>
            <a:r>
              <a:rPr lang="en-US" dirty="0"/>
              <a:t>;</a:t>
            </a:r>
            <a:br>
              <a:rPr lang="en-US" dirty="0"/>
            </a:br>
            <a:r>
              <a:rPr lang="en-US" dirty="0"/>
              <a:t>He </a:t>
            </a:r>
            <a:r>
              <a:rPr lang="en-US" dirty="0" err="1"/>
              <a:t>recogido</a:t>
            </a:r>
            <a:r>
              <a:rPr lang="en-US" dirty="0"/>
              <a:t> mi </a:t>
            </a:r>
            <a:r>
              <a:rPr lang="en-US" dirty="0" err="1"/>
              <a:t>mirra</a:t>
            </a:r>
            <a:r>
              <a:rPr lang="en-US" dirty="0"/>
              <a:t> con mi </a:t>
            </a:r>
            <a:r>
              <a:rPr lang="en-US" dirty="0" err="1"/>
              <a:t>bálsamo</a:t>
            </a:r>
            <a:r>
              <a:rPr lang="en-US" dirty="0"/>
              <a:t>.</a:t>
            </a:r>
            <a:br>
              <a:rPr lang="en-US" dirty="0"/>
            </a:br>
            <a:r>
              <a:rPr lang="en-US" dirty="0"/>
              <a:t>He </a:t>
            </a:r>
            <a:r>
              <a:rPr lang="en-US" dirty="0" err="1"/>
              <a:t>comido</a:t>
            </a:r>
            <a:r>
              <a:rPr lang="en-US" dirty="0"/>
              <a:t> mi </a:t>
            </a:r>
            <a:r>
              <a:rPr lang="en-US" dirty="0" err="1"/>
              <a:t>panal</a:t>
            </a:r>
            <a:r>
              <a:rPr lang="en-US" dirty="0"/>
              <a:t> y mi </a:t>
            </a:r>
            <a:r>
              <a:rPr lang="en-US" dirty="0" err="1"/>
              <a:t>miel</a:t>
            </a:r>
            <a:r>
              <a:rPr lang="en-US" dirty="0"/>
              <a:t>;</a:t>
            </a:r>
            <a:br>
              <a:rPr lang="en-US" dirty="0"/>
            </a:br>
            <a:r>
              <a:rPr lang="en-US" dirty="0"/>
              <a:t>He </a:t>
            </a:r>
            <a:r>
              <a:rPr lang="en-US" dirty="0" err="1"/>
              <a:t>bebido</a:t>
            </a:r>
            <a:r>
              <a:rPr lang="en-US" dirty="0"/>
              <a:t> mi vino y mi leche.</a:t>
            </a:r>
          </a:p>
          <a:p>
            <a:pPr marL="0" indent="0">
              <a:buNone/>
            </a:pPr>
            <a:r>
              <a:rPr lang="en-US" b="1" dirty="0"/>
              <a:t>(A Sus Amigos)</a:t>
            </a:r>
          </a:p>
          <a:p>
            <a:pPr marL="0" indent="0">
              <a:buNone/>
            </a:pPr>
            <a:r>
              <a:rPr lang="en-US" dirty="0" err="1"/>
              <a:t>Coman</a:t>
            </a:r>
            <a:r>
              <a:rPr lang="en-US" dirty="0"/>
              <a:t>, amigos;</a:t>
            </a:r>
            <a:br>
              <a:rPr lang="en-US" dirty="0"/>
            </a:br>
            <a:r>
              <a:rPr lang="en-US" dirty="0"/>
              <a:t>Beban y </a:t>
            </a:r>
            <a:r>
              <a:rPr lang="en-US" dirty="0" err="1"/>
              <a:t>embriáguense</a:t>
            </a:r>
            <a:r>
              <a:rPr lang="en-US" dirty="0"/>
              <a:t>, </a:t>
            </a:r>
            <a:br>
              <a:rPr lang="en-US" dirty="0"/>
            </a:br>
            <a:r>
              <a:rPr lang="en-US" dirty="0" smtClean="0"/>
              <a:t>oh </a:t>
            </a:r>
            <a:r>
              <a:rPr lang="en-US" dirty="0" err="1"/>
              <a:t>amados</a:t>
            </a:r>
            <a:r>
              <a:rPr lang="en-US" dirty="0"/>
              <a:t>.</a:t>
            </a:r>
          </a:p>
        </p:txBody>
      </p:sp>
    </p:spTree>
    <p:extLst>
      <p:ext uri="{BB962C8B-B14F-4D97-AF65-F5344CB8AC3E}">
        <p14:creationId xmlns:p14="http://schemas.microsoft.com/office/powerpoint/2010/main" val="401752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8363C3DA-5063-4048-965B-F5FDB35CCC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endParaRPr>
          </a:p>
        </p:txBody>
      </p:sp>
      <p:sp>
        <p:nvSpPr>
          <p:cNvPr id="19" name="Rectangle 18">
            <a:extLst>
              <a:ext uri="{FF2B5EF4-FFF2-40B4-BE49-F238E27FC236}">
                <a16:creationId xmlns="" xmlns:a16="http://schemas.microsoft.com/office/drawing/2014/main" id="{4BE79ECB-20D1-486E-B39D-0F98D69BEB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928117"/>
            <a:ext cx="7763256"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1" name="Rectangle 20">
            <a:extLst>
              <a:ext uri="{FF2B5EF4-FFF2-40B4-BE49-F238E27FC236}">
                <a16:creationId xmlns="" xmlns:a16="http://schemas.microsoft.com/office/drawing/2014/main" id="{E2F1DBD8-7930-4EF6-AF8F-F6A6743036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914102" y="1110053"/>
            <a:ext cx="2539778" cy="458030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 name="Title 1">
            <a:extLst>
              <a:ext uri="{FF2B5EF4-FFF2-40B4-BE49-F238E27FC236}">
                <a16:creationId xmlns="" xmlns:a16="http://schemas.microsoft.com/office/drawing/2014/main" id="{9D816652-E95E-40C9-B397-C76AFE1C2028}"/>
              </a:ext>
            </a:extLst>
          </p:cNvPr>
          <p:cNvSpPr>
            <a:spLocks noGrp="1"/>
          </p:cNvSpPr>
          <p:nvPr>
            <p:ph type="ctrTitle"/>
          </p:nvPr>
        </p:nvSpPr>
        <p:spPr>
          <a:xfrm>
            <a:off x="6150076" y="1432223"/>
            <a:ext cx="2113813" cy="1643486"/>
          </a:xfrm>
        </p:spPr>
        <p:txBody>
          <a:bodyPr>
            <a:normAutofit fontScale="90000"/>
          </a:bodyPr>
          <a:lstStyle/>
          <a:p>
            <a:r>
              <a:rPr lang="en-US" sz="3600" dirty="0"/>
              <a:t>Why would God put this in Scripture?</a:t>
            </a:r>
          </a:p>
        </p:txBody>
      </p:sp>
      <p:sp>
        <p:nvSpPr>
          <p:cNvPr id="23" name="Rectangle 22">
            <a:extLst>
              <a:ext uri="{FF2B5EF4-FFF2-40B4-BE49-F238E27FC236}">
                <a16:creationId xmlns="" xmlns:a16="http://schemas.microsoft.com/office/drawing/2014/main" id="{F39044D3-8725-4D57-BD64-A96E7C271A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5780565"/>
            <a:ext cx="7763256"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nvGrpSpPr>
          <p:cNvPr id="25" name="Group 24">
            <a:extLst>
              <a:ext uri="{FF2B5EF4-FFF2-40B4-BE49-F238E27FC236}">
                <a16:creationId xmlns="" xmlns:a16="http://schemas.microsoft.com/office/drawing/2014/main" id="{8DCC089B-F750-4C12-822F-DF53F4DD36B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7235190" y="5257800"/>
            <a:ext cx="810678" cy="1080902"/>
            <a:chOff x="9685338" y="4460675"/>
            <a:chExt cx="1080904" cy="1080902"/>
          </a:xfrm>
        </p:grpSpPr>
        <p:sp>
          <p:nvSpPr>
            <p:cNvPr id="26" name="Oval 25">
              <a:extLst>
                <a:ext uri="{FF2B5EF4-FFF2-40B4-BE49-F238E27FC236}">
                  <a16:creationId xmlns="" xmlns:a16="http://schemas.microsoft.com/office/drawing/2014/main" id="{3CDC7132-9021-4F21-AE5A-9B9B90C9827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27" name="Oval 26">
              <a:extLst>
                <a:ext uri="{FF2B5EF4-FFF2-40B4-BE49-F238E27FC236}">
                  <a16:creationId xmlns="" xmlns:a16="http://schemas.microsoft.com/office/drawing/2014/main" id="{00D011B8-BF69-4B6B-B3D2-F1BA7710863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algn="ctr" defTabSz="914400">
                <a:defRPr/>
              </a:pPr>
              <a:endParaRPr lang="en-US" kern="0" dirty="0">
                <a:solidFill>
                  <a:prstClr val="white"/>
                </a:solidFill>
                <a:latin typeface="Calibri"/>
              </a:endParaRPr>
            </a:p>
          </p:txBody>
        </p:sp>
      </p:grpSp>
      <p:pic>
        <p:nvPicPr>
          <p:cNvPr id="5" name="Picture 4" descr="A close up of a flowers">
            <a:extLst>
              <a:ext uri="{FF2B5EF4-FFF2-40B4-BE49-F238E27FC236}">
                <a16:creationId xmlns="" xmlns:a16="http://schemas.microsoft.com/office/drawing/2014/main" id="{0EF5E38D-0785-4482-91F2-A65E2DFB5889}"/>
              </a:ext>
            </a:extLst>
          </p:cNvPr>
          <p:cNvPicPr>
            <a:picLocks noChangeAspect="1"/>
          </p:cNvPicPr>
          <p:nvPr/>
        </p:nvPicPr>
        <p:blipFill rotWithShape="1">
          <a:blip r:embed="rId4"/>
          <a:srcRect l="7961" r="11492" b="-3"/>
          <a:stretch/>
        </p:blipFill>
        <p:spPr>
          <a:xfrm>
            <a:off x="690624" y="1328839"/>
            <a:ext cx="4985547" cy="4131686"/>
          </a:xfrm>
          <a:prstGeom prst="rect">
            <a:avLst/>
          </a:prstGeom>
        </p:spPr>
      </p:pic>
      <p:sp>
        <p:nvSpPr>
          <p:cNvPr id="12" name="Title 1">
            <a:extLst>
              <a:ext uri="{FF2B5EF4-FFF2-40B4-BE49-F238E27FC236}">
                <a16:creationId xmlns="" xmlns:a16="http://schemas.microsoft.com/office/drawing/2014/main" id="{68CC85C4-B7C5-EBF7-CC5E-3D9C9F7F0A00}"/>
              </a:ext>
            </a:extLst>
          </p:cNvPr>
          <p:cNvSpPr txBox="1">
            <a:spLocks/>
          </p:cNvSpPr>
          <p:nvPr/>
        </p:nvSpPr>
        <p:spPr>
          <a:xfrm>
            <a:off x="6127084" y="3206751"/>
            <a:ext cx="2113813" cy="2068928"/>
          </a:xfrm>
          <a:prstGeom prst="rect">
            <a:avLst/>
          </a:prstGeom>
        </p:spPr>
        <p:txBody>
          <a:bodyPr vert="horz" lIns="91440" tIns="45720" rIns="91440" bIns="45720" rtlCol="0" anchor="ctr">
            <a:normAutofit fontScale="97500"/>
          </a:bodyPr>
          <a:lstStyle>
            <a:lvl1pPr algn="l" defTabSz="914400" rtl="0" eaLnBrk="1" latinLnBrk="0" hangingPunct="1">
              <a:lnSpc>
                <a:spcPct val="80000"/>
              </a:lnSpc>
              <a:spcBef>
                <a:spcPct val="0"/>
              </a:spcBef>
              <a:buNone/>
              <a:defRPr sz="6400" b="0" kern="1200" cap="all" baseline="0">
                <a:blipFill dpi="0" rotWithShape="1">
                  <a:blip r:embed="rId3"/>
                  <a:srcRect/>
                  <a:tile tx="6350" ty="-127000" sx="65000" sy="64000" flip="none" algn="tl"/>
                </a:blipFill>
                <a:latin typeface="+mj-lt"/>
                <a:ea typeface="+mj-ea"/>
                <a:cs typeface="+mj-cs"/>
              </a:defRPr>
            </a:lvl1pPr>
          </a:lstStyle>
          <a:p>
            <a:r>
              <a:rPr lang="en-US" sz="3200" dirty="0"/>
              <a:t>¿Por </a:t>
            </a:r>
            <a:r>
              <a:rPr lang="en-US" sz="3200" dirty="0" err="1"/>
              <a:t>qué</a:t>
            </a:r>
            <a:r>
              <a:rPr lang="en-US" sz="3200" dirty="0"/>
              <a:t> Dios </a:t>
            </a:r>
            <a:r>
              <a:rPr lang="en-US" sz="3200" dirty="0" err="1"/>
              <a:t>pondría</a:t>
            </a:r>
            <a:r>
              <a:rPr lang="en-US" sz="3200" dirty="0"/>
              <a:t> </a:t>
            </a:r>
            <a:r>
              <a:rPr lang="en-US" sz="3200" dirty="0" err="1"/>
              <a:t>esto</a:t>
            </a:r>
            <a:r>
              <a:rPr lang="en-US" sz="3200" dirty="0"/>
              <a:t> </a:t>
            </a:r>
            <a:r>
              <a:rPr lang="en-US" sz="3200" dirty="0" err="1"/>
              <a:t>en</a:t>
            </a:r>
            <a:r>
              <a:rPr lang="en-US" sz="3200" dirty="0"/>
              <a:t> la </a:t>
            </a:r>
            <a:r>
              <a:rPr lang="en-US" sz="3200" dirty="0" err="1"/>
              <a:t>Escritura</a:t>
            </a:r>
            <a:r>
              <a:rPr lang="en-US" sz="3200" dirty="0"/>
              <a:t>?</a:t>
            </a:r>
          </a:p>
        </p:txBody>
      </p:sp>
    </p:spTree>
    <p:extLst>
      <p:ext uri="{BB962C8B-B14F-4D97-AF65-F5344CB8AC3E}">
        <p14:creationId xmlns:p14="http://schemas.microsoft.com/office/powerpoint/2010/main" val="71874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0E2D3DCD-4716-40AA-90C0-6F2F9F116C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endParaRPr>
          </a:p>
        </p:txBody>
      </p:sp>
      <p:sp>
        <p:nvSpPr>
          <p:cNvPr id="12" name="Rectangle 11">
            <a:extLst>
              <a:ext uri="{FF2B5EF4-FFF2-40B4-BE49-F238E27FC236}">
                <a16:creationId xmlns="" xmlns:a16="http://schemas.microsoft.com/office/drawing/2014/main" id="{037BACED-9574-4AAE-9D04-5100308350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286" y="4225845"/>
            <a:ext cx="9144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 name="Title 1">
            <a:extLst>
              <a:ext uri="{FF2B5EF4-FFF2-40B4-BE49-F238E27FC236}">
                <a16:creationId xmlns="" xmlns:a16="http://schemas.microsoft.com/office/drawing/2014/main" id="{9D816652-E95E-40C9-B397-C76AFE1C2028}"/>
              </a:ext>
            </a:extLst>
          </p:cNvPr>
          <p:cNvSpPr>
            <a:spLocks noGrp="1"/>
          </p:cNvSpPr>
          <p:nvPr>
            <p:ph type="ctrTitle"/>
          </p:nvPr>
        </p:nvSpPr>
        <p:spPr>
          <a:xfrm>
            <a:off x="358815" y="4355692"/>
            <a:ext cx="8311656" cy="1211731"/>
          </a:xfrm>
        </p:spPr>
        <p:txBody>
          <a:bodyPr anchor="b">
            <a:noAutofit/>
          </a:bodyPr>
          <a:lstStyle/>
          <a:p>
            <a:r>
              <a:rPr lang="en-US" sz="2800" dirty="0">
                <a:solidFill>
                  <a:schemeClr val="tx1"/>
                </a:solidFill>
              </a:rPr>
              <a:t>I charge you, O daughters of Jerusalem,</a:t>
            </a:r>
            <a:br>
              <a:rPr lang="en-US" sz="2800" dirty="0">
                <a:solidFill>
                  <a:schemeClr val="tx1"/>
                </a:solidFill>
              </a:rPr>
            </a:br>
            <a:r>
              <a:rPr lang="en-US" sz="2800" dirty="0">
                <a:solidFill>
                  <a:schemeClr val="tx1"/>
                </a:solidFill>
              </a:rPr>
              <a:t>By the gazelles or by the does of the field,</a:t>
            </a:r>
            <a:br>
              <a:rPr lang="en-US" sz="2800" dirty="0">
                <a:solidFill>
                  <a:schemeClr val="tx1"/>
                </a:solidFill>
              </a:rPr>
            </a:br>
            <a:r>
              <a:rPr lang="en-US" sz="2800" dirty="0">
                <a:solidFill>
                  <a:srgbClr val="FFFF00"/>
                </a:solidFill>
              </a:rPr>
              <a:t>Do not stir up nor awaken love Until it pleases</a:t>
            </a:r>
          </a:p>
        </p:txBody>
      </p:sp>
      <p:pic>
        <p:nvPicPr>
          <p:cNvPr id="5" name="Picture 4" descr="A close up of a flowers">
            <a:extLst>
              <a:ext uri="{FF2B5EF4-FFF2-40B4-BE49-F238E27FC236}">
                <a16:creationId xmlns="" xmlns:a16="http://schemas.microsoft.com/office/drawing/2014/main" id="{0EF5E38D-0785-4482-91F2-A65E2DFB5889}"/>
              </a:ext>
            </a:extLst>
          </p:cNvPr>
          <p:cNvPicPr>
            <a:picLocks noChangeAspect="1"/>
          </p:cNvPicPr>
          <p:nvPr/>
        </p:nvPicPr>
        <p:blipFill rotWithShape="1">
          <a:blip r:embed="rId3"/>
          <a:srcRect t="8315" b="22163"/>
          <a:stretch/>
        </p:blipFill>
        <p:spPr>
          <a:xfrm>
            <a:off x="20" y="10"/>
            <a:ext cx="9143980" cy="4243361"/>
          </a:xfrm>
          <a:prstGeom prst="rect">
            <a:avLst/>
          </a:prstGeom>
        </p:spPr>
      </p:pic>
      <p:sp>
        <p:nvSpPr>
          <p:cNvPr id="7" name="Title 1">
            <a:extLst>
              <a:ext uri="{FF2B5EF4-FFF2-40B4-BE49-F238E27FC236}">
                <a16:creationId xmlns="" xmlns:a16="http://schemas.microsoft.com/office/drawing/2014/main" id="{A990345D-78AB-3C0E-6729-2DCD76714A64}"/>
              </a:ext>
            </a:extLst>
          </p:cNvPr>
          <p:cNvSpPr txBox="1">
            <a:spLocks/>
          </p:cNvSpPr>
          <p:nvPr/>
        </p:nvSpPr>
        <p:spPr>
          <a:xfrm>
            <a:off x="358814" y="5458968"/>
            <a:ext cx="8670471" cy="1373776"/>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6400" b="0" kern="1200" cap="all" baseline="0">
                <a:blipFill dpi="0" rotWithShape="1">
                  <a:blip r:embed="rId4"/>
                  <a:srcRect/>
                  <a:tile tx="6350" ty="-127000" sx="65000" sy="64000" flip="none" algn="tl"/>
                </a:blipFill>
                <a:latin typeface="+mj-lt"/>
                <a:ea typeface="+mj-ea"/>
                <a:cs typeface="+mj-cs"/>
              </a:defRPr>
            </a:lvl1pPr>
          </a:lstStyle>
          <a:p>
            <a:pPr algn="r">
              <a:defRPr/>
            </a:pPr>
            <a:r>
              <a:rPr lang="en-US" sz="2400" dirty="0" err="1">
                <a:solidFill>
                  <a:prstClr val="white"/>
                </a:solidFill>
              </a:rPr>
              <a:t>Yo</a:t>
            </a:r>
            <a:r>
              <a:rPr lang="en-US" sz="2400" dirty="0">
                <a:solidFill>
                  <a:prstClr val="white"/>
                </a:solidFill>
              </a:rPr>
              <a:t> les </a:t>
            </a:r>
            <a:r>
              <a:rPr lang="en-US" sz="2400" dirty="0" err="1">
                <a:solidFill>
                  <a:prstClr val="white"/>
                </a:solidFill>
              </a:rPr>
              <a:t>ruego</a:t>
            </a:r>
            <a:r>
              <a:rPr lang="en-US" sz="2400" dirty="0">
                <a:solidFill>
                  <a:prstClr val="white"/>
                </a:solidFill>
              </a:rPr>
              <a:t>, oh </a:t>
            </a:r>
            <a:r>
              <a:rPr lang="en-US" sz="2400" dirty="0" err="1">
                <a:solidFill>
                  <a:prstClr val="white"/>
                </a:solidFill>
              </a:rPr>
              <a:t>hijas</a:t>
            </a:r>
            <a:r>
              <a:rPr lang="en-US" sz="2400" dirty="0">
                <a:solidFill>
                  <a:prstClr val="white"/>
                </a:solidFill>
              </a:rPr>
              <a:t> de </a:t>
            </a:r>
            <a:r>
              <a:rPr lang="en-US" sz="2400" dirty="0" err="1">
                <a:solidFill>
                  <a:prstClr val="white"/>
                </a:solidFill>
              </a:rPr>
              <a:t>Jerusalén</a:t>
            </a:r>
            <a:r>
              <a:rPr lang="en-US" sz="2400" dirty="0">
                <a:solidFill>
                  <a:prstClr val="white"/>
                </a:solidFill>
              </a:rPr>
              <a:t>,</a:t>
            </a:r>
            <a:br>
              <a:rPr lang="en-US" sz="2400" dirty="0">
                <a:solidFill>
                  <a:prstClr val="white"/>
                </a:solidFill>
              </a:rPr>
            </a:br>
            <a:r>
              <a:rPr lang="en-US" sz="2400" dirty="0">
                <a:solidFill>
                  <a:prstClr val="white"/>
                </a:solidFill>
              </a:rPr>
              <a:t>Por las </a:t>
            </a:r>
            <a:r>
              <a:rPr lang="en-US" sz="2400" dirty="0" err="1">
                <a:solidFill>
                  <a:prstClr val="white"/>
                </a:solidFill>
              </a:rPr>
              <a:t>gacelas</a:t>
            </a:r>
            <a:r>
              <a:rPr lang="en-US" sz="2400" dirty="0">
                <a:solidFill>
                  <a:prstClr val="white"/>
                </a:solidFill>
              </a:rPr>
              <a:t> o </a:t>
            </a:r>
            <a:r>
              <a:rPr lang="en-US" sz="2400" dirty="0" err="1">
                <a:solidFill>
                  <a:prstClr val="white"/>
                </a:solidFill>
              </a:rPr>
              <a:t>por</a:t>
            </a:r>
            <a:r>
              <a:rPr lang="en-US" sz="2400" dirty="0">
                <a:solidFill>
                  <a:prstClr val="white"/>
                </a:solidFill>
              </a:rPr>
              <a:t> las </a:t>
            </a:r>
            <a:r>
              <a:rPr lang="en-US" sz="2400" dirty="0" err="1">
                <a:solidFill>
                  <a:prstClr val="white"/>
                </a:solidFill>
              </a:rPr>
              <a:t>ciervas</a:t>
            </a:r>
            <a:r>
              <a:rPr lang="en-US" sz="2400" dirty="0">
                <a:solidFill>
                  <a:prstClr val="white"/>
                </a:solidFill>
              </a:rPr>
              <a:t> del campo,</a:t>
            </a:r>
            <a:br>
              <a:rPr lang="en-US" sz="2400" dirty="0">
                <a:solidFill>
                  <a:prstClr val="white"/>
                </a:solidFill>
              </a:rPr>
            </a:br>
            <a:r>
              <a:rPr lang="en-US" sz="2400" dirty="0">
                <a:solidFill>
                  <a:srgbClr val="FFFF00"/>
                </a:solidFill>
              </a:rPr>
              <a:t>Que no </a:t>
            </a:r>
            <a:r>
              <a:rPr lang="en-US" sz="2400" dirty="0" err="1">
                <a:solidFill>
                  <a:srgbClr val="FFFF00"/>
                </a:solidFill>
              </a:rPr>
              <a:t>levanten</a:t>
            </a:r>
            <a:r>
              <a:rPr lang="en-US" sz="2400" dirty="0">
                <a:solidFill>
                  <a:srgbClr val="FFFF00"/>
                </a:solidFill>
              </a:rPr>
              <a:t> </a:t>
            </a:r>
            <a:r>
              <a:rPr lang="en-US" sz="2400" dirty="0" err="1">
                <a:solidFill>
                  <a:srgbClr val="FFFF00"/>
                </a:solidFill>
              </a:rPr>
              <a:t>ni</a:t>
            </a:r>
            <a:r>
              <a:rPr lang="en-US" sz="2400" dirty="0">
                <a:solidFill>
                  <a:srgbClr val="FFFF00"/>
                </a:solidFill>
              </a:rPr>
              <a:t> </a:t>
            </a:r>
            <a:r>
              <a:rPr lang="en-US" sz="2400" dirty="0" err="1">
                <a:solidFill>
                  <a:srgbClr val="FFFF00"/>
                </a:solidFill>
              </a:rPr>
              <a:t>despierten</a:t>
            </a:r>
            <a:r>
              <a:rPr lang="en-US" sz="2400" dirty="0">
                <a:solidFill>
                  <a:srgbClr val="FFFF00"/>
                </a:solidFill>
              </a:rPr>
              <a:t> a mi amor Hasta que </a:t>
            </a:r>
            <a:r>
              <a:rPr lang="en-US" sz="2400" dirty="0" err="1">
                <a:solidFill>
                  <a:srgbClr val="FFFF00"/>
                </a:solidFill>
              </a:rPr>
              <a:t>quiera</a:t>
            </a:r>
            <a:endParaRPr lang="en-US" sz="2400" dirty="0">
              <a:solidFill>
                <a:srgbClr val="FFFF00"/>
              </a:solidFill>
            </a:endParaRPr>
          </a:p>
        </p:txBody>
      </p:sp>
      <p:sp>
        <p:nvSpPr>
          <p:cNvPr id="8" name="Oval 7">
            <a:extLst>
              <a:ext uri="{FF2B5EF4-FFF2-40B4-BE49-F238E27FC236}">
                <a16:creationId xmlns="" xmlns:a16="http://schemas.microsoft.com/office/drawing/2014/main" id="{6B42B320-E78E-5BDE-A9F8-FD973C111F60}"/>
              </a:ext>
            </a:extLst>
          </p:cNvPr>
          <p:cNvSpPr/>
          <p:nvPr/>
        </p:nvSpPr>
        <p:spPr>
          <a:xfrm>
            <a:off x="7558268" y="4459867"/>
            <a:ext cx="1250066" cy="9802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solidFill>
              </a:rPr>
              <a:t>2:7</a:t>
            </a:r>
          </a:p>
          <a:p>
            <a:pPr algn="ctr">
              <a:defRPr/>
            </a:pPr>
            <a:r>
              <a:rPr lang="en-US" dirty="0">
                <a:solidFill>
                  <a:prstClr val="white"/>
                </a:solidFill>
              </a:rPr>
              <a:t>3:5</a:t>
            </a:r>
          </a:p>
          <a:p>
            <a:pPr algn="ctr">
              <a:defRPr/>
            </a:pPr>
            <a:r>
              <a:rPr lang="en-US" dirty="0">
                <a:solidFill>
                  <a:prstClr val="white"/>
                </a:solidFill>
              </a:rPr>
              <a:t>8:4</a:t>
            </a:r>
          </a:p>
        </p:txBody>
      </p:sp>
    </p:spTree>
    <p:extLst>
      <p:ext uri="{BB962C8B-B14F-4D97-AF65-F5344CB8AC3E}">
        <p14:creationId xmlns:p14="http://schemas.microsoft.com/office/powerpoint/2010/main" val="27818775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33BAEE-716D-4717-9C35-755AE823A4DB}"/>
              </a:ext>
            </a:extLst>
          </p:cNvPr>
          <p:cNvSpPr>
            <a:spLocks noGrp="1"/>
          </p:cNvSpPr>
          <p:nvPr>
            <p:ph type="title"/>
          </p:nvPr>
        </p:nvSpPr>
        <p:spPr>
          <a:xfrm>
            <a:off x="685800" y="206338"/>
            <a:ext cx="7772400" cy="482776"/>
          </a:xfrm>
        </p:spPr>
        <p:txBody>
          <a:bodyPr>
            <a:normAutofit fontScale="90000"/>
          </a:bodyPr>
          <a:lstStyle/>
          <a:p>
            <a:pPr algn="ctr"/>
            <a:r>
              <a:rPr lang="en-US" dirty="0" err="1"/>
              <a:t>Informes</a:t>
            </a:r>
            <a:r>
              <a:rPr lang="en-US" dirty="0"/>
              <a:t> / Reports</a:t>
            </a:r>
          </a:p>
        </p:txBody>
      </p:sp>
      <p:graphicFrame>
        <p:nvGraphicFramePr>
          <p:cNvPr id="4" name="Table 4">
            <a:extLst>
              <a:ext uri="{FF2B5EF4-FFF2-40B4-BE49-F238E27FC236}">
                <a16:creationId xmlns="" xmlns:a16="http://schemas.microsoft.com/office/drawing/2014/main" id="{C809D8B1-EDE0-4DFE-BD45-A61FE6D0F0ED}"/>
              </a:ext>
            </a:extLst>
          </p:cNvPr>
          <p:cNvGraphicFramePr>
            <a:graphicFrameLocks noGrp="1"/>
          </p:cNvGraphicFramePr>
          <p:nvPr>
            <p:ph idx="1"/>
            <p:extLst/>
          </p:nvPr>
        </p:nvGraphicFramePr>
        <p:xfrm>
          <a:off x="583095" y="808382"/>
          <a:ext cx="7991062" cy="5809752"/>
        </p:xfrm>
        <a:graphic>
          <a:graphicData uri="http://schemas.openxmlformats.org/drawingml/2006/table">
            <a:tbl>
              <a:tblPr>
                <a:tableStyleId>{0505E3EF-67EA-436B-97B2-0124C06EBD24}</a:tableStyleId>
              </a:tblPr>
              <a:tblGrid>
                <a:gridCol w="3995531">
                  <a:extLst>
                    <a:ext uri="{9D8B030D-6E8A-4147-A177-3AD203B41FA5}">
                      <a16:colId xmlns="" xmlns:a16="http://schemas.microsoft.com/office/drawing/2014/main" val="30396514"/>
                    </a:ext>
                  </a:extLst>
                </a:gridCol>
                <a:gridCol w="3995531">
                  <a:extLst>
                    <a:ext uri="{9D8B030D-6E8A-4147-A177-3AD203B41FA5}">
                      <a16:colId xmlns="" xmlns:a16="http://schemas.microsoft.com/office/drawing/2014/main" val="3593492277"/>
                    </a:ext>
                  </a:extLst>
                </a:gridCol>
              </a:tblGrid>
              <a:tr h="531412">
                <a:tc>
                  <a:txBody>
                    <a:bodyPr/>
                    <a:lstStyle/>
                    <a:p>
                      <a:r>
                        <a:rPr lang="en-US" sz="1600" dirty="0" err="1"/>
                        <a:t>En</a:t>
                      </a:r>
                      <a:r>
                        <a:rPr lang="en-US" sz="1600" dirty="0"/>
                        <a:t> Gadi / </a:t>
                      </a:r>
                      <a:r>
                        <a:rPr lang="en-US" sz="1600" dirty="0" err="1"/>
                        <a:t>En</a:t>
                      </a:r>
                      <a:r>
                        <a:rPr lang="en-US" sz="1600" dirty="0"/>
                        <a:t> Gedi.  </a:t>
                      </a:r>
                      <a:r>
                        <a:rPr lang="en-US" sz="1600" dirty="0">
                          <a:solidFill>
                            <a:srgbClr val="FF0000"/>
                          </a:solidFill>
                        </a:rPr>
                        <a:t>Ryan</a:t>
                      </a:r>
                      <a:endParaRPr lang="en-US" sz="1600" dirty="0"/>
                    </a:p>
                    <a:p>
                      <a:r>
                        <a:rPr lang="en-US" sz="1000" dirty="0"/>
                        <a:t>1:14</a:t>
                      </a:r>
                    </a:p>
                  </a:txBody>
                  <a:tcPr/>
                </a:tc>
                <a:tc>
                  <a:txBody>
                    <a:bodyPr/>
                    <a:lstStyle/>
                    <a:p>
                      <a:r>
                        <a:rPr lang="en-US" sz="1600" dirty="0" err="1"/>
                        <a:t>Sarón</a:t>
                      </a:r>
                      <a:r>
                        <a:rPr lang="en-US" sz="1600" dirty="0"/>
                        <a:t>, Sharon.  </a:t>
                      </a:r>
                      <a:r>
                        <a:rPr lang="en-US" sz="1600" dirty="0">
                          <a:solidFill>
                            <a:srgbClr val="FF0000"/>
                          </a:solidFill>
                        </a:rPr>
                        <a:t>Nataly</a:t>
                      </a:r>
                      <a:endParaRPr lang="en-US" sz="1600" dirty="0"/>
                    </a:p>
                    <a:p>
                      <a:r>
                        <a:rPr lang="en-US" sz="1000" dirty="0"/>
                        <a:t>2:1</a:t>
                      </a:r>
                    </a:p>
                  </a:txBody>
                  <a:tcPr/>
                </a:tc>
                <a:extLst>
                  <a:ext uri="{0D108BD9-81ED-4DB2-BD59-A6C34878D82A}">
                    <a16:rowId xmlns="" xmlns:a16="http://schemas.microsoft.com/office/drawing/2014/main" val="3226088368"/>
                  </a:ext>
                </a:extLst>
              </a:tr>
              <a:tr h="531412">
                <a:tc>
                  <a:txBody>
                    <a:bodyPr/>
                    <a:lstStyle/>
                    <a:p>
                      <a:r>
                        <a:rPr lang="en-US" sz="1600" dirty="0" err="1"/>
                        <a:t>Líbano</a:t>
                      </a:r>
                      <a:r>
                        <a:rPr lang="en-US" sz="1600" dirty="0"/>
                        <a:t> / Lebanon.  </a:t>
                      </a:r>
                      <a:r>
                        <a:rPr lang="en-US" sz="1600" dirty="0">
                          <a:solidFill>
                            <a:srgbClr val="FF0000"/>
                          </a:solidFill>
                        </a:rPr>
                        <a:t>Minor</a:t>
                      </a:r>
                      <a:endParaRPr lang="en-US" sz="1600" dirty="0"/>
                    </a:p>
                    <a:p>
                      <a:r>
                        <a:rPr lang="en-US" sz="1000" dirty="0"/>
                        <a:t>4:8</a:t>
                      </a:r>
                    </a:p>
                  </a:txBody>
                  <a:tcPr/>
                </a:tc>
                <a:tc>
                  <a:txBody>
                    <a:bodyPr/>
                    <a:lstStyle/>
                    <a:p>
                      <a:r>
                        <a:rPr lang="en-US" sz="1600" dirty="0" err="1"/>
                        <a:t>Amaná</a:t>
                      </a:r>
                      <a:r>
                        <a:rPr lang="en-US" sz="1600" dirty="0"/>
                        <a:t>, </a:t>
                      </a:r>
                      <a:r>
                        <a:rPr lang="en-US" sz="1600" dirty="0" err="1"/>
                        <a:t>Senir</a:t>
                      </a:r>
                      <a:r>
                        <a:rPr lang="en-US" sz="1600" dirty="0"/>
                        <a:t>, </a:t>
                      </a:r>
                      <a:r>
                        <a:rPr lang="en-US" sz="1600" dirty="0" err="1"/>
                        <a:t>Hermón</a:t>
                      </a:r>
                      <a:r>
                        <a:rPr lang="en-US" sz="1600" dirty="0"/>
                        <a:t> / Amana, </a:t>
                      </a:r>
                      <a:r>
                        <a:rPr lang="en-US" sz="1600" dirty="0" err="1"/>
                        <a:t>Senir</a:t>
                      </a:r>
                      <a:r>
                        <a:rPr lang="en-US" sz="1600" dirty="0"/>
                        <a:t>, Hermon.  </a:t>
                      </a:r>
                      <a:r>
                        <a:rPr lang="en-US" sz="1600" dirty="0">
                          <a:solidFill>
                            <a:srgbClr val="FF0000"/>
                          </a:solidFill>
                        </a:rPr>
                        <a:t> Barry</a:t>
                      </a:r>
                      <a:endParaRPr lang="en-US" sz="1600" dirty="0"/>
                    </a:p>
                    <a:p>
                      <a:r>
                        <a:rPr lang="en-US" sz="1000" dirty="0"/>
                        <a:t>4:8</a:t>
                      </a:r>
                    </a:p>
                  </a:txBody>
                  <a:tcPr/>
                </a:tc>
                <a:extLst>
                  <a:ext uri="{0D108BD9-81ED-4DB2-BD59-A6C34878D82A}">
                    <a16:rowId xmlns="" xmlns:a16="http://schemas.microsoft.com/office/drawing/2014/main" val="79619855"/>
                  </a:ext>
                </a:extLst>
              </a:tr>
              <a:tr h="531412">
                <a:tc>
                  <a:txBody>
                    <a:bodyPr/>
                    <a:lstStyle/>
                    <a:p>
                      <a:r>
                        <a:rPr lang="en-US" sz="1600" dirty="0"/>
                        <a:t>Carmelo / Carmel.  </a:t>
                      </a:r>
                      <a:r>
                        <a:rPr lang="en-US" sz="1600" dirty="0">
                          <a:solidFill>
                            <a:srgbClr val="FF0000"/>
                          </a:solidFill>
                        </a:rPr>
                        <a:t>Alvaro</a:t>
                      </a:r>
                      <a:endParaRPr lang="en-US" sz="1600" dirty="0"/>
                    </a:p>
                    <a:p>
                      <a:r>
                        <a:rPr lang="en-US" sz="1000" dirty="0"/>
                        <a:t>7:5</a:t>
                      </a:r>
                    </a:p>
                  </a:txBody>
                  <a:tcPr/>
                </a:tc>
                <a:tc>
                  <a:txBody>
                    <a:bodyPr/>
                    <a:lstStyle/>
                    <a:p>
                      <a:r>
                        <a:rPr lang="en-US" sz="1600" dirty="0" err="1"/>
                        <a:t>Galaad</a:t>
                      </a:r>
                      <a:r>
                        <a:rPr lang="en-US" sz="1600" dirty="0"/>
                        <a:t> / Gilead. </a:t>
                      </a:r>
                      <a:r>
                        <a:rPr lang="en-US" sz="1600" dirty="0">
                          <a:solidFill>
                            <a:srgbClr val="FF0000"/>
                          </a:solidFill>
                        </a:rPr>
                        <a:t> Andrew</a:t>
                      </a:r>
                      <a:endParaRPr lang="en-US" sz="1600" dirty="0"/>
                    </a:p>
                    <a:p>
                      <a:r>
                        <a:rPr lang="en-US" sz="1000" dirty="0"/>
                        <a:t>4:1</a:t>
                      </a:r>
                    </a:p>
                  </a:txBody>
                  <a:tcPr/>
                </a:tc>
                <a:extLst>
                  <a:ext uri="{0D108BD9-81ED-4DB2-BD59-A6C34878D82A}">
                    <a16:rowId xmlns="" xmlns:a16="http://schemas.microsoft.com/office/drawing/2014/main" val="714023934"/>
                  </a:ext>
                </a:extLst>
              </a:tr>
              <a:tr h="531412">
                <a:tc>
                  <a:txBody>
                    <a:bodyPr/>
                    <a:lstStyle/>
                    <a:p>
                      <a:r>
                        <a:rPr lang="en-US" sz="1600" dirty="0" err="1"/>
                        <a:t>Tirsa</a:t>
                      </a:r>
                      <a:r>
                        <a:rPr lang="en-US" sz="1600" dirty="0"/>
                        <a:t> / Tirzah.  </a:t>
                      </a:r>
                      <a:r>
                        <a:rPr lang="en-US" sz="1600" dirty="0">
                          <a:solidFill>
                            <a:srgbClr val="FF0000"/>
                          </a:solidFill>
                        </a:rPr>
                        <a:t>Grady</a:t>
                      </a:r>
                      <a:endParaRPr lang="en-US" sz="1600" dirty="0"/>
                    </a:p>
                    <a:p>
                      <a:r>
                        <a:rPr lang="en-US" sz="1000" dirty="0"/>
                        <a:t>6:4</a:t>
                      </a:r>
                    </a:p>
                  </a:txBody>
                  <a:tcPr/>
                </a:tc>
                <a:tc>
                  <a:txBody>
                    <a:bodyPr/>
                    <a:lstStyle/>
                    <a:p>
                      <a:r>
                        <a:rPr lang="en-US" sz="1600" dirty="0" err="1"/>
                        <a:t>Hesbón</a:t>
                      </a:r>
                      <a:r>
                        <a:rPr lang="en-US" sz="1600" dirty="0"/>
                        <a:t> / </a:t>
                      </a:r>
                      <a:r>
                        <a:rPr lang="en-US" sz="1600" dirty="0" err="1"/>
                        <a:t>Heshbon</a:t>
                      </a:r>
                      <a:r>
                        <a:rPr lang="en-US" sz="1600" dirty="0"/>
                        <a:t>.  </a:t>
                      </a:r>
                      <a:r>
                        <a:rPr lang="en-US" sz="1600" dirty="0">
                          <a:solidFill>
                            <a:srgbClr val="FF0000"/>
                          </a:solidFill>
                        </a:rPr>
                        <a:t>Heather</a:t>
                      </a:r>
                      <a:endParaRPr lang="en-US" sz="1600" dirty="0"/>
                    </a:p>
                    <a:p>
                      <a:r>
                        <a:rPr lang="en-US" sz="1000" dirty="0"/>
                        <a:t>7:4</a:t>
                      </a:r>
                    </a:p>
                  </a:txBody>
                  <a:tcPr/>
                </a:tc>
                <a:extLst>
                  <a:ext uri="{0D108BD9-81ED-4DB2-BD59-A6C34878D82A}">
                    <a16:rowId xmlns="" xmlns:a16="http://schemas.microsoft.com/office/drawing/2014/main" val="1418423671"/>
                  </a:ext>
                </a:extLst>
              </a:tr>
              <a:tr h="531412">
                <a:tc>
                  <a:txBody>
                    <a:bodyPr/>
                    <a:lstStyle/>
                    <a:p>
                      <a:r>
                        <a:rPr lang="en-US" sz="1600" dirty="0"/>
                        <a:t>Baal </a:t>
                      </a:r>
                      <a:r>
                        <a:rPr lang="en-US" sz="1600" dirty="0" err="1"/>
                        <a:t>Hamón</a:t>
                      </a:r>
                      <a:r>
                        <a:rPr lang="en-US" sz="1600" dirty="0"/>
                        <a:t> / Baal Hamon.  </a:t>
                      </a:r>
                      <a:r>
                        <a:rPr lang="en-US" sz="1600" dirty="0">
                          <a:solidFill>
                            <a:srgbClr val="FF0000"/>
                          </a:solidFill>
                        </a:rPr>
                        <a:t>Kimberly</a:t>
                      </a:r>
                      <a:endParaRPr lang="en-US" sz="1600" dirty="0"/>
                    </a:p>
                    <a:p>
                      <a:r>
                        <a:rPr lang="en-US" sz="1000" dirty="0"/>
                        <a:t>8:11</a:t>
                      </a:r>
                    </a:p>
                  </a:txBody>
                  <a:tcPr/>
                </a:tc>
                <a:tc>
                  <a:txBody>
                    <a:bodyPr/>
                    <a:lstStyle/>
                    <a:p>
                      <a:r>
                        <a:rPr lang="en-US" sz="1600" dirty="0" err="1"/>
                        <a:t>Huertos</a:t>
                      </a:r>
                      <a:r>
                        <a:rPr lang="en-US" sz="1600" dirty="0"/>
                        <a:t> y </a:t>
                      </a:r>
                      <a:r>
                        <a:rPr lang="en-US" sz="1600" dirty="0" err="1"/>
                        <a:t>viñas</a:t>
                      </a:r>
                      <a:r>
                        <a:rPr lang="en-US" sz="1600" dirty="0"/>
                        <a:t> / Gardens and vineyards</a:t>
                      </a:r>
                    </a:p>
                    <a:p>
                      <a:r>
                        <a:rPr lang="en-US" sz="1000" dirty="0" err="1"/>
                        <a:t>Ejemplos</a:t>
                      </a:r>
                      <a:r>
                        <a:rPr lang="en-US" sz="1000" dirty="0"/>
                        <a:t> / examples: 1:6, 7:12, 8:11.  </a:t>
                      </a:r>
                      <a:r>
                        <a:rPr lang="en-US" sz="1600" dirty="0">
                          <a:solidFill>
                            <a:srgbClr val="FF0000"/>
                          </a:solidFill>
                        </a:rPr>
                        <a:t>Elias</a:t>
                      </a:r>
                    </a:p>
                  </a:txBody>
                  <a:tcPr/>
                </a:tc>
                <a:extLst>
                  <a:ext uri="{0D108BD9-81ED-4DB2-BD59-A6C34878D82A}">
                    <a16:rowId xmlns="" xmlns:a16="http://schemas.microsoft.com/office/drawing/2014/main" val="4037083893"/>
                  </a:ext>
                </a:extLst>
              </a:tr>
              <a:tr h="531412">
                <a:tc>
                  <a:txBody>
                    <a:bodyPr/>
                    <a:lstStyle/>
                    <a:p>
                      <a:r>
                        <a:rPr lang="en-US" sz="1600" dirty="0" err="1"/>
                        <a:t>Gacelas</a:t>
                      </a:r>
                      <a:r>
                        <a:rPr lang="en-US" sz="1600" dirty="0"/>
                        <a:t>, </a:t>
                      </a:r>
                      <a:r>
                        <a:rPr lang="en-US" sz="1600" dirty="0" err="1"/>
                        <a:t>ciervas</a:t>
                      </a:r>
                      <a:r>
                        <a:rPr lang="en-US" sz="1600" dirty="0"/>
                        <a:t>, </a:t>
                      </a:r>
                      <a:r>
                        <a:rPr lang="en-US" sz="1600" dirty="0" err="1"/>
                        <a:t>corzos</a:t>
                      </a:r>
                      <a:r>
                        <a:rPr lang="en-US" sz="1600" dirty="0"/>
                        <a:t>, </a:t>
                      </a:r>
                      <a:r>
                        <a:rPr lang="en-US" sz="1600" dirty="0" err="1"/>
                        <a:t>cervatillos</a:t>
                      </a:r>
                      <a:r>
                        <a:rPr lang="en-US" sz="1600" dirty="0"/>
                        <a:t> / Gazelles, Does, Stags, Fawns.  </a:t>
                      </a:r>
                      <a:r>
                        <a:rPr lang="en-US" sz="1600" dirty="0">
                          <a:solidFill>
                            <a:srgbClr val="FF0000"/>
                          </a:solidFill>
                        </a:rPr>
                        <a:t>Abby</a:t>
                      </a:r>
                      <a:endParaRPr lang="en-US" sz="1600" dirty="0"/>
                    </a:p>
                    <a:p>
                      <a:r>
                        <a:rPr lang="en-US" sz="1000" dirty="0" err="1"/>
                        <a:t>Ejemplos</a:t>
                      </a:r>
                      <a:r>
                        <a:rPr lang="en-US" sz="1000" dirty="0"/>
                        <a:t> / examples: 2:9, 2:17, 4:5</a:t>
                      </a:r>
                    </a:p>
                  </a:txBody>
                  <a:tcPr/>
                </a:tc>
                <a:tc>
                  <a:txBody>
                    <a:bodyPr/>
                    <a:lstStyle/>
                    <a:p>
                      <a:r>
                        <a:rPr lang="en-US" sz="1600" dirty="0" err="1"/>
                        <a:t>Lirios</a:t>
                      </a:r>
                      <a:r>
                        <a:rPr lang="en-US" sz="1600" dirty="0"/>
                        <a:t> (“del </a:t>
                      </a:r>
                      <a:r>
                        <a:rPr lang="en-US" sz="1600" dirty="0" err="1"/>
                        <a:t>valle</a:t>
                      </a:r>
                      <a:r>
                        <a:rPr lang="en-US" sz="1600" dirty="0"/>
                        <a:t>”) / Lilies (“of the valley”).  </a:t>
                      </a:r>
                      <a:r>
                        <a:rPr lang="en-US" sz="1600" dirty="0">
                          <a:solidFill>
                            <a:srgbClr val="FF0000"/>
                          </a:solidFill>
                        </a:rPr>
                        <a:t>Brenda</a:t>
                      </a:r>
                      <a:endParaRPr lang="en-US" sz="1600" dirty="0"/>
                    </a:p>
                    <a:p>
                      <a:r>
                        <a:rPr lang="en-US" sz="1000" dirty="0" err="1"/>
                        <a:t>Ejemplos</a:t>
                      </a:r>
                      <a:r>
                        <a:rPr lang="en-US" sz="1000" dirty="0"/>
                        <a:t> / examples: 2:1, 6:2</a:t>
                      </a:r>
                    </a:p>
                  </a:txBody>
                  <a:tcPr/>
                </a:tc>
                <a:extLst>
                  <a:ext uri="{0D108BD9-81ED-4DB2-BD59-A6C34878D82A}">
                    <a16:rowId xmlns="" xmlns:a16="http://schemas.microsoft.com/office/drawing/2014/main" val="448865051"/>
                  </a:ext>
                </a:extLst>
              </a:tr>
              <a:tr h="531412">
                <a:tc>
                  <a:txBody>
                    <a:bodyPr/>
                    <a:lstStyle/>
                    <a:p>
                      <a:r>
                        <a:rPr lang="en-US" sz="1600" dirty="0" err="1"/>
                        <a:t>Granadas</a:t>
                      </a:r>
                      <a:r>
                        <a:rPr lang="en-US" sz="1600" dirty="0"/>
                        <a:t> / Pomegranates.  </a:t>
                      </a:r>
                      <a:r>
                        <a:rPr lang="en-US" sz="1600" dirty="0">
                          <a:solidFill>
                            <a:srgbClr val="FF0000"/>
                          </a:solidFill>
                        </a:rPr>
                        <a:t>Keren</a:t>
                      </a:r>
                      <a:endParaRPr lang="en-US" sz="1600" dirty="0"/>
                    </a:p>
                    <a:p>
                      <a:r>
                        <a:rPr lang="en-US" sz="1000" dirty="0"/>
                        <a:t>Examples: 4:13, 6:7</a:t>
                      </a:r>
                    </a:p>
                  </a:txBody>
                  <a:tcPr/>
                </a:tc>
                <a:tc>
                  <a:txBody>
                    <a:bodyPr/>
                    <a:lstStyle/>
                    <a:p>
                      <a:r>
                        <a:rPr lang="en-US" sz="1600" dirty="0" err="1"/>
                        <a:t>Mandrágoras</a:t>
                      </a:r>
                      <a:r>
                        <a:rPr lang="en-US" sz="1600" dirty="0"/>
                        <a:t> / Mandrakes.  </a:t>
                      </a:r>
                      <a:r>
                        <a:rPr lang="en-US" sz="1600" dirty="0">
                          <a:solidFill>
                            <a:srgbClr val="FF0000"/>
                          </a:solidFill>
                        </a:rPr>
                        <a:t>Nikki</a:t>
                      </a:r>
                      <a:endParaRPr lang="en-US" sz="1600" dirty="0"/>
                    </a:p>
                    <a:p>
                      <a:r>
                        <a:rPr lang="en-US" sz="1000" dirty="0"/>
                        <a:t>7:13</a:t>
                      </a:r>
                    </a:p>
                  </a:txBody>
                  <a:tcPr/>
                </a:tc>
                <a:extLst>
                  <a:ext uri="{0D108BD9-81ED-4DB2-BD59-A6C34878D82A}">
                    <a16:rowId xmlns="" xmlns:a16="http://schemas.microsoft.com/office/drawing/2014/main" val="3226051539"/>
                  </a:ext>
                </a:extLst>
              </a:tr>
              <a:tr h="531412">
                <a:tc>
                  <a:txBody>
                    <a:bodyPr/>
                    <a:lstStyle/>
                    <a:p>
                      <a:r>
                        <a:rPr lang="en-US" sz="1600" dirty="0" err="1"/>
                        <a:t>Alheña</a:t>
                      </a:r>
                      <a:r>
                        <a:rPr lang="en-US" sz="1600" dirty="0"/>
                        <a:t> / Henna.  </a:t>
                      </a:r>
                      <a:r>
                        <a:rPr lang="en-US" sz="1600" dirty="0">
                          <a:solidFill>
                            <a:srgbClr val="FF0000"/>
                          </a:solidFill>
                        </a:rPr>
                        <a:t>Lydia</a:t>
                      </a:r>
                      <a:endParaRPr lang="en-US" sz="1600" dirty="0"/>
                    </a:p>
                    <a:p>
                      <a:r>
                        <a:rPr lang="en-US" sz="1000" dirty="0"/>
                        <a:t>1:14</a:t>
                      </a:r>
                    </a:p>
                  </a:txBody>
                  <a:tcPr/>
                </a:tc>
                <a:tc>
                  <a:txBody>
                    <a:bodyPr/>
                    <a:lstStyle/>
                    <a:p>
                      <a:r>
                        <a:rPr lang="en-US" sz="1600" dirty="0" err="1"/>
                        <a:t>Higos</a:t>
                      </a:r>
                      <a:r>
                        <a:rPr lang="en-US" sz="1600" dirty="0"/>
                        <a:t> / Figs.  </a:t>
                      </a:r>
                      <a:r>
                        <a:rPr lang="en-US" sz="1600" dirty="0">
                          <a:solidFill>
                            <a:srgbClr val="FF0000"/>
                          </a:solidFill>
                        </a:rPr>
                        <a:t>Tony</a:t>
                      </a:r>
                      <a:endParaRPr lang="en-US" sz="1600" dirty="0"/>
                    </a:p>
                    <a:p>
                      <a:r>
                        <a:rPr lang="en-US" sz="1000" dirty="0"/>
                        <a:t>2:13</a:t>
                      </a:r>
                    </a:p>
                  </a:txBody>
                  <a:tcPr/>
                </a:tc>
                <a:extLst>
                  <a:ext uri="{0D108BD9-81ED-4DB2-BD59-A6C34878D82A}">
                    <a16:rowId xmlns="" xmlns:a16="http://schemas.microsoft.com/office/drawing/2014/main" val="3280234251"/>
                  </a:ext>
                </a:extLst>
              </a:tr>
              <a:tr h="531412">
                <a:tc>
                  <a:txBody>
                    <a:bodyPr/>
                    <a:lstStyle/>
                    <a:p>
                      <a:r>
                        <a:rPr lang="en-US" sz="1600" dirty="0" err="1"/>
                        <a:t>Palmeras</a:t>
                      </a:r>
                      <a:r>
                        <a:rPr lang="en-US" sz="1600" dirty="0"/>
                        <a:t> / Palm.  </a:t>
                      </a:r>
                      <a:r>
                        <a:rPr lang="en-US" sz="1600" dirty="0">
                          <a:solidFill>
                            <a:srgbClr val="FF0000"/>
                          </a:solidFill>
                        </a:rPr>
                        <a:t>Sara</a:t>
                      </a:r>
                      <a:endParaRPr lang="en-US" sz="1600" dirty="0"/>
                    </a:p>
                    <a:p>
                      <a:r>
                        <a:rPr lang="en-US" sz="1000" dirty="0"/>
                        <a:t>7:7-8</a:t>
                      </a:r>
                    </a:p>
                  </a:txBody>
                  <a:tcPr/>
                </a:tc>
                <a:tc>
                  <a:txBody>
                    <a:bodyPr/>
                    <a:lstStyle/>
                    <a:p>
                      <a:r>
                        <a:rPr lang="en-US" sz="1600" dirty="0"/>
                        <a:t>Manzanas / Apples.  </a:t>
                      </a:r>
                      <a:r>
                        <a:rPr lang="en-US" sz="1600" dirty="0" err="1">
                          <a:solidFill>
                            <a:srgbClr val="FF0000"/>
                          </a:solidFill>
                        </a:rPr>
                        <a:t>Jhony</a:t>
                      </a:r>
                      <a:endParaRPr lang="en-US" sz="1600" dirty="0"/>
                    </a:p>
                    <a:p>
                      <a:r>
                        <a:rPr lang="en-US" sz="1000" dirty="0"/>
                        <a:t>2:3</a:t>
                      </a:r>
                    </a:p>
                  </a:txBody>
                  <a:tcPr/>
                </a:tc>
                <a:extLst>
                  <a:ext uri="{0D108BD9-81ED-4DB2-BD59-A6C34878D82A}">
                    <a16:rowId xmlns="" xmlns:a16="http://schemas.microsoft.com/office/drawing/2014/main" val="3671596231"/>
                  </a:ext>
                </a:extLst>
              </a:tr>
              <a:tr h="531412">
                <a:tc>
                  <a:txBody>
                    <a:bodyPr/>
                    <a:lstStyle/>
                    <a:p>
                      <a:r>
                        <a:rPr lang="en-US" sz="1600" dirty="0" err="1"/>
                        <a:t>Especias</a:t>
                      </a:r>
                      <a:r>
                        <a:rPr lang="en-US" sz="1600" dirty="0"/>
                        <a:t>, esp. </a:t>
                      </a:r>
                      <a:r>
                        <a:rPr lang="en-US" sz="1600" dirty="0" err="1"/>
                        <a:t>mirra</a:t>
                      </a:r>
                      <a:r>
                        <a:rPr lang="en-US" sz="1600" dirty="0"/>
                        <a:t> / Spices, esp. myrrh</a:t>
                      </a:r>
                    </a:p>
                    <a:p>
                      <a:r>
                        <a:rPr lang="en-US" sz="1000" dirty="0" err="1"/>
                        <a:t>Ejemplos</a:t>
                      </a:r>
                      <a:r>
                        <a:rPr lang="en-US" sz="1000" dirty="0"/>
                        <a:t> / examples: 1:13, 4:6, 4:13-14, 5:5.  </a:t>
                      </a:r>
                      <a:r>
                        <a:rPr lang="en-US" sz="1600" dirty="0">
                          <a:solidFill>
                            <a:srgbClr val="FF0000"/>
                          </a:solidFill>
                        </a:rPr>
                        <a:t>Ferdi</a:t>
                      </a:r>
                    </a:p>
                  </a:txBody>
                  <a:tcPr/>
                </a:tc>
                <a:tc>
                  <a:txBody>
                    <a:bodyPr/>
                    <a:lstStyle/>
                    <a:p>
                      <a:r>
                        <a:rPr lang="en-US" sz="1600" dirty="0" err="1"/>
                        <a:t>Esponsales</a:t>
                      </a:r>
                      <a:r>
                        <a:rPr lang="en-US" sz="1600" dirty="0"/>
                        <a:t> </a:t>
                      </a:r>
                      <a:r>
                        <a:rPr lang="en-US" sz="1600" dirty="0" err="1"/>
                        <a:t>judíos</a:t>
                      </a:r>
                      <a:r>
                        <a:rPr lang="en-US" sz="1600" dirty="0"/>
                        <a:t> / Jewish Betrothal</a:t>
                      </a:r>
                    </a:p>
                    <a:p>
                      <a:r>
                        <a:rPr lang="en-US" sz="1600" dirty="0">
                          <a:solidFill>
                            <a:srgbClr val="FF0000"/>
                          </a:solidFill>
                        </a:rPr>
                        <a:t>Bill</a:t>
                      </a:r>
                    </a:p>
                  </a:txBody>
                  <a:tcPr/>
                </a:tc>
                <a:extLst>
                  <a:ext uri="{0D108BD9-81ED-4DB2-BD59-A6C34878D82A}">
                    <a16:rowId xmlns="" xmlns:a16="http://schemas.microsoft.com/office/drawing/2014/main" val="2941272401"/>
                  </a:ext>
                </a:extLst>
              </a:tr>
            </a:tbl>
          </a:graphicData>
        </a:graphic>
      </p:graphicFrame>
    </p:spTree>
    <p:extLst>
      <p:ext uri="{BB962C8B-B14F-4D97-AF65-F5344CB8AC3E}">
        <p14:creationId xmlns:p14="http://schemas.microsoft.com/office/powerpoint/2010/main" val="208890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694D3C-A172-4D8F-85DC-6FBC149E8A1F}"/>
              </a:ext>
            </a:extLst>
          </p:cNvPr>
          <p:cNvSpPr>
            <a:spLocks noGrp="1"/>
          </p:cNvSpPr>
          <p:nvPr>
            <p:ph type="title"/>
          </p:nvPr>
        </p:nvSpPr>
        <p:spPr/>
        <p:txBody>
          <a:bodyPr/>
          <a:lstStyle/>
          <a:p>
            <a:r>
              <a:rPr lang="en-US" dirty="0"/>
              <a:t>Next time…</a:t>
            </a:r>
            <a:br>
              <a:rPr lang="en-US" dirty="0"/>
            </a:br>
            <a:r>
              <a:rPr lang="en-US" dirty="0"/>
              <a:t>la </a:t>
            </a:r>
            <a:r>
              <a:rPr lang="en-US" dirty="0" err="1"/>
              <a:t>próxima</a:t>
            </a:r>
            <a:r>
              <a:rPr lang="en-US" dirty="0"/>
              <a:t> </a:t>
            </a:r>
            <a:r>
              <a:rPr lang="en-US" dirty="0" err="1"/>
              <a:t>vez</a:t>
            </a:r>
            <a:r>
              <a:rPr lang="en-US" dirty="0"/>
              <a:t> …</a:t>
            </a:r>
          </a:p>
        </p:txBody>
      </p:sp>
      <p:sp>
        <p:nvSpPr>
          <p:cNvPr id="3" name="Text Placeholder 2">
            <a:extLst>
              <a:ext uri="{FF2B5EF4-FFF2-40B4-BE49-F238E27FC236}">
                <a16:creationId xmlns="" xmlns:a16="http://schemas.microsoft.com/office/drawing/2014/main" id="{9FA12B3D-6AAC-4A64-98F6-088076753787}"/>
              </a:ext>
            </a:extLst>
          </p:cNvPr>
          <p:cNvSpPr>
            <a:spLocks noGrp="1"/>
          </p:cNvSpPr>
          <p:nvPr>
            <p:ph type="body" idx="1"/>
          </p:nvPr>
        </p:nvSpPr>
        <p:spPr>
          <a:xfrm>
            <a:off x="978195" y="5020056"/>
            <a:ext cx="7974419" cy="1066800"/>
          </a:xfrm>
        </p:spPr>
        <p:txBody>
          <a:bodyPr>
            <a:normAutofit/>
          </a:bodyPr>
          <a:lstStyle/>
          <a:p>
            <a:r>
              <a:rPr lang="en-US" sz="2800" dirty="0"/>
              <a:t>Song 5:2 – 6:3, Trouble in Paradise</a:t>
            </a:r>
          </a:p>
          <a:p>
            <a:r>
              <a:rPr lang="en-US" sz="2800" dirty="0" err="1"/>
              <a:t>Cantares</a:t>
            </a:r>
            <a:r>
              <a:rPr lang="en-US" sz="2800" dirty="0"/>
              <a:t> 5:2 – 6:3, </a:t>
            </a:r>
            <a:r>
              <a:rPr lang="en-US" sz="2800" dirty="0" err="1"/>
              <a:t>Problemas</a:t>
            </a:r>
            <a:r>
              <a:rPr lang="en-US" sz="2800" dirty="0"/>
              <a:t> </a:t>
            </a:r>
            <a:r>
              <a:rPr lang="en-US" sz="2800" dirty="0" err="1"/>
              <a:t>en</a:t>
            </a:r>
            <a:r>
              <a:rPr lang="en-US" sz="2800" dirty="0"/>
              <a:t> el </a:t>
            </a:r>
            <a:r>
              <a:rPr lang="en-US" sz="2800" dirty="0" err="1" smtClean="0"/>
              <a:t>paraíso</a:t>
            </a:r>
            <a:endParaRPr lang="en-US" sz="2800" dirty="0"/>
          </a:p>
        </p:txBody>
      </p:sp>
    </p:spTree>
    <p:extLst>
      <p:ext uri="{BB962C8B-B14F-4D97-AF65-F5344CB8AC3E}">
        <p14:creationId xmlns:p14="http://schemas.microsoft.com/office/powerpoint/2010/main" val="302231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 xmlns:a16="http://schemas.microsoft.com/office/drawing/2014/main" id="{5C28659E-412C-4600-B45E-BAE370BC24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descr="A close up of a flowers">
            <a:extLst>
              <a:ext uri="{FF2B5EF4-FFF2-40B4-BE49-F238E27FC236}">
                <a16:creationId xmlns="" xmlns:a16="http://schemas.microsoft.com/office/drawing/2014/main" id="{0EF5E38D-0785-4482-91F2-A65E2DFB5889}"/>
              </a:ext>
            </a:extLst>
          </p:cNvPr>
          <p:cNvPicPr>
            <a:picLocks noChangeAspect="1"/>
          </p:cNvPicPr>
          <p:nvPr/>
        </p:nvPicPr>
        <p:blipFill rotWithShape="1">
          <a:blip r:embed="rId2"/>
          <a:srcRect l="3733" r="7265" b="-1"/>
          <a:stretch/>
        </p:blipFill>
        <p:spPr>
          <a:xfrm>
            <a:off x="20" y="10"/>
            <a:ext cx="9143980" cy="6857989"/>
          </a:xfrm>
          <a:prstGeom prst="rect">
            <a:avLst/>
          </a:prstGeom>
        </p:spPr>
      </p:pic>
      <p:sp>
        <p:nvSpPr>
          <p:cNvPr id="8" name="Rectangle 11">
            <a:extLst>
              <a:ext uri="{FF2B5EF4-FFF2-40B4-BE49-F238E27FC236}">
                <a16:creationId xmlns="" xmlns:a16="http://schemas.microsoft.com/office/drawing/2014/main" id="{AE95896B-6905-4618-A7DF-DED8A61FBC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9" name="Rectangle 13">
            <a:extLst>
              <a:ext uri="{FF2B5EF4-FFF2-40B4-BE49-F238E27FC236}">
                <a16:creationId xmlns="" xmlns:a16="http://schemas.microsoft.com/office/drawing/2014/main" id="{7748BD8C-4984-4138-94CA-2DC5F39DC3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2" name="Title 1">
            <a:extLst>
              <a:ext uri="{FF2B5EF4-FFF2-40B4-BE49-F238E27FC236}">
                <a16:creationId xmlns="" xmlns:a16="http://schemas.microsoft.com/office/drawing/2014/main" id="{9D816652-E95E-40C9-B397-C76AFE1C2028}"/>
              </a:ext>
            </a:extLst>
          </p:cNvPr>
          <p:cNvSpPr>
            <a:spLocks noGrp="1"/>
          </p:cNvSpPr>
          <p:nvPr>
            <p:ph type="ctrTitle"/>
          </p:nvPr>
        </p:nvSpPr>
        <p:spPr>
          <a:xfrm>
            <a:off x="788670" y="3140765"/>
            <a:ext cx="7475220" cy="1327266"/>
          </a:xfrm>
        </p:spPr>
        <p:txBody>
          <a:bodyPr anchor="b">
            <a:normAutofit/>
          </a:bodyPr>
          <a:lstStyle/>
          <a:p>
            <a:r>
              <a:rPr lang="en-US" sz="6400" dirty="0">
                <a:solidFill>
                  <a:srgbClr val="FFFFFF"/>
                </a:solidFill>
              </a:rPr>
              <a:t>Song of Solomon</a:t>
            </a:r>
          </a:p>
        </p:txBody>
      </p:sp>
      <p:sp>
        <p:nvSpPr>
          <p:cNvPr id="3" name="Subtitle 2">
            <a:extLst>
              <a:ext uri="{FF2B5EF4-FFF2-40B4-BE49-F238E27FC236}">
                <a16:creationId xmlns="" xmlns:a16="http://schemas.microsoft.com/office/drawing/2014/main" id="{6FABE257-83AA-474D-BCC2-238EE02A29AD}"/>
              </a:ext>
            </a:extLst>
          </p:cNvPr>
          <p:cNvSpPr>
            <a:spLocks noGrp="1"/>
          </p:cNvSpPr>
          <p:nvPr>
            <p:ph type="subTitle" idx="1"/>
          </p:nvPr>
        </p:nvSpPr>
        <p:spPr>
          <a:xfrm>
            <a:off x="802386" y="4389120"/>
            <a:ext cx="5918454" cy="1069848"/>
          </a:xfrm>
        </p:spPr>
        <p:txBody>
          <a:bodyPr>
            <a:normAutofit/>
          </a:bodyPr>
          <a:lstStyle/>
          <a:p>
            <a:r>
              <a:rPr lang="en-US" sz="1800" dirty="0">
                <a:solidFill>
                  <a:srgbClr val="FFFFFF"/>
                </a:solidFill>
              </a:rPr>
              <a:t>Class #7</a:t>
            </a:r>
            <a:r>
              <a:rPr lang="en-US" dirty="0">
                <a:solidFill>
                  <a:srgbClr val="FFFFFF"/>
                </a:solidFill>
              </a:rPr>
              <a:t>:</a:t>
            </a:r>
            <a:r>
              <a:rPr lang="en-US" sz="1800" dirty="0">
                <a:solidFill>
                  <a:srgbClr val="FFFFFF"/>
                </a:solidFill>
              </a:rPr>
              <a:t> Trouble </a:t>
            </a:r>
            <a:r>
              <a:rPr lang="en-US" sz="1800">
                <a:solidFill>
                  <a:srgbClr val="FFFFFF"/>
                </a:solidFill>
              </a:rPr>
              <a:t>in Paradise (</a:t>
            </a:r>
            <a:r>
              <a:rPr lang="en-US" sz="1800" dirty="0">
                <a:solidFill>
                  <a:srgbClr val="FFFFFF"/>
                </a:solidFill>
              </a:rPr>
              <a:t>5:2 – 6:3)</a:t>
            </a:r>
          </a:p>
        </p:txBody>
      </p:sp>
      <p:sp>
        <p:nvSpPr>
          <p:cNvPr id="11" name="Title 1">
            <a:extLst>
              <a:ext uri="{FF2B5EF4-FFF2-40B4-BE49-F238E27FC236}">
                <a16:creationId xmlns="" xmlns:a16="http://schemas.microsoft.com/office/drawing/2014/main" id="{3FEC5A67-7064-4A6C-A3B7-69063FF2903F}"/>
              </a:ext>
            </a:extLst>
          </p:cNvPr>
          <p:cNvSpPr txBox="1">
            <a:spLocks/>
          </p:cNvSpPr>
          <p:nvPr/>
        </p:nvSpPr>
        <p:spPr>
          <a:xfrm>
            <a:off x="788670" y="1078101"/>
            <a:ext cx="7475220" cy="1327266"/>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400" b="0" kern="1200" cap="all" baseline="0">
                <a:blipFill dpi="0" rotWithShape="1">
                  <a:blip r:embed="rId5"/>
                  <a:srcRect/>
                  <a:tile tx="6350" ty="-127000" sx="65000" sy="64000" flip="none" algn="tl"/>
                </a:blipFill>
                <a:latin typeface="+mj-lt"/>
                <a:ea typeface="+mj-ea"/>
                <a:cs typeface="+mj-cs"/>
              </a:defRPr>
            </a:lvl1pPr>
          </a:lstStyle>
          <a:p>
            <a:pPr>
              <a:defRPr/>
            </a:pPr>
            <a:r>
              <a:rPr lang="en-US" dirty="0" err="1">
                <a:solidFill>
                  <a:srgbClr val="FFFFFF"/>
                </a:solidFill>
              </a:rPr>
              <a:t>Cantar</a:t>
            </a:r>
            <a:r>
              <a:rPr lang="en-US" dirty="0">
                <a:solidFill>
                  <a:srgbClr val="FFFFFF"/>
                </a:solidFill>
              </a:rPr>
              <a:t> de </a:t>
            </a:r>
            <a:r>
              <a:rPr lang="en-US" dirty="0" err="1">
                <a:solidFill>
                  <a:srgbClr val="FFFFFF"/>
                </a:solidFill>
              </a:rPr>
              <a:t>cantares</a:t>
            </a:r>
            <a:endParaRPr lang="en-US" dirty="0">
              <a:solidFill>
                <a:srgbClr val="FFFFFF"/>
              </a:solidFill>
            </a:endParaRPr>
          </a:p>
        </p:txBody>
      </p:sp>
      <p:sp>
        <p:nvSpPr>
          <p:cNvPr id="12" name="Subtitle 2">
            <a:extLst>
              <a:ext uri="{FF2B5EF4-FFF2-40B4-BE49-F238E27FC236}">
                <a16:creationId xmlns="" xmlns:a16="http://schemas.microsoft.com/office/drawing/2014/main" id="{F495E76A-515A-48BC-9B14-7A91794585FF}"/>
              </a:ext>
            </a:extLst>
          </p:cNvPr>
          <p:cNvSpPr txBox="1">
            <a:spLocks/>
          </p:cNvSpPr>
          <p:nvPr/>
        </p:nvSpPr>
        <p:spPr>
          <a:xfrm>
            <a:off x="802386" y="2328335"/>
            <a:ext cx="5918454" cy="106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9pPr>
          </a:lstStyle>
          <a:p>
            <a:pPr>
              <a:buClr>
                <a:srgbClr val="D34817">
                  <a:lumMod val="75000"/>
                </a:srgbClr>
              </a:buClr>
              <a:defRPr/>
            </a:pPr>
            <a:r>
              <a:rPr lang="en-US" dirty="0" err="1">
                <a:solidFill>
                  <a:srgbClr val="FFFFFF"/>
                </a:solidFill>
              </a:rPr>
              <a:t>Clase</a:t>
            </a:r>
            <a:r>
              <a:rPr lang="en-US" dirty="0">
                <a:solidFill>
                  <a:srgbClr val="FFFFFF"/>
                </a:solidFill>
              </a:rPr>
              <a:t> no. 7: </a:t>
            </a:r>
            <a:r>
              <a:rPr lang="en-US" dirty="0" err="1">
                <a:solidFill>
                  <a:srgbClr val="FFFFFF"/>
                </a:solidFill>
              </a:rPr>
              <a:t>Problemas</a:t>
            </a:r>
            <a:r>
              <a:rPr lang="en-US" dirty="0">
                <a:solidFill>
                  <a:srgbClr val="FFFFFF"/>
                </a:solidFill>
              </a:rPr>
              <a:t> </a:t>
            </a:r>
            <a:r>
              <a:rPr lang="en-US" dirty="0" err="1">
                <a:solidFill>
                  <a:srgbClr val="FFFFFF"/>
                </a:solidFill>
              </a:rPr>
              <a:t>en</a:t>
            </a:r>
            <a:r>
              <a:rPr lang="en-US" dirty="0">
                <a:solidFill>
                  <a:srgbClr val="FFFFFF"/>
                </a:solidFill>
              </a:rPr>
              <a:t> el </a:t>
            </a:r>
            <a:r>
              <a:rPr lang="en-US" dirty="0" err="1" smtClean="0">
                <a:solidFill>
                  <a:srgbClr val="FFFFFF"/>
                </a:solidFill>
              </a:rPr>
              <a:t>paraíso</a:t>
            </a:r>
            <a:r>
              <a:rPr lang="en-US" dirty="0" smtClean="0">
                <a:solidFill>
                  <a:srgbClr val="FFFFFF"/>
                </a:solidFill>
              </a:rPr>
              <a:t> </a:t>
            </a:r>
            <a:r>
              <a:rPr lang="en-US" dirty="0">
                <a:solidFill>
                  <a:srgbClr val="FFFFFF"/>
                </a:solidFill>
              </a:rPr>
              <a:t>(5:2 – 6:3)</a:t>
            </a:r>
          </a:p>
        </p:txBody>
      </p:sp>
    </p:spTree>
    <p:extLst>
      <p:ext uri="{BB962C8B-B14F-4D97-AF65-F5344CB8AC3E}">
        <p14:creationId xmlns:p14="http://schemas.microsoft.com/office/powerpoint/2010/main" val="325315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01E3E-CD12-4D50-8DB4-3547EAA9FEEB}"/>
              </a:ext>
            </a:extLst>
          </p:cNvPr>
          <p:cNvSpPr>
            <a:spLocks noGrp="1"/>
          </p:cNvSpPr>
          <p:nvPr>
            <p:ph type="title"/>
          </p:nvPr>
        </p:nvSpPr>
        <p:spPr>
          <a:xfrm>
            <a:off x="685800" y="166580"/>
            <a:ext cx="3886200" cy="867090"/>
          </a:xfrm>
        </p:spPr>
        <p:txBody>
          <a:bodyPr/>
          <a:lstStyle/>
          <a:p>
            <a:r>
              <a:rPr lang="en-US" dirty="0"/>
              <a:t>So Far</a:t>
            </a:r>
          </a:p>
        </p:txBody>
      </p:sp>
      <p:sp>
        <p:nvSpPr>
          <p:cNvPr id="3" name="Content Placeholder 2">
            <a:extLst>
              <a:ext uri="{FF2B5EF4-FFF2-40B4-BE49-F238E27FC236}">
                <a16:creationId xmlns="" xmlns:a16="http://schemas.microsoft.com/office/drawing/2014/main" id="{73737D33-84B5-49AA-B7EF-02E08379644E}"/>
              </a:ext>
            </a:extLst>
          </p:cNvPr>
          <p:cNvSpPr>
            <a:spLocks noGrp="1"/>
          </p:cNvSpPr>
          <p:nvPr>
            <p:ph idx="1"/>
          </p:nvPr>
        </p:nvSpPr>
        <p:spPr>
          <a:xfrm>
            <a:off x="685800" y="1033670"/>
            <a:ext cx="3886200" cy="5499652"/>
          </a:xfrm>
        </p:spPr>
        <p:txBody>
          <a:bodyPr>
            <a:normAutofit/>
          </a:bodyPr>
          <a:lstStyle/>
          <a:p>
            <a:r>
              <a:rPr lang="en-US" sz="1400" b="1" dirty="0"/>
              <a:t>1: </a:t>
            </a:r>
            <a:r>
              <a:rPr lang="en-US" sz="1400" dirty="0"/>
              <a:t>SoS is </a:t>
            </a:r>
            <a:r>
              <a:rPr lang="en-US" sz="1400" b="1" dirty="0"/>
              <a:t>Scripture </a:t>
            </a:r>
            <a:r>
              <a:rPr lang="en-US" sz="1400" dirty="0"/>
              <a:t>that teaches us about </a:t>
            </a:r>
            <a:r>
              <a:rPr lang="en-US" sz="1400" b="1" dirty="0"/>
              <a:t>godly romantic love</a:t>
            </a:r>
            <a:r>
              <a:rPr lang="en-US" sz="1400" dirty="0"/>
              <a:t>.</a:t>
            </a:r>
          </a:p>
          <a:p>
            <a:r>
              <a:rPr lang="en-US" sz="1400" b="1" dirty="0"/>
              <a:t>2: </a:t>
            </a:r>
            <a:r>
              <a:rPr lang="en-US" sz="1400" dirty="0"/>
              <a:t>SoS is </a:t>
            </a:r>
            <a:r>
              <a:rPr lang="en-US" sz="1400" b="1" dirty="0"/>
              <a:t>Hebrew poetry </a:t>
            </a:r>
            <a:r>
              <a:rPr lang="en-US" sz="1400" dirty="0"/>
              <a:t>and is structured </a:t>
            </a:r>
            <a:r>
              <a:rPr lang="en-US" sz="1400" b="1" dirty="0"/>
              <a:t>chronologically</a:t>
            </a:r>
            <a:r>
              <a:rPr lang="en-US" sz="1400" dirty="0"/>
              <a:t>.</a:t>
            </a:r>
          </a:p>
          <a:p>
            <a:r>
              <a:rPr lang="en-US" sz="1400" b="1" dirty="0"/>
              <a:t>3: </a:t>
            </a:r>
            <a:r>
              <a:rPr lang="en-US" sz="1400" dirty="0"/>
              <a:t>A woman of </a:t>
            </a:r>
            <a:r>
              <a:rPr lang="en-US" sz="1400" b="1" dirty="0"/>
              <a:t>character</a:t>
            </a:r>
            <a:r>
              <a:rPr lang="en-US" sz="1400" dirty="0"/>
              <a:t> is </a:t>
            </a:r>
            <a:r>
              <a:rPr lang="en-US" sz="1400" b="1" dirty="0"/>
              <a:t>beautiful</a:t>
            </a:r>
            <a:r>
              <a:rPr lang="en-US" sz="1400" dirty="0"/>
              <a:t> to a man of </a:t>
            </a:r>
            <a:r>
              <a:rPr lang="en-US" sz="1400" b="1" dirty="0"/>
              <a:t>character.</a:t>
            </a:r>
          </a:p>
          <a:p>
            <a:r>
              <a:rPr lang="en-US" sz="1400" b="1" dirty="0"/>
              <a:t>4: </a:t>
            </a:r>
            <a:r>
              <a:rPr lang="en-US" sz="1400" dirty="0"/>
              <a:t>He </a:t>
            </a:r>
            <a:r>
              <a:rPr lang="en-US" sz="1400" b="1" dirty="0"/>
              <a:t>speaks good words</a:t>
            </a:r>
            <a:r>
              <a:rPr lang="en-US" sz="1400" dirty="0"/>
              <a:t>, </a:t>
            </a:r>
            <a:r>
              <a:rPr lang="en-US" sz="1400" b="1" dirty="0"/>
              <a:t>enhances</a:t>
            </a:r>
            <a:r>
              <a:rPr lang="en-US" sz="1400" dirty="0"/>
              <a:t> her, and </a:t>
            </a:r>
            <a:r>
              <a:rPr lang="en-US" sz="1400" b="1" dirty="0"/>
              <a:t>protects</a:t>
            </a:r>
            <a:r>
              <a:rPr lang="en-US" sz="1400" dirty="0"/>
              <a:t> her.</a:t>
            </a:r>
          </a:p>
          <a:p>
            <a:r>
              <a:rPr lang="en-US" sz="1400" b="1" dirty="0"/>
              <a:t>5: </a:t>
            </a:r>
            <a:r>
              <a:rPr lang="en-US" sz="1400" dirty="0"/>
              <a:t>They </a:t>
            </a:r>
            <a:r>
              <a:rPr lang="en-US" sz="1400" b="1" dirty="0"/>
              <a:t>share experiences </a:t>
            </a:r>
            <a:r>
              <a:rPr lang="en-US" sz="1400" dirty="0"/>
              <a:t>and </a:t>
            </a:r>
            <a:r>
              <a:rPr lang="en-US" sz="1400" b="1" dirty="0"/>
              <a:t>address concerns </a:t>
            </a:r>
            <a:r>
              <a:rPr lang="en-US" sz="1400" dirty="0"/>
              <a:t>in a </a:t>
            </a:r>
            <a:r>
              <a:rPr lang="en-US" sz="1400" b="1" dirty="0"/>
              <a:t>godly</a:t>
            </a:r>
            <a:r>
              <a:rPr lang="en-US" sz="1400" dirty="0"/>
              <a:t> way.</a:t>
            </a:r>
            <a:endParaRPr lang="en-US" sz="1400" b="1" dirty="0"/>
          </a:p>
          <a:p>
            <a:r>
              <a:rPr lang="en-US" sz="1400" b="1" dirty="0"/>
              <a:t>6</a:t>
            </a:r>
          </a:p>
          <a:p>
            <a:r>
              <a:rPr lang="en-US" sz="1400" b="1" dirty="0"/>
              <a:t>7</a:t>
            </a:r>
          </a:p>
          <a:p>
            <a:r>
              <a:rPr lang="en-US" sz="1400" b="1" dirty="0"/>
              <a:t>8</a:t>
            </a:r>
          </a:p>
          <a:p>
            <a:r>
              <a:rPr lang="en-US" sz="1400" b="1" dirty="0"/>
              <a:t>9</a:t>
            </a:r>
          </a:p>
          <a:p>
            <a:r>
              <a:rPr lang="en-US" sz="1400" b="1" dirty="0"/>
              <a:t>10</a:t>
            </a:r>
          </a:p>
          <a:p>
            <a:r>
              <a:rPr lang="en-US" sz="1400" b="1" dirty="0"/>
              <a:t>11</a:t>
            </a:r>
          </a:p>
          <a:p>
            <a:r>
              <a:rPr lang="en-US" sz="1400" b="1" dirty="0"/>
              <a:t>12</a:t>
            </a:r>
          </a:p>
          <a:p>
            <a:r>
              <a:rPr lang="en-US" sz="1400" b="1" dirty="0"/>
              <a:t>13</a:t>
            </a:r>
          </a:p>
        </p:txBody>
      </p:sp>
      <p:sp>
        <p:nvSpPr>
          <p:cNvPr id="4" name="Content Placeholder 2">
            <a:extLst>
              <a:ext uri="{FF2B5EF4-FFF2-40B4-BE49-F238E27FC236}">
                <a16:creationId xmlns="" xmlns:a16="http://schemas.microsoft.com/office/drawing/2014/main" id="{4E6FC36D-9AB1-C7BA-CEF5-94F938759215}"/>
              </a:ext>
            </a:extLst>
          </p:cNvPr>
          <p:cNvSpPr txBox="1">
            <a:spLocks/>
          </p:cNvSpPr>
          <p:nvPr/>
        </p:nvSpPr>
        <p:spPr>
          <a:xfrm>
            <a:off x="4572000" y="1033670"/>
            <a:ext cx="3886200" cy="582433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rgbClr val="D34817">
                  <a:lumMod val="75000"/>
                </a:srgbClr>
              </a:buClr>
            </a:pPr>
            <a:r>
              <a:rPr lang="en-US" sz="1400" b="1" dirty="0">
                <a:solidFill>
                  <a:prstClr val="black"/>
                </a:solidFill>
              </a:rPr>
              <a:t>1: </a:t>
            </a:r>
            <a:r>
              <a:rPr lang="en-US" sz="1400" b="1" dirty="0" err="1">
                <a:solidFill>
                  <a:prstClr val="black"/>
                </a:solidFill>
              </a:rPr>
              <a:t>CdC</a:t>
            </a:r>
            <a:r>
              <a:rPr lang="en-US" sz="1400" b="1" dirty="0">
                <a:solidFill>
                  <a:prstClr val="black"/>
                </a:solidFill>
              </a:rPr>
              <a:t> </a:t>
            </a:r>
            <a:r>
              <a:rPr lang="en-US" sz="1400" dirty="0" err="1">
                <a:solidFill>
                  <a:prstClr val="black"/>
                </a:solidFill>
              </a:rPr>
              <a:t>es</a:t>
            </a:r>
            <a:r>
              <a:rPr lang="en-US" sz="1400" dirty="0">
                <a:solidFill>
                  <a:prstClr val="black"/>
                </a:solidFill>
              </a:rPr>
              <a:t> </a:t>
            </a:r>
            <a:r>
              <a:rPr lang="en-US" sz="1400" b="1" dirty="0" err="1" smtClean="0">
                <a:solidFill>
                  <a:prstClr val="black"/>
                </a:solidFill>
              </a:rPr>
              <a:t>Escritura</a:t>
            </a:r>
            <a:r>
              <a:rPr lang="en-US" sz="1400" dirty="0" smtClean="0">
                <a:solidFill>
                  <a:prstClr val="black"/>
                </a:solidFill>
              </a:rPr>
              <a:t> </a:t>
            </a:r>
            <a:r>
              <a:rPr lang="en-US" sz="1400" dirty="0">
                <a:solidFill>
                  <a:prstClr val="black"/>
                </a:solidFill>
              </a:rPr>
              <a:t>que </a:t>
            </a:r>
            <a:r>
              <a:rPr lang="en-US" sz="1400" dirty="0" err="1">
                <a:solidFill>
                  <a:prstClr val="black"/>
                </a:solidFill>
              </a:rPr>
              <a:t>nos</a:t>
            </a:r>
            <a:r>
              <a:rPr lang="en-US" sz="1400" dirty="0">
                <a:solidFill>
                  <a:prstClr val="black"/>
                </a:solidFill>
              </a:rPr>
              <a:t> </a:t>
            </a:r>
            <a:r>
              <a:rPr lang="en-US" sz="1400" dirty="0" err="1">
                <a:solidFill>
                  <a:prstClr val="black"/>
                </a:solidFill>
              </a:rPr>
              <a:t>enseña</a:t>
            </a:r>
            <a:r>
              <a:rPr lang="en-US" sz="1400" dirty="0">
                <a:solidFill>
                  <a:prstClr val="black"/>
                </a:solidFill>
              </a:rPr>
              <a:t> </a:t>
            </a:r>
            <a:r>
              <a:rPr lang="en-US" sz="1400" dirty="0" err="1">
                <a:solidFill>
                  <a:prstClr val="black"/>
                </a:solidFill>
              </a:rPr>
              <a:t>sobre</a:t>
            </a:r>
            <a:r>
              <a:rPr lang="en-US" sz="1400" dirty="0">
                <a:solidFill>
                  <a:prstClr val="black"/>
                </a:solidFill>
              </a:rPr>
              <a:t> el </a:t>
            </a:r>
            <a:r>
              <a:rPr lang="en-US" sz="1400" b="1" dirty="0">
                <a:solidFill>
                  <a:prstClr val="black"/>
                </a:solidFill>
              </a:rPr>
              <a:t>amor </a:t>
            </a:r>
            <a:r>
              <a:rPr lang="en-US" sz="1400" b="1" dirty="0" err="1">
                <a:solidFill>
                  <a:prstClr val="black"/>
                </a:solidFill>
              </a:rPr>
              <a:t>romántico</a:t>
            </a:r>
            <a:r>
              <a:rPr lang="en-US" sz="1400" b="1" dirty="0">
                <a:solidFill>
                  <a:prstClr val="black"/>
                </a:solidFill>
              </a:rPr>
              <a:t> </a:t>
            </a:r>
            <a:r>
              <a:rPr lang="en-US" sz="1400" b="1" dirty="0" err="1">
                <a:solidFill>
                  <a:prstClr val="black"/>
                </a:solidFill>
              </a:rPr>
              <a:t>piadoso</a:t>
            </a:r>
            <a:r>
              <a:rPr lang="en-US" sz="1400" dirty="0">
                <a:solidFill>
                  <a:prstClr val="black"/>
                </a:solidFill>
              </a:rPr>
              <a:t>.</a:t>
            </a:r>
          </a:p>
          <a:p>
            <a:pPr>
              <a:buClr>
                <a:srgbClr val="D34817">
                  <a:lumMod val="75000"/>
                </a:srgbClr>
              </a:buClr>
            </a:pPr>
            <a:r>
              <a:rPr lang="en-US" sz="1400" b="1" dirty="0">
                <a:solidFill>
                  <a:prstClr val="black"/>
                </a:solidFill>
              </a:rPr>
              <a:t>2: </a:t>
            </a:r>
            <a:r>
              <a:rPr lang="en-US" sz="1400" b="1" dirty="0" err="1">
                <a:solidFill>
                  <a:prstClr val="black"/>
                </a:solidFill>
              </a:rPr>
              <a:t>CdC</a:t>
            </a:r>
            <a:r>
              <a:rPr lang="en-US" sz="1400" b="1" dirty="0">
                <a:solidFill>
                  <a:prstClr val="black"/>
                </a:solidFill>
              </a:rPr>
              <a:t> </a:t>
            </a:r>
            <a:r>
              <a:rPr lang="en-US" sz="1400" dirty="0">
                <a:solidFill>
                  <a:prstClr val="black"/>
                </a:solidFill>
              </a:rPr>
              <a:t>es </a:t>
            </a:r>
            <a:r>
              <a:rPr lang="en-US" sz="1400" b="1" dirty="0" err="1">
                <a:solidFill>
                  <a:prstClr val="black"/>
                </a:solidFill>
              </a:rPr>
              <a:t>poesía</a:t>
            </a:r>
            <a:r>
              <a:rPr lang="en-US" sz="1400" b="1" dirty="0">
                <a:solidFill>
                  <a:prstClr val="black"/>
                </a:solidFill>
              </a:rPr>
              <a:t> </a:t>
            </a:r>
            <a:r>
              <a:rPr lang="en-US" sz="1400" b="1" dirty="0" err="1">
                <a:solidFill>
                  <a:prstClr val="black"/>
                </a:solidFill>
              </a:rPr>
              <a:t>hebrea</a:t>
            </a:r>
            <a:r>
              <a:rPr lang="en-US" sz="1400" b="1" dirty="0">
                <a:solidFill>
                  <a:prstClr val="black"/>
                </a:solidFill>
              </a:rPr>
              <a:t> </a:t>
            </a:r>
            <a:r>
              <a:rPr lang="en-US" sz="1400" dirty="0">
                <a:solidFill>
                  <a:prstClr val="black"/>
                </a:solidFill>
              </a:rPr>
              <a:t>y </a:t>
            </a:r>
            <a:r>
              <a:rPr lang="en-US" sz="1400" dirty="0" err="1">
                <a:solidFill>
                  <a:prstClr val="black"/>
                </a:solidFill>
              </a:rPr>
              <a:t>está</a:t>
            </a:r>
            <a:r>
              <a:rPr lang="en-US" sz="1400" dirty="0">
                <a:solidFill>
                  <a:prstClr val="black"/>
                </a:solidFill>
              </a:rPr>
              <a:t> </a:t>
            </a:r>
            <a:r>
              <a:rPr lang="en-US" sz="1400" dirty="0" err="1">
                <a:solidFill>
                  <a:prstClr val="black"/>
                </a:solidFill>
              </a:rPr>
              <a:t>estructurado</a:t>
            </a:r>
            <a:r>
              <a:rPr lang="en-US" sz="1400" dirty="0">
                <a:solidFill>
                  <a:prstClr val="black"/>
                </a:solidFill>
              </a:rPr>
              <a:t> </a:t>
            </a:r>
            <a:r>
              <a:rPr lang="en-US" sz="1400" b="1" dirty="0" err="1" smtClean="0">
                <a:solidFill>
                  <a:prstClr val="black"/>
                </a:solidFill>
              </a:rPr>
              <a:t>cronológicamente</a:t>
            </a:r>
            <a:r>
              <a:rPr lang="en-US" sz="1400" b="1" dirty="0" smtClean="0">
                <a:solidFill>
                  <a:prstClr val="black"/>
                </a:solidFill>
              </a:rPr>
              <a:t>.</a:t>
            </a:r>
            <a:endParaRPr lang="en-US" sz="1400" b="1" dirty="0">
              <a:solidFill>
                <a:prstClr val="black"/>
              </a:solidFill>
            </a:endParaRPr>
          </a:p>
          <a:p>
            <a:pPr>
              <a:buClr>
                <a:srgbClr val="D34817">
                  <a:lumMod val="75000"/>
                </a:srgbClr>
              </a:buClr>
            </a:pPr>
            <a:r>
              <a:rPr lang="en-US" sz="1400" b="1" dirty="0">
                <a:solidFill>
                  <a:prstClr val="black"/>
                </a:solidFill>
              </a:rPr>
              <a:t>3: </a:t>
            </a:r>
            <a:r>
              <a:rPr lang="en-US" sz="1400" dirty="0">
                <a:solidFill>
                  <a:prstClr val="black"/>
                </a:solidFill>
              </a:rPr>
              <a:t>Una </a:t>
            </a:r>
            <a:r>
              <a:rPr lang="en-US" sz="1400" dirty="0" err="1">
                <a:solidFill>
                  <a:prstClr val="black"/>
                </a:solidFill>
              </a:rPr>
              <a:t>mujer</a:t>
            </a:r>
            <a:r>
              <a:rPr lang="en-US" sz="1400" dirty="0">
                <a:solidFill>
                  <a:prstClr val="black"/>
                </a:solidFill>
              </a:rPr>
              <a:t> de </a:t>
            </a:r>
            <a:r>
              <a:rPr lang="en-US" sz="1400" b="1" dirty="0" err="1">
                <a:solidFill>
                  <a:prstClr val="black"/>
                </a:solidFill>
              </a:rPr>
              <a:t>carácter</a:t>
            </a:r>
            <a:r>
              <a:rPr lang="en-US" sz="1400" b="1" dirty="0">
                <a:solidFill>
                  <a:prstClr val="black"/>
                </a:solidFill>
              </a:rPr>
              <a:t> es hermosa</a:t>
            </a:r>
            <a:r>
              <a:rPr lang="en-US" sz="1400" dirty="0">
                <a:solidFill>
                  <a:prstClr val="black"/>
                </a:solidFill>
              </a:rPr>
              <a:t> para un hombre de </a:t>
            </a:r>
            <a:r>
              <a:rPr lang="en-US" sz="1400" b="1" dirty="0" err="1">
                <a:solidFill>
                  <a:prstClr val="black"/>
                </a:solidFill>
              </a:rPr>
              <a:t>carácter</a:t>
            </a:r>
            <a:r>
              <a:rPr lang="en-US" sz="1400" b="1" dirty="0">
                <a:solidFill>
                  <a:prstClr val="black"/>
                </a:solidFill>
              </a:rPr>
              <a:t>.</a:t>
            </a:r>
          </a:p>
          <a:p>
            <a:pPr>
              <a:buClr>
                <a:srgbClr val="D34817">
                  <a:lumMod val="75000"/>
                </a:srgbClr>
              </a:buClr>
            </a:pPr>
            <a:r>
              <a:rPr lang="en-US" sz="1400" b="1" dirty="0">
                <a:solidFill>
                  <a:prstClr val="black"/>
                </a:solidFill>
              </a:rPr>
              <a:t>4: </a:t>
            </a:r>
            <a:r>
              <a:rPr lang="en-US" sz="1400" dirty="0" err="1">
                <a:solidFill>
                  <a:prstClr val="black"/>
                </a:solidFill>
              </a:rPr>
              <a:t>Él</a:t>
            </a:r>
            <a:r>
              <a:rPr lang="en-US" sz="1400" dirty="0">
                <a:solidFill>
                  <a:prstClr val="black"/>
                </a:solidFill>
              </a:rPr>
              <a:t> </a:t>
            </a:r>
            <a:r>
              <a:rPr lang="en-US" sz="1400" dirty="0" err="1">
                <a:solidFill>
                  <a:prstClr val="black"/>
                </a:solidFill>
              </a:rPr>
              <a:t>habla</a:t>
            </a:r>
            <a:r>
              <a:rPr lang="en-US" sz="1400" dirty="0">
                <a:solidFill>
                  <a:prstClr val="black"/>
                </a:solidFill>
              </a:rPr>
              <a:t> </a:t>
            </a:r>
            <a:r>
              <a:rPr lang="en-US" sz="1400" b="1" dirty="0" err="1">
                <a:solidFill>
                  <a:prstClr val="black"/>
                </a:solidFill>
              </a:rPr>
              <a:t>buenas</a:t>
            </a:r>
            <a:r>
              <a:rPr lang="en-US" sz="1400" b="1" dirty="0">
                <a:solidFill>
                  <a:prstClr val="black"/>
                </a:solidFill>
              </a:rPr>
              <a:t> palabras, la </a:t>
            </a:r>
            <a:r>
              <a:rPr lang="en-US" sz="1400" b="1" dirty="0" err="1">
                <a:solidFill>
                  <a:prstClr val="black"/>
                </a:solidFill>
              </a:rPr>
              <a:t>mejora</a:t>
            </a:r>
            <a:r>
              <a:rPr lang="en-US" sz="1400" dirty="0">
                <a:solidFill>
                  <a:prstClr val="black"/>
                </a:solidFill>
              </a:rPr>
              <a:t> y la </a:t>
            </a:r>
            <a:r>
              <a:rPr lang="en-US" sz="1400" b="1" dirty="0">
                <a:solidFill>
                  <a:prstClr val="black"/>
                </a:solidFill>
              </a:rPr>
              <a:t>protege</a:t>
            </a:r>
            <a:r>
              <a:rPr lang="en-US" sz="1400" dirty="0">
                <a:solidFill>
                  <a:prstClr val="black"/>
                </a:solidFill>
              </a:rPr>
              <a:t>.</a:t>
            </a:r>
          </a:p>
          <a:p>
            <a:pPr>
              <a:buClr>
                <a:srgbClr val="D34817">
                  <a:lumMod val="75000"/>
                </a:srgbClr>
              </a:buClr>
            </a:pPr>
            <a:r>
              <a:rPr lang="en-US" sz="1400" b="1" dirty="0">
                <a:solidFill>
                  <a:prstClr val="black"/>
                </a:solidFill>
              </a:rPr>
              <a:t>5: </a:t>
            </a:r>
            <a:r>
              <a:rPr lang="en-US" sz="1400" b="1" dirty="0" err="1">
                <a:solidFill>
                  <a:prstClr val="black"/>
                </a:solidFill>
              </a:rPr>
              <a:t>Comparten</a:t>
            </a:r>
            <a:r>
              <a:rPr lang="en-US" sz="1400" b="1" dirty="0">
                <a:solidFill>
                  <a:prstClr val="black"/>
                </a:solidFill>
              </a:rPr>
              <a:t> </a:t>
            </a:r>
            <a:r>
              <a:rPr lang="en-US" sz="1400" b="1" dirty="0" err="1">
                <a:solidFill>
                  <a:prstClr val="black"/>
                </a:solidFill>
              </a:rPr>
              <a:t>experiencias</a:t>
            </a:r>
            <a:r>
              <a:rPr lang="en-US" sz="1400" dirty="0">
                <a:solidFill>
                  <a:prstClr val="black"/>
                </a:solidFill>
              </a:rPr>
              <a:t> y </a:t>
            </a:r>
            <a:r>
              <a:rPr lang="en-US" sz="1400" b="1" dirty="0" err="1">
                <a:solidFill>
                  <a:prstClr val="black"/>
                </a:solidFill>
              </a:rPr>
              <a:t>abordan</a:t>
            </a:r>
            <a:r>
              <a:rPr lang="en-US" sz="1400" b="1" dirty="0">
                <a:solidFill>
                  <a:prstClr val="black"/>
                </a:solidFill>
              </a:rPr>
              <a:t> las </a:t>
            </a:r>
            <a:r>
              <a:rPr lang="en-US" sz="1400" b="1" dirty="0" err="1">
                <a:solidFill>
                  <a:prstClr val="black"/>
                </a:solidFill>
              </a:rPr>
              <a:t>preocupaciones</a:t>
            </a:r>
            <a:r>
              <a:rPr lang="en-US" sz="1400" dirty="0">
                <a:solidFill>
                  <a:prstClr val="black"/>
                </a:solidFill>
              </a:rPr>
              <a:t> de </a:t>
            </a:r>
            <a:r>
              <a:rPr lang="en-US" sz="1400" dirty="0" err="1">
                <a:solidFill>
                  <a:prstClr val="black"/>
                </a:solidFill>
              </a:rPr>
              <a:t>una</a:t>
            </a:r>
            <a:r>
              <a:rPr lang="en-US" sz="1400" dirty="0">
                <a:solidFill>
                  <a:prstClr val="black"/>
                </a:solidFill>
              </a:rPr>
              <a:t> </a:t>
            </a:r>
            <a:r>
              <a:rPr lang="en-US" sz="1400" dirty="0" err="1">
                <a:solidFill>
                  <a:prstClr val="black"/>
                </a:solidFill>
              </a:rPr>
              <a:t>manera</a:t>
            </a:r>
            <a:r>
              <a:rPr lang="en-US" sz="1400" dirty="0">
                <a:solidFill>
                  <a:prstClr val="black"/>
                </a:solidFill>
              </a:rPr>
              <a:t> </a:t>
            </a:r>
            <a:r>
              <a:rPr lang="en-US" sz="1400" b="1" dirty="0" err="1">
                <a:solidFill>
                  <a:prstClr val="black"/>
                </a:solidFill>
              </a:rPr>
              <a:t>piadosa</a:t>
            </a:r>
            <a:r>
              <a:rPr lang="en-US" sz="1400" dirty="0">
                <a:solidFill>
                  <a:prstClr val="black"/>
                </a:solidFill>
              </a:rPr>
              <a:t>.</a:t>
            </a:r>
            <a:endParaRPr lang="en-US" sz="1400" b="1" dirty="0">
              <a:solidFill>
                <a:prstClr val="black"/>
              </a:solidFill>
            </a:endParaRPr>
          </a:p>
          <a:p>
            <a:pPr>
              <a:buClr>
                <a:srgbClr val="D34817">
                  <a:lumMod val="75000"/>
                </a:srgbClr>
              </a:buClr>
            </a:pPr>
            <a:r>
              <a:rPr lang="en-US" sz="1400" b="1" dirty="0">
                <a:solidFill>
                  <a:prstClr val="black"/>
                </a:solidFill>
              </a:rPr>
              <a:t>6</a:t>
            </a:r>
          </a:p>
          <a:p>
            <a:pPr>
              <a:buClr>
                <a:srgbClr val="D34817">
                  <a:lumMod val="75000"/>
                </a:srgbClr>
              </a:buClr>
            </a:pPr>
            <a:r>
              <a:rPr lang="en-US" sz="1400" b="1" dirty="0">
                <a:solidFill>
                  <a:prstClr val="black"/>
                </a:solidFill>
              </a:rPr>
              <a:t>7</a:t>
            </a:r>
          </a:p>
          <a:p>
            <a:pPr>
              <a:buClr>
                <a:srgbClr val="D34817">
                  <a:lumMod val="75000"/>
                </a:srgbClr>
              </a:buClr>
            </a:pPr>
            <a:r>
              <a:rPr lang="en-US" sz="1400" b="1" dirty="0">
                <a:solidFill>
                  <a:prstClr val="black"/>
                </a:solidFill>
              </a:rPr>
              <a:t>8</a:t>
            </a:r>
          </a:p>
          <a:p>
            <a:pPr>
              <a:buClr>
                <a:srgbClr val="D34817">
                  <a:lumMod val="75000"/>
                </a:srgbClr>
              </a:buClr>
            </a:pPr>
            <a:r>
              <a:rPr lang="en-US" sz="1400" b="1" dirty="0">
                <a:solidFill>
                  <a:prstClr val="black"/>
                </a:solidFill>
              </a:rPr>
              <a:t>9</a:t>
            </a:r>
          </a:p>
          <a:p>
            <a:pPr>
              <a:buClr>
                <a:srgbClr val="D34817">
                  <a:lumMod val="75000"/>
                </a:srgbClr>
              </a:buClr>
            </a:pPr>
            <a:r>
              <a:rPr lang="en-US" sz="1400" b="1" dirty="0">
                <a:solidFill>
                  <a:prstClr val="black"/>
                </a:solidFill>
              </a:rPr>
              <a:t>10</a:t>
            </a:r>
          </a:p>
          <a:p>
            <a:pPr>
              <a:buClr>
                <a:srgbClr val="D34817">
                  <a:lumMod val="75000"/>
                </a:srgbClr>
              </a:buClr>
            </a:pPr>
            <a:r>
              <a:rPr lang="en-US" sz="1400" b="1" dirty="0">
                <a:solidFill>
                  <a:prstClr val="black"/>
                </a:solidFill>
              </a:rPr>
              <a:t>11</a:t>
            </a:r>
          </a:p>
          <a:p>
            <a:pPr>
              <a:buClr>
                <a:srgbClr val="D34817">
                  <a:lumMod val="75000"/>
                </a:srgbClr>
              </a:buClr>
            </a:pPr>
            <a:r>
              <a:rPr lang="en-US" sz="1400" b="1" dirty="0">
                <a:solidFill>
                  <a:prstClr val="black"/>
                </a:solidFill>
              </a:rPr>
              <a:t>12</a:t>
            </a:r>
          </a:p>
          <a:p>
            <a:pPr>
              <a:buClr>
                <a:srgbClr val="D34817">
                  <a:lumMod val="75000"/>
                </a:srgbClr>
              </a:buClr>
            </a:pPr>
            <a:r>
              <a:rPr lang="en-US" sz="1400" b="1" dirty="0">
                <a:solidFill>
                  <a:prstClr val="black"/>
                </a:solidFill>
              </a:rPr>
              <a:t>13</a:t>
            </a:r>
          </a:p>
        </p:txBody>
      </p:sp>
      <p:sp>
        <p:nvSpPr>
          <p:cNvPr id="5" name="Title 1">
            <a:extLst>
              <a:ext uri="{FF2B5EF4-FFF2-40B4-BE49-F238E27FC236}">
                <a16:creationId xmlns="" xmlns:a16="http://schemas.microsoft.com/office/drawing/2014/main" id="{E5B193C2-5D24-19E0-FCCE-760AF514735D}"/>
              </a:ext>
            </a:extLst>
          </p:cNvPr>
          <p:cNvSpPr txBox="1">
            <a:spLocks/>
          </p:cNvSpPr>
          <p:nvPr/>
        </p:nvSpPr>
        <p:spPr>
          <a:xfrm>
            <a:off x="4572000" y="166580"/>
            <a:ext cx="3886200" cy="867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t>Hasta </a:t>
            </a:r>
            <a:r>
              <a:rPr lang="en-US" dirty="0" err="1"/>
              <a:t>ahora</a:t>
            </a:r>
            <a:endParaRPr lang="en-US" dirty="0"/>
          </a:p>
        </p:txBody>
      </p:sp>
    </p:spTree>
    <p:extLst>
      <p:ext uri="{BB962C8B-B14F-4D97-AF65-F5344CB8AC3E}">
        <p14:creationId xmlns:p14="http://schemas.microsoft.com/office/powerpoint/2010/main" val="159413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0C85FD1F-22DF-40AA-B726-6431C356B830}"/>
              </a:ext>
            </a:extLst>
          </p:cNvPr>
          <p:cNvSpPr>
            <a:spLocks noGrp="1"/>
          </p:cNvSpPr>
          <p:nvPr>
            <p:ph type="title"/>
          </p:nvPr>
        </p:nvSpPr>
        <p:spPr>
          <a:xfrm>
            <a:off x="685800" y="484632"/>
            <a:ext cx="7772400" cy="781613"/>
          </a:xfrm>
        </p:spPr>
        <p:txBody>
          <a:bodyPr anchor="t"/>
          <a:lstStyle/>
          <a:p>
            <a:r>
              <a:rPr lang="en-US" dirty="0"/>
              <a:t>Last Time   La ultima </a:t>
            </a:r>
            <a:r>
              <a:rPr lang="en-US" dirty="0" err="1"/>
              <a:t>vez</a:t>
            </a:r>
            <a:endParaRPr lang="en-US" dirty="0"/>
          </a:p>
        </p:txBody>
      </p:sp>
      <p:sp>
        <p:nvSpPr>
          <p:cNvPr id="10" name="Content Placeholder 9">
            <a:extLst>
              <a:ext uri="{FF2B5EF4-FFF2-40B4-BE49-F238E27FC236}">
                <a16:creationId xmlns="" xmlns:a16="http://schemas.microsoft.com/office/drawing/2014/main" id="{8C6A2146-6B70-4AE8-98F3-DAEBB3359121}"/>
              </a:ext>
            </a:extLst>
          </p:cNvPr>
          <p:cNvSpPr>
            <a:spLocks noGrp="1"/>
          </p:cNvSpPr>
          <p:nvPr>
            <p:ph sz="half" idx="1"/>
          </p:nvPr>
        </p:nvSpPr>
        <p:spPr>
          <a:xfrm>
            <a:off x="685800" y="1361181"/>
            <a:ext cx="2624559" cy="5012187"/>
          </a:xfrm>
        </p:spPr>
        <p:txBody>
          <a:bodyPr>
            <a:normAutofit fontScale="92500" lnSpcReduction="20000"/>
          </a:bodyPr>
          <a:lstStyle/>
          <a:p>
            <a:pPr>
              <a:spcAft>
                <a:spcPts val="1200"/>
              </a:spcAft>
            </a:pPr>
            <a:r>
              <a:rPr lang="en-US" sz="2400" dirty="0"/>
              <a:t>The Wedding</a:t>
            </a:r>
            <a:endParaRPr lang="en-US" dirty="0"/>
          </a:p>
          <a:p>
            <a:pPr>
              <a:spcAft>
                <a:spcPts val="1200"/>
              </a:spcAft>
            </a:pPr>
            <a:r>
              <a:rPr lang="en-US" sz="2400" dirty="0"/>
              <a:t>The Wedding Night</a:t>
            </a:r>
          </a:p>
          <a:p>
            <a:pPr lvl="1">
              <a:spcAft>
                <a:spcPts val="1200"/>
              </a:spcAft>
            </a:pPr>
            <a:r>
              <a:rPr lang="en-US" sz="2200" dirty="0"/>
              <a:t>Keep hidden what should be hidden.</a:t>
            </a:r>
          </a:p>
          <a:p>
            <a:pPr lvl="1">
              <a:spcAft>
                <a:spcPts val="1200"/>
              </a:spcAft>
            </a:pPr>
            <a:r>
              <a:rPr lang="en-US" sz="2200" dirty="0"/>
              <a:t>Guard your hearts.</a:t>
            </a:r>
          </a:p>
          <a:p>
            <a:pPr lvl="1">
              <a:spcAft>
                <a:spcPts val="1200"/>
              </a:spcAft>
            </a:pPr>
            <a:r>
              <a:rPr lang="en-US" sz="2200" dirty="0"/>
              <a:t>Remain enclosed / shut up / sealed</a:t>
            </a:r>
          </a:p>
          <a:p>
            <a:pPr lvl="1">
              <a:spcAft>
                <a:spcPts val="1200"/>
              </a:spcAft>
            </a:pPr>
            <a:r>
              <a:rPr lang="en-US" sz="2200" b="1" dirty="0"/>
              <a:t>Celebrate what God </a:t>
            </a:r>
            <a:r>
              <a:rPr lang="en-US" sz="2200" b="1" i="1" dirty="0"/>
              <a:t>has </a:t>
            </a:r>
            <a:r>
              <a:rPr lang="en-US" sz="2200" b="1" dirty="0"/>
              <a:t>blessed! (Proverbs 5:18-19)</a:t>
            </a:r>
          </a:p>
        </p:txBody>
      </p:sp>
      <p:sp>
        <p:nvSpPr>
          <p:cNvPr id="6" name="Content Placeholder 9">
            <a:extLst>
              <a:ext uri="{FF2B5EF4-FFF2-40B4-BE49-F238E27FC236}">
                <a16:creationId xmlns="" xmlns:a16="http://schemas.microsoft.com/office/drawing/2014/main" id="{40118F04-5613-FF22-C9B5-BEE2EA8F4A50}"/>
              </a:ext>
            </a:extLst>
          </p:cNvPr>
          <p:cNvSpPr txBox="1">
            <a:spLocks/>
          </p:cNvSpPr>
          <p:nvPr/>
        </p:nvSpPr>
        <p:spPr>
          <a:xfrm>
            <a:off x="3160627" y="1361181"/>
            <a:ext cx="2624559" cy="5012187"/>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spcAft>
                <a:spcPts val="1200"/>
              </a:spcAft>
              <a:buClr>
                <a:srgbClr val="D34817">
                  <a:lumMod val="75000"/>
                </a:srgbClr>
              </a:buClr>
            </a:pPr>
            <a:r>
              <a:rPr lang="en-US" sz="2400" dirty="0">
                <a:solidFill>
                  <a:prstClr val="black"/>
                </a:solidFill>
              </a:rPr>
              <a:t>La </a:t>
            </a:r>
            <a:r>
              <a:rPr lang="en-US" sz="2400" dirty="0" err="1" smtClean="0">
                <a:solidFill>
                  <a:prstClr val="black"/>
                </a:solidFill>
              </a:rPr>
              <a:t>boda</a:t>
            </a:r>
            <a:endParaRPr lang="en-US" sz="1400" dirty="0">
              <a:solidFill>
                <a:prstClr val="black"/>
              </a:solidFill>
            </a:endParaRPr>
          </a:p>
          <a:p>
            <a:pPr>
              <a:spcAft>
                <a:spcPts val="1200"/>
              </a:spcAft>
              <a:buClr>
                <a:srgbClr val="D34817">
                  <a:lumMod val="75000"/>
                </a:srgbClr>
              </a:buClr>
            </a:pPr>
            <a:r>
              <a:rPr lang="en-US" sz="2400" dirty="0">
                <a:solidFill>
                  <a:prstClr val="black"/>
                </a:solidFill>
              </a:rPr>
              <a:t>La </a:t>
            </a:r>
            <a:r>
              <a:rPr lang="en-US" sz="2400" dirty="0" err="1" smtClean="0">
                <a:solidFill>
                  <a:prstClr val="black"/>
                </a:solidFill>
              </a:rPr>
              <a:t>noche</a:t>
            </a:r>
            <a:r>
              <a:rPr lang="en-US" sz="2400" dirty="0" smtClean="0">
                <a:solidFill>
                  <a:prstClr val="black"/>
                </a:solidFill>
              </a:rPr>
              <a:t> </a:t>
            </a:r>
            <a:r>
              <a:rPr lang="en-US" sz="2400" dirty="0">
                <a:solidFill>
                  <a:prstClr val="black"/>
                </a:solidFill>
              </a:rPr>
              <a:t>de </a:t>
            </a:r>
            <a:r>
              <a:rPr lang="en-US" sz="2400" dirty="0" err="1" smtClean="0">
                <a:solidFill>
                  <a:prstClr val="black"/>
                </a:solidFill>
              </a:rPr>
              <a:t>bodas</a:t>
            </a:r>
            <a:endParaRPr lang="en-US" sz="2400" dirty="0">
              <a:solidFill>
                <a:prstClr val="black"/>
              </a:solidFill>
            </a:endParaRPr>
          </a:p>
          <a:p>
            <a:pPr lvl="1">
              <a:spcAft>
                <a:spcPts val="1200"/>
              </a:spcAft>
              <a:buClr>
                <a:srgbClr val="D34817">
                  <a:lumMod val="75000"/>
                </a:srgbClr>
              </a:buClr>
            </a:pPr>
            <a:r>
              <a:rPr lang="en-US" dirty="0" err="1" smtClean="0">
                <a:solidFill>
                  <a:prstClr val="black"/>
                </a:solidFill>
              </a:rPr>
              <a:t>Mantengan</a:t>
            </a:r>
            <a:r>
              <a:rPr lang="en-US" dirty="0" smtClean="0">
                <a:solidFill>
                  <a:prstClr val="black"/>
                </a:solidFill>
              </a:rPr>
              <a:t> </a:t>
            </a:r>
            <a:r>
              <a:rPr lang="en-US" dirty="0" err="1">
                <a:solidFill>
                  <a:prstClr val="black"/>
                </a:solidFill>
              </a:rPr>
              <a:t>oculto</a:t>
            </a:r>
            <a:r>
              <a:rPr lang="en-US" dirty="0">
                <a:solidFill>
                  <a:prstClr val="black"/>
                </a:solidFill>
              </a:rPr>
              <a:t> lo que </a:t>
            </a:r>
            <a:r>
              <a:rPr lang="en-US" dirty="0" err="1">
                <a:solidFill>
                  <a:prstClr val="black"/>
                </a:solidFill>
              </a:rPr>
              <a:t>debe</a:t>
            </a:r>
            <a:r>
              <a:rPr lang="en-US" dirty="0">
                <a:solidFill>
                  <a:prstClr val="black"/>
                </a:solidFill>
              </a:rPr>
              <a:t> </a:t>
            </a:r>
            <a:r>
              <a:rPr lang="en-US" dirty="0" err="1">
                <a:solidFill>
                  <a:prstClr val="black"/>
                </a:solidFill>
              </a:rPr>
              <a:t>estar</a:t>
            </a:r>
            <a:r>
              <a:rPr lang="en-US" dirty="0">
                <a:solidFill>
                  <a:prstClr val="black"/>
                </a:solidFill>
              </a:rPr>
              <a:t> </a:t>
            </a:r>
            <a:r>
              <a:rPr lang="en-US" dirty="0" err="1">
                <a:solidFill>
                  <a:prstClr val="black"/>
                </a:solidFill>
              </a:rPr>
              <a:t>oculto</a:t>
            </a:r>
            <a:r>
              <a:rPr lang="en-US" dirty="0">
                <a:solidFill>
                  <a:prstClr val="black"/>
                </a:solidFill>
              </a:rPr>
              <a:t>. </a:t>
            </a:r>
          </a:p>
          <a:p>
            <a:pPr lvl="1">
              <a:spcAft>
                <a:spcPts val="1200"/>
              </a:spcAft>
              <a:buClr>
                <a:srgbClr val="D34817">
                  <a:lumMod val="75000"/>
                </a:srgbClr>
              </a:buClr>
            </a:pPr>
            <a:r>
              <a:rPr lang="en-US" dirty="0" err="1">
                <a:solidFill>
                  <a:prstClr val="black"/>
                </a:solidFill>
              </a:rPr>
              <a:t>Guarden</a:t>
            </a:r>
            <a:r>
              <a:rPr lang="en-US" dirty="0">
                <a:solidFill>
                  <a:prstClr val="black"/>
                </a:solidFill>
              </a:rPr>
              <a:t> sus </a:t>
            </a:r>
            <a:r>
              <a:rPr lang="en-US" dirty="0" err="1">
                <a:solidFill>
                  <a:prstClr val="black"/>
                </a:solidFill>
              </a:rPr>
              <a:t>corazones</a:t>
            </a:r>
            <a:r>
              <a:rPr lang="en-US" dirty="0">
                <a:solidFill>
                  <a:prstClr val="black"/>
                </a:solidFill>
              </a:rPr>
              <a:t>. </a:t>
            </a:r>
            <a:endParaRPr lang="en-US" sz="2400" dirty="0">
              <a:solidFill>
                <a:prstClr val="black"/>
              </a:solidFill>
            </a:endParaRPr>
          </a:p>
          <a:p>
            <a:pPr lvl="1">
              <a:spcAft>
                <a:spcPts val="1200"/>
              </a:spcAft>
              <a:buClr>
                <a:srgbClr val="D34817">
                  <a:lumMod val="75000"/>
                </a:srgbClr>
              </a:buClr>
            </a:pPr>
            <a:r>
              <a:rPr lang="en-US" dirty="0" err="1" smtClean="0">
                <a:solidFill>
                  <a:prstClr val="black"/>
                </a:solidFill>
              </a:rPr>
              <a:t>Permanezcan</a:t>
            </a:r>
            <a:r>
              <a:rPr lang="en-US" dirty="0" smtClean="0">
                <a:solidFill>
                  <a:prstClr val="black"/>
                </a:solidFill>
              </a:rPr>
              <a:t> </a:t>
            </a:r>
            <a:r>
              <a:rPr lang="en-US" dirty="0" err="1" smtClean="0">
                <a:solidFill>
                  <a:prstClr val="black"/>
                </a:solidFill>
              </a:rPr>
              <a:t>encerrados</a:t>
            </a:r>
            <a:r>
              <a:rPr lang="en-US" dirty="0" smtClean="0">
                <a:solidFill>
                  <a:prstClr val="black"/>
                </a:solidFill>
              </a:rPr>
              <a:t> / </a:t>
            </a:r>
            <a:r>
              <a:rPr lang="en-US" dirty="0" err="1" smtClean="0">
                <a:solidFill>
                  <a:prstClr val="black"/>
                </a:solidFill>
              </a:rPr>
              <a:t>sellado</a:t>
            </a:r>
            <a:r>
              <a:rPr lang="en-US" dirty="0" err="1">
                <a:solidFill>
                  <a:prstClr val="black"/>
                </a:solidFill>
              </a:rPr>
              <a:t>s</a:t>
            </a:r>
            <a:endParaRPr lang="en-US" sz="2400" dirty="0">
              <a:solidFill>
                <a:prstClr val="black"/>
              </a:solidFill>
            </a:endParaRPr>
          </a:p>
          <a:p>
            <a:pPr lvl="1">
              <a:spcAft>
                <a:spcPts val="1200"/>
              </a:spcAft>
              <a:buClr>
                <a:srgbClr val="D34817">
                  <a:lumMod val="75000"/>
                </a:srgbClr>
              </a:buClr>
            </a:pPr>
            <a:r>
              <a:rPr lang="en-US" b="1" dirty="0">
                <a:solidFill>
                  <a:prstClr val="black"/>
                </a:solidFill>
              </a:rPr>
              <a:t>¡</a:t>
            </a:r>
            <a:r>
              <a:rPr lang="en-US" b="1" dirty="0" err="1" smtClean="0">
                <a:solidFill>
                  <a:prstClr val="black"/>
                </a:solidFill>
              </a:rPr>
              <a:t>Celebren</a:t>
            </a:r>
            <a:r>
              <a:rPr lang="en-US" b="1" dirty="0" smtClean="0">
                <a:solidFill>
                  <a:prstClr val="black"/>
                </a:solidFill>
              </a:rPr>
              <a:t> lo </a:t>
            </a:r>
            <a:r>
              <a:rPr lang="en-US" b="1" dirty="0">
                <a:solidFill>
                  <a:prstClr val="black"/>
                </a:solidFill>
              </a:rPr>
              <a:t>que Dios </a:t>
            </a:r>
            <a:r>
              <a:rPr lang="en-US" b="1" i="1" dirty="0" err="1" smtClean="0">
                <a:solidFill>
                  <a:prstClr val="black"/>
                </a:solidFill>
              </a:rPr>
              <a:t>sí</a:t>
            </a:r>
            <a:r>
              <a:rPr lang="en-US" b="1" dirty="0" smtClean="0">
                <a:solidFill>
                  <a:prstClr val="black"/>
                </a:solidFill>
              </a:rPr>
              <a:t> ha </a:t>
            </a:r>
            <a:r>
              <a:rPr lang="en-US" b="1" dirty="0" err="1">
                <a:solidFill>
                  <a:prstClr val="black"/>
                </a:solidFill>
              </a:rPr>
              <a:t>bendecido</a:t>
            </a:r>
            <a:r>
              <a:rPr lang="en-US" b="1" dirty="0">
                <a:solidFill>
                  <a:prstClr val="black"/>
                </a:solidFill>
              </a:rPr>
              <a:t>! (</a:t>
            </a:r>
            <a:r>
              <a:rPr lang="en-US" b="1" dirty="0" err="1">
                <a:solidFill>
                  <a:prstClr val="black"/>
                </a:solidFill>
              </a:rPr>
              <a:t>Proverbios</a:t>
            </a:r>
            <a:r>
              <a:rPr lang="en-US" b="1" dirty="0">
                <a:solidFill>
                  <a:prstClr val="black"/>
                </a:solidFill>
              </a:rPr>
              <a:t> 5:18-19)</a:t>
            </a:r>
            <a:endParaRPr lang="en-US" sz="2200" b="1" dirty="0">
              <a:solidFill>
                <a:prstClr val="black"/>
              </a:solidFill>
            </a:endParaRPr>
          </a:p>
        </p:txBody>
      </p:sp>
      <p:sp>
        <p:nvSpPr>
          <p:cNvPr id="7" name="Rectangle 6">
            <a:extLst>
              <a:ext uri="{FF2B5EF4-FFF2-40B4-BE49-F238E27FC236}">
                <a16:creationId xmlns="" xmlns:a16="http://schemas.microsoft.com/office/drawing/2014/main" id="{68E3B1DE-CBF1-BB84-6928-DDBD7B70D6D5}"/>
              </a:ext>
            </a:extLst>
          </p:cNvPr>
          <p:cNvSpPr/>
          <p:nvPr/>
        </p:nvSpPr>
        <p:spPr>
          <a:xfrm>
            <a:off x="6770973" y="248890"/>
            <a:ext cx="1626357" cy="387627"/>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8" name="Picture 2">
            <a:extLst>
              <a:ext uri="{FF2B5EF4-FFF2-40B4-BE49-F238E27FC236}">
                <a16:creationId xmlns:a16="http://schemas.microsoft.com/office/drawing/2014/main" xmlns="" id="{8A34548C-8C11-47FA-B133-FDCCED14A0A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90682" y="55197"/>
            <a:ext cx="2861695" cy="32444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a:stretch>
            <a:fillRect/>
          </a:stretch>
        </p:blipFill>
        <p:spPr>
          <a:xfrm>
            <a:off x="6272216" y="3442760"/>
            <a:ext cx="2698629" cy="3415240"/>
          </a:xfrm>
          <a:prstGeom prst="rect">
            <a:avLst/>
          </a:prstGeom>
        </p:spPr>
      </p:pic>
      <p:sp>
        <p:nvSpPr>
          <p:cNvPr id="14" name="Rectangle 13">
            <a:extLst>
              <a:ext uri="{FF2B5EF4-FFF2-40B4-BE49-F238E27FC236}">
                <a16:creationId xmlns="" xmlns:a16="http://schemas.microsoft.com/office/drawing/2014/main" id="{68E3B1DE-CBF1-BB84-6928-DDBD7B70D6D5}"/>
              </a:ext>
            </a:extLst>
          </p:cNvPr>
          <p:cNvSpPr/>
          <p:nvPr/>
        </p:nvSpPr>
        <p:spPr>
          <a:xfrm>
            <a:off x="6831843" y="3729050"/>
            <a:ext cx="1626357" cy="387627"/>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Tree>
    <p:extLst>
      <p:ext uri="{BB962C8B-B14F-4D97-AF65-F5344CB8AC3E}">
        <p14:creationId xmlns:p14="http://schemas.microsoft.com/office/powerpoint/2010/main" val="157818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0E2D3DCD-4716-40AA-90C0-6F2F9F116C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endParaRPr>
          </a:p>
        </p:txBody>
      </p:sp>
      <p:sp>
        <p:nvSpPr>
          <p:cNvPr id="12" name="Rectangle 11">
            <a:extLst>
              <a:ext uri="{FF2B5EF4-FFF2-40B4-BE49-F238E27FC236}">
                <a16:creationId xmlns="" xmlns:a16="http://schemas.microsoft.com/office/drawing/2014/main" id="{037BACED-9574-4AAE-9D04-5100308350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286" y="4225845"/>
            <a:ext cx="9144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 name="Title 1">
            <a:extLst>
              <a:ext uri="{FF2B5EF4-FFF2-40B4-BE49-F238E27FC236}">
                <a16:creationId xmlns="" xmlns:a16="http://schemas.microsoft.com/office/drawing/2014/main" id="{9D816652-E95E-40C9-B397-C76AFE1C2028}"/>
              </a:ext>
            </a:extLst>
          </p:cNvPr>
          <p:cNvSpPr>
            <a:spLocks noGrp="1"/>
          </p:cNvSpPr>
          <p:nvPr>
            <p:ph type="ctrTitle"/>
          </p:nvPr>
        </p:nvSpPr>
        <p:spPr>
          <a:xfrm>
            <a:off x="358815" y="4355692"/>
            <a:ext cx="8311656" cy="1211731"/>
          </a:xfrm>
        </p:spPr>
        <p:txBody>
          <a:bodyPr anchor="b">
            <a:noAutofit/>
          </a:bodyPr>
          <a:lstStyle/>
          <a:p>
            <a:r>
              <a:rPr lang="en-US" sz="2800" dirty="0">
                <a:solidFill>
                  <a:schemeClr val="tx1"/>
                </a:solidFill>
              </a:rPr>
              <a:t>I charge you, O daughters of Jerusalem,</a:t>
            </a:r>
            <a:br>
              <a:rPr lang="en-US" sz="2800" dirty="0">
                <a:solidFill>
                  <a:schemeClr val="tx1"/>
                </a:solidFill>
              </a:rPr>
            </a:br>
            <a:r>
              <a:rPr lang="en-US" sz="2800" dirty="0">
                <a:solidFill>
                  <a:schemeClr val="tx1"/>
                </a:solidFill>
              </a:rPr>
              <a:t>By the gazelles or by the does of the field,</a:t>
            </a:r>
            <a:br>
              <a:rPr lang="en-US" sz="2800" dirty="0">
                <a:solidFill>
                  <a:schemeClr val="tx1"/>
                </a:solidFill>
              </a:rPr>
            </a:br>
            <a:r>
              <a:rPr lang="en-US" sz="2800" dirty="0">
                <a:solidFill>
                  <a:srgbClr val="FFFF00"/>
                </a:solidFill>
              </a:rPr>
              <a:t>Do not stir up nor awaken love Until it pleases</a:t>
            </a:r>
          </a:p>
        </p:txBody>
      </p:sp>
      <p:pic>
        <p:nvPicPr>
          <p:cNvPr id="5" name="Picture 4" descr="A close up of a flowers">
            <a:extLst>
              <a:ext uri="{FF2B5EF4-FFF2-40B4-BE49-F238E27FC236}">
                <a16:creationId xmlns="" xmlns:a16="http://schemas.microsoft.com/office/drawing/2014/main" id="{0EF5E38D-0785-4482-91F2-A65E2DFB5889}"/>
              </a:ext>
            </a:extLst>
          </p:cNvPr>
          <p:cNvPicPr>
            <a:picLocks noChangeAspect="1"/>
          </p:cNvPicPr>
          <p:nvPr/>
        </p:nvPicPr>
        <p:blipFill rotWithShape="1">
          <a:blip r:embed="rId3"/>
          <a:srcRect t="8315" b="22163"/>
          <a:stretch/>
        </p:blipFill>
        <p:spPr>
          <a:xfrm>
            <a:off x="20" y="10"/>
            <a:ext cx="9143980" cy="4243361"/>
          </a:xfrm>
          <a:prstGeom prst="rect">
            <a:avLst/>
          </a:prstGeom>
        </p:spPr>
      </p:pic>
      <p:sp>
        <p:nvSpPr>
          <p:cNvPr id="7" name="Title 1">
            <a:extLst>
              <a:ext uri="{FF2B5EF4-FFF2-40B4-BE49-F238E27FC236}">
                <a16:creationId xmlns="" xmlns:a16="http://schemas.microsoft.com/office/drawing/2014/main" id="{A990345D-78AB-3C0E-6729-2DCD76714A64}"/>
              </a:ext>
            </a:extLst>
          </p:cNvPr>
          <p:cNvSpPr txBox="1">
            <a:spLocks/>
          </p:cNvSpPr>
          <p:nvPr/>
        </p:nvSpPr>
        <p:spPr>
          <a:xfrm>
            <a:off x="358814" y="5458968"/>
            <a:ext cx="8670471" cy="1373776"/>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6400" b="0" kern="1200" cap="all" baseline="0">
                <a:blipFill dpi="0" rotWithShape="1">
                  <a:blip r:embed="rId4"/>
                  <a:srcRect/>
                  <a:tile tx="6350" ty="-127000" sx="65000" sy="64000" flip="none" algn="tl"/>
                </a:blipFill>
                <a:latin typeface="+mj-lt"/>
                <a:ea typeface="+mj-ea"/>
                <a:cs typeface="+mj-cs"/>
              </a:defRPr>
            </a:lvl1pPr>
          </a:lstStyle>
          <a:p>
            <a:pPr algn="r">
              <a:defRPr/>
            </a:pPr>
            <a:r>
              <a:rPr lang="en-US" sz="2800" dirty="0" err="1">
                <a:solidFill>
                  <a:prstClr val="white"/>
                </a:solidFill>
              </a:rPr>
              <a:t>Yo</a:t>
            </a:r>
            <a:r>
              <a:rPr lang="en-US" sz="2800" dirty="0">
                <a:solidFill>
                  <a:prstClr val="white"/>
                </a:solidFill>
              </a:rPr>
              <a:t> les </a:t>
            </a:r>
            <a:r>
              <a:rPr lang="en-US" sz="2800" dirty="0" err="1">
                <a:solidFill>
                  <a:prstClr val="white"/>
                </a:solidFill>
              </a:rPr>
              <a:t>ruego</a:t>
            </a:r>
            <a:r>
              <a:rPr lang="en-US" sz="2800" dirty="0">
                <a:solidFill>
                  <a:prstClr val="white"/>
                </a:solidFill>
              </a:rPr>
              <a:t>, oh </a:t>
            </a:r>
            <a:r>
              <a:rPr lang="en-US" sz="2800" dirty="0" err="1">
                <a:solidFill>
                  <a:prstClr val="white"/>
                </a:solidFill>
              </a:rPr>
              <a:t>hijas</a:t>
            </a:r>
            <a:r>
              <a:rPr lang="en-US" sz="2800" dirty="0">
                <a:solidFill>
                  <a:prstClr val="white"/>
                </a:solidFill>
              </a:rPr>
              <a:t> de </a:t>
            </a:r>
            <a:r>
              <a:rPr lang="en-US" sz="2800" dirty="0" err="1">
                <a:solidFill>
                  <a:prstClr val="white"/>
                </a:solidFill>
              </a:rPr>
              <a:t>Jerusalén</a:t>
            </a:r>
            <a:r>
              <a:rPr lang="en-US" sz="2800" dirty="0">
                <a:solidFill>
                  <a:prstClr val="white"/>
                </a:solidFill>
              </a:rPr>
              <a:t>,</a:t>
            </a:r>
            <a:br>
              <a:rPr lang="en-US" sz="2800" dirty="0">
                <a:solidFill>
                  <a:prstClr val="white"/>
                </a:solidFill>
              </a:rPr>
            </a:br>
            <a:r>
              <a:rPr lang="en-US" sz="2800" dirty="0">
                <a:solidFill>
                  <a:prstClr val="white"/>
                </a:solidFill>
              </a:rPr>
              <a:t>Por las </a:t>
            </a:r>
            <a:r>
              <a:rPr lang="en-US" sz="2800" dirty="0" err="1">
                <a:solidFill>
                  <a:prstClr val="white"/>
                </a:solidFill>
              </a:rPr>
              <a:t>gacelas</a:t>
            </a:r>
            <a:r>
              <a:rPr lang="en-US" sz="2800" dirty="0">
                <a:solidFill>
                  <a:prstClr val="white"/>
                </a:solidFill>
              </a:rPr>
              <a:t> o </a:t>
            </a:r>
            <a:r>
              <a:rPr lang="en-US" sz="2800" dirty="0" err="1">
                <a:solidFill>
                  <a:prstClr val="white"/>
                </a:solidFill>
              </a:rPr>
              <a:t>por</a:t>
            </a:r>
            <a:r>
              <a:rPr lang="en-US" sz="2800" dirty="0">
                <a:solidFill>
                  <a:prstClr val="white"/>
                </a:solidFill>
              </a:rPr>
              <a:t> las </a:t>
            </a:r>
            <a:r>
              <a:rPr lang="en-US" sz="2800" dirty="0" err="1">
                <a:solidFill>
                  <a:prstClr val="white"/>
                </a:solidFill>
              </a:rPr>
              <a:t>ciervas</a:t>
            </a:r>
            <a:r>
              <a:rPr lang="en-US" sz="2800" dirty="0">
                <a:solidFill>
                  <a:prstClr val="white"/>
                </a:solidFill>
              </a:rPr>
              <a:t> del campo,</a:t>
            </a:r>
            <a:br>
              <a:rPr lang="en-US" sz="2800" dirty="0">
                <a:solidFill>
                  <a:prstClr val="white"/>
                </a:solidFill>
              </a:rPr>
            </a:br>
            <a:r>
              <a:rPr lang="en-US" sz="2800" dirty="0">
                <a:solidFill>
                  <a:srgbClr val="FFFF00"/>
                </a:solidFill>
              </a:rPr>
              <a:t>Que no </a:t>
            </a:r>
            <a:r>
              <a:rPr lang="en-US" sz="2800" dirty="0" err="1">
                <a:solidFill>
                  <a:srgbClr val="FFFF00"/>
                </a:solidFill>
              </a:rPr>
              <a:t>levanten</a:t>
            </a:r>
            <a:r>
              <a:rPr lang="en-US" sz="2800" dirty="0">
                <a:solidFill>
                  <a:srgbClr val="FFFF00"/>
                </a:solidFill>
              </a:rPr>
              <a:t> </a:t>
            </a:r>
            <a:r>
              <a:rPr lang="en-US" sz="2800" dirty="0" err="1">
                <a:solidFill>
                  <a:srgbClr val="FFFF00"/>
                </a:solidFill>
              </a:rPr>
              <a:t>ni</a:t>
            </a:r>
            <a:r>
              <a:rPr lang="en-US" sz="2800" dirty="0">
                <a:solidFill>
                  <a:srgbClr val="FFFF00"/>
                </a:solidFill>
              </a:rPr>
              <a:t> </a:t>
            </a:r>
            <a:r>
              <a:rPr lang="en-US" sz="2800" dirty="0" err="1">
                <a:solidFill>
                  <a:srgbClr val="FFFF00"/>
                </a:solidFill>
              </a:rPr>
              <a:t>despierten</a:t>
            </a:r>
            <a:r>
              <a:rPr lang="en-US" sz="2800" dirty="0">
                <a:solidFill>
                  <a:srgbClr val="FFFF00"/>
                </a:solidFill>
              </a:rPr>
              <a:t> a mi amor Hasta que </a:t>
            </a:r>
            <a:r>
              <a:rPr lang="en-US" sz="2800" dirty="0" err="1">
                <a:solidFill>
                  <a:srgbClr val="FFFF00"/>
                </a:solidFill>
              </a:rPr>
              <a:t>quiera</a:t>
            </a:r>
            <a:endParaRPr lang="en-US" sz="2800" dirty="0">
              <a:solidFill>
                <a:srgbClr val="FFFF00"/>
              </a:solidFill>
            </a:endParaRPr>
          </a:p>
        </p:txBody>
      </p:sp>
      <p:sp>
        <p:nvSpPr>
          <p:cNvPr id="8" name="Oval 7">
            <a:extLst>
              <a:ext uri="{FF2B5EF4-FFF2-40B4-BE49-F238E27FC236}">
                <a16:creationId xmlns="" xmlns:a16="http://schemas.microsoft.com/office/drawing/2014/main" id="{6B42B320-E78E-5BDE-A9F8-FD973C111F60}"/>
              </a:ext>
            </a:extLst>
          </p:cNvPr>
          <p:cNvSpPr/>
          <p:nvPr/>
        </p:nvSpPr>
        <p:spPr>
          <a:xfrm>
            <a:off x="7558268" y="4459867"/>
            <a:ext cx="1250066" cy="9802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solidFill>
              </a:rPr>
              <a:t>2:7</a:t>
            </a:r>
          </a:p>
          <a:p>
            <a:pPr algn="ctr">
              <a:defRPr/>
            </a:pPr>
            <a:r>
              <a:rPr lang="en-US" dirty="0">
                <a:solidFill>
                  <a:prstClr val="white"/>
                </a:solidFill>
              </a:rPr>
              <a:t>3:5</a:t>
            </a:r>
          </a:p>
          <a:p>
            <a:pPr algn="ctr">
              <a:defRPr/>
            </a:pPr>
            <a:r>
              <a:rPr lang="en-US" dirty="0">
                <a:solidFill>
                  <a:prstClr val="white"/>
                </a:solidFill>
              </a:rPr>
              <a:t>8:4</a:t>
            </a:r>
          </a:p>
        </p:txBody>
      </p:sp>
    </p:spTree>
    <p:extLst>
      <p:ext uri="{BB962C8B-B14F-4D97-AF65-F5344CB8AC3E}">
        <p14:creationId xmlns:p14="http://schemas.microsoft.com/office/powerpoint/2010/main" val="34832111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25F8CF60-6127-4B95-BD75-361DFCDEB695}"/>
              </a:ext>
            </a:extLst>
          </p:cNvPr>
          <p:cNvSpPr>
            <a:spLocks noGrp="1"/>
          </p:cNvSpPr>
          <p:nvPr>
            <p:ph type="title"/>
          </p:nvPr>
        </p:nvSpPr>
        <p:spPr>
          <a:xfrm>
            <a:off x="685800" y="484632"/>
            <a:ext cx="2613991" cy="788583"/>
          </a:xfrm>
        </p:spPr>
        <p:txBody>
          <a:bodyPr/>
          <a:lstStyle/>
          <a:p>
            <a:r>
              <a:rPr lang="en-US" dirty="0"/>
              <a:t>Genesis 3:16</a:t>
            </a:r>
          </a:p>
        </p:txBody>
      </p:sp>
      <p:sp>
        <p:nvSpPr>
          <p:cNvPr id="5" name="Content Placeholder 4">
            <a:extLst>
              <a:ext uri="{FF2B5EF4-FFF2-40B4-BE49-F238E27FC236}">
                <a16:creationId xmlns="" xmlns:a16="http://schemas.microsoft.com/office/drawing/2014/main" id="{3EE0E3B9-32BD-41FD-BAD1-761AC8F07564}"/>
              </a:ext>
            </a:extLst>
          </p:cNvPr>
          <p:cNvSpPr>
            <a:spLocks noGrp="1"/>
          </p:cNvSpPr>
          <p:nvPr>
            <p:ph sz="half" idx="1"/>
          </p:nvPr>
        </p:nvSpPr>
        <p:spPr>
          <a:xfrm>
            <a:off x="685800" y="1400537"/>
            <a:ext cx="3657600" cy="4771663"/>
          </a:xfrm>
        </p:spPr>
        <p:txBody>
          <a:bodyPr>
            <a:normAutofit/>
          </a:bodyPr>
          <a:lstStyle/>
          <a:p>
            <a:pPr marL="0" indent="0">
              <a:buNone/>
            </a:pPr>
            <a:r>
              <a:rPr lang="en-US" sz="2400" dirty="0"/>
              <a:t>“To the woman He said,</a:t>
            </a:r>
          </a:p>
          <a:p>
            <a:pPr marL="0" indent="0">
              <a:buNone/>
            </a:pPr>
            <a:r>
              <a:rPr lang="en-US" sz="2400" dirty="0"/>
              <a:t>‘I will greatly multiply your sorrow and your conception;</a:t>
            </a:r>
          </a:p>
          <a:p>
            <a:pPr marL="0" indent="0">
              <a:buNone/>
            </a:pPr>
            <a:r>
              <a:rPr lang="en-US" sz="2400" dirty="0"/>
              <a:t>In pain you shall bring forth children;</a:t>
            </a:r>
          </a:p>
          <a:p>
            <a:pPr marL="0" indent="0">
              <a:buNone/>
            </a:pPr>
            <a:r>
              <a:rPr lang="en-US" sz="2400" dirty="0"/>
              <a:t>Your </a:t>
            </a:r>
            <a:r>
              <a:rPr lang="en-US" sz="2400" dirty="0">
                <a:solidFill>
                  <a:srgbClr val="FF0000"/>
                </a:solidFill>
              </a:rPr>
              <a:t>desire</a:t>
            </a:r>
            <a:r>
              <a:rPr lang="en-US" sz="2400" dirty="0"/>
              <a:t> shall be for your husband, and he shall </a:t>
            </a:r>
            <a:r>
              <a:rPr lang="en-US" sz="2400" dirty="0">
                <a:solidFill>
                  <a:srgbClr val="FF0000"/>
                </a:solidFill>
              </a:rPr>
              <a:t>rule over</a:t>
            </a:r>
            <a:r>
              <a:rPr lang="en-US" sz="2400" dirty="0"/>
              <a:t> you.’”</a:t>
            </a:r>
          </a:p>
          <a:p>
            <a:pPr marL="0" indent="0">
              <a:buNone/>
            </a:pPr>
            <a:endParaRPr lang="en-US" sz="2400" dirty="0"/>
          </a:p>
        </p:txBody>
      </p:sp>
      <p:sp>
        <p:nvSpPr>
          <p:cNvPr id="6" name="Text Placeholder 5">
            <a:extLst>
              <a:ext uri="{FF2B5EF4-FFF2-40B4-BE49-F238E27FC236}">
                <a16:creationId xmlns="" xmlns:a16="http://schemas.microsoft.com/office/drawing/2014/main" id="{AD47FC64-77AD-4B06-82E8-E7E7976F7110}"/>
              </a:ext>
            </a:extLst>
          </p:cNvPr>
          <p:cNvSpPr>
            <a:spLocks noGrp="1"/>
          </p:cNvSpPr>
          <p:nvPr>
            <p:ph sz="half" idx="2"/>
          </p:nvPr>
        </p:nvSpPr>
        <p:spPr>
          <a:xfrm>
            <a:off x="4792218" y="1400537"/>
            <a:ext cx="3657600" cy="5139159"/>
          </a:xfrm>
        </p:spPr>
        <p:txBody>
          <a:bodyPr>
            <a:normAutofit/>
          </a:bodyPr>
          <a:lstStyle/>
          <a:p>
            <a:pPr marL="0" indent="0">
              <a:buNone/>
            </a:pPr>
            <a:r>
              <a:rPr lang="en-US" sz="2400" dirty="0"/>
              <a:t>“</a:t>
            </a:r>
            <a:r>
              <a:rPr lang="es-ES" sz="2400" dirty="0"/>
              <a:t>A la mujer dijo:</a:t>
            </a:r>
          </a:p>
          <a:p>
            <a:pPr marL="0" indent="0">
              <a:buNone/>
            </a:pPr>
            <a:r>
              <a:rPr lang="es-ES" sz="2400" dirty="0"/>
              <a:t>«En gran manera multiplicaré</a:t>
            </a:r>
          </a:p>
          <a:p>
            <a:pPr marL="0" indent="0">
              <a:buNone/>
            </a:pPr>
            <a:r>
              <a:rPr lang="es-ES" sz="2400" dirty="0"/>
              <a:t>Tu dolor en el parto,</a:t>
            </a:r>
          </a:p>
          <a:p>
            <a:pPr marL="0" indent="0">
              <a:buNone/>
            </a:pPr>
            <a:r>
              <a:rPr lang="es-ES" sz="2400" dirty="0"/>
              <a:t>Con dolor darás a luz los hijos.</a:t>
            </a:r>
          </a:p>
          <a:p>
            <a:pPr marL="0" indent="0">
              <a:buNone/>
            </a:pPr>
            <a:r>
              <a:rPr lang="es-ES" sz="2400" dirty="0"/>
              <a:t>Con todo, </a:t>
            </a:r>
            <a:r>
              <a:rPr lang="es-ES" sz="2400" dirty="0">
                <a:solidFill>
                  <a:srgbClr val="FF0000"/>
                </a:solidFill>
              </a:rPr>
              <a:t>tu deseo </a:t>
            </a:r>
            <a:r>
              <a:rPr lang="es-ES" sz="2400" dirty="0"/>
              <a:t>será para tu marido,</a:t>
            </a:r>
          </a:p>
          <a:p>
            <a:pPr marL="0" indent="0">
              <a:buNone/>
            </a:pPr>
            <a:r>
              <a:rPr lang="es-ES" sz="2400" dirty="0"/>
              <a:t>Y él </a:t>
            </a:r>
            <a:r>
              <a:rPr lang="es-ES" sz="2400" dirty="0">
                <a:solidFill>
                  <a:srgbClr val="FF0000"/>
                </a:solidFill>
              </a:rPr>
              <a:t>tendrá dominio </a:t>
            </a:r>
            <a:r>
              <a:rPr lang="es-ES" sz="2400" dirty="0"/>
              <a:t>sobre ti».</a:t>
            </a:r>
            <a:r>
              <a:rPr lang="en-US" sz="2400" dirty="0"/>
              <a:t>”</a:t>
            </a:r>
          </a:p>
          <a:p>
            <a:pPr marL="0" indent="0">
              <a:buNone/>
            </a:pPr>
            <a:endParaRPr lang="en-US" sz="1800" dirty="0"/>
          </a:p>
        </p:txBody>
      </p:sp>
      <p:sp>
        <p:nvSpPr>
          <p:cNvPr id="7" name="Title 3">
            <a:extLst>
              <a:ext uri="{FF2B5EF4-FFF2-40B4-BE49-F238E27FC236}">
                <a16:creationId xmlns="" xmlns:a16="http://schemas.microsoft.com/office/drawing/2014/main" id="{7929F93D-EFF3-4B5B-AB0F-30B78C7147B6}"/>
              </a:ext>
            </a:extLst>
          </p:cNvPr>
          <p:cNvSpPr txBox="1">
            <a:spLocks/>
          </p:cNvSpPr>
          <p:nvPr/>
        </p:nvSpPr>
        <p:spPr>
          <a:xfrm>
            <a:off x="4792218" y="484631"/>
            <a:ext cx="2613991" cy="7885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err="1"/>
              <a:t>GÉnesis</a:t>
            </a:r>
            <a:r>
              <a:rPr lang="en-US" dirty="0"/>
              <a:t> 3:16</a:t>
            </a:r>
          </a:p>
        </p:txBody>
      </p:sp>
    </p:spTree>
    <p:extLst>
      <p:ext uri="{BB962C8B-B14F-4D97-AF65-F5344CB8AC3E}">
        <p14:creationId xmlns:p14="http://schemas.microsoft.com/office/powerpoint/2010/main" val="318772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132FD491-28F3-42E7-AEBF-A9E3C462C92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8551293" y="6229681"/>
            <a:ext cx="342900" cy="457200"/>
            <a:chOff x="11361456" y="6195813"/>
            <a:chExt cx="548640" cy="548640"/>
          </a:xfrm>
        </p:grpSpPr>
        <p:sp>
          <p:nvSpPr>
            <p:cNvPr id="9" name="Oval 8">
              <a:extLst>
                <a:ext uri="{FF2B5EF4-FFF2-40B4-BE49-F238E27FC236}">
                  <a16:creationId xmlns="" xmlns:a16="http://schemas.microsoft.com/office/drawing/2014/main" id="{AD016B6E-F283-4CFB-9099-05C8DA6AB3F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a:extLst>
                <a:ext uri="{FF2B5EF4-FFF2-40B4-BE49-F238E27FC236}">
                  <a16:creationId xmlns="" xmlns:a16="http://schemas.microsoft.com/office/drawing/2014/main" id="{72D0360E-345F-4790-B0A0-03ADC36B5E4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2" name="Rectangle 11">
            <a:extLst>
              <a:ext uri="{FF2B5EF4-FFF2-40B4-BE49-F238E27FC236}">
                <a16:creationId xmlns="" xmlns:a16="http://schemas.microsoft.com/office/drawing/2014/main" id="{5118BA95-03E7-41B7-B442-0AF8C0A7FF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endParaRPr>
          </a:p>
        </p:txBody>
      </p:sp>
      <p:sp>
        <p:nvSpPr>
          <p:cNvPr id="3" name="Content Placeholder 2">
            <a:extLst>
              <a:ext uri="{FF2B5EF4-FFF2-40B4-BE49-F238E27FC236}">
                <a16:creationId xmlns="" xmlns:a16="http://schemas.microsoft.com/office/drawing/2014/main" id="{7A183DC6-2FB9-46AD-BB7A-2D17B70A44E2}"/>
              </a:ext>
            </a:extLst>
          </p:cNvPr>
          <p:cNvSpPr>
            <a:spLocks noGrp="1"/>
          </p:cNvSpPr>
          <p:nvPr>
            <p:ph idx="1"/>
          </p:nvPr>
        </p:nvSpPr>
        <p:spPr>
          <a:xfrm>
            <a:off x="802387" y="844902"/>
            <a:ext cx="4364144" cy="2453883"/>
          </a:xfrm>
        </p:spPr>
        <p:txBody>
          <a:bodyPr vert="horz" lIns="91440" tIns="45720" rIns="91440" bIns="45720" rtlCol="0" anchor="ctr">
            <a:normAutofit/>
          </a:bodyPr>
          <a:lstStyle/>
          <a:p>
            <a:r>
              <a:rPr lang="en-US" dirty="0"/>
              <a:t>Trouble in paradise – how it happened and how to deal with it</a:t>
            </a:r>
          </a:p>
          <a:p>
            <a:r>
              <a:rPr lang="en-US" dirty="0"/>
              <a:t>What </a:t>
            </a:r>
            <a:r>
              <a:rPr lang="en-US" i="1" dirty="0"/>
              <a:t>she</a:t>
            </a:r>
            <a:r>
              <a:rPr lang="en-US" dirty="0"/>
              <a:t> thinks of how </a:t>
            </a:r>
            <a:r>
              <a:rPr lang="en-US" i="1" dirty="0"/>
              <a:t>he </a:t>
            </a:r>
            <a:r>
              <a:rPr lang="en-US" dirty="0"/>
              <a:t>looks, and what it tells us.</a:t>
            </a:r>
          </a:p>
        </p:txBody>
      </p:sp>
      <p:sp>
        <p:nvSpPr>
          <p:cNvPr id="14" name="Rectangle 13">
            <a:extLst>
              <a:ext uri="{FF2B5EF4-FFF2-40B4-BE49-F238E27FC236}">
                <a16:creationId xmlns="" xmlns:a16="http://schemas.microsoft.com/office/drawing/2014/main" id="{AD9B3EAD-A2B3-42C4-927C-3455E3E69E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3733037" y="3398744"/>
            <a:ext cx="3657600" cy="60512"/>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 xmlns:a16="http://schemas.microsoft.com/office/drawing/2014/main" id="{4BF9B298-BC35-4C0F-8301-5D63A1E6D28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5957144" y="1679571"/>
            <a:ext cx="2624148" cy="3498858"/>
            <a:chOff x="7942859" y="1679571"/>
            <a:chExt cx="3498864" cy="3498858"/>
          </a:xfrm>
        </p:grpSpPr>
        <p:sp>
          <p:nvSpPr>
            <p:cNvPr id="17" name="Oval 16">
              <a:extLst>
                <a:ext uri="{FF2B5EF4-FFF2-40B4-BE49-F238E27FC236}">
                  <a16:creationId xmlns="" xmlns:a16="http://schemas.microsoft.com/office/drawing/2014/main" id="{059D8741-EAD6-41B1-A882-70D70FC3582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942859" y="1679571"/>
              <a:ext cx="3498864" cy="3498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18" name="Oval 17">
              <a:extLst>
                <a:ext uri="{FF2B5EF4-FFF2-40B4-BE49-F238E27FC236}">
                  <a16:creationId xmlns="" xmlns:a16="http://schemas.microsoft.com/office/drawing/2014/main" id="{45444F36-3103-4D11-A25F-C054D4606DA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127958" y="1864667"/>
              <a:ext cx="3128666" cy="3128662"/>
            </a:xfrm>
            <a:prstGeom prst="ellipse">
              <a:avLst/>
            </a:prstGeom>
            <a:noFill/>
            <a:ln w="25400" cap="flat" cmpd="sng" algn="ctr">
              <a:solidFill>
                <a:sysClr val="window" lastClr="FFFFFF"/>
              </a:solidFill>
              <a:prstDash val="solid"/>
            </a:ln>
            <a:effectLst/>
          </p:spPr>
          <p:txBody>
            <a:bodyPr rtlCol="0" anchor="ctr"/>
            <a:lstStyle/>
            <a:p>
              <a:pPr algn="ctr" defTabSz="914400">
                <a:defRPr/>
              </a:pPr>
              <a:endParaRPr lang="en-US" kern="0" dirty="0">
                <a:solidFill>
                  <a:prstClr val="white"/>
                </a:solidFill>
                <a:latin typeface="Calibri"/>
              </a:endParaRPr>
            </a:p>
          </p:txBody>
        </p:sp>
      </p:grpSp>
      <p:sp>
        <p:nvSpPr>
          <p:cNvPr id="2" name="Title 1">
            <a:extLst>
              <a:ext uri="{FF2B5EF4-FFF2-40B4-BE49-F238E27FC236}">
                <a16:creationId xmlns="" xmlns:a16="http://schemas.microsoft.com/office/drawing/2014/main" id="{AC233DB1-E0E0-4624-A942-9F5FBF0028FD}"/>
              </a:ext>
            </a:extLst>
          </p:cNvPr>
          <p:cNvSpPr>
            <a:spLocks noGrp="1"/>
          </p:cNvSpPr>
          <p:nvPr>
            <p:ph type="title"/>
          </p:nvPr>
        </p:nvSpPr>
        <p:spPr>
          <a:xfrm>
            <a:off x="6278976" y="2376862"/>
            <a:ext cx="1980484" cy="2104273"/>
          </a:xfrm>
          <a:noFill/>
        </p:spPr>
        <p:txBody>
          <a:bodyPr vert="horz" lIns="91440" tIns="45720" rIns="91440" bIns="45720" rtlCol="0" anchor="ctr">
            <a:normAutofit/>
          </a:bodyPr>
          <a:lstStyle/>
          <a:p>
            <a:pPr algn="ctr"/>
            <a:r>
              <a:rPr lang="en-US" sz="2600" dirty="0">
                <a:solidFill>
                  <a:schemeClr val="bg1">
                    <a:shade val="97000"/>
                    <a:satMod val="150000"/>
                  </a:schemeClr>
                </a:solidFill>
              </a:rPr>
              <a:t>What </a:t>
            </a:r>
            <a:r>
              <a:rPr lang="en-US" sz="2600" dirty="0" err="1">
                <a:solidFill>
                  <a:schemeClr val="bg1">
                    <a:shade val="97000"/>
                    <a:satMod val="150000"/>
                  </a:schemeClr>
                </a:solidFill>
              </a:rPr>
              <a:t>we’LL</a:t>
            </a:r>
            <a:r>
              <a:rPr lang="en-US" sz="2600" dirty="0">
                <a:solidFill>
                  <a:schemeClr val="bg1">
                    <a:shade val="97000"/>
                    <a:satMod val="150000"/>
                  </a:schemeClr>
                </a:solidFill>
              </a:rPr>
              <a:t> see today</a:t>
            </a:r>
            <a:br>
              <a:rPr lang="en-US" sz="2600" dirty="0">
                <a:solidFill>
                  <a:schemeClr val="bg1">
                    <a:shade val="97000"/>
                    <a:satMod val="150000"/>
                  </a:schemeClr>
                </a:solidFill>
              </a:rPr>
            </a:br>
            <a:r>
              <a:rPr lang="en-US" sz="2600" dirty="0">
                <a:solidFill>
                  <a:schemeClr val="bg1">
                    <a:shade val="97000"/>
                    <a:satMod val="150000"/>
                  </a:schemeClr>
                </a:solidFill>
              </a:rPr>
              <a:t/>
            </a:r>
            <a:br>
              <a:rPr lang="en-US" sz="2600" dirty="0">
                <a:solidFill>
                  <a:schemeClr val="bg1">
                    <a:shade val="97000"/>
                    <a:satMod val="150000"/>
                  </a:schemeClr>
                </a:solidFill>
              </a:rPr>
            </a:br>
            <a:r>
              <a:rPr lang="en-US" sz="2600" dirty="0">
                <a:solidFill>
                  <a:schemeClr val="bg1">
                    <a:shade val="97000"/>
                    <a:satMod val="150000"/>
                  </a:schemeClr>
                </a:solidFill>
              </a:rPr>
              <a:t>Lo que </a:t>
            </a:r>
            <a:r>
              <a:rPr lang="en-US" sz="2600" dirty="0" err="1">
                <a:solidFill>
                  <a:schemeClr val="bg1">
                    <a:shade val="97000"/>
                    <a:satMod val="150000"/>
                  </a:schemeClr>
                </a:solidFill>
              </a:rPr>
              <a:t>veremos</a:t>
            </a:r>
            <a:r>
              <a:rPr lang="en-US" sz="2600" dirty="0">
                <a:solidFill>
                  <a:schemeClr val="bg1">
                    <a:shade val="97000"/>
                    <a:satMod val="150000"/>
                  </a:schemeClr>
                </a:solidFill>
              </a:rPr>
              <a:t> hoy</a:t>
            </a:r>
          </a:p>
        </p:txBody>
      </p:sp>
      <p:sp>
        <p:nvSpPr>
          <p:cNvPr id="13" name="Content Placeholder 2">
            <a:extLst>
              <a:ext uri="{FF2B5EF4-FFF2-40B4-BE49-F238E27FC236}">
                <a16:creationId xmlns="" xmlns:a16="http://schemas.microsoft.com/office/drawing/2014/main" id="{369ECF84-2C3B-2C5E-4011-F168E8498A64}"/>
              </a:ext>
            </a:extLst>
          </p:cNvPr>
          <p:cNvSpPr txBox="1">
            <a:spLocks/>
          </p:cNvSpPr>
          <p:nvPr/>
        </p:nvSpPr>
        <p:spPr>
          <a:xfrm>
            <a:off x="802386" y="3559215"/>
            <a:ext cx="4364144" cy="2453883"/>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rgbClr val="D34817">
                  <a:lumMod val="75000"/>
                </a:srgbClr>
              </a:buClr>
            </a:pPr>
            <a:r>
              <a:rPr lang="en-US" dirty="0" err="1">
                <a:solidFill>
                  <a:prstClr val="black"/>
                </a:solidFill>
              </a:rPr>
              <a:t>Problemas</a:t>
            </a:r>
            <a:r>
              <a:rPr lang="en-US" dirty="0">
                <a:solidFill>
                  <a:prstClr val="black"/>
                </a:solidFill>
              </a:rPr>
              <a:t> </a:t>
            </a:r>
            <a:r>
              <a:rPr lang="en-US" dirty="0" err="1">
                <a:solidFill>
                  <a:prstClr val="black"/>
                </a:solidFill>
              </a:rPr>
              <a:t>en</a:t>
            </a:r>
            <a:r>
              <a:rPr lang="en-US" dirty="0">
                <a:solidFill>
                  <a:prstClr val="black"/>
                </a:solidFill>
              </a:rPr>
              <a:t> </a:t>
            </a:r>
            <a:r>
              <a:rPr lang="en-US" dirty="0" err="1">
                <a:solidFill>
                  <a:prstClr val="black"/>
                </a:solidFill>
              </a:rPr>
              <a:t>el</a:t>
            </a:r>
            <a:r>
              <a:rPr lang="en-US" dirty="0">
                <a:solidFill>
                  <a:prstClr val="black"/>
                </a:solidFill>
              </a:rPr>
              <a:t> </a:t>
            </a:r>
            <a:r>
              <a:rPr lang="en-US" dirty="0" err="1">
                <a:solidFill>
                  <a:prstClr val="black"/>
                </a:solidFill>
              </a:rPr>
              <a:t>paraíso</a:t>
            </a:r>
            <a:r>
              <a:rPr lang="en-US" dirty="0">
                <a:solidFill>
                  <a:prstClr val="black"/>
                </a:solidFill>
              </a:rPr>
              <a:t> - </a:t>
            </a:r>
            <a:r>
              <a:rPr lang="en-US" dirty="0" err="1">
                <a:solidFill>
                  <a:prstClr val="black"/>
                </a:solidFill>
              </a:rPr>
              <a:t>Cómo</a:t>
            </a:r>
            <a:r>
              <a:rPr lang="en-US" dirty="0">
                <a:solidFill>
                  <a:prstClr val="black"/>
                </a:solidFill>
              </a:rPr>
              <a:t> </a:t>
            </a:r>
            <a:r>
              <a:rPr lang="en-US" dirty="0" err="1">
                <a:solidFill>
                  <a:prstClr val="black"/>
                </a:solidFill>
              </a:rPr>
              <a:t>sucedió</a:t>
            </a:r>
            <a:r>
              <a:rPr lang="en-US" dirty="0">
                <a:solidFill>
                  <a:prstClr val="black"/>
                </a:solidFill>
              </a:rPr>
              <a:t> y </a:t>
            </a:r>
            <a:r>
              <a:rPr lang="en-US" dirty="0" err="1">
                <a:solidFill>
                  <a:prstClr val="black"/>
                </a:solidFill>
              </a:rPr>
              <a:t>cómo</a:t>
            </a:r>
            <a:r>
              <a:rPr lang="en-US" dirty="0">
                <a:solidFill>
                  <a:prstClr val="black"/>
                </a:solidFill>
              </a:rPr>
              <a:t> </a:t>
            </a:r>
            <a:r>
              <a:rPr lang="en-US" dirty="0" err="1">
                <a:solidFill>
                  <a:prstClr val="black"/>
                </a:solidFill>
              </a:rPr>
              <a:t>lidiar</a:t>
            </a:r>
            <a:r>
              <a:rPr lang="en-US" dirty="0">
                <a:solidFill>
                  <a:prstClr val="black"/>
                </a:solidFill>
              </a:rPr>
              <a:t> con </a:t>
            </a:r>
            <a:r>
              <a:rPr lang="en-US" dirty="0" err="1">
                <a:solidFill>
                  <a:prstClr val="black"/>
                </a:solidFill>
              </a:rPr>
              <a:t>ello</a:t>
            </a:r>
            <a:r>
              <a:rPr lang="en-US" dirty="0">
                <a:solidFill>
                  <a:prstClr val="black"/>
                </a:solidFill>
              </a:rPr>
              <a:t> </a:t>
            </a:r>
          </a:p>
          <a:p>
            <a:pPr>
              <a:buClr>
                <a:srgbClr val="D34817">
                  <a:lumMod val="75000"/>
                </a:srgbClr>
              </a:buClr>
            </a:pPr>
            <a:r>
              <a:rPr lang="en-US" dirty="0">
                <a:solidFill>
                  <a:prstClr val="black"/>
                </a:solidFill>
              </a:rPr>
              <a:t>Lo que </a:t>
            </a:r>
            <a:r>
              <a:rPr lang="en-US" dirty="0" err="1">
                <a:solidFill>
                  <a:prstClr val="black"/>
                </a:solidFill>
              </a:rPr>
              <a:t>piensa</a:t>
            </a:r>
            <a:r>
              <a:rPr lang="en-US" dirty="0">
                <a:solidFill>
                  <a:prstClr val="black"/>
                </a:solidFill>
              </a:rPr>
              <a:t> </a:t>
            </a:r>
            <a:r>
              <a:rPr lang="en-US" i="1" dirty="0" err="1">
                <a:solidFill>
                  <a:prstClr val="black"/>
                </a:solidFill>
              </a:rPr>
              <a:t>ella</a:t>
            </a:r>
            <a:r>
              <a:rPr lang="en-US" dirty="0">
                <a:solidFill>
                  <a:prstClr val="black"/>
                </a:solidFill>
              </a:rPr>
              <a:t> de </a:t>
            </a:r>
            <a:r>
              <a:rPr lang="en-US" dirty="0" err="1">
                <a:solidFill>
                  <a:prstClr val="black"/>
                </a:solidFill>
              </a:rPr>
              <a:t>cómo</a:t>
            </a:r>
            <a:r>
              <a:rPr lang="en-US" dirty="0">
                <a:solidFill>
                  <a:prstClr val="black"/>
                </a:solidFill>
              </a:rPr>
              <a:t> </a:t>
            </a:r>
            <a:r>
              <a:rPr lang="en-US" i="1" dirty="0" err="1">
                <a:solidFill>
                  <a:prstClr val="black"/>
                </a:solidFill>
              </a:rPr>
              <a:t>él</a:t>
            </a:r>
            <a:r>
              <a:rPr lang="en-US" dirty="0">
                <a:solidFill>
                  <a:prstClr val="black"/>
                </a:solidFill>
              </a:rPr>
              <a:t> se </a:t>
            </a:r>
            <a:r>
              <a:rPr lang="en-US" dirty="0" err="1">
                <a:solidFill>
                  <a:prstClr val="black"/>
                </a:solidFill>
              </a:rPr>
              <a:t>ve</a:t>
            </a:r>
            <a:r>
              <a:rPr lang="en-US" dirty="0">
                <a:solidFill>
                  <a:prstClr val="black"/>
                </a:solidFill>
              </a:rPr>
              <a:t> y lo que </a:t>
            </a:r>
            <a:r>
              <a:rPr lang="en-US" dirty="0" err="1" smtClean="0">
                <a:solidFill>
                  <a:prstClr val="black"/>
                </a:solidFill>
              </a:rPr>
              <a:t>eso</a:t>
            </a:r>
            <a:r>
              <a:rPr lang="en-US" dirty="0" smtClean="0">
                <a:solidFill>
                  <a:prstClr val="black"/>
                </a:solidFill>
              </a:rPr>
              <a:t> </a:t>
            </a:r>
            <a:r>
              <a:rPr lang="en-US" dirty="0" err="1" smtClean="0">
                <a:solidFill>
                  <a:prstClr val="black"/>
                </a:solidFill>
              </a:rPr>
              <a:t>nos</a:t>
            </a:r>
            <a:r>
              <a:rPr lang="en-US" dirty="0" smtClean="0">
                <a:solidFill>
                  <a:prstClr val="black"/>
                </a:solidFill>
              </a:rPr>
              <a:t> </a:t>
            </a:r>
            <a:r>
              <a:rPr lang="en-US" dirty="0">
                <a:solidFill>
                  <a:prstClr val="black"/>
                </a:solidFill>
              </a:rPr>
              <a:t>dice.</a:t>
            </a:r>
          </a:p>
        </p:txBody>
      </p:sp>
    </p:spTree>
    <p:extLst>
      <p:ext uri="{BB962C8B-B14F-4D97-AF65-F5344CB8AC3E}">
        <p14:creationId xmlns:p14="http://schemas.microsoft.com/office/powerpoint/2010/main" val="306764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a:xfrm>
            <a:off x="685800" y="311426"/>
            <a:ext cx="7772400" cy="906846"/>
          </a:xfrm>
        </p:spPr>
        <p:txBody>
          <a:bodyPr>
            <a:normAutofit fontScale="90000"/>
          </a:bodyPr>
          <a:lstStyle/>
          <a:p>
            <a:r>
              <a:rPr lang="en-US" dirty="0"/>
              <a:t>Song 5:2-8</a:t>
            </a:r>
            <a:br>
              <a:rPr lang="en-US" dirty="0"/>
            </a:br>
            <a:r>
              <a:rPr lang="en-US" dirty="0" err="1"/>
              <a:t>Cantares</a:t>
            </a:r>
            <a:r>
              <a:rPr lang="en-US" dirty="0"/>
              <a:t> 5:2-8</a:t>
            </a:r>
          </a:p>
        </p:txBody>
      </p:sp>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1481559"/>
            <a:ext cx="3657600" cy="5065015"/>
          </a:xfrm>
        </p:spPr>
        <p:txBody>
          <a:bodyPr>
            <a:noAutofit/>
          </a:bodyPr>
          <a:lstStyle/>
          <a:p>
            <a:pPr marL="0" indent="0">
              <a:lnSpc>
                <a:spcPct val="80000"/>
              </a:lnSpc>
              <a:spcBef>
                <a:spcPts val="0"/>
              </a:spcBef>
              <a:buNone/>
            </a:pPr>
            <a:r>
              <a:rPr lang="en-US" sz="1300" dirty="0"/>
              <a:t>I sleep, but my heart is awake;</a:t>
            </a:r>
          </a:p>
          <a:p>
            <a:pPr marL="0" indent="0">
              <a:lnSpc>
                <a:spcPct val="80000"/>
              </a:lnSpc>
              <a:spcBef>
                <a:spcPts val="0"/>
              </a:spcBef>
              <a:buNone/>
            </a:pPr>
            <a:r>
              <a:rPr lang="en-US" sz="1300" dirty="0"/>
              <a:t>It is the voice of my beloved!</a:t>
            </a:r>
          </a:p>
          <a:p>
            <a:pPr marL="0" indent="0">
              <a:lnSpc>
                <a:spcPct val="80000"/>
              </a:lnSpc>
              <a:spcBef>
                <a:spcPts val="0"/>
              </a:spcBef>
              <a:buNone/>
            </a:pPr>
            <a:r>
              <a:rPr lang="en-US" sz="1300" dirty="0"/>
              <a:t>He knocks, saying,</a:t>
            </a:r>
          </a:p>
          <a:p>
            <a:pPr marL="0" indent="0">
              <a:lnSpc>
                <a:spcPct val="80000"/>
              </a:lnSpc>
              <a:spcBef>
                <a:spcPts val="0"/>
              </a:spcBef>
              <a:buNone/>
            </a:pPr>
            <a:r>
              <a:rPr lang="en-US" sz="1300" dirty="0"/>
              <a:t>“Open for me, my sister, my love,</a:t>
            </a:r>
          </a:p>
          <a:p>
            <a:pPr marL="0" indent="0">
              <a:lnSpc>
                <a:spcPct val="80000"/>
              </a:lnSpc>
              <a:spcBef>
                <a:spcPts val="0"/>
              </a:spcBef>
              <a:buNone/>
            </a:pPr>
            <a:r>
              <a:rPr lang="en-US" sz="1300" dirty="0"/>
              <a:t>My dove, my perfect one;</a:t>
            </a:r>
          </a:p>
          <a:p>
            <a:pPr marL="0" indent="0">
              <a:lnSpc>
                <a:spcPct val="80000"/>
              </a:lnSpc>
              <a:spcBef>
                <a:spcPts val="0"/>
              </a:spcBef>
              <a:buNone/>
            </a:pPr>
            <a:r>
              <a:rPr lang="en-US" sz="1300" dirty="0"/>
              <a:t>For my head is covered with dew,</a:t>
            </a:r>
          </a:p>
          <a:p>
            <a:pPr marL="0" indent="0">
              <a:lnSpc>
                <a:spcPct val="80000"/>
              </a:lnSpc>
              <a:spcBef>
                <a:spcPts val="0"/>
              </a:spcBef>
              <a:buNone/>
            </a:pPr>
            <a:r>
              <a:rPr lang="en-US" sz="1300" dirty="0"/>
              <a:t>My locks with the drops of the night.”</a:t>
            </a:r>
          </a:p>
          <a:p>
            <a:pPr marL="0" indent="0">
              <a:lnSpc>
                <a:spcPct val="80000"/>
              </a:lnSpc>
              <a:spcBef>
                <a:spcPts val="0"/>
              </a:spcBef>
              <a:buNone/>
            </a:pPr>
            <a:r>
              <a:rPr lang="en-US" sz="1300" dirty="0"/>
              <a:t>I have taken off my robe;</a:t>
            </a:r>
          </a:p>
          <a:p>
            <a:pPr marL="0" indent="0">
              <a:lnSpc>
                <a:spcPct val="80000"/>
              </a:lnSpc>
              <a:spcBef>
                <a:spcPts val="0"/>
              </a:spcBef>
              <a:buNone/>
            </a:pPr>
            <a:r>
              <a:rPr lang="en-US" sz="1300" dirty="0"/>
              <a:t>How can I put it on again?</a:t>
            </a:r>
          </a:p>
          <a:p>
            <a:pPr marL="0" indent="0">
              <a:lnSpc>
                <a:spcPct val="80000"/>
              </a:lnSpc>
              <a:spcBef>
                <a:spcPts val="0"/>
              </a:spcBef>
              <a:buNone/>
            </a:pPr>
            <a:r>
              <a:rPr lang="en-US" sz="1300" dirty="0"/>
              <a:t>I have washed my feet;</a:t>
            </a:r>
          </a:p>
          <a:p>
            <a:pPr marL="0" indent="0">
              <a:lnSpc>
                <a:spcPct val="80000"/>
              </a:lnSpc>
              <a:spcBef>
                <a:spcPts val="0"/>
              </a:spcBef>
              <a:buNone/>
            </a:pPr>
            <a:r>
              <a:rPr lang="en-US" sz="1300" dirty="0"/>
              <a:t>How can I defile them?</a:t>
            </a:r>
          </a:p>
          <a:p>
            <a:pPr marL="0" indent="0">
              <a:lnSpc>
                <a:spcPct val="80000"/>
              </a:lnSpc>
              <a:spcBef>
                <a:spcPts val="0"/>
              </a:spcBef>
              <a:buNone/>
            </a:pPr>
            <a:r>
              <a:rPr lang="en-US" sz="1300" dirty="0"/>
              <a:t>My beloved put his hand</a:t>
            </a:r>
          </a:p>
          <a:p>
            <a:pPr marL="0" indent="0">
              <a:lnSpc>
                <a:spcPct val="80000"/>
              </a:lnSpc>
              <a:spcBef>
                <a:spcPts val="0"/>
              </a:spcBef>
              <a:buNone/>
            </a:pPr>
            <a:r>
              <a:rPr lang="en-US" sz="1300" dirty="0"/>
              <a:t>By the latch of the door,</a:t>
            </a:r>
          </a:p>
          <a:p>
            <a:pPr marL="0" indent="0">
              <a:lnSpc>
                <a:spcPct val="80000"/>
              </a:lnSpc>
              <a:spcBef>
                <a:spcPts val="0"/>
              </a:spcBef>
              <a:buNone/>
            </a:pPr>
            <a:r>
              <a:rPr lang="en-US" sz="1300" dirty="0"/>
              <a:t>And my heart yearned for him.</a:t>
            </a:r>
          </a:p>
          <a:p>
            <a:pPr marL="0" indent="0">
              <a:lnSpc>
                <a:spcPct val="80000"/>
              </a:lnSpc>
              <a:spcBef>
                <a:spcPts val="0"/>
              </a:spcBef>
              <a:buNone/>
            </a:pPr>
            <a:r>
              <a:rPr lang="en-US" sz="1300" dirty="0"/>
              <a:t>I arose to open for my beloved,</a:t>
            </a:r>
          </a:p>
          <a:p>
            <a:pPr marL="0" indent="0">
              <a:lnSpc>
                <a:spcPct val="80000"/>
              </a:lnSpc>
              <a:spcBef>
                <a:spcPts val="0"/>
              </a:spcBef>
              <a:buNone/>
            </a:pPr>
            <a:r>
              <a:rPr lang="en-US" sz="1300" dirty="0"/>
              <a:t>And my hands dripped with myrrh,</a:t>
            </a:r>
          </a:p>
          <a:p>
            <a:pPr marL="0" indent="0">
              <a:lnSpc>
                <a:spcPct val="80000"/>
              </a:lnSpc>
              <a:spcBef>
                <a:spcPts val="0"/>
              </a:spcBef>
              <a:buNone/>
            </a:pPr>
            <a:r>
              <a:rPr lang="en-US" sz="1300" dirty="0"/>
              <a:t>My fingers with liquid myrrh,</a:t>
            </a:r>
          </a:p>
          <a:p>
            <a:pPr marL="0" indent="0">
              <a:lnSpc>
                <a:spcPct val="80000"/>
              </a:lnSpc>
              <a:spcBef>
                <a:spcPts val="0"/>
              </a:spcBef>
              <a:buNone/>
            </a:pPr>
            <a:r>
              <a:rPr lang="en-US" sz="1300" dirty="0"/>
              <a:t>On the handles of the lock.</a:t>
            </a:r>
          </a:p>
          <a:p>
            <a:pPr marL="0" indent="0">
              <a:lnSpc>
                <a:spcPct val="80000"/>
              </a:lnSpc>
              <a:spcBef>
                <a:spcPts val="0"/>
              </a:spcBef>
              <a:buNone/>
            </a:pPr>
            <a:r>
              <a:rPr lang="en-US" sz="1300" dirty="0"/>
              <a:t>I opened for my beloved,</a:t>
            </a:r>
          </a:p>
          <a:p>
            <a:pPr marL="0" indent="0">
              <a:lnSpc>
                <a:spcPct val="80000"/>
              </a:lnSpc>
              <a:spcBef>
                <a:spcPts val="0"/>
              </a:spcBef>
              <a:buNone/>
            </a:pPr>
            <a:r>
              <a:rPr lang="en-US" sz="1300" dirty="0"/>
              <a:t>But my beloved had turned away and was gone.</a:t>
            </a:r>
          </a:p>
          <a:p>
            <a:pPr marL="0" indent="0">
              <a:lnSpc>
                <a:spcPct val="80000"/>
              </a:lnSpc>
              <a:spcBef>
                <a:spcPts val="0"/>
              </a:spcBef>
              <a:buNone/>
            </a:pPr>
            <a:r>
              <a:rPr lang="en-US" sz="1300" dirty="0"/>
              <a:t>My heart leaped up when he spoke.</a:t>
            </a:r>
          </a:p>
          <a:p>
            <a:pPr marL="0" indent="0">
              <a:lnSpc>
                <a:spcPct val="80000"/>
              </a:lnSpc>
              <a:spcBef>
                <a:spcPts val="0"/>
              </a:spcBef>
              <a:buNone/>
            </a:pPr>
            <a:r>
              <a:rPr lang="en-US" sz="1300" dirty="0"/>
              <a:t>I sought him, but I could not find him;</a:t>
            </a:r>
          </a:p>
          <a:p>
            <a:pPr marL="0" indent="0">
              <a:lnSpc>
                <a:spcPct val="80000"/>
              </a:lnSpc>
              <a:spcBef>
                <a:spcPts val="0"/>
              </a:spcBef>
              <a:buNone/>
            </a:pPr>
            <a:r>
              <a:rPr lang="en-US" sz="1300" dirty="0"/>
              <a:t>I called him, but he gave me no answer.</a:t>
            </a:r>
          </a:p>
          <a:p>
            <a:pPr marL="0" indent="0">
              <a:lnSpc>
                <a:spcPct val="80000"/>
              </a:lnSpc>
              <a:spcBef>
                <a:spcPts val="0"/>
              </a:spcBef>
              <a:buNone/>
            </a:pPr>
            <a:r>
              <a:rPr lang="en-US" sz="1300" dirty="0"/>
              <a:t>The watchmen who went about the city found me.</a:t>
            </a:r>
          </a:p>
          <a:p>
            <a:pPr marL="0" indent="0">
              <a:lnSpc>
                <a:spcPct val="80000"/>
              </a:lnSpc>
              <a:spcBef>
                <a:spcPts val="0"/>
              </a:spcBef>
              <a:buNone/>
            </a:pPr>
            <a:r>
              <a:rPr lang="en-US" sz="1300" dirty="0"/>
              <a:t>They struck me, they wounded me;</a:t>
            </a:r>
          </a:p>
          <a:p>
            <a:pPr marL="0" indent="0">
              <a:lnSpc>
                <a:spcPct val="80000"/>
              </a:lnSpc>
              <a:spcBef>
                <a:spcPts val="0"/>
              </a:spcBef>
              <a:buNone/>
            </a:pPr>
            <a:r>
              <a:rPr lang="en-US" sz="1300" dirty="0"/>
              <a:t>The keepers of the walls</a:t>
            </a:r>
          </a:p>
          <a:p>
            <a:pPr marL="0" indent="0">
              <a:lnSpc>
                <a:spcPct val="80000"/>
              </a:lnSpc>
              <a:spcBef>
                <a:spcPts val="0"/>
              </a:spcBef>
              <a:buNone/>
            </a:pPr>
            <a:r>
              <a:rPr lang="en-US" sz="1300" dirty="0"/>
              <a:t>Took my veil away from me.</a:t>
            </a:r>
          </a:p>
          <a:p>
            <a:pPr marL="0" indent="0">
              <a:lnSpc>
                <a:spcPct val="80000"/>
              </a:lnSpc>
              <a:spcBef>
                <a:spcPts val="0"/>
              </a:spcBef>
              <a:buNone/>
            </a:pPr>
            <a:r>
              <a:rPr lang="en-US" sz="1300" dirty="0"/>
              <a:t>I charge you, O daughters of Jerusalem,</a:t>
            </a:r>
          </a:p>
          <a:p>
            <a:pPr marL="0" indent="0">
              <a:lnSpc>
                <a:spcPct val="80000"/>
              </a:lnSpc>
              <a:spcBef>
                <a:spcPts val="0"/>
              </a:spcBef>
              <a:buNone/>
            </a:pPr>
            <a:r>
              <a:rPr lang="en-US" sz="1300" dirty="0"/>
              <a:t>If you find my beloved,</a:t>
            </a:r>
          </a:p>
          <a:p>
            <a:pPr marL="0" indent="0">
              <a:lnSpc>
                <a:spcPct val="80000"/>
              </a:lnSpc>
              <a:spcBef>
                <a:spcPts val="0"/>
              </a:spcBef>
              <a:buNone/>
            </a:pPr>
            <a:r>
              <a:rPr lang="en-US" sz="1300" dirty="0"/>
              <a:t>That you tell him I am lovesick!</a:t>
            </a:r>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479236" y="1481559"/>
            <a:ext cx="3978964" cy="5065015"/>
          </a:xfrm>
        </p:spPr>
        <p:txBody>
          <a:bodyPr>
            <a:normAutofit fontScale="62500" lnSpcReduction="20000"/>
          </a:bodyPr>
          <a:lstStyle/>
          <a:p>
            <a:pPr marL="0" indent="0">
              <a:lnSpc>
                <a:spcPct val="100000"/>
              </a:lnSpc>
              <a:spcBef>
                <a:spcPts val="0"/>
              </a:spcBef>
              <a:buNone/>
            </a:pPr>
            <a:r>
              <a:rPr lang="en-US" dirty="0" err="1" smtClean="0"/>
              <a:t>Yo</a:t>
            </a:r>
            <a:r>
              <a:rPr lang="en-US" dirty="0" smtClean="0"/>
              <a:t> </a:t>
            </a:r>
            <a:r>
              <a:rPr lang="en-US" dirty="0" err="1"/>
              <a:t>dormía</a:t>
            </a:r>
            <a:r>
              <a:rPr lang="en-US" dirty="0"/>
              <a:t>, </a:t>
            </a:r>
            <a:r>
              <a:rPr lang="en-US" dirty="0" err="1"/>
              <a:t>pero</a:t>
            </a:r>
            <a:r>
              <a:rPr lang="en-US" dirty="0"/>
              <a:t> mi </a:t>
            </a:r>
            <a:r>
              <a:rPr lang="en-US" dirty="0" err="1"/>
              <a:t>corazón</a:t>
            </a:r>
            <a:r>
              <a:rPr lang="en-US" dirty="0"/>
              <a:t> </a:t>
            </a:r>
            <a:r>
              <a:rPr lang="en-US" dirty="0" err="1"/>
              <a:t>velaba</a:t>
            </a:r>
            <a:r>
              <a:rPr lang="en-US" dirty="0"/>
              <a:t>,</a:t>
            </a:r>
            <a:r>
              <a:rPr lang="en-US" sz="1100" dirty="0"/>
              <a:t/>
            </a:r>
            <a:br>
              <a:rPr lang="en-US" sz="1100" dirty="0"/>
            </a:br>
            <a:r>
              <a:rPr lang="en-US" dirty="0"/>
              <a:t>¡Una </a:t>
            </a:r>
            <a:r>
              <a:rPr lang="en-US" dirty="0" err="1"/>
              <a:t>voz</a:t>
            </a:r>
            <a:r>
              <a:rPr lang="en-US" dirty="0"/>
              <a:t>! ¡Mi </a:t>
            </a:r>
            <a:r>
              <a:rPr lang="en-US" dirty="0" err="1"/>
              <a:t>amado</a:t>
            </a:r>
            <a:r>
              <a:rPr lang="en-US" dirty="0"/>
              <a:t> </a:t>
            </a:r>
            <a:r>
              <a:rPr lang="en-US" dirty="0" err="1" smtClean="0"/>
              <a:t>toca</a:t>
            </a:r>
            <a:r>
              <a:rPr lang="en-US" dirty="0"/>
              <a:t> </a:t>
            </a:r>
            <a:r>
              <a:rPr lang="en-US" i="1" dirty="0"/>
              <a:t>a la </a:t>
            </a:r>
            <a:r>
              <a:rPr lang="en-US" i="1" dirty="0" err="1"/>
              <a:t>puerta</a:t>
            </a:r>
            <a:r>
              <a:rPr lang="en-US" dirty="0"/>
              <a:t>!</a:t>
            </a:r>
            <a:r>
              <a:rPr lang="en-US" sz="1100" dirty="0"/>
              <a:t/>
            </a:r>
            <a:br>
              <a:rPr lang="en-US" sz="1100" dirty="0"/>
            </a:br>
            <a:r>
              <a:rPr lang="en-US" dirty="0"/>
              <a:t>“</a:t>
            </a:r>
            <a:r>
              <a:rPr lang="en-US" dirty="0" err="1"/>
              <a:t>Abreme</a:t>
            </a:r>
            <a:r>
              <a:rPr lang="en-US" dirty="0"/>
              <a:t>, </a:t>
            </a:r>
            <a:r>
              <a:rPr lang="en-US" dirty="0" err="1"/>
              <a:t>hermana</a:t>
            </a:r>
            <a:r>
              <a:rPr lang="en-US" dirty="0"/>
              <a:t> </a:t>
            </a:r>
            <a:r>
              <a:rPr lang="en-US" dirty="0" err="1"/>
              <a:t>mía</a:t>
            </a:r>
            <a:r>
              <a:rPr lang="en-US" dirty="0"/>
              <a:t>, </a:t>
            </a:r>
            <a:r>
              <a:rPr lang="en-US" dirty="0" err="1"/>
              <a:t>amada</a:t>
            </a:r>
            <a:r>
              <a:rPr lang="en-US" dirty="0"/>
              <a:t> </a:t>
            </a:r>
            <a:r>
              <a:rPr lang="en-US" dirty="0" err="1"/>
              <a:t>mía</a:t>
            </a:r>
            <a:r>
              <a:rPr lang="en-US" dirty="0"/>
              <a:t>,</a:t>
            </a:r>
            <a:r>
              <a:rPr lang="en-US" sz="1100" dirty="0"/>
              <a:t/>
            </a:r>
            <a:br>
              <a:rPr lang="en-US" sz="1100" dirty="0"/>
            </a:br>
            <a:r>
              <a:rPr lang="en-US" dirty="0"/>
              <a:t>Paloma </a:t>
            </a:r>
            <a:r>
              <a:rPr lang="en-US" dirty="0" err="1"/>
              <a:t>mía</a:t>
            </a:r>
            <a:r>
              <a:rPr lang="en-US" dirty="0"/>
              <a:t>, perfecta </a:t>
            </a:r>
            <a:r>
              <a:rPr lang="en-US" dirty="0" err="1"/>
              <a:t>mía</a:t>
            </a:r>
            <a:r>
              <a:rPr lang="en-US" dirty="0"/>
              <a:t>,</a:t>
            </a:r>
            <a:r>
              <a:rPr lang="en-US" sz="1100" dirty="0"/>
              <a:t/>
            </a:r>
            <a:br>
              <a:rPr lang="en-US" sz="1100" dirty="0"/>
            </a:br>
            <a:r>
              <a:rPr lang="en-US" dirty="0" err="1"/>
              <a:t>Pues</a:t>
            </a:r>
            <a:r>
              <a:rPr lang="en-US" dirty="0"/>
              <a:t> mi cabeza </a:t>
            </a:r>
            <a:r>
              <a:rPr lang="en-US" dirty="0" err="1"/>
              <a:t>está</a:t>
            </a:r>
            <a:r>
              <a:rPr lang="en-US" dirty="0"/>
              <a:t> </a:t>
            </a:r>
            <a:r>
              <a:rPr lang="en-US" dirty="0" err="1"/>
              <a:t>empapada</a:t>
            </a:r>
            <a:r>
              <a:rPr lang="en-US" dirty="0"/>
              <a:t> de </a:t>
            </a:r>
            <a:r>
              <a:rPr lang="en-US" dirty="0" err="1"/>
              <a:t>rocío</a:t>
            </a:r>
            <a:r>
              <a:rPr lang="en-US" dirty="0"/>
              <a:t>,</a:t>
            </a:r>
            <a:r>
              <a:rPr lang="en-US" sz="1100" dirty="0"/>
              <a:t/>
            </a:r>
            <a:br>
              <a:rPr lang="en-US" sz="1100" dirty="0"/>
            </a:br>
            <a:r>
              <a:rPr lang="en-US" dirty="0"/>
              <a:t>Mis </a:t>
            </a:r>
            <a:r>
              <a:rPr lang="en-US" dirty="0" err="1"/>
              <a:t>cabellos</a:t>
            </a:r>
            <a:r>
              <a:rPr lang="en-US" dirty="0"/>
              <a:t> </a:t>
            </a:r>
            <a:r>
              <a:rPr lang="en-US" i="1" dirty="0" err="1"/>
              <a:t>empapados</a:t>
            </a:r>
            <a:r>
              <a:rPr lang="en-US" dirty="0"/>
              <a:t> de la </a:t>
            </a:r>
            <a:r>
              <a:rPr lang="en-US" dirty="0" err="1"/>
              <a:t>humedad</a:t>
            </a:r>
            <a:r>
              <a:rPr lang="en-US" dirty="0"/>
              <a:t> de la </a:t>
            </a:r>
            <a:r>
              <a:rPr lang="en-US" dirty="0" err="1"/>
              <a:t>noche</a:t>
            </a:r>
            <a:r>
              <a:rPr lang="en-US" dirty="0"/>
              <a:t>”.</a:t>
            </a:r>
            <a:r>
              <a:rPr lang="en-US" sz="1100" dirty="0"/>
              <a:t/>
            </a:r>
            <a:br>
              <a:rPr lang="en-US" sz="1100" dirty="0"/>
            </a:br>
            <a:r>
              <a:rPr lang="en-US" dirty="0"/>
              <a:t>Me he </a:t>
            </a:r>
            <a:r>
              <a:rPr lang="en-US" dirty="0" err="1"/>
              <a:t>quitado</a:t>
            </a:r>
            <a:r>
              <a:rPr lang="en-US" dirty="0"/>
              <a:t> la </a:t>
            </a:r>
            <a:r>
              <a:rPr lang="en-US" dirty="0" err="1"/>
              <a:t>ropa</a:t>
            </a:r>
            <a:r>
              <a:rPr lang="en-US" dirty="0"/>
              <a:t>,</a:t>
            </a:r>
            <a:r>
              <a:rPr lang="en-US" sz="1100" dirty="0"/>
              <a:t/>
            </a:r>
            <a:br>
              <a:rPr lang="en-US" sz="1100" dirty="0"/>
            </a:br>
            <a:r>
              <a:rPr lang="en-US" dirty="0"/>
              <a:t>¿</a:t>
            </a:r>
            <a:r>
              <a:rPr lang="en-US" dirty="0" err="1"/>
              <a:t>Cómo</a:t>
            </a:r>
            <a:r>
              <a:rPr lang="en-US" dirty="0"/>
              <a:t> he de </a:t>
            </a:r>
            <a:r>
              <a:rPr lang="en-US" dirty="0" err="1"/>
              <a:t>vestirme</a:t>
            </a:r>
            <a:r>
              <a:rPr lang="en-US" dirty="0"/>
              <a:t> </a:t>
            </a:r>
            <a:r>
              <a:rPr lang="en-US" i="1" dirty="0"/>
              <a:t>de nuevo</a:t>
            </a:r>
            <a:r>
              <a:rPr lang="en-US" dirty="0"/>
              <a:t>?</a:t>
            </a:r>
            <a:r>
              <a:rPr lang="en-US" sz="1100" dirty="0"/>
              <a:t/>
            </a:r>
            <a:br>
              <a:rPr lang="en-US" sz="1100" dirty="0"/>
            </a:br>
            <a:r>
              <a:rPr lang="en-US" dirty="0"/>
              <a:t>Me he </a:t>
            </a:r>
            <a:r>
              <a:rPr lang="en-US" dirty="0" err="1"/>
              <a:t>lavado</a:t>
            </a:r>
            <a:r>
              <a:rPr lang="en-US" dirty="0"/>
              <a:t> </a:t>
            </a:r>
            <a:r>
              <a:rPr lang="en-US" dirty="0" err="1"/>
              <a:t>los</a:t>
            </a:r>
            <a:r>
              <a:rPr lang="en-US" dirty="0"/>
              <a:t> pies,</a:t>
            </a:r>
            <a:r>
              <a:rPr lang="en-US" sz="1100" dirty="0"/>
              <a:t/>
            </a:r>
            <a:br>
              <a:rPr lang="en-US" sz="1100" dirty="0"/>
            </a:br>
            <a:r>
              <a:rPr lang="en-US" dirty="0"/>
              <a:t>¿</a:t>
            </a:r>
            <a:r>
              <a:rPr lang="en-US" dirty="0" err="1"/>
              <a:t>Cómo</a:t>
            </a:r>
            <a:r>
              <a:rPr lang="en-US" dirty="0"/>
              <a:t> he de </a:t>
            </a:r>
            <a:r>
              <a:rPr lang="en-US" dirty="0" err="1"/>
              <a:t>ensuciarlos</a:t>
            </a:r>
            <a:r>
              <a:rPr lang="en-US" dirty="0"/>
              <a:t> </a:t>
            </a:r>
            <a:r>
              <a:rPr lang="en-US" i="1" dirty="0"/>
              <a:t>de nuevo</a:t>
            </a:r>
            <a:r>
              <a:rPr lang="en-US" dirty="0"/>
              <a:t>?</a:t>
            </a:r>
            <a:r>
              <a:rPr lang="en-US" sz="1100" dirty="0"/>
              <a:t/>
            </a:r>
            <a:br>
              <a:rPr lang="en-US" sz="1100" dirty="0"/>
            </a:br>
            <a:r>
              <a:rPr lang="en-US" dirty="0"/>
              <a:t>Mi </a:t>
            </a:r>
            <a:r>
              <a:rPr lang="en-US" dirty="0" err="1"/>
              <a:t>amado</a:t>
            </a:r>
            <a:r>
              <a:rPr lang="en-US" dirty="0"/>
              <a:t> </a:t>
            </a:r>
            <a:r>
              <a:rPr lang="en-US" dirty="0" err="1"/>
              <a:t>metió</a:t>
            </a:r>
            <a:r>
              <a:rPr lang="en-US" dirty="0"/>
              <a:t> </a:t>
            </a:r>
            <a:r>
              <a:rPr lang="en-US" dirty="0" err="1"/>
              <a:t>su</a:t>
            </a:r>
            <a:r>
              <a:rPr lang="en-US" dirty="0"/>
              <a:t> mano </a:t>
            </a:r>
            <a:r>
              <a:rPr lang="en-US" dirty="0" err="1"/>
              <a:t>por</a:t>
            </a:r>
            <a:r>
              <a:rPr lang="en-US" dirty="0"/>
              <a:t> la </a:t>
            </a:r>
            <a:r>
              <a:rPr lang="en-US" dirty="0" err="1"/>
              <a:t>abertura</a:t>
            </a:r>
            <a:r>
              <a:rPr lang="en-US" dirty="0"/>
              <a:t> </a:t>
            </a:r>
            <a:r>
              <a:rPr lang="en-US" i="1" dirty="0"/>
              <a:t>de la </a:t>
            </a:r>
            <a:r>
              <a:rPr lang="en-US" i="1" dirty="0" err="1"/>
              <a:t>puerta</a:t>
            </a:r>
            <a:r>
              <a:rPr lang="en-US" dirty="0"/>
              <a:t>,</a:t>
            </a:r>
            <a:r>
              <a:rPr lang="en-US" sz="1100" dirty="0"/>
              <a:t/>
            </a:r>
            <a:br>
              <a:rPr lang="en-US" sz="1100" dirty="0"/>
            </a:br>
            <a:r>
              <a:rPr lang="en-US" dirty="0"/>
              <a:t>Y se </a:t>
            </a:r>
            <a:r>
              <a:rPr lang="en-US" dirty="0" err="1"/>
              <a:t>estremecieron</a:t>
            </a:r>
            <a:r>
              <a:rPr lang="en-US" dirty="0"/>
              <a:t> </a:t>
            </a:r>
            <a:r>
              <a:rPr lang="en-US" dirty="0" err="1"/>
              <a:t>por</a:t>
            </a:r>
            <a:r>
              <a:rPr lang="en-US" dirty="0"/>
              <a:t> </a:t>
            </a:r>
            <a:r>
              <a:rPr lang="en-US" dirty="0" err="1"/>
              <a:t>él</a:t>
            </a:r>
            <a:r>
              <a:rPr lang="en-US" dirty="0"/>
              <a:t> mis </a:t>
            </a:r>
            <a:r>
              <a:rPr lang="en-US" dirty="0" err="1"/>
              <a:t>entrañas</a:t>
            </a:r>
            <a:r>
              <a:rPr lang="en-US" dirty="0"/>
              <a:t>.</a:t>
            </a:r>
            <a:r>
              <a:rPr lang="en-US" sz="1100" dirty="0"/>
              <a:t/>
            </a:r>
            <a:br>
              <a:rPr lang="en-US" sz="1100" dirty="0"/>
            </a:br>
            <a:r>
              <a:rPr lang="en-US" dirty="0" err="1"/>
              <a:t>Yo</a:t>
            </a:r>
            <a:r>
              <a:rPr lang="en-US" dirty="0"/>
              <a:t> me </a:t>
            </a:r>
            <a:r>
              <a:rPr lang="en-US" dirty="0" err="1"/>
              <a:t>levanté</a:t>
            </a:r>
            <a:r>
              <a:rPr lang="en-US" dirty="0"/>
              <a:t> para </a:t>
            </a:r>
            <a:r>
              <a:rPr lang="en-US" dirty="0" err="1"/>
              <a:t>abrir</a:t>
            </a:r>
            <a:r>
              <a:rPr lang="en-US" dirty="0"/>
              <a:t> a mi </a:t>
            </a:r>
            <a:r>
              <a:rPr lang="en-US" dirty="0" err="1"/>
              <a:t>amado</a:t>
            </a:r>
            <a:r>
              <a:rPr lang="en-US" dirty="0"/>
              <a:t>;</a:t>
            </a:r>
            <a:r>
              <a:rPr lang="en-US" sz="1100" dirty="0"/>
              <a:t/>
            </a:r>
            <a:br>
              <a:rPr lang="en-US" sz="1100" dirty="0"/>
            </a:br>
            <a:r>
              <a:rPr lang="en-US" dirty="0"/>
              <a:t>Y mis manos </a:t>
            </a:r>
            <a:r>
              <a:rPr lang="en-US" dirty="0" err="1"/>
              <a:t>destilaron</a:t>
            </a:r>
            <a:r>
              <a:rPr lang="en-US" dirty="0"/>
              <a:t> </a:t>
            </a:r>
            <a:r>
              <a:rPr lang="en-US" dirty="0" err="1"/>
              <a:t>mirra</a:t>
            </a:r>
            <a:r>
              <a:rPr lang="en-US" dirty="0"/>
              <a:t>,</a:t>
            </a:r>
            <a:r>
              <a:rPr lang="en-US" sz="1100" dirty="0"/>
              <a:t/>
            </a:r>
            <a:br>
              <a:rPr lang="en-US" sz="1100" dirty="0"/>
            </a:br>
            <a:r>
              <a:rPr lang="en-US" dirty="0"/>
              <a:t>Y mis </a:t>
            </a:r>
            <a:r>
              <a:rPr lang="en-US" dirty="0" err="1"/>
              <a:t>dedos</a:t>
            </a:r>
            <a:r>
              <a:rPr lang="en-US" dirty="0"/>
              <a:t> </a:t>
            </a:r>
            <a:r>
              <a:rPr lang="en-US" dirty="0" err="1"/>
              <a:t>mirra</a:t>
            </a:r>
            <a:r>
              <a:rPr lang="en-US" dirty="0"/>
              <a:t> </a:t>
            </a:r>
            <a:r>
              <a:rPr lang="en-US" dirty="0" err="1"/>
              <a:t>líquida</a:t>
            </a:r>
            <a:r>
              <a:rPr lang="en-US" dirty="0"/>
              <a:t>,</a:t>
            </a:r>
            <a:r>
              <a:rPr lang="en-US" sz="1100" dirty="0"/>
              <a:t/>
            </a:r>
            <a:br>
              <a:rPr lang="en-US" sz="1100" dirty="0"/>
            </a:br>
            <a:r>
              <a:rPr lang="en-US" dirty="0" err="1"/>
              <a:t>Sobre</a:t>
            </a:r>
            <a:r>
              <a:rPr lang="en-US" dirty="0"/>
              <a:t> las </a:t>
            </a:r>
            <a:r>
              <a:rPr lang="en-US" dirty="0" err="1"/>
              <a:t>manecillas</a:t>
            </a:r>
            <a:r>
              <a:rPr lang="en-US" dirty="0"/>
              <a:t> de la </a:t>
            </a:r>
            <a:r>
              <a:rPr lang="en-US" dirty="0" err="1"/>
              <a:t>cerradura</a:t>
            </a:r>
            <a:r>
              <a:rPr lang="en-US" dirty="0"/>
              <a:t>.</a:t>
            </a:r>
            <a:r>
              <a:rPr lang="en-US" sz="1100" dirty="0"/>
              <a:t/>
            </a:r>
            <a:br>
              <a:rPr lang="en-US" sz="1100" dirty="0"/>
            </a:br>
            <a:r>
              <a:rPr lang="en-US" dirty="0" err="1"/>
              <a:t>Abrí</a:t>
            </a:r>
            <a:r>
              <a:rPr lang="en-US" dirty="0"/>
              <a:t> </a:t>
            </a:r>
            <a:r>
              <a:rPr lang="en-US" dirty="0" err="1"/>
              <a:t>yo</a:t>
            </a:r>
            <a:r>
              <a:rPr lang="en-US" dirty="0"/>
              <a:t> a mi </a:t>
            </a:r>
            <a:r>
              <a:rPr lang="en-US" dirty="0" err="1"/>
              <a:t>amado</a:t>
            </a:r>
            <a:r>
              <a:rPr lang="en-US" dirty="0"/>
              <a:t>,</a:t>
            </a:r>
            <a:r>
              <a:rPr lang="en-US" sz="1100" dirty="0"/>
              <a:t/>
            </a:r>
            <a:br>
              <a:rPr lang="en-US" sz="1100" dirty="0"/>
            </a:br>
            <a:r>
              <a:rPr lang="en-US" dirty="0"/>
              <a:t>Pero mi </a:t>
            </a:r>
            <a:r>
              <a:rPr lang="en-US" dirty="0" err="1"/>
              <a:t>amado</a:t>
            </a:r>
            <a:r>
              <a:rPr lang="en-US" dirty="0"/>
              <a:t> se </a:t>
            </a:r>
            <a:r>
              <a:rPr lang="en-US" dirty="0" err="1"/>
              <a:t>había</a:t>
            </a:r>
            <a:r>
              <a:rPr lang="en-US" dirty="0"/>
              <a:t> </a:t>
            </a:r>
            <a:r>
              <a:rPr lang="en-US" dirty="0" err="1"/>
              <a:t>retirado</a:t>
            </a:r>
            <a:r>
              <a:rPr lang="en-US" dirty="0"/>
              <a:t>, se </a:t>
            </a:r>
            <a:r>
              <a:rPr lang="en-US" dirty="0" err="1"/>
              <a:t>había</a:t>
            </a:r>
            <a:r>
              <a:rPr lang="en-US" dirty="0"/>
              <a:t> </a:t>
            </a:r>
            <a:r>
              <a:rPr lang="en-US" dirty="0" err="1"/>
              <a:t>ido</a:t>
            </a:r>
            <a:r>
              <a:rPr lang="en-US" dirty="0"/>
              <a:t>.</a:t>
            </a:r>
            <a:r>
              <a:rPr lang="en-US" sz="1100" dirty="0"/>
              <a:t/>
            </a:r>
            <a:br>
              <a:rPr lang="en-US" sz="1100" dirty="0"/>
            </a:br>
            <a:r>
              <a:rPr lang="en-US" dirty="0" err="1"/>
              <a:t>Tras</a:t>
            </a:r>
            <a:r>
              <a:rPr lang="en-US" dirty="0"/>
              <a:t> </a:t>
            </a:r>
            <a:r>
              <a:rPr lang="en-US" dirty="0" err="1"/>
              <a:t>su</a:t>
            </a:r>
            <a:r>
              <a:rPr lang="en-US" dirty="0"/>
              <a:t> </a:t>
            </a:r>
            <a:r>
              <a:rPr lang="en-US" dirty="0" err="1"/>
              <a:t>hablar</a:t>
            </a:r>
            <a:r>
              <a:rPr lang="en-US" dirty="0"/>
              <a:t> </a:t>
            </a:r>
            <a:r>
              <a:rPr lang="en-US" dirty="0" err="1"/>
              <a:t>salió</a:t>
            </a:r>
            <a:r>
              <a:rPr lang="en-US" dirty="0"/>
              <a:t> mi alma.</a:t>
            </a:r>
            <a:r>
              <a:rPr lang="en-US" sz="1100" dirty="0"/>
              <a:t/>
            </a:r>
            <a:br>
              <a:rPr lang="en-US" sz="1100" dirty="0"/>
            </a:br>
            <a:r>
              <a:rPr lang="en-US" dirty="0"/>
              <a:t>Lo </a:t>
            </a:r>
            <a:r>
              <a:rPr lang="en-US" dirty="0" err="1"/>
              <a:t>busqué</a:t>
            </a:r>
            <a:r>
              <a:rPr lang="en-US" dirty="0"/>
              <a:t>, y no lo </a:t>
            </a:r>
            <a:r>
              <a:rPr lang="en-US" dirty="0" err="1"/>
              <a:t>hallé</a:t>
            </a:r>
            <a:r>
              <a:rPr lang="en-US" dirty="0"/>
              <a:t>;</a:t>
            </a:r>
            <a:r>
              <a:rPr lang="en-US" sz="1100" dirty="0"/>
              <a:t/>
            </a:r>
            <a:br>
              <a:rPr lang="en-US" sz="1100" dirty="0"/>
            </a:br>
            <a:r>
              <a:rPr lang="en-US" dirty="0"/>
              <a:t>Lo </a:t>
            </a:r>
            <a:r>
              <a:rPr lang="en-US" dirty="0" err="1"/>
              <a:t>llamé</a:t>
            </a:r>
            <a:r>
              <a:rPr lang="en-US" dirty="0"/>
              <a:t>, y no me </a:t>
            </a:r>
            <a:r>
              <a:rPr lang="en-US" dirty="0" err="1"/>
              <a:t>respondió</a:t>
            </a:r>
            <a:r>
              <a:rPr lang="en-US" dirty="0"/>
              <a:t>.</a:t>
            </a:r>
            <a:r>
              <a:rPr lang="en-US" sz="1100" dirty="0"/>
              <a:t/>
            </a:r>
            <a:br>
              <a:rPr lang="en-US" sz="1100" dirty="0"/>
            </a:br>
            <a:r>
              <a:rPr lang="en-US" dirty="0"/>
              <a:t>Me </a:t>
            </a:r>
            <a:r>
              <a:rPr lang="en-US" dirty="0" err="1"/>
              <a:t>hallaron</a:t>
            </a:r>
            <a:r>
              <a:rPr lang="en-US" dirty="0"/>
              <a:t> </a:t>
            </a:r>
            <a:r>
              <a:rPr lang="en-US" dirty="0" err="1"/>
              <a:t>los</a:t>
            </a:r>
            <a:r>
              <a:rPr lang="en-US" dirty="0"/>
              <a:t> </a:t>
            </a:r>
            <a:r>
              <a:rPr lang="en-US" dirty="0" err="1"/>
              <a:t>guardas</a:t>
            </a:r>
            <a:r>
              <a:rPr lang="en-US" dirty="0"/>
              <a:t> que </a:t>
            </a:r>
            <a:r>
              <a:rPr lang="en-US" dirty="0" err="1"/>
              <a:t>rondan</a:t>
            </a:r>
            <a:r>
              <a:rPr lang="en-US" dirty="0"/>
              <a:t> la ciudad,</a:t>
            </a:r>
            <a:r>
              <a:rPr lang="en-US" sz="1100" dirty="0"/>
              <a:t/>
            </a:r>
            <a:br>
              <a:rPr lang="en-US" sz="1100" dirty="0"/>
            </a:br>
            <a:r>
              <a:rPr lang="en-US" dirty="0"/>
              <a:t>Me </a:t>
            </a:r>
            <a:r>
              <a:rPr lang="en-US" dirty="0" err="1"/>
              <a:t>golpearon</a:t>
            </a:r>
            <a:r>
              <a:rPr lang="en-US" dirty="0"/>
              <a:t> </a:t>
            </a:r>
            <a:r>
              <a:rPr lang="en-US" i="1" dirty="0"/>
              <a:t>y</a:t>
            </a:r>
            <a:r>
              <a:rPr lang="en-US" dirty="0"/>
              <a:t> me </a:t>
            </a:r>
            <a:r>
              <a:rPr lang="en-US" dirty="0" err="1"/>
              <a:t>hirieron</a:t>
            </a:r>
            <a:r>
              <a:rPr lang="en-US" dirty="0"/>
              <a:t>;</a:t>
            </a:r>
            <a:r>
              <a:rPr lang="en-US" sz="1100" dirty="0"/>
              <a:t/>
            </a:r>
            <a:br>
              <a:rPr lang="en-US" sz="1100" dirty="0"/>
            </a:br>
            <a:r>
              <a:rPr lang="en-US" dirty="0"/>
              <a:t>Me </a:t>
            </a:r>
            <a:r>
              <a:rPr lang="en-US" dirty="0" err="1"/>
              <a:t>quitaron</a:t>
            </a:r>
            <a:r>
              <a:rPr lang="en-US" dirty="0"/>
              <a:t> de </a:t>
            </a:r>
            <a:r>
              <a:rPr lang="en-US" dirty="0" err="1"/>
              <a:t>encima</a:t>
            </a:r>
            <a:r>
              <a:rPr lang="en-US" dirty="0"/>
              <a:t> mi </a:t>
            </a:r>
            <a:r>
              <a:rPr lang="en-US" dirty="0" err="1"/>
              <a:t>chal</a:t>
            </a:r>
            <a:r>
              <a:rPr lang="en-US" dirty="0"/>
              <a:t> </a:t>
            </a:r>
            <a:r>
              <a:rPr lang="en-US" dirty="0" err="1"/>
              <a:t>los</a:t>
            </a:r>
            <a:r>
              <a:rPr lang="en-US" dirty="0"/>
              <a:t> </a:t>
            </a:r>
            <a:r>
              <a:rPr lang="en-US" dirty="0" err="1"/>
              <a:t>guardas</a:t>
            </a:r>
            <a:r>
              <a:rPr lang="en-US" dirty="0"/>
              <a:t> de las </a:t>
            </a:r>
            <a:r>
              <a:rPr lang="en-US" dirty="0" err="1"/>
              <a:t>murallas</a:t>
            </a:r>
            <a:r>
              <a:rPr lang="en-US" dirty="0"/>
              <a:t>.</a:t>
            </a:r>
            <a:r>
              <a:rPr lang="en-US" sz="1100" dirty="0"/>
              <a:t/>
            </a:r>
            <a:br>
              <a:rPr lang="en-US" sz="1100" dirty="0"/>
            </a:br>
            <a:r>
              <a:rPr lang="en-US" dirty="0" err="1"/>
              <a:t>Yo</a:t>
            </a:r>
            <a:r>
              <a:rPr lang="en-US" dirty="0"/>
              <a:t> les </a:t>
            </a:r>
            <a:r>
              <a:rPr lang="en-US" dirty="0" err="1"/>
              <a:t>ruego</a:t>
            </a:r>
            <a:r>
              <a:rPr lang="en-US" dirty="0"/>
              <a:t>, oh </a:t>
            </a:r>
            <a:r>
              <a:rPr lang="en-US" dirty="0" err="1"/>
              <a:t>hijas</a:t>
            </a:r>
            <a:r>
              <a:rPr lang="en-US" dirty="0"/>
              <a:t> de </a:t>
            </a:r>
            <a:r>
              <a:rPr lang="en-US" dirty="0" err="1"/>
              <a:t>Jerusalén</a:t>
            </a:r>
            <a:r>
              <a:rPr lang="en-US" dirty="0"/>
              <a:t>,</a:t>
            </a:r>
            <a:r>
              <a:rPr lang="en-US" sz="1100" dirty="0"/>
              <a:t/>
            </a:r>
            <a:br>
              <a:rPr lang="en-US" sz="1100" dirty="0"/>
            </a:br>
            <a:r>
              <a:rPr lang="en-US" dirty="0"/>
              <a:t>Si </a:t>
            </a:r>
            <a:r>
              <a:rPr lang="en-US" dirty="0" err="1"/>
              <a:t>encuentran</a:t>
            </a:r>
            <a:r>
              <a:rPr lang="en-US" dirty="0"/>
              <a:t> a mi </a:t>
            </a:r>
            <a:r>
              <a:rPr lang="en-US" dirty="0" err="1"/>
              <a:t>amado</a:t>
            </a:r>
            <a:r>
              <a:rPr lang="en-US" dirty="0"/>
              <a:t>,</a:t>
            </a:r>
            <a:r>
              <a:rPr lang="en-US" sz="1100" dirty="0"/>
              <a:t/>
            </a:r>
            <a:br>
              <a:rPr lang="en-US" sz="1100" dirty="0"/>
            </a:br>
            <a:r>
              <a:rPr lang="en-US" dirty="0"/>
              <a:t>¿</a:t>
            </a:r>
            <a:r>
              <a:rPr lang="en-US" dirty="0" err="1"/>
              <a:t>Qué</a:t>
            </a:r>
            <a:r>
              <a:rPr lang="en-US" dirty="0"/>
              <a:t> le </a:t>
            </a:r>
            <a:r>
              <a:rPr lang="en-US" dirty="0" err="1"/>
              <a:t>han</a:t>
            </a:r>
            <a:r>
              <a:rPr lang="en-US" dirty="0"/>
              <a:t> de </a:t>
            </a:r>
            <a:r>
              <a:rPr lang="en-US" dirty="0" err="1"/>
              <a:t>decir</a:t>
            </a:r>
            <a:r>
              <a:rPr lang="en-US" dirty="0"/>
              <a:t>?:</a:t>
            </a:r>
            <a:r>
              <a:rPr lang="en-US" sz="1100" dirty="0"/>
              <a:t/>
            </a:r>
            <a:br>
              <a:rPr lang="en-US" sz="1100" dirty="0"/>
            </a:br>
            <a:r>
              <a:rPr lang="en-US" dirty="0"/>
              <a:t>Que </a:t>
            </a:r>
            <a:r>
              <a:rPr lang="en-US" dirty="0" err="1"/>
              <a:t>estoy</a:t>
            </a:r>
            <a:r>
              <a:rPr lang="en-US" dirty="0"/>
              <a:t> </a:t>
            </a:r>
            <a:r>
              <a:rPr lang="en-US" dirty="0" err="1"/>
              <a:t>enferma</a:t>
            </a:r>
            <a:r>
              <a:rPr lang="en-US" dirty="0"/>
              <a:t> de </a:t>
            </a:r>
            <a:r>
              <a:rPr lang="en-US" dirty="0" err="1" smtClean="0"/>
              <a:t>amor</a:t>
            </a:r>
            <a:endParaRPr lang="en-US" sz="1100" dirty="0"/>
          </a:p>
        </p:txBody>
      </p:sp>
    </p:spTree>
    <p:extLst>
      <p:ext uri="{BB962C8B-B14F-4D97-AF65-F5344CB8AC3E}">
        <p14:creationId xmlns:p14="http://schemas.microsoft.com/office/powerpoint/2010/main" val="23301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9A3D0CE2-91FF-49B3-A5D8-181E900D75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 xmlns:a16="http://schemas.microsoft.com/office/drawing/2014/main" id="{58AEBD96-C315-4F53-9D9E-0E20E993EB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78916AAA-66F6-4DFA-88ED-7E27CF6B8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 xmlns:a16="http://schemas.microsoft.com/office/drawing/2014/main" id="{A137D43F-BAD6-47F1-AA65-AEEA38A2FF3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 xmlns:a16="http://schemas.microsoft.com/office/drawing/2014/main" id="{D512C9B2-6B22-4211-A940-FCD7C2CD0BE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 xmlns:a16="http://schemas.microsoft.com/office/drawing/2014/main" id="{85F7DB84-CDE7-46F8-90DD-9D048A7D52D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 xmlns:a16="http://schemas.microsoft.com/office/drawing/2014/main" id="{E8035907-EB9C-4E11-8A9B-D25B0AD8D7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endParaRPr>
          </a:p>
        </p:txBody>
      </p:sp>
      <p:sp>
        <p:nvSpPr>
          <p:cNvPr id="3" name="Text Placeholder 2">
            <a:extLst>
              <a:ext uri="{FF2B5EF4-FFF2-40B4-BE49-F238E27FC236}">
                <a16:creationId xmlns="" xmlns:a16="http://schemas.microsoft.com/office/drawing/2014/main" id="{64F6B062-26F6-4D79-B411-75F57D7D9E84}"/>
              </a:ext>
            </a:extLst>
          </p:cNvPr>
          <p:cNvSpPr>
            <a:spLocks noGrp="1"/>
          </p:cNvSpPr>
          <p:nvPr>
            <p:ph type="body" idx="1"/>
          </p:nvPr>
        </p:nvSpPr>
        <p:spPr>
          <a:xfrm>
            <a:off x="5685182" y="407554"/>
            <a:ext cx="3321269" cy="2918269"/>
          </a:xfrm>
        </p:spPr>
        <p:txBody>
          <a:bodyPr vert="horz" lIns="91440" tIns="45720" rIns="91440" bIns="45720" rtlCol="0" anchor="ctr">
            <a:normAutofit/>
          </a:bodyPr>
          <a:lstStyle/>
          <a:p>
            <a:pPr algn="ctr"/>
            <a:r>
              <a:rPr lang="en-US" sz="2000" dirty="0"/>
              <a:t>What kinds of things do you think could happen in marriage relationships that could create feelings of separation or distance between the spouses?</a:t>
            </a:r>
          </a:p>
          <a:p>
            <a:pPr algn="ctr"/>
            <a:r>
              <a:rPr lang="en-US" sz="2000" dirty="0"/>
              <a:t>How do you think a married couple could change those feelings?</a:t>
            </a:r>
          </a:p>
        </p:txBody>
      </p:sp>
      <p:grpSp>
        <p:nvGrpSpPr>
          <p:cNvPr id="20" name="Group 19">
            <a:extLst>
              <a:ext uri="{FF2B5EF4-FFF2-40B4-BE49-F238E27FC236}">
                <a16:creationId xmlns="" xmlns:a16="http://schemas.microsoft.com/office/drawing/2014/main" id="{B4CFDD4A-4FA1-4CD9-90D5-E253C2040BA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86113" y="720071"/>
            <a:ext cx="4063401" cy="5417858"/>
            <a:chOff x="1311770" y="720071"/>
            <a:chExt cx="5417868" cy="5417858"/>
          </a:xfrm>
        </p:grpSpPr>
        <p:sp>
          <p:nvSpPr>
            <p:cNvPr id="21" name="Oval 20">
              <a:extLst>
                <a:ext uri="{FF2B5EF4-FFF2-40B4-BE49-F238E27FC236}">
                  <a16:creationId xmlns="" xmlns:a16="http://schemas.microsoft.com/office/drawing/2014/main" id="{4AB5B6FA-7B4F-437A-9C78-144C7DCD1EC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311770" y="720071"/>
              <a:ext cx="5417868" cy="5417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22" name="Oval 21">
              <a:extLst>
                <a:ext uri="{FF2B5EF4-FFF2-40B4-BE49-F238E27FC236}">
                  <a16:creationId xmlns="" xmlns:a16="http://schemas.microsoft.com/office/drawing/2014/main" id="{A4199C21-6AE0-4F6F-AA96-6FFF97BB95E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598390" y="1006688"/>
              <a:ext cx="4844628" cy="4844620"/>
            </a:xfrm>
            <a:prstGeom prst="ellipse">
              <a:avLst/>
            </a:prstGeom>
            <a:noFill/>
            <a:ln w="25400" cap="flat" cmpd="sng" algn="ctr">
              <a:solidFill>
                <a:sysClr val="window" lastClr="FFFFFF"/>
              </a:solidFill>
              <a:prstDash val="solid"/>
            </a:ln>
            <a:effectLst/>
          </p:spPr>
          <p:txBody>
            <a:bodyPr rtlCol="0" anchor="ctr"/>
            <a:lstStyle/>
            <a:p>
              <a:pPr algn="ctr" defTabSz="914400">
                <a:defRPr/>
              </a:pPr>
              <a:endParaRPr lang="en-US" kern="0" dirty="0">
                <a:solidFill>
                  <a:prstClr val="white"/>
                </a:solidFill>
                <a:latin typeface="Calibri"/>
              </a:endParaRPr>
            </a:p>
          </p:txBody>
        </p:sp>
      </p:grpSp>
      <p:sp>
        <p:nvSpPr>
          <p:cNvPr id="2" name="Title 1">
            <a:extLst>
              <a:ext uri="{FF2B5EF4-FFF2-40B4-BE49-F238E27FC236}">
                <a16:creationId xmlns="" xmlns:a16="http://schemas.microsoft.com/office/drawing/2014/main" id="{F95799CA-B89E-45F0-B54C-8C6CC94B7299}"/>
              </a:ext>
            </a:extLst>
          </p:cNvPr>
          <p:cNvSpPr>
            <a:spLocks noGrp="1"/>
          </p:cNvSpPr>
          <p:nvPr>
            <p:ph type="title"/>
          </p:nvPr>
        </p:nvSpPr>
        <p:spPr>
          <a:xfrm>
            <a:off x="1288130" y="1316890"/>
            <a:ext cx="3454795" cy="4224216"/>
          </a:xfrm>
        </p:spPr>
        <p:txBody>
          <a:bodyPr vert="horz" lIns="91440" tIns="45720" rIns="91440" bIns="45720" rtlCol="0" anchor="ctr">
            <a:normAutofit/>
          </a:bodyPr>
          <a:lstStyle/>
          <a:p>
            <a:pPr algn="ctr"/>
            <a:r>
              <a:rPr lang="en-US" sz="5200" dirty="0">
                <a:solidFill>
                  <a:srgbClr val="FFFFFF"/>
                </a:solidFill>
              </a:rPr>
              <a:t>Exercise</a:t>
            </a:r>
            <a:br>
              <a:rPr lang="en-US" sz="5200" dirty="0">
                <a:solidFill>
                  <a:srgbClr val="FFFFFF"/>
                </a:solidFill>
              </a:rPr>
            </a:br>
            <a:r>
              <a:rPr lang="en-US" sz="5200" dirty="0">
                <a:solidFill>
                  <a:srgbClr val="FFFFFF"/>
                </a:solidFill>
              </a:rPr>
              <a:t>/</a:t>
            </a:r>
            <a:br>
              <a:rPr lang="en-US" sz="5200" dirty="0">
                <a:solidFill>
                  <a:srgbClr val="FFFFFF"/>
                </a:solidFill>
              </a:rPr>
            </a:br>
            <a:r>
              <a:rPr lang="en-US" sz="5200" dirty="0">
                <a:solidFill>
                  <a:srgbClr val="FFFFFF"/>
                </a:solidFill>
              </a:rPr>
              <a:t>EJERCICIO</a:t>
            </a:r>
          </a:p>
        </p:txBody>
      </p:sp>
      <p:sp>
        <p:nvSpPr>
          <p:cNvPr id="24" name="Rectangle 23">
            <a:extLst>
              <a:ext uri="{FF2B5EF4-FFF2-40B4-BE49-F238E27FC236}">
                <a16:creationId xmlns="" xmlns:a16="http://schemas.microsoft.com/office/drawing/2014/main" id="{D9C69FA7-0958-4ED9-A0DF-E87A0C137B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3701706" y="3398742"/>
            <a:ext cx="3657600"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 Placeholder 2">
            <a:extLst>
              <a:ext uri="{FF2B5EF4-FFF2-40B4-BE49-F238E27FC236}">
                <a16:creationId xmlns="" xmlns:a16="http://schemas.microsoft.com/office/drawing/2014/main" id="{3E6D684E-4B6F-E299-2EE9-24E450C66864}"/>
              </a:ext>
            </a:extLst>
          </p:cNvPr>
          <p:cNvSpPr txBox="1">
            <a:spLocks/>
          </p:cNvSpPr>
          <p:nvPr/>
        </p:nvSpPr>
        <p:spPr>
          <a:xfrm>
            <a:off x="5628357" y="3632777"/>
            <a:ext cx="3417851" cy="291826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pPr algn="ctr">
              <a:buClr>
                <a:srgbClr val="D34817">
                  <a:lumMod val="75000"/>
                </a:srgbClr>
              </a:buClr>
            </a:pPr>
            <a:r>
              <a:rPr lang="en-US" sz="2000" dirty="0">
                <a:solidFill>
                  <a:srgbClr val="D34817">
                    <a:lumMod val="50000"/>
                  </a:srgbClr>
                </a:solidFill>
              </a:rPr>
              <a:t>¿</a:t>
            </a:r>
            <a:r>
              <a:rPr lang="en-US" sz="2000" dirty="0" err="1">
                <a:solidFill>
                  <a:srgbClr val="D34817">
                    <a:lumMod val="50000"/>
                  </a:srgbClr>
                </a:solidFill>
              </a:rPr>
              <a:t>Qué</a:t>
            </a:r>
            <a:r>
              <a:rPr lang="en-US" sz="2000" dirty="0">
                <a:solidFill>
                  <a:srgbClr val="D34817">
                    <a:lumMod val="50000"/>
                  </a:srgbClr>
                </a:solidFill>
              </a:rPr>
              <a:t> </a:t>
            </a:r>
            <a:r>
              <a:rPr lang="en-US" sz="2000" dirty="0" err="1">
                <a:solidFill>
                  <a:srgbClr val="D34817">
                    <a:lumMod val="50000"/>
                  </a:srgbClr>
                </a:solidFill>
              </a:rPr>
              <a:t>tipo</a:t>
            </a:r>
            <a:r>
              <a:rPr lang="en-US" sz="2000" dirty="0">
                <a:solidFill>
                  <a:srgbClr val="D34817">
                    <a:lumMod val="50000"/>
                  </a:srgbClr>
                </a:solidFill>
              </a:rPr>
              <a:t> de </a:t>
            </a:r>
            <a:r>
              <a:rPr lang="en-US" sz="2000" dirty="0" err="1">
                <a:solidFill>
                  <a:srgbClr val="D34817">
                    <a:lumMod val="50000"/>
                  </a:srgbClr>
                </a:solidFill>
              </a:rPr>
              <a:t>cosas</a:t>
            </a:r>
            <a:r>
              <a:rPr lang="en-US" sz="2000" dirty="0">
                <a:solidFill>
                  <a:srgbClr val="D34817">
                    <a:lumMod val="50000"/>
                  </a:srgbClr>
                </a:solidFill>
              </a:rPr>
              <a:t> </a:t>
            </a:r>
            <a:r>
              <a:rPr lang="en-US" sz="2000" dirty="0" err="1" smtClean="0">
                <a:solidFill>
                  <a:srgbClr val="D34817">
                    <a:lumMod val="50000"/>
                  </a:srgbClr>
                </a:solidFill>
              </a:rPr>
              <a:t>crees</a:t>
            </a:r>
            <a:r>
              <a:rPr lang="en-US" sz="2000" dirty="0" smtClean="0">
                <a:solidFill>
                  <a:srgbClr val="D34817">
                    <a:lumMod val="50000"/>
                  </a:srgbClr>
                </a:solidFill>
              </a:rPr>
              <a:t> </a:t>
            </a:r>
            <a:r>
              <a:rPr lang="en-US" sz="2000" dirty="0">
                <a:solidFill>
                  <a:srgbClr val="D34817">
                    <a:lumMod val="50000"/>
                  </a:srgbClr>
                </a:solidFill>
              </a:rPr>
              <a:t>que </a:t>
            </a:r>
            <a:r>
              <a:rPr lang="en-US" sz="2000" dirty="0" err="1">
                <a:solidFill>
                  <a:srgbClr val="D34817">
                    <a:lumMod val="50000"/>
                  </a:srgbClr>
                </a:solidFill>
              </a:rPr>
              <a:t>podrían</a:t>
            </a:r>
            <a:r>
              <a:rPr lang="en-US" sz="2000" dirty="0">
                <a:solidFill>
                  <a:srgbClr val="D34817">
                    <a:lumMod val="50000"/>
                  </a:srgbClr>
                </a:solidFill>
              </a:rPr>
              <a:t> </a:t>
            </a:r>
            <a:r>
              <a:rPr lang="en-US" sz="2000" dirty="0" err="1">
                <a:solidFill>
                  <a:srgbClr val="D34817">
                    <a:lumMod val="50000"/>
                  </a:srgbClr>
                </a:solidFill>
              </a:rPr>
              <a:t>suceder</a:t>
            </a:r>
            <a:r>
              <a:rPr lang="en-US" sz="2000" dirty="0">
                <a:solidFill>
                  <a:srgbClr val="D34817">
                    <a:lumMod val="50000"/>
                  </a:srgbClr>
                </a:solidFill>
              </a:rPr>
              <a:t> </a:t>
            </a:r>
            <a:r>
              <a:rPr lang="en-US" sz="2000" dirty="0" err="1">
                <a:solidFill>
                  <a:srgbClr val="D34817">
                    <a:lumMod val="50000"/>
                  </a:srgbClr>
                </a:solidFill>
              </a:rPr>
              <a:t>en</a:t>
            </a:r>
            <a:r>
              <a:rPr lang="en-US" sz="2000" dirty="0">
                <a:solidFill>
                  <a:srgbClr val="D34817">
                    <a:lumMod val="50000"/>
                  </a:srgbClr>
                </a:solidFill>
              </a:rPr>
              <a:t> las </a:t>
            </a:r>
            <a:r>
              <a:rPr lang="en-US" sz="2000" dirty="0" err="1">
                <a:solidFill>
                  <a:srgbClr val="D34817">
                    <a:lumMod val="50000"/>
                  </a:srgbClr>
                </a:solidFill>
              </a:rPr>
              <a:t>relaciones</a:t>
            </a:r>
            <a:r>
              <a:rPr lang="en-US" sz="2000" dirty="0">
                <a:solidFill>
                  <a:srgbClr val="D34817">
                    <a:lumMod val="50000"/>
                  </a:srgbClr>
                </a:solidFill>
              </a:rPr>
              <a:t> </a:t>
            </a:r>
            <a:r>
              <a:rPr lang="en-US" sz="2000" dirty="0" err="1">
                <a:solidFill>
                  <a:srgbClr val="D34817">
                    <a:lumMod val="50000"/>
                  </a:srgbClr>
                </a:solidFill>
              </a:rPr>
              <a:t>matrimoniales</a:t>
            </a:r>
            <a:r>
              <a:rPr lang="en-US" sz="2000" dirty="0">
                <a:solidFill>
                  <a:srgbClr val="D34817">
                    <a:lumMod val="50000"/>
                  </a:srgbClr>
                </a:solidFill>
              </a:rPr>
              <a:t> que </a:t>
            </a:r>
            <a:r>
              <a:rPr lang="en-US" sz="2000" dirty="0" err="1">
                <a:solidFill>
                  <a:srgbClr val="D34817">
                    <a:lumMod val="50000"/>
                  </a:srgbClr>
                </a:solidFill>
              </a:rPr>
              <a:t>podrían</a:t>
            </a:r>
            <a:r>
              <a:rPr lang="en-US" sz="2000" dirty="0">
                <a:solidFill>
                  <a:srgbClr val="D34817">
                    <a:lumMod val="50000"/>
                  </a:srgbClr>
                </a:solidFill>
              </a:rPr>
              <a:t> </a:t>
            </a:r>
            <a:r>
              <a:rPr lang="en-US" sz="2000" dirty="0" err="1">
                <a:solidFill>
                  <a:srgbClr val="D34817">
                    <a:lumMod val="50000"/>
                  </a:srgbClr>
                </a:solidFill>
              </a:rPr>
              <a:t>crear</a:t>
            </a:r>
            <a:r>
              <a:rPr lang="en-US" sz="2000" dirty="0">
                <a:solidFill>
                  <a:srgbClr val="D34817">
                    <a:lumMod val="50000"/>
                  </a:srgbClr>
                </a:solidFill>
              </a:rPr>
              <a:t> </a:t>
            </a:r>
            <a:r>
              <a:rPr lang="en-US" sz="2000" dirty="0" err="1">
                <a:solidFill>
                  <a:srgbClr val="D34817">
                    <a:lumMod val="50000"/>
                  </a:srgbClr>
                </a:solidFill>
              </a:rPr>
              <a:t>sentimientos</a:t>
            </a:r>
            <a:r>
              <a:rPr lang="en-US" sz="2000" dirty="0">
                <a:solidFill>
                  <a:srgbClr val="D34817">
                    <a:lumMod val="50000"/>
                  </a:srgbClr>
                </a:solidFill>
              </a:rPr>
              <a:t> de </a:t>
            </a:r>
            <a:r>
              <a:rPr lang="en-US" sz="2000" dirty="0" err="1">
                <a:solidFill>
                  <a:srgbClr val="D34817">
                    <a:lumMod val="50000"/>
                  </a:srgbClr>
                </a:solidFill>
              </a:rPr>
              <a:t>separación</a:t>
            </a:r>
            <a:r>
              <a:rPr lang="en-US" sz="2000" dirty="0">
                <a:solidFill>
                  <a:srgbClr val="D34817">
                    <a:lumMod val="50000"/>
                  </a:srgbClr>
                </a:solidFill>
              </a:rPr>
              <a:t> o </a:t>
            </a:r>
            <a:r>
              <a:rPr lang="en-US" sz="2000" dirty="0" err="1">
                <a:solidFill>
                  <a:srgbClr val="D34817">
                    <a:lumMod val="50000"/>
                  </a:srgbClr>
                </a:solidFill>
              </a:rPr>
              <a:t>distancia</a:t>
            </a:r>
            <a:r>
              <a:rPr lang="en-US" sz="2000" dirty="0">
                <a:solidFill>
                  <a:srgbClr val="D34817">
                    <a:lumMod val="50000"/>
                  </a:srgbClr>
                </a:solidFill>
              </a:rPr>
              <a:t> entre </a:t>
            </a:r>
            <a:r>
              <a:rPr lang="en-US" sz="2000" dirty="0" err="1">
                <a:solidFill>
                  <a:srgbClr val="D34817">
                    <a:lumMod val="50000"/>
                  </a:srgbClr>
                </a:solidFill>
              </a:rPr>
              <a:t>los</a:t>
            </a:r>
            <a:r>
              <a:rPr lang="en-US" sz="2000" dirty="0">
                <a:solidFill>
                  <a:srgbClr val="D34817">
                    <a:lumMod val="50000"/>
                  </a:srgbClr>
                </a:solidFill>
              </a:rPr>
              <a:t> </a:t>
            </a:r>
            <a:r>
              <a:rPr lang="en-US" sz="2000" dirty="0" err="1">
                <a:solidFill>
                  <a:srgbClr val="D34817">
                    <a:lumMod val="50000"/>
                  </a:srgbClr>
                </a:solidFill>
              </a:rPr>
              <a:t>cónyuges</a:t>
            </a:r>
            <a:r>
              <a:rPr lang="en-US" sz="2000" dirty="0">
                <a:solidFill>
                  <a:srgbClr val="D34817">
                    <a:lumMod val="50000"/>
                  </a:srgbClr>
                </a:solidFill>
              </a:rPr>
              <a:t>? </a:t>
            </a:r>
          </a:p>
          <a:p>
            <a:pPr algn="ctr">
              <a:buClr>
                <a:srgbClr val="D34817">
                  <a:lumMod val="75000"/>
                </a:srgbClr>
              </a:buClr>
            </a:pPr>
            <a:r>
              <a:rPr lang="en-US" sz="2000" dirty="0">
                <a:solidFill>
                  <a:srgbClr val="D34817">
                    <a:lumMod val="50000"/>
                  </a:srgbClr>
                </a:solidFill>
              </a:rPr>
              <a:t>¿</a:t>
            </a:r>
            <a:r>
              <a:rPr lang="en-US" sz="2000" dirty="0" err="1">
                <a:solidFill>
                  <a:srgbClr val="D34817">
                    <a:lumMod val="50000"/>
                  </a:srgbClr>
                </a:solidFill>
              </a:rPr>
              <a:t>Cómo</a:t>
            </a:r>
            <a:r>
              <a:rPr lang="en-US" sz="2000" dirty="0">
                <a:solidFill>
                  <a:srgbClr val="D34817">
                    <a:lumMod val="50000"/>
                  </a:srgbClr>
                </a:solidFill>
              </a:rPr>
              <a:t> </a:t>
            </a:r>
            <a:r>
              <a:rPr lang="en-US" sz="2000" dirty="0" err="1" smtClean="0">
                <a:solidFill>
                  <a:srgbClr val="D34817">
                    <a:lumMod val="50000"/>
                  </a:srgbClr>
                </a:solidFill>
              </a:rPr>
              <a:t>crees</a:t>
            </a:r>
            <a:r>
              <a:rPr lang="en-US" sz="2000" dirty="0" smtClean="0">
                <a:solidFill>
                  <a:srgbClr val="D34817">
                    <a:lumMod val="50000"/>
                  </a:srgbClr>
                </a:solidFill>
              </a:rPr>
              <a:t> </a:t>
            </a:r>
            <a:r>
              <a:rPr lang="en-US" sz="2000" dirty="0">
                <a:solidFill>
                  <a:srgbClr val="D34817">
                    <a:lumMod val="50000"/>
                  </a:srgbClr>
                </a:solidFill>
              </a:rPr>
              <a:t>que </a:t>
            </a:r>
            <a:r>
              <a:rPr lang="en-US" sz="2000" dirty="0" err="1">
                <a:solidFill>
                  <a:srgbClr val="D34817">
                    <a:lumMod val="50000"/>
                  </a:srgbClr>
                </a:solidFill>
              </a:rPr>
              <a:t>una</a:t>
            </a:r>
            <a:r>
              <a:rPr lang="en-US" sz="2000" dirty="0">
                <a:solidFill>
                  <a:srgbClr val="D34817">
                    <a:lumMod val="50000"/>
                  </a:srgbClr>
                </a:solidFill>
              </a:rPr>
              <a:t> pareja </a:t>
            </a:r>
            <a:r>
              <a:rPr lang="en-US" sz="2000" dirty="0" err="1">
                <a:solidFill>
                  <a:srgbClr val="D34817">
                    <a:lumMod val="50000"/>
                  </a:srgbClr>
                </a:solidFill>
              </a:rPr>
              <a:t>casada</a:t>
            </a:r>
            <a:r>
              <a:rPr lang="en-US" sz="2000" dirty="0">
                <a:solidFill>
                  <a:srgbClr val="D34817">
                    <a:lumMod val="50000"/>
                  </a:srgbClr>
                </a:solidFill>
              </a:rPr>
              <a:t> </a:t>
            </a:r>
            <a:r>
              <a:rPr lang="en-US" sz="2000" dirty="0" err="1">
                <a:solidFill>
                  <a:srgbClr val="D34817">
                    <a:lumMod val="50000"/>
                  </a:srgbClr>
                </a:solidFill>
              </a:rPr>
              <a:t>podría</a:t>
            </a:r>
            <a:r>
              <a:rPr lang="en-US" sz="2000" dirty="0">
                <a:solidFill>
                  <a:srgbClr val="D34817">
                    <a:lumMod val="50000"/>
                  </a:srgbClr>
                </a:solidFill>
              </a:rPr>
              <a:t> </a:t>
            </a:r>
            <a:r>
              <a:rPr lang="en-US" sz="2000" dirty="0" err="1">
                <a:solidFill>
                  <a:srgbClr val="D34817">
                    <a:lumMod val="50000"/>
                  </a:srgbClr>
                </a:solidFill>
              </a:rPr>
              <a:t>cambiar</a:t>
            </a:r>
            <a:r>
              <a:rPr lang="en-US" sz="2000" dirty="0">
                <a:solidFill>
                  <a:srgbClr val="D34817">
                    <a:lumMod val="50000"/>
                  </a:srgbClr>
                </a:solidFill>
              </a:rPr>
              <a:t> </a:t>
            </a:r>
            <a:r>
              <a:rPr lang="en-US" sz="2000" dirty="0" err="1">
                <a:solidFill>
                  <a:srgbClr val="D34817">
                    <a:lumMod val="50000"/>
                  </a:srgbClr>
                </a:solidFill>
              </a:rPr>
              <a:t>esos</a:t>
            </a:r>
            <a:r>
              <a:rPr lang="en-US" sz="2000" dirty="0">
                <a:solidFill>
                  <a:srgbClr val="D34817">
                    <a:lumMod val="50000"/>
                  </a:srgbClr>
                </a:solidFill>
              </a:rPr>
              <a:t> </a:t>
            </a:r>
            <a:r>
              <a:rPr lang="en-US" sz="2000" dirty="0" err="1">
                <a:solidFill>
                  <a:srgbClr val="D34817">
                    <a:lumMod val="50000"/>
                  </a:srgbClr>
                </a:solidFill>
              </a:rPr>
              <a:t>sentimientos</a:t>
            </a:r>
            <a:r>
              <a:rPr lang="en-US" sz="2000" dirty="0">
                <a:solidFill>
                  <a:srgbClr val="D34817">
                    <a:lumMod val="50000"/>
                  </a:srgbClr>
                </a:solidFill>
              </a:rPr>
              <a:t>?</a:t>
            </a:r>
          </a:p>
        </p:txBody>
      </p:sp>
    </p:spTree>
    <p:extLst>
      <p:ext uri="{BB962C8B-B14F-4D97-AF65-F5344CB8AC3E}">
        <p14:creationId xmlns:p14="http://schemas.microsoft.com/office/powerpoint/2010/main" val="23451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a:xfrm>
            <a:off x="685800" y="311426"/>
            <a:ext cx="7772400" cy="906846"/>
          </a:xfrm>
        </p:spPr>
        <p:txBody>
          <a:bodyPr>
            <a:normAutofit fontScale="90000"/>
          </a:bodyPr>
          <a:lstStyle/>
          <a:p>
            <a:r>
              <a:rPr lang="en-US" dirty="0"/>
              <a:t>Song 5:2-8</a:t>
            </a:r>
            <a:br>
              <a:rPr lang="en-US" dirty="0"/>
            </a:br>
            <a:r>
              <a:rPr lang="en-US" dirty="0" err="1"/>
              <a:t>Cantares</a:t>
            </a:r>
            <a:r>
              <a:rPr lang="en-US" dirty="0"/>
              <a:t> 5:2-8</a:t>
            </a:r>
          </a:p>
        </p:txBody>
      </p:sp>
      <p:sp>
        <p:nvSpPr>
          <p:cNvPr id="9"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1481559"/>
            <a:ext cx="3657600" cy="5065015"/>
          </a:xfrm>
        </p:spPr>
        <p:txBody>
          <a:bodyPr>
            <a:noAutofit/>
          </a:bodyPr>
          <a:lstStyle/>
          <a:p>
            <a:pPr marL="0" indent="0">
              <a:lnSpc>
                <a:spcPct val="80000"/>
              </a:lnSpc>
              <a:spcBef>
                <a:spcPts val="0"/>
              </a:spcBef>
              <a:buNone/>
            </a:pPr>
            <a:r>
              <a:rPr lang="en-US" sz="1300" dirty="0"/>
              <a:t>I sleep, but my heart is awake;</a:t>
            </a:r>
          </a:p>
          <a:p>
            <a:pPr marL="0" indent="0">
              <a:lnSpc>
                <a:spcPct val="80000"/>
              </a:lnSpc>
              <a:spcBef>
                <a:spcPts val="0"/>
              </a:spcBef>
              <a:buNone/>
            </a:pPr>
            <a:r>
              <a:rPr lang="en-US" sz="1300" dirty="0"/>
              <a:t>It is the voice of my beloved!</a:t>
            </a:r>
          </a:p>
          <a:p>
            <a:pPr marL="0" indent="0">
              <a:lnSpc>
                <a:spcPct val="80000"/>
              </a:lnSpc>
              <a:spcBef>
                <a:spcPts val="0"/>
              </a:spcBef>
              <a:buNone/>
            </a:pPr>
            <a:r>
              <a:rPr lang="en-US" sz="1300" dirty="0"/>
              <a:t>He knocks, saying,</a:t>
            </a:r>
          </a:p>
          <a:p>
            <a:pPr marL="0" indent="0">
              <a:lnSpc>
                <a:spcPct val="80000"/>
              </a:lnSpc>
              <a:spcBef>
                <a:spcPts val="0"/>
              </a:spcBef>
              <a:buNone/>
            </a:pPr>
            <a:r>
              <a:rPr lang="en-US" sz="1300" dirty="0"/>
              <a:t>“Open for me, my sister, my love,</a:t>
            </a:r>
          </a:p>
          <a:p>
            <a:pPr marL="0" indent="0">
              <a:lnSpc>
                <a:spcPct val="80000"/>
              </a:lnSpc>
              <a:spcBef>
                <a:spcPts val="0"/>
              </a:spcBef>
              <a:buNone/>
            </a:pPr>
            <a:r>
              <a:rPr lang="en-US" sz="1300" dirty="0"/>
              <a:t>My dove, my perfect one;</a:t>
            </a:r>
          </a:p>
          <a:p>
            <a:pPr marL="0" indent="0">
              <a:lnSpc>
                <a:spcPct val="80000"/>
              </a:lnSpc>
              <a:spcBef>
                <a:spcPts val="0"/>
              </a:spcBef>
              <a:buNone/>
            </a:pPr>
            <a:r>
              <a:rPr lang="en-US" sz="1300" dirty="0"/>
              <a:t>For my head is covered with dew,</a:t>
            </a:r>
          </a:p>
          <a:p>
            <a:pPr marL="0" indent="0">
              <a:lnSpc>
                <a:spcPct val="80000"/>
              </a:lnSpc>
              <a:spcBef>
                <a:spcPts val="0"/>
              </a:spcBef>
              <a:buNone/>
            </a:pPr>
            <a:r>
              <a:rPr lang="en-US" sz="1300" dirty="0"/>
              <a:t>My locks with the drops of the night.”</a:t>
            </a:r>
          </a:p>
          <a:p>
            <a:pPr marL="0" indent="0">
              <a:lnSpc>
                <a:spcPct val="80000"/>
              </a:lnSpc>
              <a:spcBef>
                <a:spcPts val="0"/>
              </a:spcBef>
              <a:buNone/>
            </a:pPr>
            <a:r>
              <a:rPr lang="en-US" sz="1300" dirty="0"/>
              <a:t>I have taken off my robe;</a:t>
            </a:r>
          </a:p>
          <a:p>
            <a:pPr marL="0" indent="0">
              <a:lnSpc>
                <a:spcPct val="80000"/>
              </a:lnSpc>
              <a:spcBef>
                <a:spcPts val="0"/>
              </a:spcBef>
              <a:buNone/>
            </a:pPr>
            <a:r>
              <a:rPr lang="en-US" sz="1300" dirty="0"/>
              <a:t>How can I put it on again?</a:t>
            </a:r>
          </a:p>
          <a:p>
            <a:pPr marL="0" indent="0">
              <a:lnSpc>
                <a:spcPct val="80000"/>
              </a:lnSpc>
              <a:spcBef>
                <a:spcPts val="0"/>
              </a:spcBef>
              <a:buNone/>
            </a:pPr>
            <a:r>
              <a:rPr lang="en-US" sz="1300" dirty="0"/>
              <a:t>I have washed my feet;</a:t>
            </a:r>
          </a:p>
          <a:p>
            <a:pPr marL="0" indent="0">
              <a:lnSpc>
                <a:spcPct val="80000"/>
              </a:lnSpc>
              <a:spcBef>
                <a:spcPts val="0"/>
              </a:spcBef>
              <a:buNone/>
            </a:pPr>
            <a:r>
              <a:rPr lang="en-US" sz="1300" dirty="0"/>
              <a:t>How can I defile them?</a:t>
            </a:r>
          </a:p>
          <a:p>
            <a:pPr marL="0" indent="0">
              <a:lnSpc>
                <a:spcPct val="80000"/>
              </a:lnSpc>
              <a:spcBef>
                <a:spcPts val="0"/>
              </a:spcBef>
              <a:buNone/>
            </a:pPr>
            <a:r>
              <a:rPr lang="en-US" sz="1300" dirty="0"/>
              <a:t>My beloved put his hand</a:t>
            </a:r>
          </a:p>
          <a:p>
            <a:pPr marL="0" indent="0">
              <a:lnSpc>
                <a:spcPct val="80000"/>
              </a:lnSpc>
              <a:spcBef>
                <a:spcPts val="0"/>
              </a:spcBef>
              <a:buNone/>
            </a:pPr>
            <a:r>
              <a:rPr lang="en-US" sz="1300" dirty="0"/>
              <a:t>By the latch of the door,</a:t>
            </a:r>
          </a:p>
          <a:p>
            <a:pPr marL="0" indent="0">
              <a:lnSpc>
                <a:spcPct val="80000"/>
              </a:lnSpc>
              <a:spcBef>
                <a:spcPts val="0"/>
              </a:spcBef>
              <a:buNone/>
            </a:pPr>
            <a:r>
              <a:rPr lang="en-US" sz="1300" dirty="0"/>
              <a:t>And my heart yearned for him.</a:t>
            </a:r>
          </a:p>
          <a:p>
            <a:pPr marL="0" indent="0">
              <a:lnSpc>
                <a:spcPct val="80000"/>
              </a:lnSpc>
              <a:spcBef>
                <a:spcPts val="0"/>
              </a:spcBef>
              <a:buNone/>
            </a:pPr>
            <a:r>
              <a:rPr lang="en-US" sz="1300" dirty="0"/>
              <a:t>I arose to open for my beloved,</a:t>
            </a:r>
          </a:p>
          <a:p>
            <a:pPr marL="0" indent="0">
              <a:lnSpc>
                <a:spcPct val="80000"/>
              </a:lnSpc>
              <a:spcBef>
                <a:spcPts val="0"/>
              </a:spcBef>
              <a:buNone/>
            </a:pPr>
            <a:r>
              <a:rPr lang="en-US" sz="1300" dirty="0"/>
              <a:t>And my hands dripped with myrrh,</a:t>
            </a:r>
          </a:p>
          <a:p>
            <a:pPr marL="0" indent="0">
              <a:lnSpc>
                <a:spcPct val="80000"/>
              </a:lnSpc>
              <a:spcBef>
                <a:spcPts val="0"/>
              </a:spcBef>
              <a:buNone/>
            </a:pPr>
            <a:r>
              <a:rPr lang="en-US" sz="1300" dirty="0"/>
              <a:t>My fingers with liquid myrrh,</a:t>
            </a:r>
          </a:p>
          <a:p>
            <a:pPr marL="0" indent="0">
              <a:lnSpc>
                <a:spcPct val="80000"/>
              </a:lnSpc>
              <a:spcBef>
                <a:spcPts val="0"/>
              </a:spcBef>
              <a:buNone/>
            </a:pPr>
            <a:r>
              <a:rPr lang="en-US" sz="1300" dirty="0"/>
              <a:t>On the handles of the lock.</a:t>
            </a:r>
          </a:p>
          <a:p>
            <a:pPr marL="0" indent="0">
              <a:lnSpc>
                <a:spcPct val="80000"/>
              </a:lnSpc>
              <a:spcBef>
                <a:spcPts val="0"/>
              </a:spcBef>
              <a:buNone/>
            </a:pPr>
            <a:r>
              <a:rPr lang="en-US" sz="1300" dirty="0"/>
              <a:t>I opened for my beloved,</a:t>
            </a:r>
          </a:p>
          <a:p>
            <a:pPr marL="0" indent="0">
              <a:lnSpc>
                <a:spcPct val="80000"/>
              </a:lnSpc>
              <a:spcBef>
                <a:spcPts val="0"/>
              </a:spcBef>
              <a:buNone/>
            </a:pPr>
            <a:r>
              <a:rPr lang="en-US" sz="1300" dirty="0"/>
              <a:t>But my beloved had turned away and was gone.</a:t>
            </a:r>
          </a:p>
          <a:p>
            <a:pPr marL="0" indent="0">
              <a:lnSpc>
                <a:spcPct val="80000"/>
              </a:lnSpc>
              <a:spcBef>
                <a:spcPts val="0"/>
              </a:spcBef>
              <a:buNone/>
            </a:pPr>
            <a:r>
              <a:rPr lang="en-US" sz="1300" dirty="0"/>
              <a:t>My heart leaped up when he spoke.</a:t>
            </a:r>
          </a:p>
          <a:p>
            <a:pPr marL="0" indent="0">
              <a:lnSpc>
                <a:spcPct val="80000"/>
              </a:lnSpc>
              <a:spcBef>
                <a:spcPts val="0"/>
              </a:spcBef>
              <a:buNone/>
            </a:pPr>
            <a:r>
              <a:rPr lang="en-US" sz="1300" dirty="0"/>
              <a:t>I sought him, but I could not find him;</a:t>
            </a:r>
          </a:p>
          <a:p>
            <a:pPr marL="0" indent="0">
              <a:lnSpc>
                <a:spcPct val="80000"/>
              </a:lnSpc>
              <a:spcBef>
                <a:spcPts val="0"/>
              </a:spcBef>
              <a:buNone/>
            </a:pPr>
            <a:r>
              <a:rPr lang="en-US" sz="1300" dirty="0"/>
              <a:t>I called him, but he gave me no answer.</a:t>
            </a:r>
          </a:p>
          <a:p>
            <a:pPr marL="0" indent="0">
              <a:lnSpc>
                <a:spcPct val="80000"/>
              </a:lnSpc>
              <a:spcBef>
                <a:spcPts val="0"/>
              </a:spcBef>
              <a:buNone/>
            </a:pPr>
            <a:r>
              <a:rPr lang="en-US" sz="1300" dirty="0"/>
              <a:t>The watchmen who went about the city found me.</a:t>
            </a:r>
          </a:p>
          <a:p>
            <a:pPr marL="0" indent="0">
              <a:lnSpc>
                <a:spcPct val="80000"/>
              </a:lnSpc>
              <a:spcBef>
                <a:spcPts val="0"/>
              </a:spcBef>
              <a:buNone/>
            </a:pPr>
            <a:r>
              <a:rPr lang="en-US" sz="1300" dirty="0"/>
              <a:t>They struck me, they wounded me;</a:t>
            </a:r>
          </a:p>
          <a:p>
            <a:pPr marL="0" indent="0">
              <a:lnSpc>
                <a:spcPct val="80000"/>
              </a:lnSpc>
              <a:spcBef>
                <a:spcPts val="0"/>
              </a:spcBef>
              <a:buNone/>
            </a:pPr>
            <a:r>
              <a:rPr lang="en-US" sz="1300" dirty="0"/>
              <a:t>The keepers of the walls</a:t>
            </a:r>
          </a:p>
          <a:p>
            <a:pPr marL="0" indent="0">
              <a:lnSpc>
                <a:spcPct val="80000"/>
              </a:lnSpc>
              <a:spcBef>
                <a:spcPts val="0"/>
              </a:spcBef>
              <a:buNone/>
            </a:pPr>
            <a:r>
              <a:rPr lang="en-US" sz="1300" dirty="0"/>
              <a:t>Took my veil away from me.</a:t>
            </a:r>
          </a:p>
          <a:p>
            <a:pPr marL="0" indent="0">
              <a:lnSpc>
                <a:spcPct val="80000"/>
              </a:lnSpc>
              <a:spcBef>
                <a:spcPts val="0"/>
              </a:spcBef>
              <a:buNone/>
            </a:pPr>
            <a:r>
              <a:rPr lang="en-US" sz="1300" dirty="0"/>
              <a:t>I charge you, O daughters of Jerusalem,</a:t>
            </a:r>
          </a:p>
          <a:p>
            <a:pPr marL="0" indent="0">
              <a:lnSpc>
                <a:spcPct val="80000"/>
              </a:lnSpc>
              <a:spcBef>
                <a:spcPts val="0"/>
              </a:spcBef>
              <a:buNone/>
            </a:pPr>
            <a:r>
              <a:rPr lang="en-US" sz="1300" dirty="0"/>
              <a:t>If you find my beloved,</a:t>
            </a:r>
          </a:p>
          <a:p>
            <a:pPr marL="0" indent="0">
              <a:lnSpc>
                <a:spcPct val="80000"/>
              </a:lnSpc>
              <a:spcBef>
                <a:spcPts val="0"/>
              </a:spcBef>
              <a:buNone/>
            </a:pPr>
            <a:r>
              <a:rPr lang="en-US" sz="1300" dirty="0"/>
              <a:t>That you tell him I am lovesick!</a:t>
            </a:r>
          </a:p>
        </p:txBody>
      </p:sp>
      <p:sp>
        <p:nvSpPr>
          <p:cNvPr id="11"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479236" y="1481559"/>
            <a:ext cx="3978964" cy="5065015"/>
          </a:xfrm>
        </p:spPr>
        <p:txBody>
          <a:bodyPr>
            <a:normAutofit fontScale="62500" lnSpcReduction="20000"/>
          </a:bodyPr>
          <a:lstStyle/>
          <a:p>
            <a:pPr marL="0" indent="0">
              <a:lnSpc>
                <a:spcPct val="100000"/>
              </a:lnSpc>
              <a:spcBef>
                <a:spcPts val="0"/>
              </a:spcBef>
              <a:buNone/>
            </a:pPr>
            <a:r>
              <a:rPr lang="en-US" dirty="0" err="1" smtClean="0"/>
              <a:t>Yo</a:t>
            </a:r>
            <a:r>
              <a:rPr lang="en-US" dirty="0" smtClean="0"/>
              <a:t> </a:t>
            </a:r>
            <a:r>
              <a:rPr lang="en-US" dirty="0" err="1"/>
              <a:t>dormía</a:t>
            </a:r>
            <a:r>
              <a:rPr lang="en-US" dirty="0"/>
              <a:t>, </a:t>
            </a:r>
            <a:r>
              <a:rPr lang="en-US" dirty="0" err="1"/>
              <a:t>pero</a:t>
            </a:r>
            <a:r>
              <a:rPr lang="en-US" dirty="0"/>
              <a:t> mi </a:t>
            </a:r>
            <a:r>
              <a:rPr lang="en-US" dirty="0" err="1"/>
              <a:t>corazón</a:t>
            </a:r>
            <a:r>
              <a:rPr lang="en-US" dirty="0"/>
              <a:t> </a:t>
            </a:r>
            <a:r>
              <a:rPr lang="en-US" dirty="0" err="1"/>
              <a:t>velaba</a:t>
            </a:r>
            <a:r>
              <a:rPr lang="en-US" dirty="0"/>
              <a:t>,</a:t>
            </a:r>
            <a:r>
              <a:rPr lang="en-US" sz="1100" dirty="0"/>
              <a:t/>
            </a:r>
            <a:br>
              <a:rPr lang="en-US" sz="1100" dirty="0"/>
            </a:br>
            <a:r>
              <a:rPr lang="en-US" dirty="0"/>
              <a:t>¡Una </a:t>
            </a:r>
            <a:r>
              <a:rPr lang="en-US" dirty="0" err="1"/>
              <a:t>voz</a:t>
            </a:r>
            <a:r>
              <a:rPr lang="en-US" dirty="0"/>
              <a:t>! ¡Mi </a:t>
            </a:r>
            <a:r>
              <a:rPr lang="en-US" dirty="0" err="1"/>
              <a:t>amado</a:t>
            </a:r>
            <a:r>
              <a:rPr lang="en-US" dirty="0"/>
              <a:t> </a:t>
            </a:r>
            <a:r>
              <a:rPr lang="en-US" dirty="0" err="1" smtClean="0"/>
              <a:t>toca</a:t>
            </a:r>
            <a:r>
              <a:rPr lang="en-US" dirty="0"/>
              <a:t> </a:t>
            </a:r>
            <a:r>
              <a:rPr lang="en-US" i="1" dirty="0"/>
              <a:t>a la </a:t>
            </a:r>
            <a:r>
              <a:rPr lang="en-US" i="1" dirty="0" err="1"/>
              <a:t>puerta</a:t>
            </a:r>
            <a:r>
              <a:rPr lang="en-US" dirty="0"/>
              <a:t>!</a:t>
            </a:r>
            <a:r>
              <a:rPr lang="en-US" sz="1100" dirty="0"/>
              <a:t/>
            </a:r>
            <a:br>
              <a:rPr lang="en-US" sz="1100" dirty="0"/>
            </a:br>
            <a:r>
              <a:rPr lang="en-US" dirty="0"/>
              <a:t>“</a:t>
            </a:r>
            <a:r>
              <a:rPr lang="en-US" dirty="0" err="1"/>
              <a:t>Abreme</a:t>
            </a:r>
            <a:r>
              <a:rPr lang="en-US" dirty="0"/>
              <a:t>, </a:t>
            </a:r>
            <a:r>
              <a:rPr lang="en-US" dirty="0" err="1"/>
              <a:t>hermana</a:t>
            </a:r>
            <a:r>
              <a:rPr lang="en-US" dirty="0"/>
              <a:t> </a:t>
            </a:r>
            <a:r>
              <a:rPr lang="en-US" dirty="0" err="1"/>
              <a:t>mía</a:t>
            </a:r>
            <a:r>
              <a:rPr lang="en-US" dirty="0"/>
              <a:t>, </a:t>
            </a:r>
            <a:r>
              <a:rPr lang="en-US" dirty="0" err="1"/>
              <a:t>amada</a:t>
            </a:r>
            <a:r>
              <a:rPr lang="en-US" dirty="0"/>
              <a:t> </a:t>
            </a:r>
            <a:r>
              <a:rPr lang="en-US" dirty="0" err="1"/>
              <a:t>mía</a:t>
            </a:r>
            <a:r>
              <a:rPr lang="en-US" dirty="0"/>
              <a:t>,</a:t>
            </a:r>
            <a:r>
              <a:rPr lang="en-US" sz="1100" dirty="0"/>
              <a:t/>
            </a:r>
            <a:br>
              <a:rPr lang="en-US" sz="1100" dirty="0"/>
            </a:br>
            <a:r>
              <a:rPr lang="en-US" dirty="0"/>
              <a:t>Paloma </a:t>
            </a:r>
            <a:r>
              <a:rPr lang="en-US" dirty="0" err="1"/>
              <a:t>mía</a:t>
            </a:r>
            <a:r>
              <a:rPr lang="en-US" dirty="0"/>
              <a:t>, perfecta </a:t>
            </a:r>
            <a:r>
              <a:rPr lang="en-US" dirty="0" err="1"/>
              <a:t>mía</a:t>
            </a:r>
            <a:r>
              <a:rPr lang="en-US" dirty="0"/>
              <a:t>,</a:t>
            </a:r>
            <a:r>
              <a:rPr lang="en-US" sz="1100" dirty="0"/>
              <a:t/>
            </a:r>
            <a:br>
              <a:rPr lang="en-US" sz="1100" dirty="0"/>
            </a:br>
            <a:r>
              <a:rPr lang="en-US" dirty="0" err="1"/>
              <a:t>Pues</a:t>
            </a:r>
            <a:r>
              <a:rPr lang="en-US" dirty="0"/>
              <a:t> mi cabeza </a:t>
            </a:r>
            <a:r>
              <a:rPr lang="en-US" dirty="0" err="1"/>
              <a:t>está</a:t>
            </a:r>
            <a:r>
              <a:rPr lang="en-US" dirty="0"/>
              <a:t> </a:t>
            </a:r>
            <a:r>
              <a:rPr lang="en-US" dirty="0" err="1"/>
              <a:t>empapada</a:t>
            </a:r>
            <a:r>
              <a:rPr lang="en-US" dirty="0"/>
              <a:t> de </a:t>
            </a:r>
            <a:r>
              <a:rPr lang="en-US" dirty="0" err="1"/>
              <a:t>rocío</a:t>
            </a:r>
            <a:r>
              <a:rPr lang="en-US" dirty="0"/>
              <a:t>,</a:t>
            </a:r>
            <a:r>
              <a:rPr lang="en-US" sz="1100" dirty="0"/>
              <a:t/>
            </a:r>
            <a:br>
              <a:rPr lang="en-US" sz="1100" dirty="0"/>
            </a:br>
            <a:r>
              <a:rPr lang="en-US" dirty="0"/>
              <a:t>Mis </a:t>
            </a:r>
            <a:r>
              <a:rPr lang="en-US" dirty="0" err="1"/>
              <a:t>cabellos</a:t>
            </a:r>
            <a:r>
              <a:rPr lang="en-US" dirty="0"/>
              <a:t> </a:t>
            </a:r>
            <a:r>
              <a:rPr lang="en-US" i="1" dirty="0" err="1"/>
              <a:t>empapados</a:t>
            </a:r>
            <a:r>
              <a:rPr lang="en-US" dirty="0"/>
              <a:t> de la </a:t>
            </a:r>
            <a:r>
              <a:rPr lang="en-US" dirty="0" err="1"/>
              <a:t>humedad</a:t>
            </a:r>
            <a:r>
              <a:rPr lang="en-US" dirty="0"/>
              <a:t> de la </a:t>
            </a:r>
            <a:r>
              <a:rPr lang="en-US" dirty="0" err="1"/>
              <a:t>noche</a:t>
            </a:r>
            <a:r>
              <a:rPr lang="en-US" dirty="0"/>
              <a:t>”.</a:t>
            </a:r>
            <a:r>
              <a:rPr lang="en-US" sz="1100" dirty="0"/>
              <a:t/>
            </a:r>
            <a:br>
              <a:rPr lang="en-US" sz="1100" dirty="0"/>
            </a:br>
            <a:r>
              <a:rPr lang="en-US" dirty="0"/>
              <a:t>Me he </a:t>
            </a:r>
            <a:r>
              <a:rPr lang="en-US" dirty="0" err="1"/>
              <a:t>quitado</a:t>
            </a:r>
            <a:r>
              <a:rPr lang="en-US" dirty="0"/>
              <a:t> la </a:t>
            </a:r>
            <a:r>
              <a:rPr lang="en-US" dirty="0" err="1"/>
              <a:t>ropa</a:t>
            </a:r>
            <a:r>
              <a:rPr lang="en-US" dirty="0"/>
              <a:t>,</a:t>
            </a:r>
            <a:r>
              <a:rPr lang="en-US" sz="1100" dirty="0"/>
              <a:t/>
            </a:r>
            <a:br>
              <a:rPr lang="en-US" sz="1100" dirty="0"/>
            </a:br>
            <a:r>
              <a:rPr lang="en-US" dirty="0"/>
              <a:t>¿</a:t>
            </a:r>
            <a:r>
              <a:rPr lang="en-US" dirty="0" err="1"/>
              <a:t>Cómo</a:t>
            </a:r>
            <a:r>
              <a:rPr lang="en-US" dirty="0"/>
              <a:t> he de </a:t>
            </a:r>
            <a:r>
              <a:rPr lang="en-US" dirty="0" err="1"/>
              <a:t>vestirme</a:t>
            </a:r>
            <a:r>
              <a:rPr lang="en-US" dirty="0"/>
              <a:t> </a:t>
            </a:r>
            <a:r>
              <a:rPr lang="en-US" i="1" dirty="0"/>
              <a:t>de nuevo</a:t>
            </a:r>
            <a:r>
              <a:rPr lang="en-US" dirty="0"/>
              <a:t>?</a:t>
            </a:r>
            <a:r>
              <a:rPr lang="en-US" sz="1100" dirty="0"/>
              <a:t/>
            </a:r>
            <a:br>
              <a:rPr lang="en-US" sz="1100" dirty="0"/>
            </a:br>
            <a:r>
              <a:rPr lang="en-US" dirty="0"/>
              <a:t>Me he </a:t>
            </a:r>
            <a:r>
              <a:rPr lang="en-US" dirty="0" err="1"/>
              <a:t>lavado</a:t>
            </a:r>
            <a:r>
              <a:rPr lang="en-US" dirty="0"/>
              <a:t> </a:t>
            </a:r>
            <a:r>
              <a:rPr lang="en-US" dirty="0" err="1"/>
              <a:t>los</a:t>
            </a:r>
            <a:r>
              <a:rPr lang="en-US" dirty="0"/>
              <a:t> pies,</a:t>
            </a:r>
            <a:r>
              <a:rPr lang="en-US" sz="1100" dirty="0"/>
              <a:t/>
            </a:r>
            <a:br>
              <a:rPr lang="en-US" sz="1100" dirty="0"/>
            </a:br>
            <a:r>
              <a:rPr lang="en-US" dirty="0"/>
              <a:t>¿</a:t>
            </a:r>
            <a:r>
              <a:rPr lang="en-US" dirty="0" err="1"/>
              <a:t>Cómo</a:t>
            </a:r>
            <a:r>
              <a:rPr lang="en-US" dirty="0"/>
              <a:t> he de </a:t>
            </a:r>
            <a:r>
              <a:rPr lang="en-US" dirty="0" err="1"/>
              <a:t>ensuciarlos</a:t>
            </a:r>
            <a:r>
              <a:rPr lang="en-US" dirty="0"/>
              <a:t> </a:t>
            </a:r>
            <a:r>
              <a:rPr lang="en-US" i="1" dirty="0"/>
              <a:t>de nuevo</a:t>
            </a:r>
            <a:r>
              <a:rPr lang="en-US" dirty="0"/>
              <a:t>?</a:t>
            </a:r>
            <a:r>
              <a:rPr lang="en-US" sz="1100" dirty="0"/>
              <a:t/>
            </a:r>
            <a:br>
              <a:rPr lang="en-US" sz="1100" dirty="0"/>
            </a:br>
            <a:r>
              <a:rPr lang="en-US" dirty="0"/>
              <a:t>Mi </a:t>
            </a:r>
            <a:r>
              <a:rPr lang="en-US" dirty="0" err="1"/>
              <a:t>amado</a:t>
            </a:r>
            <a:r>
              <a:rPr lang="en-US" dirty="0"/>
              <a:t> </a:t>
            </a:r>
            <a:r>
              <a:rPr lang="en-US" dirty="0" err="1"/>
              <a:t>metió</a:t>
            </a:r>
            <a:r>
              <a:rPr lang="en-US" dirty="0"/>
              <a:t> </a:t>
            </a:r>
            <a:r>
              <a:rPr lang="en-US" dirty="0" err="1"/>
              <a:t>su</a:t>
            </a:r>
            <a:r>
              <a:rPr lang="en-US" dirty="0"/>
              <a:t> mano </a:t>
            </a:r>
            <a:r>
              <a:rPr lang="en-US" dirty="0" err="1"/>
              <a:t>por</a:t>
            </a:r>
            <a:r>
              <a:rPr lang="en-US" dirty="0"/>
              <a:t> la </a:t>
            </a:r>
            <a:r>
              <a:rPr lang="en-US" dirty="0" err="1"/>
              <a:t>abertura</a:t>
            </a:r>
            <a:r>
              <a:rPr lang="en-US" dirty="0"/>
              <a:t> </a:t>
            </a:r>
            <a:r>
              <a:rPr lang="en-US" i="1" dirty="0"/>
              <a:t>de la </a:t>
            </a:r>
            <a:r>
              <a:rPr lang="en-US" i="1" dirty="0" err="1"/>
              <a:t>puerta</a:t>
            </a:r>
            <a:r>
              <a:rPr lang="en-US" dirty="0"/>
              <a:t>,</a:t>
            </a:r>
            <a:r>
              <a:rPr lang="en-US" sz="1100" dirty="0"/>
              <a:t/>
            </a:r>
            <a:br>
              <a:rPr lang="en-US" sz="1100" dirty="0"/>
            </a:br>
            <a:r>
              <a:rPr lang="en-US" dirty="0"/>
              <a:t>Y se </a:t>
            </a:r>
            <a:r>
              <a:rPr lang="en-US" dirty="0" err="1"/>
              <a:t>estremecieron</a:t>
            </a:r>
            <a:r>
              <a:rPr lang="en-US" dirty="0"/>
              <a:t> </a:t>
            </a:r>
            <a:r>
              <a:rPr lang="en-US" dirty="0" err="1"/>
              <a:t>por</a:t>
            </a:r>
            <a:r>
              <a:rPr lang="en-US" dirty="0"/>
              <a:t> </a:t>
            </a:r>
            <a:r>
              <a:rPr lang="en-US" dirty="0" err="1"/>
              <a:t>él</a:t>
            </a:r>
            <a:r>
              <a:rPr lang="en-US" dirty="0"/>
              <a:t> mis </a:t>
            </a:r>
            <a:r>
              <a:rPr lang="en-US" dirty="0" err="1"/>
              <a:t>entrañas</a:t>
            </a:r>
            <a:r>
              <a:rPr lang="en-US" dirty="0"/>
              <a:t>.</a:t>
            </a:r>
            <a:r>
              <a:rPr lang="en-US" sz="1100" dirty="0"/>
              <a:t/>
            </a:r>
            <a:br>
              <a:rPr lang="en-US" sz="1100" dirty="0"/>
            </a:br>
            <a:r>
              <a:rPr lang="en-US" dirty="0" err="1"/>
              <a:t>Yo</a:t>
            </a:r>
            <a:r>
              <a:rPr lang="en-US" dirty="0"/>
              <a:t> me </a:t>
            </a:r>
            <a:r>
              <a:rPr lang="en-US" dirty="0" err="1"/>
              <a:t>levanté</a:t>
            </a:r>
            <a:r>
              <a:rPr lang="en-US" dirty="0"/>
              <a:t> para </a:t>
            </a:r>
            <a:r>
              <a:rPr lang="en-US" dirty="0" err="1"/>
              <a:t>abrir</a:t>
            </a:r>
            <a:r>
              <a:rPr lang="en-US" dirty="0"/>
              <a:t> a mi </a:t>
            </a:r>
            <a:r>
              <a:rPr lang="en-US" dirty="0" err="1"/>
              <a:t>amado</a:t>
            </a:r>
            <a:r>
              <a:rPr lang="en-US" dirty="0"/>
              <a:t>;</a:t>
            </a:r>
            <a:r>
              <a:rPr lang="en-US" sz="1100" dirty="0"/>
              <a:t/>
            </a:r>
            <a:br>
              <a:rPr lang="en-US" sz="1100" dirty="0"/>
            </a:br>
            <a:r>
              <a:rPr lang="en-US" dirty="0"/>
              <a:t>Y mis manos </a:t>
            </a:r>
            <a:r>
              <a:rPr lang="en-US" dirty="0" err="1"/>
              <a:t>destilaron</a:t>
            </a:r>
            <a:r>
              <a:rPr lang="en-US" dirty="0"/>
              <a:t> </a:t>
            </a:r>
            <a:r>
              <a:rPr lang="en-US" dirty="0" err="1"/>
              <a:t>mirra</a:t>
            </a:r>
            <a:r>
              <a:rPr lang="en-US" dirty="0"/>
              <a:t>,</a:t>
            </a:r>
            <a:r>
              <a:rPr lang="en-US" sz="1100" dirty="0"/>
              <a:t/>
            </a:r>
            <a:br>
              <a:rPr lang="en-US" sz="1100" dirty="0"/>
            </a:br>
            <a:r>
              <a:rPr lang="en-US" dirty="0"/>
              <a:t>Y mis </a:t>
            </a:r>
            <a:r>
              <a:rPr lang="en-US" dirty="0" err="1"/>
              <a:t>dedos</a:t>
            </a:r>
            <a:r>
              <a:rPr lang="en-US" dirty="0"/>
              <a:t> </a:t>
            </a:r>
            <a:r>
              <a:rPr lang="en-US" dirty="0" err="1"/>
              <a:t>mirra</a:t>
            </a:r>
            <a:r>
              <a:rPr lang="en-US" dirty="0"/>
              <a:t> </a:t>
            </a:r>
            <a:r>
              <a:rPr lang="en-US" dirty="0" err="1"/>
              <a:t>líquida</a:t>
            </a:r>
            <a:r>
              <a:rPr lang="en-US" dirty="0"/>
              <a:t>,</a:t>
            </a:r>
            <a:r>
              <a:rPr lang="en-US" sz="1100" dirty="0"/>
              <a:t/>
            </a:r>
            <a:br>
              <a:rPr lang="en-US" sz="1100" dirty="0"/>
            </a:br>
            <a:r>
              <a:rPr lang="en-US" dirty="0" err="1"/>
              <a:t>Sobre</a:t>
            </a:r>
            <a:r>
              <a:rPr lang="en-US" dirty="0"/>
              <a:t> las </a:t>
            </a:r>
            <a:r>
              <a:rPr lang="en-US" dirty="0" err="1"/>
              <a:t>manecillas</a:t>
            </a:r>
            <a:r>
              <a:rPr lang="en-US" dirty="0"/>
              <a:t> de la </a:t>
            </a:r>
            <a:r>
              <a:rPr lang="en-US" dirty="0" err="1"/>
              <a:t>cerradura</a:t>
            </a:r>
            <a:r>
              <a:rPr lang="en-US" dirty="0"/>
              <a:t>.</a:t>
            </a:r>
            <a:r>
              <a:rPr lang="en-US" sz="1100" dirty="0"/>
              <a:t/>
            </a:r>
            <a:br>
              <a:rPr lang="en-US" sz="1100" dirty="0"/>
            </a:br>
            <a:r>
              <a:rPr lang="en-US" dirty="0" err="1"/>
              <a:t>Abrí</a:t>
            </a:r>
            <a:r>
              <a:rPr lang="en-US" dirty="0"/>
              <a:t> </a:t>
            </a:r>
            <a:r>
              <a:rPr lang="en-US" dirty="0" err="1"/>
              <a:t>yo</a:t>
            </a:r>
            <a:r>
              <a:rPr lang="en-US" dirty="0"/>
              <a:t> a mi </a:t>
            </a:r>
            <a:r>
              <a:rPr lang="en-US" dirty="0" err="1"/>
              <a:t>amado</a:t>
            </a:r>
            <a:r>
              <a:rPr lang="en-US" dirty="0"/>
              <a:t>,</a:t>
            </a:r>
            <a:r>
              <a:rPr lang="en-US" sz="1100" dirty="0"/>
              <a:t/>
            </a:r>
            <a:br>
              <a:rPr lang="en-US" sz="1100" dirty="0"/>
            </a:br>
            <a:r>
              <a:rPr lang="en-US" dirty="0"/>
              <a:t>Pero mi </a:t>
            </a:r>
            <a:r>
              <a:rPr lang="en-US" dirty="0" err="1"/>
              <a:t>amado</a:t>
            </a:r>
            <a:r>
              <a:rPr lang="en-US" dirty="0"/>
              <a:t> se </a:t>
            </a:r>
            <a:r>
              <a:rPr lang="en-US" dirty="0" err="1"/>
              <a:t>había</a:t>
            </a:r>
            <a:r>
              <a:rPr lang="en-US" dirty="0"/>
              <a:t> </a:t>
            </a:r>
            <a:r>
              <a:rPr lang="en-US" dirty="0" err="1"/>
              <a:t>retirado</a:t>
            </a:r>
            <a:r>
              <a:rPr lang="en-US" dirty="0"/>
              <a:t>, se </a:t>
            </a:r>
            <a:r>
              <a:rPr lang="en-US" dirty="0" err="1"/>
              <a:t>había</a:t>
            </a:r>
            <a:r>
              <a:rPr lang="en-US" dirty="0"/>
              <a:t> </a:t>
            </a:r>
            <a:r>
              <a:rPr lang="en-US" dirty="0" err="1"/>
              <a:t>ido</a:t>
            </a:r>
            <a:r>
              <a:rPr lang="en-US" dirty="0"/>
              <a:t>.</a:t>
            </a:r>
            <a:r>
              <a:rPr lang="en-US" sz="1100" dirty="0"/>
              <a:t/>
            </a:r>
            <a:br>
              <a:rPr lang="en-US" sz="1100" dirty="0"/>
            </a:br>
            <a:r>
              <a:rPr lang="en-US" dirty="0" err="1"/>
              <a:t>Tras</a:t>
            </a:r>
            <a:r>
              <a:rPr lang="en-US" dirty="0"/>
              <a:t> </a:t>
            </a:r>
            <a:r>
              <a:rPr lang="en-US" dirty="0" err="1"/>
              <a:t>su</a:t>
            </a:r>
            <a:r>
              <a:rPr lang="en-US" dirty="0"/>
              <a:t> </a:t>
            </a:r>
            <a:r>
              <a:rPr lang="en-US" dirty="0" err="1"/>
              <a:t>hablar</a:t>
            </a:r>
            <a:r>
              <a:rPr lang="en-US" dirty="0"/>
              <a:t> </a:t>
            </a:r>
            <a:r>
              <a:rPr lang="en-US" dirty="0" err="1"/>
              <a:t>salió</a:t>
            </a:r>
            <a:r>
              <a:rPr lang="en-US" dirty="0"/>
              <a:t> mi alma.</a:t>
            </a:r>
            <a:r>
              <a:rPr lang="en-US" sz="1100" dirty="0"/>
              <a:t/>
            </a:r>
            <a:br>
              <a:rPr lang="en-US" sz="1100" dirty="0"/>
            </a:br>
            <a:r>
              <a:rPr lang="en-US" dirty="0"/>
              <a:t>Lo </a:t>
            </a:r>
            <a:r>
              <a:rPr lang="en-US" dirty="0" err="1"/>
              <a:t>busqué</a:t>
            </a:r>
            <a:r>
              <a:rPr lang="en-US" dirty="0"/>
              <a:t>, y no lo </a:t>
            </a:r>
            <a:r>
              <a:rPr lang="en-US" dirty="0" err="1"/>
              <a:t>hallé</a:t>
            </a:r>
            <a:r>
              <a:rPr lang="en-US" dirty="0"/>
              <a:t>;</a:t>
            </a:r>
            <a:r>
              <a:rPr lang="en-US" sz="1100" dirty="0"/>
              <a:t/>
            </a:r>
            <a:br>
              <a:rPr lang="en-US" sz="1100" dirty="0"/>
            </a:br>
            <a:r>
              <a:rPr lang="en-US" dirty="0"/>
              <a:t>Lo </a:t>
            </a:r>
            <a:r>
              <a:rPr lang="en-US" dirty="0" err="1"/>
              <a:t>llamé</a:t>
            </a:r>
            <a:r>
              <a:rPr lang="en-US" dirty="0"/>
              <a:t>, y no me </a:t>
            </a:r>
            <a:r>
              <a:rPr lang="en-US" dirty="0" err="1"/>
              <a:t>respondió</a:t>
            </a:r>
            <a:r>
              <a:rPr lang="en-US" dirty="0"/>
              <a:t>.</a:t>
            </a:r>
            <a:r>
              <a:rPr lang="en-US" sz="1100" dirty="0"/>
              <a:t/>
            </a:r>
            <a:br>
              <a:rPr lang="en-US" sz="1100" dirty="0"/>
            </a:br>
            <a:r>
              <a:rPr lang="en-US" dirty="0"/>
              <a:t>Me </a:t>
            </a:r>
            <a:r>
              <a:rPr lang="en-US" dirty="0" err="1"/>
              <a:t>hallaron</a:t>
            </a:r>
            <a:r>
              <a:rPr lang="en-US" dirty="0"/>
              <a:t> </a:t>
            </a:r>
            <a:r>
              <a:rPr lang="en-US" dirty="0" err="1"/>
              <a:t>los</a:t>
            </a:r>
            <a:r>
              <a:rPr lang="en-US" dirty="0"/>
              <a:t> </a:t>
            </a:r>
            <a:r>
              <a:rPr lang="en-US" dirty="0" err="1"/>
              <a:t>guardas</a:t>
            </a:r>
            <a:r>
              <a:rPr lang="en-US" dirty="0"/>
              <a:t> que </a:t>
            </a:r>
            <a:r>
              <a:rPr lang="en-US" dirty="0" err="1"/>
              <a:t>rondan</a:t>
            </a:r>
            <a:r>
              <a:rPr lang="en-US" dirty="0"/>
              <a:t> la ciudad,</a:t>
            </a:r>
            <a:r>
              <a:rPr lang="en-US" sz="1100" dirty="0"/>
              <a:t/>
            </a:r>
            <a:br>
              <a:rPr lang="en-US" sz="1100" dirty="0"/>
            </a:br>
            <a:r>
              <a:rPr lang="en-US" dirty="0"/>
              <a:t>Me </a:t>
            </a:r>
            <a:r>
              <a:rPr lang="en-US" dirty="0" err="1"/>
              <a:t>golpearon</a:t>
            </a:r>
            <a:r>
              <a:rPr lang="en-US" dirty="0"/>
              <a:t> </a:t>
            </a:r>
            <a:r>
              <a:rPr lang="en-US" i="1" dirty="0"/>
              <a:t>y</a:t>
            </a:r>
            <a:r>
              <a:rPr lang="en-US" dirty="0"/>
              <a:t> me </a:t>
            </a:r>
            <a:r>
              <a:rPr lang="en-US" dirty="0" err="1"/>
              <a:t>hirieron</a:t>
            </a:r>
            <a:r>
              <a:rPr lang="en-US" dirty="0"/>
              <a:t>;</a:t>
            </a:r>
            <a:r>
              <a:rPr lang="en-US" sz="1100" dirty="0"/>
              <a:t/>
            </a:r>
            <a:br>
              <a:rPr lang="en-US" sz="1100" dirty="0"/>
            </a:br>
            <a:r>
              <a:rPr lang="en-US" dirty="0"/>
              <a:t>Me </a:t>
            </a:r>
            <a:r>
              <a:rPr lang="en-US" dirty="0" err="1"/>
              <a:t>quitaron</a:t>
            </a:r>
            <a:r>
              <a:rPr lang="en-US" dirty="0"/>
              <a:t> de </a:t>
            </a:r>
            <a:r>
              <a:rPr lang="en-US" dirty="0" err="1"/>
              <a:t>encima</a:t>
            </a:r>
            <a:r>
              <a:rPr lang="en-US" dirty="0"/>
              <a:t> mi </a:t>
            </a:r>
            <a:r>
              <a:rPr lang="en-US" dirty="0" err="1"/>
              <a:t>chal</a:t>
            </a:r>
            <a:r>
              <a:rPr lang="en-US" dirty="0"/>
              <a:t> </a:t>
            </a:r>
            <a:r>
              <a:rPr lang="en-US" dirty="0" err="1"/>
              <a:t>los</a:t>
            </a:r>
            <a:r>
              <a:rPr lang="en-US" dirty="0"/>
              <a:t> </a:t>
            </a:r>
            <a:r>
              <a:rPr lang="en-US" dirty="0" err="1"/>
              <a:t>guardas</a:t>
            </a:r>
            <a:r>
              <a:rPr lang="en-US" dirty="0"/>
              <a:t> de las </a:t>
            </a:r>
            <a:r>
              <a:rPr lang="en-US" dirty="0" err="1"/>
              <a:t>murallas</a:t>
            </a:r>
            <a:r>
              <a:rPr lang="en-US" dirty="0"/>
              <a:t>.</a:t>
            </a:r>
            <a:r>
              <a:rPr lang="en-US" sz="1100" dirty="0"/>
              <a:t/>
            </a:r>
            <a:br>
              <a:rPr lang="en-US" sz="1100" dirty="0"/>
            </a:br>
            <a:r>
              <a:rPr lang="en-US" dirty="0" err="1"/>
              <a:t>Yo</a:t>
            </a:r>
            <a:r>
              <a:rPr lang="en-US" dirty="0"/>
              <a:t> les </a:t>
            </a:r>
            <a:r>
              <a:rPr lang="en-US" dirty="0" err="1"/>
              <a:t>ruego</a:t>
            </a:r>
            <a:r>
              <a:rPr lang="en-US" dirty="0"/>
              <a:t>, oh </a:t>
            </a:r>
            <a:r>
              <a:rPr lang="en-US" dirty="0" err="1"/>
              <a:t>hijas</a:t>
            </a:r>
            <a:r>
              <a:rPr lang="en-US" dirty="0"/>
              <a:t> de </a:t>
            </a:r>
            <a:r>
              <a:rPr lang="en-US" dirty="0" err="1"/>
              <a:t>Jerusalén</a:t>
            </a:r>
            <a:r>
              <a:rPr lang="en-US" dirty="0"/>
              <a:t>,</a:t>
            </a:r>
            <a:r>
              <a:rPr lang="en-US" sz="1100" dirty="0"/>
              <a:t/>
            </a:r>
            <a:br>
              <a:rPr lang="en-US" sz="1100" dirty="0"/>
            </a:br>
            <a:r>
              <a:rPr lang="en-US" dirty="0"/>
              <a:t>Si </a:t>
            </a:r>
            <a:r>
              <a:rPr lang="en-US" dirty="0" err="1"/>
              <a:t>encuentran</a:t>
            </a:r>
            <a:r>
              <a:rPr lang="en-US" dirty="0"/>
              <a:t> a mi </a:t>
            </a:r>
            <a:r>
              <a:rPr lang="en-US" dirty="0" err="1"/>
              <a:t>amado</a:t>
            </a:r>
            <a:r>
              <a:rPr lang="en-US" dirty="0"/>
              <a:t>,</a:t>
            </a:r>
            <a:r>
              <a:rPr lang="en-US" sz="1100" dirty="0"/>
              <a:t/>
            </a:r>
            <a:br>
              <a:rPr lang="en-US" sz="1100" dirty="0"/>
            </a:br>
            <a:r>
              <a:rPr lang="en-US" dirty="0"/>
              <a:t>¿</a:t>
            </a:r>
            <a:r>
              <a:rPr lang="en-US" dirty="0" err="1"/>
              <a:t>Qué</a:t>
            </a:r>
            <a:r>
              <a:rPr lang="en-US" dirty="0"/>
              <a:t> le </a:t>
            </a:r>
            <a:r>
              <a:rPr lang="en-US" dirty="0" err="1"/>
              <a:t>han</a:t>
            </a:r>
            <a:r>
              <a:rPr lang="en-US" dirty="0"/>
              <a:t> de </a:t>
            </a:r>
            <a:r>
              <a:rPr lang="en-US" dirty="0" err="1"/>
              <a:t>decir</a:t>
            </a:r>
            <a:r>
              <a:rPr lang="en-US" dirty="0"/>
              <a:t>?:</a:t>
            </a:r>
            <a:r>
              <a:rPr lang="en-US" sz="1100" dirty="0"/>
              <a:t/>
            </a:r>
            <a:br>
              <a:rPr lang="en-US" sz="1100" dirty="0"/>
            </a:br>
            <a:r>
              <a:rPr lang="en-US" dirty="0"/>
              <a:t>Que </a:t>
            </a:r>
            <a:r>
              <a:rPr lang="en-US" dirty="0" err="1"/>
              <a:t>estoy</a:t>
            </a:r>
            <a:r>
              <a:rPr lang="en-US" dirty="0"/>
              <a:t> </a:t>
            </a:r>
            <a:r>
              <a:rPr lang="en-US" dirty="0" err="1"/>
              <a:t>enferma</a:t>
            </a:r>
            <a:r>
              <a:rPr lang="en-US" dirty="0"/>
              <a:t> de </a:t>
            </a:r>
            <a:r>
              <a:rPr lang="en-US" dirty="0" err="1" smtClean="0"/>
              <a:t>amor</a:t>
            </a:r>
            <a:endParaRPr lang="en-US" sz="1100" dirty="0"/>
          </a:p>
        </p:txBody>
      </p:sp>
    </p:spTree>
    <p:extLst>
      <p:ext uri="{BB962C8B-B14F-4D97-AF65-F5344CB8AC3E}">
        <p14:creationId xmlns:p14="http://schemas.microsoft.com/office/powerpoint/2010/main" val="356916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9A3D0CE2-91FF-49B3-A5D8-181E900D75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 xmlns:a16="http://schemas.microsoft.com/office/drawing/2014/main" id="{58AEBD96-C315-4F53-9D9E-0E20E993EB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78916AAA-66F6-4DFA-88ED-7E27CF6B8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 xmlns:a16="http://schemas.microsoft.com/office/drawing/2014/main" id="{A137D43F-BAD6-47F1-AA65-AEEA38A2FF3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 xmlns:a16="http://schemas.microsoft.com/office/drawing/2014/main" id="{D512C9B2-6B22-4211-A940-FCD7C2CD0BE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 xmlns:a16="http://schemas.microsoft.com/office/drawing/2014/main" id="{85F7DB84-CDE7-46F8-90DD-9D048A7D52D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 xmlns:a16="http://schemas.microsoft.com/office/drawing/2014/main" id="{E8035907-EB9C-4E11-8A9B-D25B0AD8D7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endParaRPr>
          </a:p>
        </p:txBody>
      </p:sp>
      <p:sp>
        <p:nvSpPr>
          <p:cNvPr id="3" name="Text Placeholder 2">
            <a:extLst>
              <a:ext uri="{FF2B5EF4-FFF2-40B4-BE49-F238E27FC236}">
                <a16:creationId xmlns="" xmlns:a16="http://schemas.microsoft.com/office/drawing/2014/main" id="{64F6B062-26F6-4D79-B411-75F57D7D9E84}"/>
              </a:ext>
            </a:extLst>
          </p:cNvPr>
          <p:cNvSpPr>
            <a:spLocks noGrp="1"/>
          </p:cNvSpPr>
          <p:nvPr>
            <p:ph type="body" idx="1"/>
          </p:nvPr>
        </p:nvSpPr>
        <p:spPr>
          <a:xfrm>
            <a:off x="5685182" y="419129"/>
            <a:ext cx="3321269" cy="2708929"/>
          </a:xfrm>
        </p:spPr>
        <p:txBody>
          <a:bodyPr vert="horz" lIns="91440" tIns="45720" rIns="91440" bIns="45720" rtlCol="0" anchor="ctr">
            <a:normAutofit/>
          </a:bodyPr>
          <a:lstStyle/>
          <a:p>
            <a:pPr algn="ctr"/>
            <a:r>
              <a:rPr lang="en-US" sz="2400" dirty="0"/>
              <a:t>Is it true that when there is trouble in a romantic relationship (especially marriage), other things seem to go wrong as well?</a:t>
            </a:r>
          </a:p>
          <a:p>
            <a:pPr algn="ctr"/>
            <a:r>
              <a:rPr lang="en-US" sz="2400" dirty="0"/>
              <a:t>Give examples.</a:t>
            </a:r>
          </a:p>
        </p:txBody>
      </p:sp>
      <p:grpSp>
        <p:nvGrpSpPr>
          <p:cNvPr id="20" name="Group 19">
            <a:extLst>
              <a:ext uri="{FF2B5EF4-FFF2-40B4-BE49-F238E27FC236}">
                <a16:creationId xmlns="" xmlns:a16="http://schemas.microsoft.com/office/drawing/2014/main" id="{B4CFDD4A-4FA1-4CD9-90D5-E253C2040BA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86113" y="720071"/>
            <a:ext cx="4063401" cy="5417858"/>
            <a:chOff x="1311770" y="720071"/>
            <a:chExt cx="5417868" cy="5417858"/>
          </a:xfrm>
        </p:grpSpPr>
        <p:sp>
          <p:nvSpPr>
            <p:cNvPr id="21" name="Oval 20">
              <a:extLst>
                <a:ext uri="{FF2B5EF4-FFF2-40B4-BE49-F238E27FC236}">
                  <a16:creationId xmlns="" xmlns:a16="http://schemas.microsoft.com/office/drawing/2014/main" id="{4AB5B6FA-7B4F-437A-9C78-144C7DCD1EC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311770" y="720071"/>
              <a:ext cx="5417868" cy="5417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22" name="Oval 21">
              <a:extLst>
                <a:ext uri="{FF2B5EF4-FFF2-40B4-BE49-F238E27FC236}">
                  <a16:creationId xmlns="" xmlns:a16="http://schemas.microsoft.com/office/drawing/2014/main" id="{A4199C21-6AE0-4F6F-AA96-6FFF97BB95E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598390" y="1006688"/>
              <a:ext cx="4844628" cy="4844620"/>
            </a:xfrm>
            <a:prstGeom prst="ellipse">
              <a:avLst/>
            </a:prstGeom>
            <a:noFill/>
            <a:ln w="25400" cap="flat" cmpd="sng" algn="ctr">
              <a:solidFill>
                <a:sysClr val="window" lastClr="FFFFFF"/>
              </a:solidFill>
              <a:prstDash val="solid"/>
            </a:ln>
            <a:effectLst/>
          </p:spPr>
          <p:txBody>
            <a:bodyPr rtlCol="0" anchor="ctr"/>
            <a:lstStyle/>
            <a:p>
              <a:pPr algn="ctr" defTabSz="914400">
                <a:defRPr/>
              </a:pPr>
              <a:endParaRPr lang="en-US" kern="0" dirty="0">
                <a:solidFill>
                  <a:prstClr val="white"/>
                </a:solidFill>
                <a:latin typeface="Calibri"/>
              </a:endParaRPr>
            </a:p>
          </p:txBody>
        </p:sp>
      </p:grpSp>
      <p:sp>
        <p:nvSpPr>
          <p:cNvPr id="2" name="Title 1">
            <a:extLst>
              <a:ext uri="{FF2B5EF4-FFF2-40B4-BE49-F238E27FC236}">
                <a16:creationId xmlns="" xmlns:a16="http://schemas.microsoft.com/office/drawing/2014/main" id="{F95799CA-B89E-45F0-B54C-8C6CC94B7299}"/>
              </a:ext>
            </a:extLst>
          </p:cNvPr>
          <p:cNvSpPr>
            <a:spLocks noGrp="1"/>
          </p:cNvSpPr>
          <p:nvPr>
            <p:ph type="title"/>
          </p:nvPr>
        </p:nvSpPr>
        <p:spPr>
          <a:xfrm>
            <a:off x="1288130" y="1316890"/>
            <a:ext cx="3454795" cy="4224216"/>
          </a:xfrm>
        </p:spPr>
        <p:txBody>
          <a:bodyPr vert="horz" lIns="91440" tIns="45720" rIns="91440" bIns="45720" rtlCol="0" anchor="ctr">
            <a:normAutofit/>
          </a:bodyPr>
          <a:lstStyle/>
          <a:p>
            <a:pPr algn="ctr"/>
            <a:r>
              <a:rPr lang="en-US" sz="5200" dirty="0">
                <a:solidFill>
                  <a:srgbClr val="FFFFFF"/>
                </a:solidFill>
              </a:rPr>
              <a:t>Exercise</a:t>
            </a:r>
            <a:br>
              <a:rPr lang="en-US" sz="5200" dirty="0">
                <a:solidFill>
                  <a:srgbClr val="FFFFFF"/>
                </a:solidFill>
              </a:rPr>
            </a:br>
            <a:r>
              <a:rPr lang="en-US" sz="5200" dirty="0">
                <a:solidFill>
                  <a:srgbClr val="FFFFFF"/>
                </a:solidFill>
              </a:rPr>
              <a:t>/</a:t>
            </a:r>
            <a:br>
              <a:rPr lang="en-US" sz="5200" dirty="0">
                <a:solidFill>
                  <a:srgbClr val="FFFFFF"/>
                </a:solidFill>
              </a:rPr>
            </a:br>
            <a:r>
              <a:rPr lang="en-US" sz="5200" dirty="0">
                <a:solidFill>
                  <a:srgbClr val="FFFFFF"/>
                </a:solidFill>
              </a:rPr>
              <a:t>EJERCICIO</a:t>
            </a:r>
          </a:p>
        </p:txBody>
      </p:sp>
      <p:sp>
        <p:nvSpPr>
          <p:cNvPr id="24" name="Rectangle 23">
            <a:extLst>
              <a:ext uri="{FF2B5EF4-FFF2-40B4-BE49-F238E27FC236}">
                <a16:creationId xmlns="" xmlns:a16="http://schemas.microsoft.com/office/drawing/2014/main" id="{D9C69FA7-0958-4ED9-A0DF-E87A0C137B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3701706" y="3398742"/>
            <a:ext cx="3657600"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 Placeholder 2">
            <a:extLst>
              <a:ext uri="{FF2B5EF4-FFF2-40B4-BE49-F238E27FC236}">
                <a16:creationId xmlns="" xmlns:a16="http://schemas.microsoft.com/office/drawing/2014/main" id="{B1783ABA-B391-FF7D-BE81-713ED133104E}"/>
              </a:ext>
            </a:extLst>
          </p:cNvPr>
          <p:cNvSpPr txBox="1">
            <a:spLocks/>
          </p:cNvSpPr>
          <p:nvPr/>
        </p:nvSpPr>
        <p:spPr>
          <a:xfrm>
            <a:off x="5657344" y="3769258"/>
            <a:ext cx="3321269" cy="2708929"/>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pPr algn="ctr">
              <a:buClr>
                <a:srgbClr val="D34817">
                  <a:lumMod val="75000"/>
                </a:srgbClr>
              </a:buClr>
            </a:pPr>
            <a:r>
              <a:rPr lang="en-US" sz="2400" dirty="0">
                <a:solidFill>
                  <a:srgbClr val="D34817">
                    <a:lumMod val="50000"/>
                  </a:srgbClr>
                </a:solidFill>
              </a:rPr>
              <a:t>¿Es </a:t>
            </a:r>
            <a:r>
              <a:rPr lang="en-US" sz="2400" dirty="0" err="1">
                <a:solidFill>
                  <a:srgbClr val="D34817">
                    <a:lumMod val="50000"/>
                  </a:srgbClr>
                </a:solidFill>
              </a:rPr>
              <a:t>cierto</a:t>
            </a:r>
            <a:r>
              <a:rPr lang="en-US" sz="2400" dirty="0">
                <a:solidFill>
                  <a:srgbClr val="D34817">
                    <a:lumMod val="50000"/>
                  </a:srgbClr>
                </a:solidFill>
              </a:rPr>
              <a:t> que </a:t>
            </a:r>
            <a:r>
              <a:rPr lang="en-US" sz="2400" dirty="0" err="1">
                <a:solidFill>
                  <a:srgbClr val="D34817">
                    <a:lumMod val="50000"/>
                  </a:srgbClr>
                </a:solidFill>
              </a:rPr>
              <a:t>cuando</a:t>
            </a:r>
            <a:r>
              <a:rPr lang="en-US" sz="2400" dirty="0">
                <a:solidFill>
                  <a:srgbClr val="D34817">
                    <a:lumMod val="50000"/>
                  </a:srgbClr>
                </a:solidFill>
              </a:rPr>
              <a:t> hay </a:t>
            </a:r>
            <a:r>
              <a:rPr lang="en-US" sz="2400" dirty="0" err="1">
                <a:solidFill>
                  <a:srgbClr val="D34817">
                    <a:lumMod val="50000"/>
                  </a:srgbClr>
                </a:solidFill>
              </a:rPr>
              <a:t>problemas</a:t>
            </a:r>
            <a:r>
              <a:rPr lang="en-US" sz="2400" dirty="0">
                <a:solidFill>
                  <a:srgbClr val="D34817">
                    <a:lumMod val="50000"/>
                  </a:srgbClr>
                </a:solidFill>
              </a:rPr>
              <a:t> </a:t>
            </a:r>
            <a:r>
              <a:rPr lang="en-US" sz="2400" dirty="0" err="1">
                <a:solidFill>
                  <a:srgbClr val="D34817">
                    <a:lumMod val="50000"/>
                  </a:srgbClr>
                </a:solidFill>
              </a:rPr>
              <a:t>en</a:t>
            </a:r>
            <a:r>
              <a:rPr lang="en-US" sz="2400" dirty="0">
                <a:solidFill>
                  <a:srgbClr val="D34817">
                    <a:lumMod val="50000"/>
                  </a:srgbClr>
                </a:solidFill>
              </a:rPr>
              <a:t> </a:t>
            </a:r>
            <a:r>
              <a:rPr lang="en-US" sz="2400" dirty="0" err="1">
                <a:solidFill>
                  <a:srgbClr val="D34817">
                    <a:lumMod val="50000"/>
                  </a:srgbClr>
                </a:solidFill>
              </a:rPr>
              <a:t>una</a:t>
            </a:r>
            <a:r>
              <a:rPr lang="en-US" sz="2400" dirty="0">
                <a:solidFill>
                  <a:srgbClr val="D34817">
                    <a:lumMod val="50000"/>
                  </a:srgbClr>
                </a:solidFill>
              </a:rPr>
              <a:t> </a:t>
            </a:r>
            <a:r>
              <a:rPr lang="en-US" sz="2400" dirty="0" err="1">
                <a:solidFill>
                  <a:srgbClr val="D34817">
                    <a:lumMod val="50000"/>
                  </a:srgbClr>
                </a:solidFill>
              </a:rPr>
              <a:t>relación</a:t>
            </a:r>
            <a:r>
              <a:rPr lang="en-US" sz="2400" dirty="0">
                <a:solidFill>
                  <a:srgbClr val="D34817">
                    <a:lumMod val="50000"/>
                  </a:srgbClr>
                </a:solidFill>
              </a:rPr>
              <a:t> </a:t>
            </a:r>
            <a:r>
              <a:rPr lang="en-US" sz="2400" dirty="0" err="1">
                <a:solidFill>
                  <a:srgbClr val="D34817">
                    <a:lumMod val="50000"/>
                  </a:srgbClr>
                </a:solidFill>
              </a:rPr>
              <a:t>romántica</a:t>
            </a:r>
            <a:r>
              <a:rPr lang="en-US" sz="2400" dirty="0">
                <a:solidFill>
                  <a:srgbClr val="D34817">
                    <a:lumMod val="50000"/>
                  </a:srgbClr>
                </a:solidFill>
              </a:rPr>
              <a:t> (</a:t>
            </a:r>
            <a:r>
              <a:rPr lang="en-US" sz="2400" dirty="0" err="1">
                <a:solidFill>
                  <a:srgbClr val="D34817">
                    <a:lumMod val="50000"/>
                  </a:srgbClr>
                </a:solidFill>
              </a:rPr>
              <a:t>especialmente</a:t>
            </a:r>
            <a:r>
              <a:rPr lang="en-US" sz="2400" dirty="0">
                <a:solidFill>
                  <a:srgbClr val="D34817">
                    <a:lumMod val="50000"/>
                  </a:srgbClr>
                </a:solidFill>
              </a:rPr>
              <a:t> </a:t>
            </a:r>
            <a:r>
              <a:rPr lang="en-US" sz="2400" dirty="0" err="1">
                <a:solidFill>
                  <a:srgbClr val="D34817">
                    <a:lumMod val="50000"/>
                  </a:srgbClr>
                </a:solidFill>
              </a:rPr>
              <a:t>el</a:t>
            </a:r>
            <a:r>
              <a:rPr lang="en-US" sz="2400" dirty="0">
                <a:solidFill>
                  <a:srgbClr val="D34817">
                    <a:lumMod val="50000"/>
                  </a:srgbClr>
                </a:solidFill>
              </a:rPr>
              <a:t> </a:t>
            </a:r>
            <a:r>
              <a:rPr lang="en-US" sz="2400" dirty="0" err="1">
                <a:solidFill>
                  <a:srgbClr val="D34817">
                    <a:lumMod val="50000"/>
                  </a:srgbClr>
                </a:solidFill>
              </a:rPr>
              <a:t>matrimonio</a:t>
            </a:r>
            <a:r>
              <a:rPr lang="en-US" sz="2400" dirty="0">
                <a:solidFill>
                  <a:srgbClr val="D34817">
                    <a:lumMod val="50000"/>
                  </a:srgbClr>
                </a:solidFill>
              </a:rPr>
              <a:t>), </a:t>
            </a:r>
            <a:r>
              <a:rPr lang="en-US" sz="2400" dirty="0" err="1">
                <a:solidFill>
                  <a:srgbClr val="D34817">
                    <a:lumMod val="50000"/>
                  </a:srgbClr>
                </a:solidFill>
              </a:rPr>
              <a:t>otras</a:t>
            </a:r>
            <a:r>
              <a:rPr lang="en-US" sz="2400" dirty="0">
                <a:solidFill>
                  <a:srgbClr val="D34817">
                    <a:lumMod val="50000"/>
                  </a:srgbClr>
                </a:solidFill>
              </a:rPr>
              <a:t> </a:t>
            </a:r>
            <a:r>
              <a:rPr lang="en-US" sz="2400" dirty="0" err="1">
                <a:solidFill>
                  <a:srgbClr val="D34817">
                    <a:lumMod val="50000"/>
                  </a:srgbClr>
                </a:solidFill>
              </a:rPr>
              <a:t>cosas</a:t>
            </a:r>
            <a:r>
              <a:rPr lang="en-US" sz="2400" dirty="0">
                <a:solidFill>
                  <a:srgbClr val="D34817">
                    <a:lumMod val="50000"/>
                  </a:srgbClr>
                </a:solidFill>
              </a:rPr>
              <a:t> </a:t>
            </a:r>
            <a:r>
              <a:rPr lang="en-US" sz="2400" dirty="0" err="1">
                <a:solidFill>
                  <a:srgbClr val="D34817">
                    <a:lumMod val="50000"/>
                  </a:srgbClr>
                </a:solidFill>
              </a:rPr>
              <a:t>parecen</a:t>
            </a:r>
            <a:r>
              <a:rPr lang="en-US" sz="2400" dirty="0">
                <a:solidFill>
                  <a:srgbClr val="D34817">
                    <a:lumMod val="50000"/>
                  </a:srgbClr>
                </a:solidFill>
              </a:rPr>
              <a:t> </a:t>
            </a:r>
            <a:r>
              <a:rPr lang="en-US" sz="2400" dirty="0" err="1">
                <a:solidFill>
                  <a:srgbClr val="D34817">
                    <a:lumMod val="50000"/>
                  </a:srgbClr>
                </a:solidFill>
              </a:rPr>
              <a:t>salir</a:t>
            </a:r>
            <a:r>
              <a:rPr lang="en-US" sz="2400" dirty="0">
                <a:solidFill>
                  <a:srgbClr val="D34817">
                    <a:lumMod val="50000"/>
                  </a:srgbClr>
                </a:solidFill>
              </a:rPr>
              <a:t> mal </a:t>
            </a:r>
            <a:r>
              <a:rPr lang="en-US" sz="2400" dirty="0" err="1">
                <a:solidFill>
                  <a:srgbClr val="D34817">
                    <a:lumMod val="50000"/>
                  </a:srgbClr>
                </a:solidFill>
              </a:rPr>
              <a:t>también</a:t>
            </a:r>
            <a:r>
              <a:rPr lang="en-US" sz="2400" dirty="0">
                <a:solidFill>
                  <a:srgbClr val="D34817">
                    <a:lumMod val="50000"/>
                  </a:srgbClr>
                </a:solidFill>
              </a:rPr>
              <a:t>? </a:t>
            </a:r>
          </a:p>
          <a:p>
            <a:pPr algn="ctr">
              <a:buClr>
                <a:srgbClr val="D34817">
                  <a:lumMod val="75000"/>
                </a:srgbClr>
              </a:buClr>
            </a:pPr>
            <a:r>
              <a:rPr lang="en-US" sz="2400" dirty="0">
                <a:solidFill>
                  <a:srgbClr val="D34817">
                    <a:lumMod val="50000"/>
                  </a:srgbClr>
                </a:solidFill>
              </a:rPr>
              <a:t> </a:t>
            </a:r>
            <a:r>
              <a:rPr lang="en-US" sz="2400" dirty="0" smtClean="0">
                <a:solidFill>
                  <a:srgbClr val="D34817">
                    <a:lumMod val="50000"/>
                  </a:srgbClr>
                </a:solidFill>
              </a:rPr>
              <a:t>Da </a:t>
            </a:r>
            <a:r>
              <a:rPr lang="en-US" sz="2400" dirty="0" err="1">
                <a:solidFill>
                  <a:srgbClr val="D34817">
                    <a:lumMod val="50000"/>
                  </a:srgbClr>
                </a:solidFill>
              </a:rPr>
              <a:t>ejemplos</a:t>
            </a:r>
            <a:r>
              <a:rPr lang="en-US" sz="2400" dirty="0">
                <a:solidFill>
                  <a:srgbClr val="D34817">
                    <a:lumMod val="50000"/>
                  </a:srgbClr>
                </a:solidFill>
              </a:rPr>
              <a:t>.</a:t>
            </a:r>
          </a:p>
        </p:txBody>
      </p:sp>
    </p:spTree>
    <p:extLst>
      <p:ext uri="{BB962C8B-B14F-4D97-AF65-F5344CB8AC3E}">
        <p14:creationId xmlns:p14="http://schemas.microsoft.com/office/powerpoint/2010/main" val="112011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a:xfrm>
            <a:off x="685800" y="120112"/>
            <a:ext cx="7772400" cy="906846"/>
          </a:xfrm>
        </p:spPr>
        <p:txBody>
          <a:bodyPr>
            <a:normAutofit/>
          </a:bodyPr>
          <a:lstStyle/>
          <a:p>
            <a:r>
              <a:rPr lang="en-US" dirty="0"/>
              <a:t>Song 5:9-16 / </a:t>
            </a:r>
            <a:r>
              <a:rPr lang="en-US" dirty="0" err="1"/>
              <a:t>cantares</a:t>
            </a:r>
            <a:r>
              <a:rPr lang="en-US" dirty="0"/>
              <a:t> 5:9-16</a:t>
            </a:r>
          </a:p>
        </p:txBody>
      </p:sp>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799" y="983849"/>
            <a:ext cx="3793437" cy="5764192"/>
          </a:xfrm>
        </p:spPr>
        <p:txBody>
          <a:bodyPr>
            <a:noAutofit/>
          </a:bodyPr>
          <a:lstStyle/>
          <a:p>
            <a:pPr marL="0" indent="0">
              <a:lnSpc>
                <a:spcPct val="100000"/>
              </a:lnSpc>
              <a:spcBef>
                <a:spcPts val="0"/>
              </a:spcBef>
              <a:buNone/>
            </a:pPr>
            <a:r>
              <a:rPr lang="en-US" sz="1050" dirty="0"/>
              <a:t>What is your beloved</a:t>
            </a:r>
          </a:p>
          <a:p>
            <a:pPr marL="0" indent="0">
              <a:lnSpc>
                <a:spcPct val="100000"/>
              </a:lnSpc>
              <a:spcBef>
                <a:spcPts val="0"/>
              </a:spcBef>
              <a:buNone/>
            </a:pPr>
            <a:r>
              <a:rPr lang="en-US" sz="1050" dirty="0"/>
              <a:t>More than another beloved,</a:t>
            </a:r>
          </a:p>
          <a:p>
            <a:pPr marL="0" indent="0">
              <a:lnSpc>
                <a:spcPct val="100000"/>
              </a:lnSpc>
              <a:spcBef>
                <a:spcPts val="0"/>
              </a:spcBef>
              <a:buNone/>
            </a:pPr>
            <a:r>
              <a:rPr lang="en-US" sz="1050" dirty="0"/>
              <a:t>O fairest among women?</a:t>
            </a:r>
          </a:p>
          <a:p>
            <a:pPr marL="0" indent="0">
              <a:lnSpc>
                <a:spcPct val="100000"/>
              </a:lnSpc>
              <a:spcBef>
                <a:spcPts val="0"/>
              </a:spcBef>
              <a:buNone/>
            </a:pPr>
            <a:r>
              <a:rPr lang="en-US" sz="1050" dirty="0"/>
              <a:t>What is your beloved</a:t>
            </a:r>
          </a:p>
          <a:p>
            <a:pPr marL="0" indent="0">
              <a:lnSpc>
                <a:spcPct val="100000"/>
              </a:lnSpc>
              <a:spcBef>
                <a:spcPts val="0"/>
              </a:spcBef>
              <a:buNone/>
            </a:pPr>
            <a:r>
              <a:rPr lang="en-US" sz="1050" dirty="0"/>
              <a:t>More than another beloved,</a:t>
            </a:r>
          </a:p>
          <a:p>
            <a:pPr marL="0" indent="0">
              <a:lnSpc>
                <a:spcPct val="100000"/>
              </a:lnSpc>
              <a:spcBef>
                <a:spcPts val="0"/>
              </a:spcBef>
              <a:buNone/>
            </a:pPr>
            <a:r>
              <a:rPr lang="en-US" sz="1050" dirty="0"/>
              <a:t>That you so charge us?</a:t>
            </a:r>
          </a:p>
          <a:p>
            <a:pPr marL="0" indent="0">
              <a:lnSpc>
                <a:spcPct val="100000"/>
              </a:lnSpc>
              <a:spcBef>
                <a:spcPts val="0"/>
              </a:spcBef>
              <a:buNone/>
            </a:pPr>
            <a:endParaRPr lang="en-US" sz="1050" dirty="0"/>
          </a:p>
          <a:p>
            <a:pPr marL="0" indent="0">
              <a:lnSpc>
                <a:spcPct val="100000"/>
              </a:lnSpc>
              <a:spcBef>
                <a:spcPts val="0"/>
              </a:spcBef>
              <a:buNone/>
            </a:pPr>
            <a:r>
              <a:rPr lang="en-US" sz="1050" i="1" dirty="0"/>
              <a:t>The Shulamite</a:t>
            </a:r>
          </a:p>
          <a:p>
            <a:pPr marL="0" indent="0">
              <a:lnSpc>
                <a:spcPct val="100000"/>
              </a:lnSpc>
              <a:spcBef>
                <a:spcPts val="0"/>
              </a:spcBef>
              <a:buNone/>
            </a:pPr>
            <a:r>
              <a:rPr lang="en-US" sz="1050" dirty="0"/>
              <a:t>My beloved is white and ruddy,</a:t>
            </a:r>
          </a:p>
          <a:p>
            <a:pPr marL="0" indent="0">
              <a:lnSpc>
                <a:spcPct val="100000"/>
              </a:lnSpc>
              <a:spcBef>
                <a:spcPts val="0"/>
              </a:spcBef>
              <a:buNone/>
            </a:pPr>
            <a:r>
              <a:rPr lang="en-US" sz="1050" dirty="0"/>
              <a:t>Chief among ten thousand.</a:t>
            </a:r>
          </a:p>
          <a:p>
            <a:pPr marL="0" indent="0">
              <a:lnSpc>
                <a:spcPct val="100000"/>
              </a:lnSpc>
              <a:spcBef>
                <a:spcPts val="0"/>
              </a:spcBef>
              <a:buNone/>
            </a:pPr>
            <a:r>
              <a:rPr lang="en-US" sz="1050" dirty="0"/>
              <a:t>His head is like the finest gold;</a:t>
            </a:r>
          </a:p>
          <a:p>
            <a:pPr marL="0" indent="0">
              <a:lnSpc>
                <a:spcPct val="100000"/>
              </a:lnSpc>
              <a:spcBef>
                <a:spcPts val="0"/>
              </a:spcBef>
              <a:buNone/>
            </a:pPr>
            <a:r>
              <a:rPr lang="en-US" sz="1050" dirty="0"/>
              <a:t>His locks are wavy,</a:t>
            </a:r>
          </a:p>
          <a:p>
            <a:pPr marL="0" indent="0">
              <a:lnSpc>
                <a:spcPct val="100000"/>
              </a:lnSpc>
              <a:spcBef>
                <a:spcPts val="0"/>
              </a:spcBef>
              <a:buNone/>
            </a:pPr>
            <a:r>
              <a:rPr lang="en-US" sz="1050" dirty="0"/>
              <a:t>And black as a raven.</a:t>
            </a:r>
          </a:p>
          <a:p>
            <a:pPr marL="0" indent="0">
              <a:lnSpc>
                <a:spcPct val="100000"/>
              </a:lnSpc>
              <a:spcBef>
                <a:spcPts val="0"/>
              </a:spcBef>
              <a:buNone/>
            </a:pPr>
            <a:r>
              <a:rPr lang="en-US" sz="1050" dirty="0"/>
              <a:t>His eyes are like doves</a:t>
            </a:r>
          </a:p>
          <a:p>
            <a:pPr marL="0" indent="0">
              <a:lnSpc>
                <a:spcPct val="100000"/>
              </a:lnSpc>
              <a:spcBef>
                <a:spcPts val="0"/>
              </a:spcBef>
              <a:buNone/>
            </a:pPr>
            <a:r>
              <a:rPr lang="en-US" sz="1050" dirty="0"/>
              <a:t>By the rivers of waters,</a:t>
            </a:r>
          </a:p>
          <a:p>
            <a:pPr marL="0" indent="0">
              <a:lnSpc>
                <a:spcPct val="100000"/>
              </a:lnSpc>
              <a:spcBef>
                <a:spcPts val="0"/>
              </a:spcBef>
              <a:buNone/>
            </a:pPr>
            <a:r>
              <a:rPr lang="en-US" sz="1050" dirty="0"/>
              <a:t>Washed with milk,</a:t>
            </a:r>
          </a:p>
          <a:p>
            <a:pPr marL="0" indent="0">
              <a:lnSpc>
                <a:spcPct val="100000"/>
              </a:lnSpc>
              <a:spcBef>
                <a:spcPts val="0"/>
              </a:spcBef>
              <a:buNone/>
            </a:pPr>
            <a:r>
              <a:rPr lang="en-US" sz="1050" dirty="0"/>
              <a:t>And fitly set.</a:t>
            </a:r>
          </a:p>
          <a:p>
            <a:pPr marL="0" indent="0">
              <a:lnSpc>
                <a:spcPct val="100000"/>
              </a:lnSpc>
              <a:spcBef>
                <a:spcPts val="0"/>
              </a:spcBef>
              <a:buNone/>
            </a:pPr>
            <a:r>
              <a:rPr lang="en-US" sz="1050" dirty="0"/>
              <a:t>His cheeks are like a bed of spices,</a:t>
            </a:r>
          </a:p>
          <a:p>
            <a:pPr marL="0" indent="0">
              <a:lnSpc>
                <a:spcPct val="100000"/>
              </a:lnSpc>
              <a:spcBef>
                <a:spcPts val="0"/>
              </a:spcBef>
              <a:buNone/>
            </a:pPr>
            <a:r>
              <a:rPr lang="en-US" sz="1050" dirty="0"/>
              <a:t>Banks of scented herbs.</a:t>
            </a:r>
          </a:p>
          <a:p>
            <a:pPr marL="0" indent="0">
              <a:lnSpc>
                <a:spcPct val="100000"/>
              </a:lnSpc>
              <a:spcBef>
                <a:spcPts val="0"/>
              </a:spcBef>
              <a:buNone/>
            </a:pPr>
            <a:r>
              <a:rPr lang="en-US" sz="1050" dirty="0"/>
              <a:t>His lips are lilies,</a:t>
            </a:r>
          </a:p>
          <a:p>
            <a:pPr marL="0" indent="0">
              <a:lnSpc>
                <a:spcPct val="100000"/>
              </a:lnSpc>
              <a:spcBef>
                <a:spcPts val="0"/>
              </a:spcBef>
              <a:buNone/>
            </a:pPr>
            <a:r>
              <a:rPr lang="en-US" sz="1050" dirty="0"/>
              <a:t>Dripping liquid myrrh.</a:t>
            </a:r>
          </a:p>
          <a:p>
            <a:pPr marL="0" indent="0">
              <a:lnSpc>
                <a:spcPct val="100000"/>
              </a:lnSpc>
              <a:spcBef>
                <a:spcPts val="0"/>
              </a:spcBef>
              <a:buNone/>
            </a:pPr>
            <a:endParaRPr lang="en-US" sz="1050" dirty="0"/>
          </a:p>
          <a:p>
            <a:pPr marL="0" indent="0">
              <a:lnSpc>
                <a:spcPct val="100000"/>
              </a:lnSpc>
              <a:spcBef>
                <a:spcPts val="0"/>
              </a:spcBef>
              <a:buNone/>
            </a:pPr>
            <a:r>
              <a:rPr lang="en-US" sz="1050" dirty="0"/>
              <a:t>His hands are rods of gold</a:t>
            </a:r>
          </a:p>
          <a:p>
            <a:pPr marL="0" indent="0">
              <a:lnSpc>
                <a:spcPct val="100000"/>
              </a:lnSpc>
              <a:spcBef>
                <a:spcPts val="0"/>
              </a:spcBef>
              <a:buNone/>
            </a:pPr>
            <a:r>
              <a:rPr lang="en-US" sz="1050" dirty="0"/>
              <a:t>Set with beryl.</a:t>
            </a:r>
          </a:p>
          <a:p>
            <a:pPr marL="0" indent="0">
              <a:lnSpc>
                <a:spcPct val="100000"/>
              </a:lnSpc>
              <a:spcBef>
                <a:spcPts val="0"/>
              </a:spcBef>
              <a:buNone/>
            </a:pPr>
            <a:r>
              <a:rPr lang="en-US" sz="1050" dirty="0"/>
              <a:t>His body is carved ivory</a:t>
            </a:r>
          </a:p>
          <a:p>
            <a:pPr marL="0" indent="0">
              <a:lnSpc>
                <a:spcPct val="100000"/>
              </a:lnSpc>
              <a:spcBef>
                <a:spcPts val="0"/>
              </a:spcBef>
              <a:buNone/>
            </a:pPr>
            <a:r>
              <a:rPr lang="en-US" sz="1050" dirty="0"/>
              <a:t>Inlaid with sapphires.</a:t>
            </a:r>
          </a:p>
          <a:p>
            <a:pPr marL="0" indent="0">
              <a:lnSpc>
                <a:spcPct val="100000"/>
              </a:lnSpc>
              <a:spcBef>
                <a:spcPts val="0"/>
              </a:spcBef>
              <a:buNone/>
            </a:pPr>
            <a:r>
              <a:rPr lang="en-US" sz="1050" dirty="0"/>
              <a:t>His legs are pillars of marble</a:t>
            </a:r>
          </a:p>
          <a:p>
            <a:pPr marL="0" indent="0">
              <a:lnSpc>
                <a:spcPct val="100000"/>
              </a:lnSpc>
              <a:spcBef>
                <a:spcPts val="0"/>
              </a:spcBef>
              <a:buNone/>
            </a:pPr>
            <a:r>
              <a:rPr lang="en-US" sz="1050" dirty="0"/>
              <a:t>Set on bases of fine gold.</a:t>
            </a:r>
          </a:p>
          <a:p>
            <a:pPr marL="0" indent="0">
              <a:lnSpc>
                <a:spcPct val="100000"/>
              </a:lnSpc>
              <a:spcBef>
                <a:spcPts val="0"/>
              </a:spcBef>
              <a:buNone/>
            </a:pPr>
            <a:r>
              <a:rPr lang="en-US" sz="1050" dirty="0"/>
              <a:t>His countenance is like Lebanon,</a:t>
            </a:r>
          </a:p>
          <a:p>
            <a:pPr marL="0" indent="0">
              <a:lnSpc>
                <a:spcPct val="100000"/>
              </a:lnSpc>
              <a:spcBef>
                <a:spcPts val="0"/>
              </a:spcBef>
              <a:buNone/>
            </a:pPr>
            <a:r>
              <a:rPr lang="en-US" sz="1050" dirty="0"/>
              <a:t>Excellent as the cedars.</a:t>
            </a:r>
          </a:p>
          <a:p>
            <a:pPr marL="0" indent="0">
              <a:lnSpc>
                <a:spcPct val="100000"/>
              </a:lnSpc>
              <a:spcBef>
                <a:spcPts val="0"/>
              </a:spcBef>
              <a:buNone/>
            </a:pPr>
            <a:r>
              <a:rPr lang="en-US" sz="1050" dirty="0"/>
              <a:t>His mouth is most sweet,</a:t>
            </a:r>
          </a:p>
          <a:p>
            <a:pPr marL="0" indent="0">
              <a:lnSpc>
                <a:spcPct val="100000"/>
              </a:lnSpc>
              <a:spcBef>
                <a:spcPts val="0"/>
              </a:spcBef>
              <a:buNone/>
            </a:pPr>
            <a:r>
              <a:rPr lang="en-US" sz="1050" dirty="0"/>
              <a:t>Yes, he is altogether lovely.</a:t>
            </a:r>
          </a:p>
          <a:p>
            <a:pPr marL="0" indent="0">
              <a:lnSpc>
                <a:spcPct val="100000"/>
              </a:lnSpc>
              <a:spcBef>
                <a:spcPts val="0"/>
              </a:spcBef>
              <a:buNone/>
            </a:pPr>
            <a:r>
              <a:rPr lang="en-US" sz="1050" dirty="0"/>
              <a:t>This is my beloved,</a:t>
            </a:r>
          </a:p>
          <a:p>
            <a:pPr marL="0" indent="0">
              <a:lnSpc>
                <a:spcPct val="100000"/>
              </a:lnSpc>
              <a:spcBef>
                <a:spcPts val="0"/>
              </a:spcBef>
              <a:buNone/>
            </a:pPr>
            <a:r>
              <a:rPr lang="en-US" sz="1050" dirty="0"/>
              <a:t>And this is my friend,</a:t>
            </a:r>
          </a:p>
          <a:p>
            <a:pPr marL="0" indent="0">
              <a:lnSpc>
                <a:spcPct val="100000"/>
              </a:lnSpc>
              <a:spcBef>
                <a:spcPts val="0"/>
              </a:spcBef>
              <a:buNone/>
            </a:pPr>
            <a:r>
              <a:rPr lang="en-US" sz="1050" dirty="0"/>
              <a:t>O daughters of Jerusalem!</a:t>
            </a:r>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479237" y="983848"/>
            <a:ext cx="3793436" cy="5764192"/>
          </a:xfrm>
        </p:spPr>
        <p:txBody>
          <a:bodyPr>
            <a:noAutofit/>
          </a:bodyPr>
          <a:lstStyle/>
          <a:p>
            <a:pPr marL="0" indent="0">
              <a:lnSpc>
                <a:spcPct val="100000"/>
              </a:lnSpc>
              <a:spcBef>
                <a:spcPts val="0"/>
              </a:spcBef>
              <a:buNone/>
            </a:pPr>
            <a:r>
              <a:rPr lang="en-US" sz="1050" dirty="0"/>
              <a:t>¿</a:t>
            </a:r>
            <a:r>
              <a:rPr lang="en-US" sz="1050" dirty="0" err="1"/>
              <a:t>Qué</a:t>
            </a:r>
            <a:r>
              <a:rPr lang="en-US" sz="1050" dirty="0"/>
              <a:t> </a:t>
            </a:r>
            <a:r>
              <a:rPr lang="en-US" sz="1050" dirty="0" err="1"/>
              <a:t>clase</a:t>
            </a:r>
            <a:r>
              <a:rPr lang="en-US" sz="1050" dirty="0"/>
              <a:t> de </a:t>
            </a:r>
            <a:r>
              <a:rPr lang="en-US" sz="1050" dirty="0" err="1"/>
              <a:t>amado</a:t>
            </a:r>
            <a:r>
              <a:rPr lang="en-US" sz="1050" dirty="0"/>
              <a:t> </a:t>
            </a:r>
          </a:p>
          <a:p>
            <a:pPr marL="0" indent="0">
              <a:lnSpc>
                <a:spcPct val="100000"/>
              </a:lnSpc>
              <a:spcBef>
                <a:spcPts val="0"/>
              </a:spcBef>
              <a:buNone/>
            </a:pPr>
            <a:r>
              <a:rPr lang="en-US" sz="1050" dirty="0"/>
              <a:t>es </a:t>
            </a:r>
            <a:r>
              <a:rPr lang="en-US" sz="1050" dirty="0" err="1"/>
              <a:t>tu</a:t>
            </a:r>
            <a:r>
              <a:rPr lang="en-US" sz="1050" dirty="0"/>
              <a:t> </a:t>
            </a:r>
            <a:r>
              <a:rPr lang="en-US" sz="1050" dirty="0" err="1"/>
              <a:t>amado</a:t>
            </a:r>
            <a:r>
              <a:rPr lang="en-US" sz="1050" dirty="0"/>
              <a:t>,</a:t>
            </a:r>
            <a:br>
              <a:rPr lang="en-US" sz="1050" dirty="0"/>
            </a:br>
            <a:r>
              <a:rPr lang="en-US" sz="1050" dirty="0"/>
              <a:t>Oh la </a:t>
            </a:r>
            <a:r>
              <a:rPr lang="en-US" sz="1050" dirty="0" err="1"/>
              <a:t>más</a:t>
            </a:r>
            <a:r>
              <a:rPr lang="en-US" sz="1050" dirty="0"/>
              <a:t> hermosa de las </a:t>
            </a:r>
            <a:r>
              <a:rPr lang="en-US" sz="1050" dirty="0" err="1"/>
              <a:t>mujeres</a:t>
            </a:r>
            <a:r>
              <a:rPr lang="en-US" sz="1050" dirty="0"/>
              <a:t>?</a:t>
            </a:r>
            <a:br>
              <a:rPr lang="en-US" sz="1050" dirty="0"/>
            </a:br>
            <a:r>
              <a:rPr lang="en-US" sz="1050" dirty="0"/>
              <a:t>¿</a:t>
            </a:r>
            <a:r>
              <a:rPr lang="en-US" sz="1050" dirty="0" err="1"/>
              <a:t>Qué</a:t>
            </a:r>
            <a:r>
              <a:rPr lang="en-US" sz="1050" dirty="0"/>
              <a:t> </a:t>
            </a:r>
            <a:r>
              <a:rPr lang="en-US" sz="1050" dirty="0" err="1"/>
              <a:t>clase</a:t>
            </a:r>
            <a:r>
              <a:rPr lang="en-US" sz="1050" dirty="0"/>
              <a:t> de </a:t>
            </a:r>
            <a:r>
              <a:rPr lang="en-US" sz="1050" dirty="0" err="1"/>
              <a:t>amado</a:t>
            </a:r>
            <a:r>
              <a:rPr lang="en-US" sz="1050" dirty="0"/>
              <a:t> </a:t>
            </a:r>
          </a:p>
          <a:p>
            <a:pPr marL="0" indent="0">
              <a:lnSpc>
                <a:spcPct val="100000"/>
              </a:lnSpc>
              <a:spcBef>
                <a:spcPts val="0"/>
              </a:spcBef>
              <a:buNone/>
            </a:pPr>
            <a:r>
              <a:rPr lang="en-US" sz="1050" dirty="0"/>
              <a:t>es </a:t>
            </a:r>
            <a:r>
              <a:rPr lang="en-US" sz="1050" dirty="0" err="1"/>
              <a:t>tu</a:t>
            </a:r>
            <a:r>
              <a:rPr lang="en-US" sz="1050" dirty="0"/>
              <a:t> </a:t>
            </a:r>
            <a:r>
              <a:rPr lang="en-US" sz="1050" dirty="0" err="1"/>
              <a:t>amado</a:t>
            </a:r>
            <a:r>
              <a:rPr lang="en-US" sz="1050" dirty="0"/>
              <a:t>,</a:t>
            </a:r>
            <a:br>
              <a:rPr lang="en-US" sz="1050" dirty="0"/>
            </a:br>
            <a:r>
              <a:rPr lang="en-US" sz="1050" dirty="0"/>
              <a:t>Que </a:t>
            </a:r>
            <a:r>
              <a:rPr lang="en-US" sz="1050" dirty="0" err="1"/>
              <a:t>así</a:t>
            </a:r>
            <a:r>
              <a:rPr lang="en-US" sz="1050" dirty="0"/>
              <a:t> </a:t>
            </a:r>
            <a:r>
              <a:rPr lang="en-US" sz="1050" dirty="0" err="1"/>
              <a:t>nos</a:t>
            </a:r>
            <a:r>
              <a:rPr lang="en-US" sz="1050" dirty="0"/>
              <a:t> </a:t>
            </a:r>
            <a:r>
              <a:rPr lang="en-US" sz="1050" dirty="0" err="1"/>
              <a:t>ruegas</a:t>
            </a:r>
            <a:r>
              <a:rPr lang="en-US" sz="1050" dirty="0"/>
              <a:t>?.</a:t>
            </a:r>
          </a:p>
          <a:p>
            <a:pPr marL="0" indent="0">
              <a:lnSpc>
                <a:spcPct val="100000"/>
              </a:lnSpc>
              <a:spcBef>
                <a:spcPts val="0"/>
              </a:spcBef>
              <a:buNone/>
            </a:pPr>
            <a:endParaRPr lang="en-US" sz="1050" dirty="0"/>
          </a:p>
          <a:p>
            <a:pPr marL="0" indent="0">
              <a:lnSpc>
                <a:spcPct val="100000"/>
              </a:lnSpc>
              <a:spcBef>
                <a:spcPts val="0"/>
              </a:spcBef>
              <a:buNone/>
            </a:pPr>
            <a:r>
              <a:rPr lang="en-US" sz="1050" i="1" dirty="0"/>
              <a:t>La </a:t>
            </a:r>
            <a:r>
              <a:rPr lang="en-US" sz="1050" i="1" dirty="0" err="1"/>
              <a:t>Sulamita</a:t>
            </a:r>
            <a:endParaRPr lang="en-US" sz="1050" dirty="0"/>
          </a:p>
          <a:p>
            <a:pPr marL="0" indent="0">
              <a:lnSpc>
                <a:spcPct val="100000"/>
              </a:lnSpc>
              <a:spcBef>
                <a:spcPts val="0"/>
              </a:spcBef>
              <a:buNone/>
            </a:pPr>
            <a:r>
              <a:rPr lang="en-US" sz="1050" dirty="0"/>
              <a:t>Mi </a:t>
            </a:r>
            <a:r>
              <a:rPr lang="en-US" sz="1050" dirty="0" err="1"/>
              <a:t>amado</a:t>
            </a:r>
            <a:r>
              <a:rPr lang="en-US" sz="1050" dirty="0"/>
              <a:t> es </a:t>
            </a:r>
            <a:r>
              <a:rPr lang="en-US" sz="1050" dirty="0" err="1"/>
              <a:t>apuesto</a:t>
            </a:r>
            <a:r>
              <a:rPr lang="en-US" sz="1050" dirty="0"/>
              <a:t> y </a:t>
            </a:r>
            <a:r>
              <a:rPr lang="en-US" sz="1050" dirty="0" err="1"/>
              <a:t>sonrosado</a:t>
            </a:r>
            <a:r>
              <a:rPr lang="en-US" sz="1050" dirty="0"/>
              <a:t>,</a:t>
            </a:r>
            <a:br>
              <a:rPr lang="en-US" sz="1050" dirty="0"/>
            </a:br>
            <a:r>
              <a:rPr lang="en-US" sz="1050" dirty="0" err="1"/>
              <a:t>Distinguido</a:t>
            </a:r>
            <a:r>
              <a:rPr lang="en-US" sz="1050" dirty="0"/>
              <a:t> entre </a:t>
            </a:r>
            <a:r>
              <a:rPr lang="en-US" sz="1050" dirty="0" err="1"/>
              <a:t>diez</a:t>
            </a:r>
            <a:r>
              <a:rPr lang="en-US" sz="1050" dirty="0"/>
              <a:t> mil.</a:t>
            </a:r>
            <a:br>
              <a:rPr lang="en-US" sz="1050" dirty="0"/>
            </a:br>
            <a:r>
              <a:rPr lang="en-US" sz="1050" dirty="0" err="1"/>
              <a:t>Su</a:t>
            </a:r>
            <a:r>
              <a:rPr lang="en-US" sz="1050" dirty="0"/>
              <a:t> cabeza es </a:t>
            </a:r>
            <a:r>
              <a:rPr lang="en-US" sz="1050" dirty="0" err="1"/>
              <a:t>como</a:t>
            </a:r>
            <a:r>
              <a:rPr lang="en-US" sz="1050" dirty="0"/>
              <a:t> </a:t>
            </a:r>
            <a:r>
              <a:rPr lang="en-US" sz="1050" dirty="0" err="1"/>
              <a:t>oro</a:t>
            </a:r>
            <a:r>
              <a:rPr lang="en-US" sz="1050" dirty="0"/>
              <a:t>, </a:t>
            </a:r>
            <a:r>
              <a:rPr lang="en-US" sz="1050" dirty="0" err="1"/>
              <a:t>oro</a:t>
            </a:r>
            <a:r>
              <a:rPr lang="en-US" sz="1050" dirty="0"/>
              <a:t> puro,</a:t>
            </a:r>
            <a:br>
              <a:rPr lang="en-US" sz="1050" dirty="0"/>
            </a:br>
            <a:r>
              <a:rPr lang="en-US" sz="1050" dirty="0"/>
              <a:t>Sus </a:t>
            </a:r>
            <a:r>
              <a:rPr lang="en-US" sz="1050" dirty="0" err="1"/>
              <a:t>cabellos</a:t>
            </a:r>
            <a:r>
              <a:rPr lang="en-US" sz="1050" dirty="0"/>
              <a:t>, </a:t>
            </a:r>
            <a:r>
              <a:rPr lang="en-US" sz="1050" dirty="0" err="1"/>
              <a:t>como</a:t>
            </a:r>
            <a:r>
              <a:rPr lang="en-US" sz="1050" dirty="0"/>
              <a:t> </a:t>
            </a:r>
            <a:r>
              <a:rPr lang="en-US" sz="1050" dirty="0" err="1"/>
              <a:t>racimos</a:t>
            </a:r>
            <a:r>
              <a:rPr lang="en-US" sz="1050" dirty="0"/>
              <a:t> de </a:t>
            </a:r>
            <a:r>
              <a:rPr lang="en-US" sz="1050" dirty="0" err="1"/>
              <a:t>dátiles</a:t>
            </a:r>
            <a:r>
              <a:rPr lang="en-US" sz="1050" dirty="0"/>
              <a:t>,</a:t>
            </a:r>
            <a:br>
              <a:rPr lang="en-US" sz="1050" dirty="0"/>
            </a:br>
            <a:r>
              <a:rPr lang="en-US" sz="1050" dirty="0"/>
              <a:t>Negros </a:t>
            </a:r>
            <a:r>
              <a:rPr lang="en-US" sz="1050" dirty="0" err="1"/>
              <a:t>como</a:t>
            </a:r>
            <a:r>
              <a:rPr lang="en-US" sz="1050" dirty="0"/>
              <a:t> </a:t>
            </a:r>
            <a:r>
              <a:rPr lang="en-US" sz="1050" dirty="0" err="1"/>
              <a:t>el</a:t>
            </a:r>
            <a:r>
              <a:rPr lang="en-US" sz="1050" dirty="0"/>
              <a:t> </a:t>
            </a:r>
            <a:r>
              <a:rPr lang="en-US" sz="1050" dirty="0" err="1"/>
              <a:t>cuervo</a:t>
            </a:r>
            <a:r>
              <a:rPr lang="en-US" sz="1050" dirty="0"/>
              <a:t>.</a:t>
            </a:r>
            <a:br>
              <a:rPr lang="en-US" sz="1050" dirty="0"/>
            </a:br>
            <a:r>
              <a:rPr lang="en-US" sz="1050" dirty="0"/>
              <a:t>Sus </a:t>
            </a:r>
            <a:r>
              <a:rPr lang="en-US" sz="1050" dirty="0" err="1"/>
              <a:t>ojos</a:t>
            </a:r>
            <a:r>
              <a:rPr lang="en-US" sz="1050" dirty="0"/>
              <a:t> son </a:t>
            </a:r>
            <a:r>
              <a:rPr lang="en-US" sz="1050" dirty="0" err="1"/>
              <a:t>como</a:t>
            </a:r>
            <a:r>
              <a:rPr lang="en-US" sz="1050" dirty="0"/>
              <a:t> palomas</a:t>
            </a:r>
            <a:br>
              <a:rPr lang="en-US" sz="1050" dirty="0"/>
            </a:br>
            <a:r>
              <a:rPr lang="en-US" sz="1050" dirty="0"/>
              <a:t>Junto a </a:t>
            </a:r>
            <a:r>
              <a:rPr lang="en-US" sz="1050" dirty="0" err="1"/>
              <a:t>corrientes</a:t>
            </a:r>
            <a:r>
              <a:rPr lang="en-US" sz="1050" dirty="0"/>
              <a:t> de </a:t>
            </a:r>
            <a:r>
              <a:rPr lang="en-US" sz="1050" dirty="0" err="1"/>
              <a:t>agua</a:t>
            </a:r>
            <a:r>
              <a:rPr lang="en-US" sz="1050" dirty="0"/>
              <a:t>,</a:t>
            </a:r>
            <a:br>
              <a:rPr lang="en-US" sz="1050" dirty="0"/>
            </a:br>
            <a:r>
              <a:rPr lang="en-US" sz="1050" dirty="0" err="1"/>
              <a:t>Bañados</a:t>
            </a:r>
            <a:r>
              <a:rPr lang="en-US" sz="1050" dirty="0"/>
              <a:t> </a:t>
            </a:r>
            <a:r>
              <a:rPr lang="en-US" sz="1050" dirty="0" err="1"/>
              <a:t>en</a:t>
            </a:r>
            <a:r>
              <a:rPr lang="en-US" sz="1050" dirty="0"/>
              <a:t> leche,</a:t>
            </a:r>
            <a:br>
              <a:rPr lang="en-US" sz="1050" dirty="0"/>
            </a:br>
            <a:r>
              <a:rPr lang="en-US" sz="1050" dirty="0" err="1"/>
              <a:t>Colocados</a:t>
            </a:r>
            <a:r>
              <a:rPr lang="en-US" sz="1050" dirty="0"/>
              <a:t> </a:t>
            </a:r>
            <a:r>
              <a:rPr lang="en-US" sz="1050" dirty="0" err="1"/>
              <a:t>en</a:t>
            </a:r>
            <a:r>
              <a:rPr lang="en-US" sz="1050" dirty="0"/>
              <a:t> </a:t>
            </a:r>
            <a:r>
              <a:rPr lang="en-US" sz="1050" dirty="0" err="1"/>
              <a:t>su</a:t>
            </a:r>
            <a:r>
              <a:rPr lang="en-US" sz="1050" dirty="0"/>
              <a:t> </a:t>
            </a:r>
            <a:r>
              <a:rPr lang="en-US" sz="1050" dirty="0" err="1"/>
              <a:t>engaste</a:t>
            </a:r>
            <a:r>
              <a:rPr lang="en-US" sz="1050" dirty="0"/>
              <a:t>.</a:t>
            </a:r>
            <a:br>
              <a:rPr lang="en-US" sz="1050" dirty="0"/>
            </a:br>
            <a:r>
              <a:rPr lang="en-US" sz="1050" dirty="0"/>
              <a:t>Sus </a:t>
            </a:r>
            <a:r>
              <a:rPr lang="en-US" sz="1050" dirty="0" err="1"/>
              <a:t>mejillas</a:t>
            </a:r>
            <a:r>
              <a:rPr lang="en-US" sz="1050" dirty="0"/>
              <a:t>, </a:t>
            </a:r>
            <a:r>
              <a:rPr lang="en-US" sz="1050" dirty="0" err="1"/>
              <a:t>como</a:t>
            </a:r>
            <a:r>
              <a:rPr lang="en-US" sz="1050" dirty="0"/>
              <a:t> eras de </a:t>
            </a:r>
            <a:r>
              <a:rPr lang="en-US" sz="1050" dirty="0" err="1"/>
              <a:t>bálsamo</a:t>
            </a:r>
            <a:r>
              <a:rPr lang="en-US" sz="1050" dirty="0"/>
              <a:t>,</a:t>
            </a:r>
            <a:br>
              <a:rPr lang="en-US" sz="1050" dirty="0"/>
            </a:br>
            <a:r>
              <a:rPr lang="en-US" sz="1050" dirty="0"/>
              <a:t>Como </a:t>
            </a:r>
            <a:r>
              <a:rPr lang="en-US" sz="1050" dirty="0" err="1"/>
              <a:t>riberas</a:t>
            </a:r>
            <a:r>
              <a:rPr lang="en-US" sz="1050" dirty="0"/>
              <a:t> de </a:t>
            </a:r>
            <a:r>
              <a:rPr lang="en-US" sz="1050" dirty="0" err="1"/>
              <a:t>hierbas</a:t>
            </a:r>
            <a:r>
              <a:rPr lang="en-US" sz="1050" dirty="0"/>
              <a:t> </a:t>
            </a:r>
            <a:r>
              <a:rPr lang="en-US" sz="1050" dirty="0" err="1"/>
              <a:t>aromáticas</a:t>
            </a:r>
            <a:r>
              <a:rPr lang="en-US" sz="1050" dirty="0"/>
              <a:t>;</a:t>
            </a:r>
            <a:br>
              <a:rPr lang="en-US" sz="1050" dirty="0"/>
            </a:br>
            <a:r>
              <a:rPr lang="en-US" sz="1050" dirty="0"/>
              <a:t>Sus </a:t>
            </a:r>
            <a:r>
              <a:rPr lang="en-US" sz="1050" dirty="0" err="1"/>
              <a:t>labios</a:t>
            </a:r>
            <a:r>
              <a:rPr lang="en-US" sz="1050" dirty="0"/>
              <a:t> son </a:t>
            </a:r>
            <a:r>
              <a:rPr lang="en-US" sz="1050" dirty="0" err="1"/>
              <a:t>lirios</a:t>
            </a:r>
            <a:r>
              <a:rPr lang="en-US" sz="1050" dirty="0"/>
              <a:t/>
            </a:r>
            <a:br>
              <a:rPr lang="en-US" sz="1050" dirty="0"/>
            </a:br>
            <a:r>
              <a:rPr lang="en-US" sz="1050" dirty="0"/>
              <a:t>Que </a:t>
            </a:r>
            <a:r>
              <a:rPr lang="en-US" sz="1050" dirty="0" err="1"/>
              <a:t>destilan</a:t>
            </a:r>
            <a:r>
              <a:rPr lang="en-US" sz="1050" dirty="0"/>
              <a:t> </a:t>
            </a:r>
            <a:r>
              <a:rPr lang="en-US" sz="1050" dirty="0" err="1"/>
              <a:t>mirra</a:t>
            </a:r>
            <a:r>
              <a:rPr lang="en-US" sz="1050" dirty="0"/>
              <a:t> </a:t>
            </a:r>
            <a:r>
              <a:rPr lang="en-US" sz="1050" dirty="0" err="1"/>
              <a:t>líquida</a:t>
            </a:r>
            <a:r>
              <a:rPr lang="en-US" sz="1050" dirty="0"/>
              <a:t>.</a:t>
            </a:r>
          </a:p>
          <a:p>
            <a:pPr marL="0" indent="0">
              <a:lnSpc>
                <a:spcPct val="100000"/>
              </a:lnSpc>
              <a:spcBef>
                <a:spcPts val="0"/>
              </a:spcBef>
              <a:buNone/>
            </a:pPr>
            <a:r>
              <a:rPr lang="en-US" sz="1050" dirty="0"/>
              <a:t/>
            </a:r>
            <a:br>
              <a:rPr lang="en-US" sz="1050" dirty="0"/>
            </a:br>
            <a:r>
              <a:rPr lang="en-US" sz="1050" dirty="0"/>
              <a:t>Sus manos son barras de </a:t>
            </a:r>
            <a:r>
              <a:rPr lang="en-US" sz="1050" dirty="0" err="1"/>
              <a:t>oro</a:t>
            </a:r>
            <a:r>
              <a:rPr lang="en-US" sz="1050" dirty="0"/>
              <a:t/>
            </a:r>
            <a:br>
              <a:rPr lang="en-US" sz="1050" dirty="0"/>
            </a:br>
            <a:r>
              <a:rPr lang="en-US" sz="1050" dirty="0" err="1"/>
              <a:t>Engastadas</a:t>
            </a:r>
            <a:r>
              <a:rPr lang="en-US" sz="1050" dirty="0"/>
              <a:t> de </a:t>
            </a:r>
            <a:r>
              <a:rPr lang="en-US" sz="1050" dirty="0" err="1"/>
              <a:t>berilo</a:t>
            </a:r>
            <a:r>
              <a:rPr lang="en-US" sz="1050" dirty="0"/>
              <a:t>;</a:t>
            </a:r>
            <a:br>
              <a:rPr lang="en-US" sz="1050" dirty="0"/>
            </a:br>
            <a:r>
              <a:rPr lang="en-US" sz="1050" dirty="0" err="1"/>
              <a:t>Su</a:t>
            </a:r>
            <a:r>
              <a:rPr lang="en-US" sz="1050" dirty="0"/>
              <a:t> </a:t>
            </a:r>
            <a:r>
              <a:rPr lang="en-US" sz="1050" dirty="0" err="1"/>
              <a:t>vientre</a:t>
            </a:r>
            <a:r>
              <a:rPr lang="en-US" sz="1050" dirty="0"/>
              <a:t> es </a:t>
            </a:r>
            <a:r>
              <a:rPr lang="en-US" sz="1050" dirty="0" err="1"/>
              <a:t>marfil</a:t>
            </a:r>
            <a:r>
              <a:rPr lang="en-US" sz="1050" dirty="0"/>
              <a:t> </a:t>
            </a:r>
            <a:r>
              <a:rPr lang="en-US" sz="1050" dirty="0" err="1"/>
              <a:t>tallado</a:t>
            </a:r>
            <a:r>
              <a:rPr lang="en-US" sz="1050" dirty="0"/>
              <a:t/>
            </a:r>
            <a:br>
              <a:rPr lang="en-US" sz="1050" dirty="0"/>
            </a:br>
            <a:r>
              <a:rPr lang="en-US" sz="1050" dirty="0" err="1"/>
              <a:t>Recubierto</a:t>
            </a:r>
            <a:r>
              <a:rPr lang="en-US" sz="1050" dirty="0"/>
              <a:t> de </a:t>
            </a:r>
            <a:r>
              <a:rPr lang="en-US" sz="1050" dirty="0" err="1"/>
              <a:t>zafiros</a:t>
            </a:r>
            <a:r>
              <a:rPr lang="en-US" sz="1050" dirty="0"/>
              <a:t>.</a:t>
            </a:r>
            <a:br>
              <a:rPr lang="en-US" sz="1050" dirty="0"/>
            </a:br>
            <a:r>
              <a:rPr lang="en-US" sz="1050" dirty="0"/>
              <a:t>Sus </a:t>
            </a:r>
            <a:r>
              <a:rPr lang="en-US" sz="1050" dirty="0" err="1"/>
              <a:t>piernas</a:t>
            </a:r>
            <a:r>
              <a:rPr lang="en-US" sz="1050" dirty="0"/>
              <a:t> son </a:t>
            </a:r>
            <a:r>
              <a:rPr lang="en-US" sz="1050" dirty="0" err="1"/>
              <a:t>columnas</a:t>
            </a:r>
            <a:r>
              <a:rPr lang="en-US" sz="1050" dirty="0"/>
              <a:t> de </a:t>
            </a:r>
            <a:r>
              <a:rPr lang="en-US" sz="1050" dirty="0" err="1"/>
              <a:t>alabastro</a:t>
            </a:r>
            <a:r>
              <a:rPr lang="en-US" sz="1050" dirty="0"/>
              <a:t/>
            </a:r>
            <a:br>
              <a:rPr lang="en-US" sz="1050" dirty="0"/>
            </a:br>
            <a:r>
              <a:rPr lang="en-US" sz="1050" dirty="0" err="1"/>
              <a:t>Asentadas</a:t>
            </a:r>
            <a:r>
              <a:rPr lang="en-US" sz="1050" dirty="0"/>
              <a:t> </a:t>
            </a:r>
            <a:r>
              <a:rPr lang="en-US" sz="1050" dirty="0" err="1"/>
              <a:t>sobre</a:t>
            </a:r>
            <a:r>
              <a:rPr lang="en-US" sz="1050" dirty="0"/>
              <a:t> </a:t>
            </a:r>
            <a:r>
              <a:rPr lang="en-US" sz="1050" dirty="0" err="1"/>
              <a:t>basas</a:t>
            </a:r>
            <a:r>
              <a:rPr lang="en-US" sz="1050" dirty="0"/>
              <a:t> de </a:t>
            </a:r>
            <a:r>
              <a:rPr lang="en-US" sz="1050" dirty="0" err="1"/>
              <a:t>oro</a:t>
            </a:r>
            <a:r>
              <a:rPr lang="en-US" sz="1050" dirty="0"/>
              <a:t> puro;</a:t>
            </a:r>
            <a:br>
              <a:rPr lang="en-US" sz="1050" dirty="0"/>
            </a:br>
            <a:r>
              <a:rPr lang="en-US" sz="1050" dirty="0" err="1"/>
              <a:t>Su</a:t>
            </a:r>
            <a:r>
              <a:rPr lang="en-US" sz="1050" dirty="0"/>
              <a:t> </a:t>
            </a:r>
            <a:r>
              <a:rPr lang="en-US" sz="1050" dirty="0" err="1"/>
              <a:t>aspecto</a:t>
            </a:r>
            <a:r>
              <a:rPr lang="en-US" sz="1050" dirty="0"/>
              <a:t> es </a:t>
            </a:r>
            <a:r>
              <a:rPr lang="en-US" sz="1050" dirty="0" err="1"/>
              <a:t>como</a:t>
            </a:r>
            <a:r>
              <a:rPr lang="en-US" sz="1050" dirty="0"/>
              <a:t> </a:t>
            </a:r>
            <a:r>
              <a:rPr lang="en-US" sz="1050" dirty="0" err="1"/>
              <a:t>el</a:t>
            </a:r>
            <a:r>
              <a:rPr lang="en-US" sz="1050" dirty="0"/>
              <a:t> </a:t>
            </a:r>
            <a:r>
              <a:rPr lang="en-US" sz="1050" dirty="0" err="1"/>
              <a:t>Líbano</a:t>
            </a:r>
            <a:r>
              <a:rPr lang="en-US" sz="1050" dirty="0"/>
              <a:t>,</a:t>
            </a:r>
            <a:br>
              <a:rPr lang="en-US" sz="1050" dirty="0"/>
            </a:br>
            <a:r>
              <a:rPr lang="en-US" sz="1050" dirty="0"/>
              <a:t>Gallardo </a:t>
            </a:r>
            <a:r>
              <a:rPr lang="en-US" sz="1050" dirty="0" err="1"/>
              <a:t>como</a:t>
            </a:r>
            <a:r>
              <a:rPr lang="en-US" sz="1050" dirty="0"/>
              <a:t> </a:t>
            </a:r>
            <a:r>
              <a:rPr lang="en-US" sz="1050" dirty="0" err="1"/>
              <a:t>los</a:t>
            </a:r>
            <a:r>
              <a:rPr lang="en-US" sz="1050" dirty="0"/>
              <a:t> cedros.</a:t>
            </a:r>
            <a:br>
              <a:rPr lang="en-US" sz="1050" dirty="0"/>
            </a:br>
            <a:r>
              <a:rPr lang="en-US" sz="1050" dirty="0" err="1"/>
              <a:t>Su</a:t>
            </a:r>
            <a:r>
              <a:rPr lang="en-US" sz="1050" dirty="0"/>
              <a:t> paladar es </a:t>
            </a:r>
            <a:r>
              <a:rPr lang="en-US" sz="1050" dirty="0" err="1"/>
              <a:t>dulcísimo</a:t>
            </a:r>
            <a:r>
              <a:rPr lang="en-US" sz="1050" dirty="0"/>
              <a:t>,</a:t>
            </a:r>
            <a:br>
              <a:rPr lang="en-US" sz="1050" dirty="0"/>
            </a:br>
            <a:r>
              <a:rPr lang="en-US" sz="1050" dirty="0"/>
              <a:t>Y </a:t>
            </a:r>
            <a:r>
              <a:rPr lang="en-US" sz="1050" dirty="0" err="1"/>
              <a:t>todo</a:t>
            </a:r>
            <a:r>
              <a:rPr lang="en-US" sz="1050" dirty="0"/>
              <a:t> </a:t>
            </a:r>
            <a:r>
              <a:rPr lang="en-US" sz="1050" dirty="0" err="1"/>
              <a:t>él</a:t>
            </a:r>
            <a:r>
              <a:rPr lang="en-US" sz="1050" dirty="0"/>
              <a:t>, </a:t>
            </a:r>
            <a:r>
              <a:rPr lang="en-US" sz="1050" dirty="0" err="1"/>
              <a:t>deseable</a:t>
            </a:r>
            <a:r>
              <a:rPr lang="en-US" sz="1050" dirty="0"/>
              <a:t>.</a:t>
            </a:r>
            <a:br>
              <a:rPr lang="en-US" sz="1050" dirty="0"/>
            </a:br>
            <a:r>
              <a:rPr lang="en-US" sz="1050" dirty="0"/>
              <a:t>Este es mi </a:t>
            </a:r>
            <a:r>
              <a:rPr lang="en-US" sz="1050" dirty="0" err="1"/>
              <a:t>amado</a:t>
            </a:r>
            <a:r>
              <a:rPr lang="en-US" sz="1050" dirty="0"/>
              <a:t> y </a:t>
            </a:r>
            <a:r>
              <a:rPr lang="en-US" sz="1050" dirty="0" err="1"/>
              <a:t>este</a:t>
            </a:r>
            <a:r>
              <a:rPr lang="en-US" sz="1050" dirty="0"/>
              <a:t> es mi amigo,</a:t>
            </a:r>
            <a:br>
              <a:rPr lang="en-US" sz="1050" dirty="0"/>
            </a:br>
            <a:r>
              <a:rPr lang="en-US" sz="1050" dirty="0" err="1"/>
              <a:t>Hijas</a:t>
            </a:r>
            <a:r>
              <a:rPr lang="en-US" sz="1050" dirty="0"/>
              <a:t> de </a:t>
            </a:r>
            <a:r>
              <a:rPr lang="en-US" sz="1050" dirty="0" err="1" smtClean="0"/>
              <a:t>Jerusalén</a:t>
            </a:r>
            <a:r>
              <a:rPr lang="en-US" sz="1050" dirty="0" smtClean="0"/>
              <a:t>.</a:t>
            </a:r>
            <a:endParaRPr lang="en-US" sz="1050" dirty="0"/>
          </a:p>
        </p:txBody>
      </p:sp>
    </p:spTree>
    <p:extLst>
      <p:ext uri="{BB962C8B-B14F-4D97-AF65-F5344CB8AC3E}">
        <p14:creationId xmlns:p14="http://schemas.microsoft.com/office/powerpoint/2010/main" val="222889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 xmlns:a16="http://schemas.microsoft.com/office/drawing/2014/main" id="{9A3D0CE2-91FF-49B3-A5D8-181E900D75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9">
            <a:extLst>
              <a:ext uri="{FF2B5EF4-FFF2-40B4-BE49-F238E27FC236}">
                <a16:creationId xmlns="" xmlns:a16="http://schemas.microsoft.com/office/drawing/2014/main" id="{58AEBD96-C315-4F53-9D9E-0E20E993EB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21">
            <a:extLst>
              <a:ext uri="{FF2B5EF4-FFF2-40B4-BE49-F238E27FC236}">
                <a16:creationId xmlns="" xmlns:a16="http://schemas.microsoft.com/office/drawing/2014/main" id="{78916AAA-66F6-4DFA-88ED-7E27CF6B8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23">
            <a:extLst>
              <a:ext uri="{FF2B5EF4-FFF2-40B4-BE49-F238E27FC236}">
                <a16:creationId xmlns="" xmlns:a16="http://schemas.microsoft.com/office/drawing/2014/main" id="{A137D43F-BAD6-47F1-AA65-AEEA38A2FF3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7236911" y="4068923"/>
            <a:ext cx="810678" cy="1080902"/>
            <a:chOff x="9685338" y="4460675"/>
            <a:chExt cx="1080904" cy="1080902"/>
          </a:xfrm>
        </p:grpSpPr>
        <p:sp>
          <p:nvSpPr>
            <p:cNvPr id="25" name="Oval 24">
              <a:extLst>
                <a:ext uri="{FF2B5EF4-FFF2-40B4-BE49-F238E27FC236}">
                  <a16:creationId xmlns="" xmlns:a16="http://schemas.microsoft.com/office/drawing/2014/main" id="{D512C9B2-6B22-4211-A940-FCD7C2CD0BE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21" name="Oval 25">
              <a:extLst>
                <a:ext uri="{FF2B5EF4-FFF2-40B4-BE49-F238E27FC236}">
                  <a16:creationId xmlns="" xmlns:a16="http://schemas.microsoft.com/office/drawing/2014/main" id="{85F7DB84-CDE7-46F8-90DD-9D048A7D52D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3" name="Rectangle 27">
            <a:extLst>
              <a:ext uri="{FF2B5EF4-FFF2-40B4-BE49-F238E27FC236}">
                <a16:creationId xmlns="" xmlns:a16="http://schemas.microsoft.com/office/drawing/2014/main" id="{48FDEBDB-5859-4B9E-8810-2C5CFED093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itle 12">
            <a:extLst>
              <a:ext uri="{FF2B5EF4-FFF2-40B4-BE49-F238E27FC236}">
                <a16:creationId xmlns="" xmlns:a16="http://schemas.microsoft.com/office/drawing/2014/main" id="{1560C7EB-73BF-4350-BC06-078F37DAFA42}"/>
              </a:ext>
            </a:extLst>
          </p:cNvPr>
          <p:cNvSpPr>
            <a:spLocks noGrp="1"/>
          </p:cNvSpPr>
          <p:nvPr>
            <p:ph type="title"/>
          </p:nvPr>
        </p:nvSpPr>
        <p:spPr>
          <a:xfrm>
            <a:off x="788670" y="942975"/>
            <a:ext cx="7475220" cy="3525056"/>
          </a:xfrm>
        </p:spPr>
        <p:txBody>
          <a:bodyPr vert="horz" lIns="91440" tIns="45720" rIns="91440" bIns="45720" rtlCol="0" anchor="b">
            <a:normAutofit fontScale="90000"/>
          </a:bodyPr>
          <a:lstStyle/>
          <a:p>
            <a:pPr algn="ctr"/>
            <a:r>
              <a:rPr lang="en-US" sz="4800" dirty="0">
                <a:solidFill>
                  <a:srgbClr val="FFFFFF"/>
                </a:solidFill>
              </a:rPr>
              <a:t>The Solution to indifference is </a:t>
            </a:r>
            <a:r>
              <a:rPr lang="en-US" sz="4800" dirty="0">
                <a:solidFill>
                  <a:schemeClr val="accent2">
                    <a:lumMod val="50000"/>
                  </a:schemeClr>
                </a:solidFill>
              </a:rPr>
              <a:t>gratitude.  </a:t>
            </a:r>
            <a:r>
              <a:rPr lang="en-US" sz="4800" dirty="0">
                <a:solidFill>
                  <a:srgbClr val="FFFFFF"/>
                </a:solidFill>
              </a:rPr>
              <a:t>Gratitude stems from REMEMBERING the good.</a:t>
            </a:r>
            <a:br>
              <a:rPr lang="en-US" sz="4800" dirty="0">
                <a:solidFill>
                  <a:srgbClr val="FFFFFF"/>
                </a:solidFill>
              </a:rPr>
            </a:br>
            <a:r>
              <a:rPr lang="en-US" sz="4800" dirty="0">
                <a:solidFill>
                  <a:srgbClr val="FFFFFF"/>
                </a:solidFill>
              </a:rPr>
              <a:t/>
            </a:r>
            <a:br>
              <a:rPr lang="en-US" sz="4800" dirty="0">
                <a:solidFill>
                  <a:srgbClr val="FFFFFF"/>
                </a:solidFill>
              </a:rPr>
            </a:br>
            <a:r>
              <a:rPr lang="en-US" sz="4800" dirty="0">
                <a:solidFill>
                  <a:srgbClr val="FFFFFF"/>
                </a:solidFill>
              </a:rPr>
              <a:t>La </a:t>
            </a:r>
            <a:r>
              <a:rPr lang="en-US" sz="4800" dirty="0" err="1">
                <a:solidFill>
                  <a:srgbClr val="FFFFFF"/>
                </a:solidFill>
              </a:rPr>
              <a:t>solución</a:t>
            </a:r>
            <a:r>
              <a:rPr lang="en-US" sz="4800" dirty="0">
                <a:solidFill>
                  <a:srgbClr val="FFFFFF"/>
                </a:solidFill>
              </a:rPr>
              <a:t> a la </a:t>
            </a:r>
            <a:r>
              <a:rPr lang="en-US" sz="4800" dirty="0" err="1">
                <a:solidFill>
                  <a:srgbClr val="FFFFFF"/>
                </a:solidFill>
              </a:rPr>
              <a:t>indiferencia</a:t>
            </a:r>
            <a:r>
              <a:rPr lang="en-US" sz="4800" dirty="0">
                <a:solidFill>
                  <a:srgbClr val="FFFFFF"/>
                </a:solidFill>
              </a:rPr>
              <a:t> es la </a:t>
            </a:r>
            <a:r>
              <a:rPr lang="en-US" sz="4800" dirty="0" err="1">
                <a:solidFill>
                  <a:schemeClr val="bg2">
                    <a:lumMod val="25000"/>
                  </a:schemeClr>
                </a:solidFill>
              </a:rPr>
              <a:t>gratitud</a:t>
            </a:r>
            <a:r>
              <a:rPr lang="en-US" sz="4800" dirty="0">
                <a:solidFill>
                  <a:srgbClr val="FFFFFF"/>
                </a:solidFill>
              </a:rPr>
              <a:t>.  La </a:t>
            </a:r>
            <a:r>
              <a:rPr lang="en-US" sz="4800" dirty="0" err="1">
                <a:solidFill>
                  <a:srgbClr val="FFFFFF"/>
                </a:solidFill>
              </a:rPr>
              <a:t>gratitud</a:t>
            </a:r>
            <a:r>
              <a:rPr lang="en-US" sz="4800" dirty="0">
                <a:solidFill>
                  <a:srgbClr val="FFFFFF"/>
                </a:solidFill>
              </a:rPr>
              <a:t> </a:t>
            </a:r>
            <a:r>
              <a:rPr lang="en-US" sz="4800" dirty="0" err="1">
                <a:solidFill>
                  <a:srgbClr val="FFFFFF"/>
                </a:solidFill>
              </a:rPr>
              <a:t>proviene</a:t>
            </a:r>
            <a:r>
              <a:rPr lang="en-US" sz="4800" dirty="0">
                <a:solidFill>
                  <a:srgbClr val="FFFFFF"/>
                </a:solidFill>
              </a:rPr>
              <a:t> de RECORDAR lo bueno.</a:t>
            </a:r>
          </a:p>
        </p:txBody>
      </p:sp>
      <p:sp>
        <p:nvSpPr>
          <p:cNvPr id="3" name="Text Placeholder 2">
            <a:extLst>
              <a:ext uri="{FF2B5EF4-FFF2-40B4-BE49-F238E27FC236}">
                <a16:creationId xmlns="" xmlns:a16="http://schemas.microsoft.com/office/drawing/2014/main" id="{C1425414-352E-47C8-97B5-C7E4D845EB90}"/>
              </a:ext>
            </a:extLst>
          </p:cNvPr>
          <p:cNvSpPr>
            <a:spLocks noGrp="1"/>
          </p:cNvSpPr>
          <p:nvPr>
            <p:ph type="body" idx="1"/>
          </p:nvPr>
        </p:nvSpPr>
        <p:spPr>
          <a:xfrm>
            <a:off x="802386" y="4649148"/>
            <a:ext cx="7461504" cy="1486158"/>
          </a:xfrm>
        </p:spPr>
        <p:txBody>
          <a:bodyPr vert="horz" lIns="91440" tIns="45720" rIns="91440" bIns="45720" rtlCol="0">
            <a:normAutofit/>
          </a:bodyPr>
          <a:lstStyle/>
          <a:p>
            <a:pPr algn="ctr"/>
            <a:r>
              <a:rPr lang="en-US" sz="2200" dirty="0">
                <a:solidFill>
                  <a:srgbClr val="FFFFFF">
                    <a:alpha val="60000"/>
                  </a:srgbClr>
                </a:solidFill>
              </a:rPr>
              <a:t>Revelation 2:1-7	</a:t>
            </a:r>
            <a:r>
              <a:rPr lang="en-US" sz="2200" dirty="0" err="1">
                <a:solidFill>
                  <a:srgbClr val="FFFFFF">
                    <a:alpha val="60000"/>
                  </a:srgbClr>
                </a:solidFill>
              </a:rPr>
              <a:t>Apocalipsis</a:t>
            </a:r>
            <a:r>
              <a:rPr lang="en-US" sz="2200" dirty="0">
                <a:solidFill>
                  <a:srgbClr val="FFFFFF">
                    <a:alpha val="60000"/>
                  </a:srgbClr>
                </a:solidFill>
              </a:rPr>
              <a:t> 2:1-7</a:t>
            </a:r>
          </a:p>
        </p:txBody>
      </p:sp>
      <p:cxnSp>
        <p:nvCxnSpPr>
          <p:cNvPr id="30" name="Straight Connector 29">
            <a:extLst>
              <a:ext uri="{FF2B5EF4-FFF2-40B4-BE49-F238E27FC236}">
                <a16:creationId xmlns="" xmlns:a16="http://schemas.microsoft.com/office/drawing/2014/main" id="{B1D1A340-723B-4014-B5FE-204F0627313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43000" y="4558589"/>
            <a:ext cx="6858000" cy="0"/>
          </a:xfrm>
          <a:prstGeom prst="line">
            <a:avLst/>
          </a:prstGeom>
          <a:ln w="28575">
            <a:solidFill>
              <a:srgbClr val="FFFFFF">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82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p:txBody>
          <a:bodyPr/>
          <a:lstStyle/>
          <a:p>
            <a:r>
              <a:rPr lang="en-US" dirty="0"/>
              <a:t>Song 6:1-3</a:t>
            </a:r>
            <a:br>
              <a:rPr lang="en-US" dirty="0"/>
            </a:br>
            <a:r>
              <a:rPr lang="en-US" dirty="0" err="1"/>
              <a:t>Cantares</a:t>
            </a:r>
            <a:r>
              <a:rPr lang="en-US" dirty="0"/>
              <a:t> 6:1-3</a:t>
            </a:r>
          </a:p>
        </p:txBody>
      </p:sp>
      <p:sp>
        <p:nvSpPr>
          <p:cNvPr id="11" name="Text Placeholder 10">
            <a:extLst>
              <a:ext uri="{FF2B5EF4-FFF2-40B4-BE49-F238E27FC236}">
                <a16:creationId xmlns="" xmlns:a16="http://schemas.microsoft.com/office/drawing/2014/main" id="{832B089C-0E60-4B13-91A9-5A763C07BE85}"/>
              </a:ext>
            </a:extLst>
          </p:cNvPr>
          <p:cNvSpPr>
            <a:spLocks noGrp="1"/>
          </p:cNvSpPr>
          <p:nvPr>
            <p:ph type="body" idx="1"/>
          </p:nvPr>
        </p:nvSpPr>
        <p:spPr/>
        <p:txBody>
          <a:bodyPr/>
          <a:lstStyle/>
          <a:p>
            <a:r>
              <a:rPr lang="en-US" dirty="0"/>
              <a:t>NKJV</a:t>
            </a:r>
          </a:p>
        </p:txBody>
      </p:sp>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2743200"/>
            <a:ext cx="3657600" cy="3803374"/>
          </a:xfrm>
        </p:spPr>
        <p:txBody>
          <a:bodyPr>
            <a:normAutofit fontScale="70000" lnSpcReduction="20000"/>
          </a:bodyPr>
          <a:lstStyle/>
          <a:p>
            <a:pPr marL="0" indent="0">
              <a:lnSpc>
                <a:spcPct val="120000"/>
              </a:lnSpc>
              <a:spcBef>
                <a:spcPts val="0"/>
              </a:spcBef>
              <a:buNone/>
            </a:pPr>
            <a:r>
              <a:rPr lang="en-US" i="1" dirty="0"/>
              <a:t>The Daughters of Jerusalem</a:t>
            </a:r>
          </a:p>
          <a:p>
            <a:pPr marL="0" indent="0">
              <a:lnSpc>
                <a:spcPct val="120000"/>
              </a:lnSpc>
              <a:spcBef>
                <a:spcPts val="0"/>
              </a:spcBef>
              <a:buNone/>
            </a:pPr>
            <a:r>
              <a:rPr lang="en-US" dirty="0"/>
              <a:t>Where has your beloved gone,</a:t>
            </a:r>
          </a:p>
          <a:p>
            <a:pPr marL="0" indent="0">
              <a:lnSpc>
                <a:spcPct val="120000"/>
              </a:lnSpc>
              <a:spcBef>
                <a:spcPts val="0"/>
              </a:spcBef>
              <a:buNone/>
            </a:pPr>
            <a:r>
              <a:rPr lang="en-US" dirty="0"/>
              <a:t>O fairest among women?</a:t>
            </a:r>
          </a:p>
          <a:p>
            <a:pPr marL="0" indent="0">
              <a:lnSpc>
                <a:spcPct val="120000"/>
              </a:lnSpc>
              <a:spcBef>
                <a:spcPts val="0"/>
              </a:spcBef>
              <a:buNone/>
            </a:pPr>
            <a:r>
              <a:rPr lang="en-US" dirty="0"/>
              <a:t>Where has your beloved turned aside,</a:t>
            </a:r>
          </a:p>
          <a:p>
            <a:pPr marL="0" indent="0">
              <a:lnSpc>
                <a:spcPct val="120000"/>
              </a:lnSpc>
              <a:spcBef>
                <a:spcPts val="0"/>
              </a:spcBef>
              <a:buNone/>
            </a:pPr>
            <a:r>
              <a:rPr lang="en-US" dirty="0"/>
              <a:t>That we may seek him with you?</a:t>
            </a:r>
          </a:p>
          <a:p>
            <a:pPr marL="0" indent="0">
              <a:lnSpc>
                <a:spcPct val="120000"/>
              </a:lnSpc>
              <a:spcBef>
                <a:spcPts val="0"/>
              </a:spcBef>
              <a:buNone/>
            </a:pPr>
            <a:endParaRPr lang="en-US" dirty="0"/>
          </a:p>
          <a:p>
            <a:pPr marL="0" indent="0">
              <a:lnSpc>
                <a:spcPct val="120000"/>
              </a:lnSpc>
              <a:spcBef>
                <a:spcPts val="0"/>
              </a:spcBef>
              <a:buNone/>
            </a:pPr>
            <a:r>
              <a:rPr lang="en-US" i="1" dirty="0"/>
              <a:t>The Shulamite</a:t>
            </a:r>
          </a:p>
          <a:p>
            <a:pPr marL="0" indent="0">
              <a:lnSpc>
                <a:spcPct val="120000"/>
              </a:lnSpc>
              <a:spcBef>
                <a:spcPts val="0"/>
              </a:spcBef>
              <a:buNone/>
            </a:pPr>
            <a:r>
              <a:rPr lang="en-US" dirty="0"/>
              <a:t>My beloved has gone to his garden,</a:t>
            </a:r>
          </a:p>
          <a:p>
            <a:pPr marL="0" indent="0">
              <a:lnSpc>
                <a:spcPct val="120000"/>
              </a:lnSpc>
              <a:spcBef>
                <a:spcPts val="0"/>
              </a:spcBef>
              <a:buNone/>
            </a:pPr>
            <a:r>
              <a:rPr lang="en-US" dirty="0"/>
              <a:t>To the beds of spices,</a:t>
            </a:r>
          </a:p>
          <a:p>
            <a:pPr marL="0" indent="0">
              <a:lnSpc>
                <a:spcPct val="120000"/>
              </a:lnSpc>
              <a:spcBef>
                <a:spcPts val="0"/>
              </a:spcBef>
              <a:buNone/>
            </a:pPr>
            <a:r>
              <a:rPr lang="en-US" dirty="0"/>
              <a:t>To feed his flock in the gardens,</a:t>
            </a:r>
          </a:p>
          <a:p>
            <a:pPr marL="0" indent="0">
              <a:lnSpc>
                <a:spcPct val="120000"/>
              </a:lnSpc>
              <a:spcBef>
                <a:spcPts val="0"/>
              </a:spcBef>
              <a:buNone/>
            </a:pPr>
            <a:r>
              <a:rPr lang="en-US" dirty="0"/>
              <a:t>And to gather lilies.</a:t>
            </a:r>
          </a:p>
          <a:p>
            <a:pPr marL="0" indent="0">
              <a:lnSpc>
                <a:spcPct val="120000"/>
              </a:lnSpc>
              <a:spcBef>
                <a:spcPts val="0"/>
              </a:spcBef>
              <a:buNone/>
            </a:pPr>
            <a:endParaRPr lang="en-US" dirty="0"/>
          </a:p>
          <a:p>
            <a:pPr marL="0" indent="0">
              <a:lnSpc>
                <a:spcPct val="120000"/>
              </a:lnSpc>
              <a:spcBef>
                <a:spcPts val="0"/>
              </a:spcBef>
              <a:buNone/>
            </a:pPr>
            <a:r>
              <a:rPr lang="en-US" dirty="0"/>
              <a:t>I am my beloved’s,</a:t>
            </a:r>
          </a:p>
          <a:p>
            <a:pPr marL="0" indent="0">
              <a:lnSpc>
                <a:spcPct val="120000"/>
              </a:lnSpc>
              <a:spcBef>
                <a:spcPts val="0"/>
              </a:spcBef>
              <a:buNone/>
            </a:pPr>
            <a:r>
              <a:rPr lang="en-US" dirty="0"/>
              <a:t>And my beloved is mine.</a:t>
            </a:r>
          </a:p>
          <a:p>
            <a:pPr marL="0" indent="0">
              <a:lnSpc>
                <a:spcPct val="120000"/>
              </a:lnSpc>
              <a:spcBef>
                <a:spcPts val="0"/>
              </a:spcBef>
              <a:buNone/>
            </a:pPr>
            <a:r>
              <a:rPr lang="en-US" dirty="0"/>
              <a:t>He feeds his flock among the lilies.</a:t>
            </a:r>
          </a:p>
        </p:txBody>
      </p:sp>
      <p:sp>
        <p:nvSpPr>
          <p:cNvPr id="13" name="Text Placeholder 12">
            <a:extLst>
              <a:ext uri="{FF2B5EF4-FFF2-40B4-BE49-F238E27FC236}">
                <a16:creationId xmlns="" xmlns:a16="http://schemas.microsoft.com/office/drawing/2014/main" id="{DF489F66-0382-4DFD-AB22-7AE2641B0E21}"/>
              </a:ext>
            </a:extLst>
          </p:cNvPr>
          <p:cNvSpPr>
            <a:spLocks noGrp="1"/>
          </p:cNvSpPr>
          <p:nvPr>
            <p:ph type="body" sz="quarter" idx="3"/>
          </p:nvPr>
        </p:nvSpPr>
        <p:spPr/>
        <p:txBody>
          <a:bodyPr/>
          <a:lstStyle/>
          <a:p>
            <a:r>
              <a:rPr lang="en-US" dirty="0"/>
              <a:t>NBLA</a:t>
            </a:r>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820793" y="2743200"/>
            <a:ext cx="3657600" cy="3803374"/>
          </a:xfrm>
        </p:spPr>
        <p:txBody>
          <a:bodyPr>
            <a:normAutofit fontScale="70000" lnSpcReduction="20000"/>
          </a:bodyPr>
          <a:lstStyle/>
          <a:p>
            <a:pPr marL="0" indent="0">
              <a:lnSpc>
                <a:spcPct val="120000"/>
              </a:lnSpc>
              <a:spcBef>
                <a:spcPts val="0"/>
              </a:spcBef>
              <a:buNone/>
            </a:pPr>
            <a:r>
              <a:rPr lang="en-US" i="1" dirty="0"/>
              <a:t>Las </a:t>
            </a:r>
            <a:r>
              <a:rPr lang="en-US" i="1" dirty="0" err="1"/>
              <a:t>Hijas</a:t>
            </a:r>
            <a:r>
              <a:rPr lang="en-US" i="1" dirty="0"/>
              <a:t> de </a:t>
            </a:r>
            <a:r>
              <a:rPr lang="en-US" i="1" dirty="0" err="1"/>
              <a:t>Jerusalen</a:t>
            </a:r>
            <a:endParaRPr lang="en-US" i="1" dirty="0"/>
          </a:p>
          <a:p>
            <a:pPr marL="0" indent="0">
              <a:lnSpc>
                <a:spcPct val="120000"/>
              </a:lnSpc>
              <a:spcBef>
                <a:spcPts val="0"/>
              </a:spcBef>
              <a:buNone/>
            </a:pPr>
            <a:r>
              <a:rPr lang="en-US" dirty="0"/>
              <a:t>¿</a:t>
            </a:r>
            <a:r>
              <a:rPr lang="en-US" dirty="0" err="1"/>
              <a:t>Adónde</a:t>
            </a:r>
            <a:r>
              <a:rPr lang="en-US" dirty="0"/>
              <a:t> se ha </a:t>
            </a:r>
            <a:r>
              <a:rPr lang="en-US" dirty="0" err="1"/>
              <a:t>ido</a:t>
            </a:r>
            <a:r>
              <a:rPr lang="en-US" dirty="0"/>
              <a:t> </a:t>
            </a:r>
            <a:r>
              <a:rPr lang="en-US" dirty="0" err="1"/>
              <a:t>tu</a:t>
            </a:r>
            <a:r>
              <a:rPr lang="en-US" dirty="0"/>
              <a:t> </a:t>
            </a:r>
            <a:r>
              <a:rPr lang="en-US" dirty="0" err="1"/>
              <a:t>amado</a:t>
            </a:r>
            <a:r>
              <a:rPr lang="en-US" dirty="0"/>
              <a:t>,</a:t>
            </a:r>
            <a:br>
              <a:rPr lang="en-US" dirty="0"/>
            </a:br>
            <a:r>
              <a:rPr lang="en-US" dirty="0"/>
              <a:t>Oh la </a:t>
            </a:r>
            <a:r>
              <a:rPr lang="en-US" dirty="0" err="1"/>
              <a:t>más</a:t>
            </a:r>
            <a:r>
              <a:rPr lang="en-US" dirty="0"/>
              <a:t> hermosa de las </a:t>
            </a:r>
            <a:r>
              <a:rPr lang="en-US" dirty="0" err="1"/>
              <a:t>mujeres</a:t>
            </a:r>
            <a:r>
              <a:rPr lang="en-US" dirty="0"/>
              <a:t>?</a:t>
            </a:r>
            <a:br>
              <a:rPr lang="en-US" dirty="0"/>
            </a:br>
            <a:r>
              <a:rPr lang="en-US" dirty="0"/>
              <a:t>¿</a:t>
            </a:r>
            <a:r>
              <a:rPr lang="en-US" dirty="0" err="1"/>
              <a:t>Adónde</a:t>
            </a:r>
            <a:r>
              <a:rPr lang="en-US" dirty="0"/>
              <a:t> se ha </a:t>
            </a:r>
            <a:r>
              <a:rPr lang="en-US" dirty="0" err="1"/>
              <a:t>dirigido</a:t>
            </a:r>
            <a:r>
              <a:rPr lang="en-US" dirty="0"/>
              <a:t> </a:t>
            </a:r>
            <a:r>
              <a:rPr lang="en-US" dirty="0" err="1"/>
              <a:t>tu</a:t>
            </a:r>
            <a:r>
              <a:rPr lang="en-US" dirty="0"/>
              <a:t> </a:t>
            </a:r>
            <a:r>
              <a:rPr lang="en-US" dirty="0" err="1"/>
              <a:t>amado</a:t>
            </a:r>
            <a:r>
              <a:rPr lang="en-US" dirty="0"/>
              <a:t>,</a:t>
            </a:r>
            <a:br>
              <a:rPr lang="en-US" dirty="0"/>
            </a:br>
            <a:r>
              <a:rPr lang="en-US" dirty="0"/>
              <a:t>Para que lo </a:t>
            </a:r>
            <a:r>
              <a:rPr lang="en-US" dirty="0" err="1"/>
              <a:t>busquemos</a:t>
            </a:r>
            <a:r>
              <a:rPr lang="en-US" dirty="0"/>
              <a:t> </a:t>
            </a:r>
            <a:r>
              <a:rPr lang="en-US" dirty="0" err="1"/>
              <a:t>contigo</a:t>
            </a:r>
            <a:r>
              <a:rPr lang="en-US" dirty="0"/>
              <a:t>?.</a:t>
            </a:r>
          </a:p>
          <a:p>
            <a:pPr marL="0" indent="0">
              <a:lnSpc>
                <a:spcPct val="120000"/>
              </a:lnSpc>
              <a:spcBef>
                <a:spcPts val="0"/>
              </a:spcBef>
              <a:buNone/>
            </a:pPr>
            <a:endParaRPr lang="en-US" dirty="0"/>
          </a:p>
          <a:p>
            <a:pPr marL="0" indent="0">
              <a:lnSpc>
                <a:spcPct val="120000"/>
              </a:lnSpc>
              <a:spcBef>
                <a:spcPts val="0"/>
              </a:spcBef>
              <a:buNone/>
            </a:pPr>
            <a:r>
              <a:rPr lang="en-US" i="1" dirty="0"/>
              <a:t>La </a:t>
            </a:r>
            <a:r>
              <a:rPr lang="en-US" i="1" dirty="0" err="1"/>
              <a:t>Sulamita</a:t>
            </a:r>
            <a:endParaRPr lang="en-US" dirty="0"/>
          </a:p>
          <a:p>
            <a:pPr marL="0" indent="0">
              <a:lnSpc>
                <a:spcPct val="120000"/>
              </a:lnSpc>
              <a:spcBef>
                <a:spcPts val="0"/>
              </a:spcBef>
              <a:buNone/>
            </a:pPr>
            <a:r>
              <a:rPr lang="en-US" dirty="0"/>
              <a:t>Mi </a:t>
            </a:r>
            <a:r>
              <a:rPr lang="en-US" dirty="0" err="1"/>
              <a:t>amado</a:t>
            </a:r>
            <a:r>
              <a:rPr lang="en-US" dirty="0"/>
              <a:t> ha </a:t>
            </a:r>
            <a:r>
              <a:rPr lang="en-US" dirty="0" err="1"/>
              <a:t>descendido</a:t>
            </a:r>
            <a:r>
              <a:rPr lang="en-US" dirty="0"/>
              <a:t> a </a:t>
            </a:r>
            <a:r>
              <a:rPr lang="en-US" dirty="0" err="1"/>
              <a:t>su</a:t>
            </a:r>
            <a:r>
              <a:rPr lang="en-US" dirty="0"/>
              <a:t> </a:t>
            </a:r>
            <a:r>
              <a:rPr lang="en-US" dirty="0" err="1"/>
              <a:t>huerto</a:t>
            </a:r>
            <a:r>
              <a:rPr lang="en-US" dirty="0"/>
              <a:t>,</a:t>
            </a:r>
            <a:br>
              <a:rPr lang="en-US" dirty="0"/>
            </a:br>
            <a:r>
              <a:rPr lang="en-US" dirty="0"/>
              <a:t>A las eras de </a:t>
            </a:r>
            <a:r>
              <a:rPr lang="en-US" dirty="0" err="1"/>
              <a:t>bálsamo</a:t>
            </a:r>
            <a:r>
              <a:rPr lang="en-US" dirty="0"/>
              <a:t>,</a:t>
            </a:r>
            <a:br>
              <a:rPr lang="en-US" dirty="0"/>
            </a:br>
            <a:r>
              <a:rPr lang="en-US" dirty="0"/>
              <a:t>A </a:t>
            </a:r>
            <a:r>
              <a:rPr lang="en-US" dirty="0" err="1"/>
              <a:t>apacentar</a:t>
            </a:r>
            <a:r>
              <a:rPr lang="en-US" dirty="0"/>
              <a:t> </a:t>
            </a:r>
            <a:r>
              <a:rPr lang="en-US" dirty="0" err="1"/>
              <a:t>su</a:t>
            </a:r>
            <a:r>
              <a:rPr lang="en-US" dirty="0"/>
              <a:t> </a:t>
            </a:r>
            <a:r>
              <a:rPr lang="en-US" dirty="0" err="1"/>
              <a:t>rebaño</a:t>
            </a:r>
            <a:r>
              <a:rPr lang="en-US" dirty="0"/>
              <a:t> </a:t>
            </a:r>
            <a:r>
              <a:rPr lang="en-US" dirty="0" err="1"/>
              <a:t>en</a:t>
            </a:r>
            <a:r>
              <a:rPr lang="en-US" dirty="0"/>
              <a:t> </a:t>
            </a:r>
            <a:r>
              <a:rPr lang="en-US" dirty="0" err="1"/>
              <a:t>los</a:t>
            </a:r>
            <a:r>
              <a:rPr lang="en-US" dirty="0"/>
              <a:t> </a:t>
            </a:r>
            <a:r>
              <a:rPr lang="en-US" dirty="0" err="1"/>
              <a:t>huertos</a:t>
            </a:r>
            <a:r>
              <a:rPr lang="en-US" dirty="0"/>
              <a:t/>
            </a:r>
            <a:br>
              <a:rPr lang="en-US" dirty="0"/>
            </a:br>
            <a:r>
              <a:rPr lang="en-US" dirty="0"/>
              <a:t>Y </a:t>
            </a:r>
            <a:r>
              <a:rPr lang="en-US" dirty="0" err="1"/>
              <a:t>recoger</a:t>
            </a:r>
            <a:r>
              <a:rPr lang="en-US" dirty="0"/>
              <a:t> </a:t>
            </a:r>
            <a:r>
              <a:rPr lang="en-US" dirty="0" err="1"/>
              <a:t>lirios</a:t>
            </a:r>
            <a:r>
              <a:rPr lang="en-US" dirty="0"/>
              <a:t>.</a:t>
            </a:r>
          </a:p>
          <a:p>
            <a:pPr marL="0" indent="0">
              <a:lnSpc>
                <a:spcPct val="120000"/>
              </a:lnSpc>
              <a:spcBef>
                <a:spcPts val="0"/>
              </a:spcBef>
              <a:buNone/>
            </a:pPr>
            <a:r>
              <a:rPr lang="en-US" dirty="0"/>
              <a:t/>
            </a:r>
            <a:br>
              <a:rPr lang="en-US" dirty="0"/>
            </a:br>
            <a:r>
              <a:rPr lang="en-US" dirty="0" err="1"/>
              <a:t>Yo</a:t>
            </a:r>
            <a:r>
              <a:rPr lang="en-US" dirty="0"/>
              <a:t> soy de mi </a:t>
            </a:r>
            <a:r>
              <a:rPr lang="en-US" dirty="0" err="1"/>
              <a:t>amado</a:t>
            </a:r>
            <a:r>
              <a:rPr lang="en-US" dirty="0"/>
              <a:t> </a:t>
            </a:r>
          </a:p>
          <a:p>
            <a:pPr marL="0" indent="0">
              <a:lnSpc>
                <a:spcPct val="120000"/>
              </a:lnSpc>
              <a:spcBef>
                <a:spcPts val="0"/>
              </a:spcBef>
              <a:buNone/>
            </a:pPr>
            <a:r>
              <a:rPr lang="en-US" dirty="0"/>
              <a:t>Y mi </a:t>
            </a:r>
            <a:r>
              <a:rPr lang="en-US" dirty="0" err="1"/>
              <a:t>amado</a:t>
            </a:r>
            <a:r>
              <a:rPr lang="en-US" dirty="0"/>
              <a:t> es </a:t>
            </a:r>
            <a:r>
              <a:rPr lang="en-US" dirty="0" err="1"/>
              <a:t>mío</a:t>
            </a:r>
            <a:r>
              <a:rPr lang="en-US" dirty="0"/>
              <a:t>,</a:t>
            </a:r>
            <a:br>
              <a:rPr lang="en-US" dirty="0"/>
            </a:br>
            <a:r>
              <a:rPr lang="en-US" dirty="0" err="1"/>
              <a:t>Él</a:t>
            </a:r>
            <a:r>
              <a:rPr lang="en-US" dirty="0"/>
              <a:t> </a:t>
            </a:r>
            <a:r>
              <a:rPr lang="en-US" dirty="0" err="1"/>
              <a:t>apacienta</a:t>
            </a:r>
            <a:r>
              <a:rPr lang="en-US" dirty="0"/>
              <a:t> </a:t>
            </a:r>
            <a:r>
              <a:rPr lang="en-US" dirty="0" err="1"/>
              <a:t>su</a:t>
            </a:r>
            <a:r>
              <a:rPr lang="en-US" dirty="0"/>
              <a:t> </a:t>
            </a:r>
            <a:r>
              <a:rPr lang="en-US" dirty="0" err="1"/>
              <a:t>rebaño</a:t>
            </a:r>
            <a:r>
              <a:rPr lang="en-US" dirty="0"/>
              <a:t> entre </a:t>
            </a:r>
            <a:r>
              <a:rPr lang="en-US" dirty="0" err="1"/>
              <a:t>los</a:t>
            </a:r>
            <a:r>
              <a:rPr lang="en-US" dirty="0"/>
              <a:t> </a:t>
            </a:r>
            <a:r>
              <a:rPr lang="en-US" dirty="0" err="1"/>
              <a:t>lirios</a:t>
            </a:r>
            <a:r>
              <a:rPr lang="en-US" dirty="0"/>
              <a:t>».</a:t>
            </a:r>
          </a:p>
        </p:txBody>
      </p:sp>
    </p:spTree>
    <p:extLst>
      <p:ext uri="{BB962C8B-B14F-4D97-AF65-F5344CB8AC3E}">
        <p14:creationId xmlns:p14="http://schemas.microsoft.com/office/powerpoint/2010/main" val="194770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0E2D3DCD-4716-40AA-90C0-6F2F9F116C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endParaRPr>
          </a:p>
        </p:txBody>
      </p:sp>
      <p:sp>
        <p:nvSpPr>
          <p:cNvPr id="12" name="Rectangle 11">
            <a:extLst>
              <a:ext uri="{FF2B5EF4-FFF2-40B4-BE49-F238E27FC236}">
                <a16:creationId xmlns="" xmlns:a16="http://schemas.microsoft.com/office/drawing/2014/main" id="{037BACED-9574-4AAE-9D04-5100308350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286" y="4225845"/>
            <a:ext cx="9144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 name="Title 1">
            <a:extLst>
              <a:ext uri="{FF2B5EF4-FFF2-40B4-BE49-F238E27FC236}">
                <a16:creationId xmlns="" xmlns:a16="http://schemas.microsoft.com/office/drawing/2014/main" id="{9D816652-E95E-40C9-B397-C76AFE1C2028}"/>
              </a:ext>
            </a:extLst>
          </p:cNvPr>
          <p:cNvSpPr>
            <a:spLocks noGrp="1"/>
          </p:cNvSpPr>
          <p:nvPr>
            <p:ph type="ctrTitle"/>
          </p:nvPr>
        </p:nvSpPr>
        <p:spPr>
          <a:xfrm>
            <a:off x="739973" y="4870706"/>
            <a:ext cx="7881802" cy="1472224"/>
          </a:xfrm>
        </p:spPr>
        <p:txBody>
          <a:bodyPr anchor="b">
            <a:noAutofit/>
          </a:bodyPr>
          <a:lstStyle/>
          <a:p>
            <a:pPr>
              <a:lnSpc>
                <a:spcPct val="120000"/>
              </a:lnSpc>
              <a:spcBef>
                <a:spcPts val="0"/>
              </a:spcBef>
            </a:pPr>
            <a:r>
              <a:rPr lang="en-US" sz="2800" dirty="0">
                <a:solidFill>
                  <a:schemeClr val="tx1"/>
                </a:solidFill>
              </a:rPr>
              <a:t>My beloved is mine, and I am his (2:16)</a:t>
            </a:r>
            <a:br>
              <a:rPr lang="en-US" sz="2800" dirty="0">
                <a:solidFill>
                  <a:schemeClr val="tx1"/>
                </a:solidFill>
              </a:rPr>
            </a:br>
            <a:r>
              <a:rPr lang="en-US" sz="2800" dirty="0">
                <a:solidFill>
                  <a:schemeClr val="tx1"/>
                </a:solidFill>
              </a:rPr>
              <a:t>I am my beloved’s, and My beloved is mine (6:3)</a:t>
            </a:r>
            <a:br>
              <a:rPr lang="en-US" sz="2800" dirty="0">
                <a:solidFill>
                  <a:schemeClr val="tx1"/>
                </a:solidFill>
              </a:rPr>
            </a:br>
            <a:r>
              <a:rPr lang="en-US" sz="2800" dirty="0">
                <a:solidFill>
                  <a:schemeClr val="tx1"/>
                </a:solidFill>
              </a:rPr>
              <a:t>Mi </a:t>
            </a:r>
            <a:r>
              <a:rPr lang="en-US" sz="2800" dirty="0" err="1">
                <a:solidFill>
                  <a:schemeClr val="tx1"/>
                </a:solidFill>
              </a:rPr>
              <a:t>amado</a:t>
            </a:r>
            <a:r>
              <a:rPr lang="en-US" sz="2800" dirty="0">
                <a:solidFill>
                  <a:schemeClr val="tx1"/>
                </a:solidFill>
              </a:rPr>
              <a:t> es </a:t>
            </a:r>
            <a:r>
              <a:rPr lang="en-US" sz="2800" dirty="0" err="1">
                <a:solidFill>
                  <a:schemeClr val="tx1"/>
                </a:solidFill>
              </a:rPr>
              <a:t>mío</a:t>
            </a:r>
            <a:r>
              <a:rPr lang="en-US" sz="2800" dirty="0">
                <a:solidFill>
                  <a:schemeClr val="tx1"/>
                </a:solidFill>
              </a:rPr>
              <a:t>, y </a:t>
            </a:r>
            <a:r>
              <a:rPr lang="en-US" sz="2800" dirty="0" err="1">
                <a:solidFill>
                  <a:schemeClr val="tx1"/>
                </a:solidFill>
              </a:rPr>
              <a:t>yo</a:t>
            </a:r>
            <a:r>
              <a:rPr lang="en-US" sz="2800" dirty="0">
                <a:solidFill>
                  <a:schemeClr val="tx1"/>
                </a:solidFill>
              </a:rPr>
              <a:t> soy </a:t>
            </a:r>
            <a:r>
              <a:rPr lang="en-US" sz="2800" dirty="0" err="1">
                <a:solidFill>
                  <a:schemeClr val="tx1"/>
                </a:solidFill>
              </a:rPr>
              <a:t>suya</a:t>
            </a:r>
            <a:r>
              <a:rPr lang="en-US" sz="2800" dirty="0" smtClean="0">
                <a:solidFill>
                  <a:schemeClr val="tx1"/>
                </a:solidFill>
              </a:rPr>
              <a:t>; (</a:t>
            </a:r>
            <a:r>
              <a:rPr lang="en-US" sz="2800" dirty="0">
                <a:solidFill>
                  <a:schemeClr val="tx1"/>
                </a:solidFill>
              </a:rPr>
              <a:t>2:16)</a:t>
            </a:r>
            <a:br>
              <a:rPr lang="en-US" sz="2800" dirty="0">
                <a:solidFill>
                  <a:schemeClr val="tx1"/>
                </a:solidFill>
              </a:rPr>
            </a:br>
            <a:r>
              <a:rPr lang="en-US" sz="2800" dirty="0" err="1">
                <a:solidFill>
                  <a:schemeClr val="tx1"/>
                </a:solidFill>
              </a:rPr>
              <a:t>Yo</a:t>
            </a:r>
            <a:r>
              <a:rPr lang="en-US" sz="2800" dirty="0">
                <a:solidFill>
                  <a:schemeClr val="tx1"/>
                </a:solidFill>
              </a:rPr>
              <a:t> soy de mi </a:t>
            </a:r>
            <a:r>
              <a:rPr lang="en-US" sz="2800" dirty="0" err="1">
                <a:solidFill>
                  <a:schemeClr val="tx1"/>
                </a:solidFill>
              </a:rPr>
              <a:t>amado</a:t>
            </a:r>
            <a:r>
              <a:rPr lang="en-US" sz="2800" dirty="0">
                <a:solidFill>
                  <a:schemeClr val="tx1"/>
                </a:solidFill>
              </a:rPr>
              <a:t> Y mi </a:t>
            </a:r>
            <a:r>
              <a:rPr lang="en-US" sz="2800" dirty="0" err="1">
                <a:solidFill>
                  <a:schemeClr val="tx1"/>
                </a:solidFill>
              </a:rPr>
              <a:t>amado</a:t>
            </a:r>
            <a:r>
              <a:rPr lang="en-US" sz="2800" dirty="0">
                <a:solidFill>
                  <a:schemeClr val="tx1"/>
                </a:solidFill>
              </a:rPr>
              <a:t> es </a:t>
            </a:r>
            <a:r>
              <a:rPr lang="en-US" sz="2800" dirty="0" err="1">
                <a:solidFill>
                  <a:schemeClr val="tx1"/>
                </a:solidFill>
              </a:rPr>
              <a:t>mío</a:t>
            </a:r>
            <a:r>
              <a:rPr lang="en-US" sz="2800" dirty="0">
                <a:solidFill>
                  <a:schemeClr val="tx1"/>
                </a:solidFill>
              </a:rPr>
              <a:t> (6:3)</a:t>
            </a:r>
            <a:endParaRPr lang="en-US" sz="2800" dirty="0">
              <a:solidFill>
                <a:srgbClr val="FFFF00"/>
              </a:solidFill>
            </a:endParaRPr>
          </a:p>
        </p:txBody>
      </p:sp>
      <p:sp>
        <p:nvSpPr>
          <p:cNvPr id="3" name="Subtitle 2">
            <a:extLst>
              <a:ext uri="{FF2B5EF4-FFF2-40B4-BE49-F238E27FC236}">
                <a16:creationId xmlns="" xmlns:a16="http://schemas.microsoft.com/office/drawing/2014/main" id="{6FABE257-83AA-474D-BCC2-238EE02A29AD}"/>
              </a:ext>
            </a:extLst>
          </p:cNvPr>
          <p:cNvSpPr>
            <a:spLocks noGrp="1"/>
          </p:cNvSpPr>
          <p:nvPr>
            <p:ph type="subTitle" idx="1"/>
          </p:nvPr>
        </p:nvSpPr>
        <p:spPr>
          <a:xfrm>
            <a:off x="802386" y="6342930"/>
            <a:ext cx="7881801" cy="345898"/>
          </a:xfrm>
        </p:spPr>
        <p:txBody>
          <a:bodyPr>
            <a:normAutofit/>
          </a:bodyPr>
          <a:lstStyle/>
          <a:p>
            <a:pPr algn="ctr"/>
            <a:r>
              <a:rPr lang="en-US" sz="1700" i="1" dirty="0">
                <a:solidFill>
                  <a:srgbClr val="FFFF00"/>
                </a:solidFill>
              </a:rPr>
              <a:t>Is there a difference?	Hay </a:t>
            </a:r>
            <a:r>
              <a:rPr lang="en-US" sz="1700" i="1" dirty="0" err="1">
                <a:solidFill>
                  <a:srgbClr val="FFFF00"/>
                </a:solidFill>
              </a:rPr>
              <a:t>una</a:t>
            </a:r>
            <a:r>
              <a:rPr lang="en-US" sz="1700" i="1" dirty="0">
                <a:solidFill>
                  <a:srgbClr val="FFFF00"/>
                </a:solidFill>
              </a:rPr>
              <a:t> </a:t>
            </a:r>
            <a:r>
              <a:rPr lang="en-US" sz="1700" i="1" dirty="0" err="1">
                <a:solidFill>
                  <a:srgbClr val="FFFF00"/>
                </a:solidFill>
              </a:rPr>
              <a:t>diferencia</a:t>
            </a:r>
            <a:r>
              <a:rPr lang="en-US" sz="1700" i="1" dirty="0">
                <a:solidFill>
                  <a:srgbClr val="FFFF00"/>
                </a:solidFill>
              </a:rPr>
              <a:t>?</a:t>
            </a:r>
          </a:p>
        </p:txBody>
      </p:sp>
      <p:pic>
        <p:nvPicPr>
          <p:cNvPr id="5" name="Picture 4" descr="A close up of a flowers">
            <a:extLst>
              <a:ext uri="{FF2B5EF4-FFF2-40B4-BE49-F238E27FC236}">
                <a16:creationId xmlns="" xmlns:a16="http://schemas.microsoft.com/office/drawing/2014/main" id="{0EF5E38D-0785-4482-91F2-A65E2DFB5889}"/>
              </a:ext>
            </a:extLst>
          </p:cNvPr>
          <p:cNvPicPr>
            <a:picLocks noChangeAspect="1"/>
          </p:cNvPicPr>
          <p:nvPr/>
        </p:nvPicPr>
        <p:blipFill rotWithShape="1">
          <a:blip r:embed="rId3"/>
          <a:srcRect t="8315" b="22163"/>
          <a:stretch/>
        </p:blipFill>
        <p:spPr>
          <a:xfrm>
            <a:off x="20" y="10"/>
            <a:ext cx="9143980" cy="4243361"/>
          </a:xfrm>
          <a:prstGeom prst="rect">
            <a:avLst/>
          </a:prstGeom>
        </p:spPr>
      </p:pic>
    </p:spTree>
    <p:extLst>
      <p:ext uri="{BB962C8B-B14F-4D97-AF65-F5344CB8AC3E}">
        <p14:creationId xmlns:p14="http://schemas.microsoft.com/office/powerpoint/2010/main" val="17678087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33BAEE-716D-4717-9C35-755AE823A4DB}"/>
              </a:ext>
            </a:extLst>
          </p:cNvPr>
          <p:cNvSpPr>
            <a:spLocks noGrp="1"/>
          </p:cNvSpPr>
          <p:nvPr>
            <p:ph type="title"/>
          </p:nvPr>
        </p:nvSpPr>
        <p:spPr>
          <a:xfrm>
            <a:off x="685800" y="206338"/>
            <a:ext cx="7772400" cy="482776"/>
          </a:xfrm>
        </p:spPr>
        <p:txBody>
          <a:bodyPr>
            <a:normAutofit fontScale="90000"/>
          </a:bodyPr>
          <a:lstStyle/>
          <a:p>
            <a:pPr algn="ctr"/>
            <a:r>
              <a:rPr lang="en-US" dirty="0" err="1"/>
              <a:t>Informes</a:t>
            </a:r>
            <a:r>
              <a:rPr lang="en-US" dirty="0"/>
              <a:t> / Reports</a:t>
            </a:r>
          </a:p>
        </p:txBody>
      </p:sp>
      <p:graphicFrame>
        <p:nvGraphicFramePr>
          <p:cNvPr id="4" name="Table 4">
            <a:extLst>
              <a:ext uri="{FF2B5EF4-FFF2-40B4-BE49-F238E27FC236}">
                <a16:creationId xmlns="" xmlns:a16="http://schemas.microsoft.com/office/drawing/2014/main" id="{C809D8B1-EDE0-4DFE-BD45-A61FE6D0F0ED}"/>
              </a:ext>
            </a:extLst>
          </p:cNvPr>
          <p:cNvGraphicFramePr>
            <a:graphicFrameLocks noGrp="1"/>
          </p:cNvGraphicFramePr>
          <p:nvPr>
            <p:ph idx="1"/>
            <p:extLst/>
          </p:nvPr>
        </p:nvGraphicFramePr>
        <p:xfrm>
          <a:off x="583095" y="808382"/>
          <a:ext cx="7991062" cy="5809752"/>
        </p:xfrm>
        <a:graphic>
          <a:graphicData uri="http://schemas.openxmlformats.org/drawingml/2006/table">
            <a:tbl>
              <a:tblPr>
                <a:tableStyleId>{0505E3EF-67EA-436B-97B2-0124C06EBD24}</a:tableStyleId>
              </a:tblPr>
              <a:tblGrid>
                <a:gridCol w="3995531">
                  <a:extLst>
                    <a:ext uri="{9D8B030D-6E8A-4147-A177-3AD203B41FA5}">
                      <a16:colId xmlns="" xmlns:a16="http://schemas.microsoft.com/office/drawing/2014/main" val="30396514"/>
                    </a:ext>
                  </a:extLst>
                </a:gridCol>
                <a:gridCol w="3995531">
                  <a:extLst>
                    <a:ext uri="{9D8B030D-6E8A-4147-A177-3AD203B41FA5}">
                      <a16:colId xmlns="" xmlns:a16="http://schemas.microsoft.com/office/drawing/2014/main" val="3593492277"/>
                    </a:ext>
                  </a:extLst>
                </a:gridCol>
              </a:tblGrid>
              <a:tr h="531412">
                <a:tc>
                  <a:txBody>
                    <a:bodyPr/>
                    <a:lstStyle/>
                    <a:p>
                      <a:r>
                        <a:rPr lang="en-US" sz="1600" dirty="0" err="1"/>
                        <a:t>En</a:t>
                      </a:r>
                      <a:r>
                        <a:rPr lang="en-US" sz="1600" dirty="0"/>
                        <a:t> Gadi / </a:t>
                      </a:r>
                      <a:r>
                        <a:rPr lang="en-US" sz="1600" dirty="0" err="1"/>
                        <a:t>En</a:t>
                      </a:r>
                      <a:r>
                        <a:rPr lang="en-US" sz="1600" dirty="0"/>
                        <a:t> Gedi.  </a:t>
                      </a:r>
                      <a:r>
                        <a:rPr lang="en-US" sz="1600" dirty="0">
                          <a:solidFill>
                            <a:srgbClr val="FF0000"/>
                          </a:solidFill>
                        </a:rPr>
                        <a:t>Ryan</a:t>
                      </a:r>
                      <a:endParaRPr lang="en-US" sz="1600" dirty="0"/>
                    </a:p>
                    <a:p>
                      <a:r>
                        <a:rPr lang="en-US" sz="1000" dirty="0"/>
                        <a:t>1:14</a:t>
                      </a:r>
                    </a:p>
                  </a:txBody>
                  <a:tcPr/>
                </a:tc>
                <a:tc>
                  <a:txBody>
                    <a:bodyPr/>
                    <a:lstStyle/>
                    <a:p>
                      <a:r>
                        <a:rPr lang="en-US" sz="1600" dirty="0" err="1"/>
                        <a:t>Sarón</a:t>
                      </a:r>
                      <a:r>
                        <a:rPr lang="en-US" sz="1600" dirty="0"/>
                        <a:t>, Sharon.  </a:t>
                      </a:r>
                      <a:r>
                        <a:rPr lang="en-US" sz="1600" dirty="0">
                          <a:solidFill>
                            <a:srgbClr val="FF0000"/>
                          </a:solidFill>
                        </a:rPr>
                        <a:t>Nataly</a:t>
                      </a:r>
                      <a:endParaRPr lang="en-US" sz="1600" dirty="0"/>
                    </a:p>
                    <a:p>
                      <a:r>
                        <a:rPr lang="en-US" sz="1000" dirty="0"/>
                        <a:t>2:1</a:t>
                      </a:r>
                    </a:p>
                  </a:txBody>
                  <a:tcPr/>
                </a:tc>
                <a:extLst>
                  <a:ext uri="{0D108BD9-81ED-4DB2-BD59-A6C34878D82A}">
                    <a16:rowId xmlns="" xmlns:a16="http://schemas.microsoft.com/office/drawing/2014/main" val="3226088368"/>
                  </a:ext>
                </a:extLst>
              </a:tr>
              <a:tr h="531412">
                <a:tc>
                  <a:txBody>
                    <a:bodyPr/>
                    <a:lstStyle/>
                    <a:p>
                      <a:r>
                        <a:rPr lang="en-US" sz="1600" dirty="0" err="1"/>
                        <a:t>Líbano</a:t>
                      </a:r>
                      <a:r>
                        <a:rPr lang="en-US" sz="1600" dirty="0"/>
                        <a:t> / Lebanon.  </a:t>
                      </a:r>
                      <a:r>
                        <a:rPr lang="en-US" sz="1600" dirty="0">
                          <a:solidFill>
                            <a:srgbClr val="FF0000"/>
                          </a:solidFill>
                        </a:rPr>
                        <a:t>Minor</a:t>
                      </a:r>
                      <a:endParaRPr lang="en-US" sz="1600" dirty="0"/>
                    </a:p>
                    <a:p>
                      <a:r>
                        <a:rPr lang="en-US" sz="1000" dirty="0"/>
                        <a:t>4:8</a:t>
                      </a:r>
                    </a:p>
                  </a:txBody>
                  <a:tcPr/>
                </a:tc>
                <a:tc>
                  <a:txBody>
                    <a:bodyPr/>
                    <a:lstStyle/>
                    <a:p>
                      <a:r>
                        <a:rPr lang="en-US" sz="1600" dirty="0" err="1"/>
                        <a:t>Amaná</a:t>
                      </a:r>
                      <a:r>
                        <a:rPr lang="en-US" sz="1600" dirty="0"/>
                        <a:t>, </a:t>
                      </a:r>
                      <a:r>
                        <a:rPr lang="en-US" sz="1600" dirty="0" err="1"/>
                        <a:t>Senir</a:t>
                      </a:r>
                      <a:r>
                        <a:rPr lang="en-US" sz="1600" dirty="0"/>
                        <a:t>, </a:t>
                      </a:r>
                      <a:r>
                        <a:rPr lang="en-US" sz="1600" dirty="0" err="1"/>
                        <a:t>Hermón</a:t>
                      </a:r>
                      <a:r>
                        <a:rPr lang="en-US" sz="1600" dirty="0"/>
                        <a:t> / Amana, </a:t>
                      </a:r>
                      <a:r>
                        <a:rPr lang="en-US" sz="1600" dirty="0" err="1"/>
                        <a:t>Senir</a:t>
                      </a:r>
                      <a:r>
                        <a:rPr lang="en-US" sz="1600" dirty="0"/>
                        <a:t>, Hermon.  </a:t>
                      </a:r>
                      <a:r>
                        <a:rPr lang="en-US" sz="1600" dirty="0">
                          <a:solidFill>
                            <a:srgbClr val="FF0000"/>
                          </a:solidFill>
                        </a:rPr>
                        <a:t> Barry</a:t>
                      </a:r>
                      <a:endParaRPr lang="en-US" sz="1600" dirty="0"/>
                    </a:p>
                    <a:p>
                      <a:r>
                        <a:rPr lang="en-US" sz="1000" dirty="0"/>
                        <a:t>4:8</a:t>
                      </a:r>
                    </a:p>
                  </a:txBody>
                  <a:tcPr/>
                </a:tc>
                <a:extLst>
                  <a:ext uri="{0D108BD9-81ED-4DB2-BD59-A6C34878D82A}">
                    <a16:rowId xmlns="" xmlns:a16="http://schemas.microsoft.com/office/drawing/2014/main" val="79619855"/>
                  </a:ext>
                </a:extLst>
              </a:tr>
              <a:tr h="531412">
                <a:tc>
                  <a:txBody>
                    <a:bodyPr/>
                    <a:lstStyle/>
                    <a:p>
                      <a:r>
                        <a:rPr lang="en-US" sz="1600" dirty="0"/>
                        <a:t>Carmelo / Carmel.  </a:t>
                      </a:r>
                      <a:r>
                        <a:rPr lang="en-US" sz="1600" dirty="0">
                          <a:solidFill>
                            <a:srgbClr val="FF0000"/>
                          </a:solidFill>
                          <a:highlight>
                            <a:srgbClr val="FFFF00"/>
                          </a:highlight>
                        </a:rPr>
                        <a:t>Alvaro</a:t>
                      </a:r>
                      <a:endParaRPr lang="en-US" sz="1600" dirty="0">
                        <a:highlight>
                          <a:srgbClr val="FFFF00"/>
                        </a:highlight>
                      </a:endParaRPr>
                    </a:p>
                    <a:p>
                      <a:r>
                        <a:rPr lang="en-US" sz="1000" dirty="0"/>
                        <a:t>7:5</a:t>
                      </a:r>
                    </a:p>
                  </a:txBody>
                  <a:tcPr/>
                </a:tc>
                <a:tc>
                  <a:txBody>
                    <a:bodyPr/>
                    <a:lstStyle/>
                    <a:p>
                      <a:r>
                        <a:rPr lang="en-US" sz="1600" dirty="0" err="1"/>
                        <a:t>Galaad</a:t>
                      </a:r>
                      <a:r>
                        <a:rPr lang="en-US" sz="1600" dirty="0"/>
                        <a:t> / Gilead. </a:t>
                      </a:r>
                      <a:r>
                        <a:rPr lang="en-US" sz="1600" dirty="0">
                          <a:solidFill>
                            <a:srgbClr val="FF0000"/>
                          </a:solidFill>
                        </a:rPr>
                        <a:t> Andrew</a:t>
                      </a:r>
                      <a:endParaRPr lang="en-US" sz="1600" dirty="0"/>
                    </a:p>
                    <a:p>
                      <a:r>
                        <a:rPr lang="en-US" sz="1000" dirty="0"/>
                        <a:t>4:1</a:t>
                      </a:r>
                    </a:p>
                  </a:txBody>
                  <a:tcPr/>
                </a:tc>
                <a:extLst>
                  <a:ext uri="{0D108BD9-81ED-4DB2-BD59-A6C34878D82A}">
                    <a16:rowId xmlns="" xmlns:a16="http://schemas.microsoft.com/office/drawing/2014/main" val="714023934"/>
                  </a:ext>
                </a:extLst>
              </a:tr>
              <a:tr h="531412">
                <a:tc>
                  <a:txBody>
                    <a:bodyPr/>
                    <a:lstStyle/>
                    <a:p>
                      <a:r>
                        <a:rPr lang="en-US" sz="1600" dirty="0" err="1"/>
                        <a:t>Tirsa</a:t>
                      </a:r>
                      <a:r>
                        <a:rPr lang="en-US" sz="1600" dirty="0"/>
                        <a:t> / Tirzah.  </a:t>
                      </a:r>
                      <a:r>
                        <a:rPr lang="en-US" sz="1600" dirty="0">
                          <a:solidFill>
                            <a:srgbClr val="FF0000"/>
                          </a:solidFill>
                          <a:highlight>
                            <a:srgbClr val="FFFF00"/>
                          </a:highlight>
                        </a:rPr>
                        <a:t>Grady</a:t>
                      </a:r>
                      <a:endParaRPr lang="en-US" sz="1600" dirty="0">
                        <a:highlight>
                          <a:srgbClr val="FFFF00"/>
                        </a:highlight>
                      </a:endParaRPr>
                    </a:p>
                    <a:p>
                      <a:r>
                        <a:rPr lang="en-US" sz="1000" dirty="0"/>
                        <a:t>6:4</a:t>
                      </a:r>
                    </a:p>
                  </a:txBody>
                  <a:tcPr/>
                </a:tc>
                <a:tc>
                  <a:txBody>
                    <a:bodyPr/>
                    <a:lstStyle/>
                    <a:p>
                      <a:r>
                        <a:rPr lang="en-US" sz="1600" dirty="0" err="1"/>
                        <a:t>Hesbón</a:t>
                      </a:r>
                      <a:r>
                        <a:rPr lang="en-US" sz="1600" dirty="0"/>
                        <a:t> / </a:t>
                      </a:r>
                      <a:r>
                        <a:rPr lang="en-US" sz="1600" dirty="0" err="1"/>
                        <a:t>Heshbon</a:t>
                      </a:r>
                      <a:r>
                        <a:rPr lang="en-US" sz="1600" dirty="0"/>
                        <a:t>.  </a:t>
                      </a:r>
                      <a:r>
                        <a:rPr lang="en-US" sz="1600" dirty="0">
                          <a:solidFill>
                            <a:srgbClr val="FF0000"/>
                          </a:solidFill>
                          <a:highlight>
                            <a:srgbClr val="FFFF00"/>
                          </a:highlight>
                        </a:rPr>
                        <a:t>Heather</a:t>
                      </a:r>
                      <a:endParaRPr lang="en-US" sz="1600" dirty="0">
                        <a:highlight>
                          <a:srgbClr val="FFFF00"/>
                        </a:highlight>
                      </a:endParaRPr>
                    </a:p>
                    <a:p>
                      <a:r>
                        <a:rPr lang="en-US" sz="1000" dirty="0"/>
                        <a:t>7:4</a:t>
                      </a:r>
                    </a:p>
                  </a:txBody>
                  <a:tcPr/>
                </a:tc>
                <a:extLst>
                  <a:ext uri="{0D108BD9-81ED-4DB2-BD59-A6C34878D82A}">
                    <a16:rowId xmlns="" xmlns:a16="http://schemas.microsoft.com/office/drawing/2014/main" val="1418423671"/>
                  </a:ext>
                </a:extLst>
              </a:tr>
              <a:tr h="531412">
                <a:tc>
                  <a:txBody>
                    <a:bodyPr/>
                    <a:lstStyle/>
                    <a:p>
                      <a:r>
                        <a:rPr lang="en-US" sz="1600" dirty="0"/>
                        <a:t>Baal </a:t>
                      </a:r>
                      <a:r>
                        <a:rPr lang="en-US" sz="1600" dirty="0" err="1"/>
                        <a:t>Hamón</a:t>
                      </a:r>
                      <a:r>
                        <a:rPr lang="en-US" sz="1600" dirty="0"/>
                        <a:t> / Baal Hamon.  </a:t>
                      </a:r>
                      <a:r>
                        <a:rPr lang="en-US" sz="1600" dirty="0">
                          <a:solidFill>
                            <a:srgbClr val="FF0000"/>
                          </a:solidFill>
                        </a:rPr>
                        <a:t>Kimberly</a:t>
                      </a:r>
                      <a:endParaRPr lang="en-US" sz="1600" dirty="0"/>
                    </a:p>
                    <a:p>
                      <a:r>
                        <a:rPr lang="en-US" sz="1000" dirty="0"/>
                        <a:t>8:11</a:t>
                      </a:r>
                    </a:p>
                  </a:txBody>
                  <a:tcPr/>
                </a:tc>
                <a:tc>
                  <a:txBody>
                    <a:bodyPr/>
                    <a:lstStyle/>
                    <a:p>
                      <a:r>
                        <a:rPr lang="en-US" sz="1600" dirty="0" err="1"/>
                        <a:t>Huertos</a:t>
                      </a:r>
                      <a:r>
                        <a:rPr lang="en-US" sz="1600" dirty="0"/>
                        <a:t> y </a:t>
                      </a:r>
                      <a:r>
                        <a:rPr lang="en-US" sz="1600" dirty="0" err="1"/>
                        <a:t>viñas</a:t>
                      </a:r>
                      <a:r>
                        <a:rPr lang="en-US" sz="1600" dirty="0"/>
                        <a:t> / Gardens and vineyards</a:t>
                      </a:r>
                    </a:p>
                    <a:p>
                      <a:r>
                        <a:rPr lang="en-US" sz="1000" dirty="0" err="1"/>
                        <a:t>Ejemplos</a:t>
                      </a:r>
                      <a:r>
                        <a:rPr lang="en-US" sz="1000" dirty="0"/>
                        <a:t> / examples: 1:6, 7:12, 8:11.  </a:t>
                      </a:r>
                      <a:r>
                        <a:rPr lang="en-US" sz="1600" dirty="0">
                          <a:solidFill>
                            <a:srgbClr val="FF0000"/>
                          </a:solidFill>
                        </a:rPr>
                        <a:t>Elias</a:t>
                      </a:r>
                    </a:p>
                  </a:txBody>
                  <a:tcPr/>
                </a:tc>
                <a:extLst>
                  <a:ext uri="{0D108BD9-81ED-4DB2-BD59-A6C34878D82A}">
                    <a16:rowId xmlns="" xmlns:a16="http://schemas.microsoft.com/office/drawing/2014/main" val="4037083893"/>
                  </a:ext>
                </a:extLst>
              </a:tr>
              <a:tr h="531412">
                <a:tc>
                  <a:txBody>
                    <a:bodyPr/>
                    <a:lstStyle/>
                    <a:p>
                      <a:r>
                        <a:rPr lang="en-US" sz="1600" dirty="0" err="1"/>
                        <a:t>Gacelas</a:t>
                      </a:r>
                      <a:r>
                        <a:rPr lang="en-US" sz="1600" dirty="0"/>
                        <a:t>, </a:t>
                      </a:r>
                      <a:r>
                        <a:rPr lang="en-US" sz="1600" dirty="0" err="1"/>
                        <a:t>ciervas</a:t>
                      </a:r>
                      <a:r>
                        <a:rPr lang="en-US" sz="1600" dirty="0"/>
                        <a:t>, </a:t>
                      </a:r>
                      <a:r>
                        <a:rPr lang="en-US" sz="1600" dirty="0" err="1"/>
                        <a:t>corzos</a:t>
                      </a:r>
                      <a:r>
                        <a:rPr lang="en-US" sz="1600" dirty="0"/>
                        <a:t>, </a:t>
                      </a:r>
                      <a:r>
                        <a:rPr lang="en-US" sz="1600" dirty="0" err="1"/>
                        <a:t>cervatillos</a:t>
                      </a:r>
                      <a:r>
                        <a:rPr lang="en-US" sz="1600" dirty="0"/>
                        <a:t> / Gazelles, Does, Stags, Fawns.  </a:t>
                      </a:r>
                      <a:r>
                        <a:rPr lang="en-US" sz="1600" dirty="0">
                          <a:solidFill>
                            <a:srgbClr val="FF0000"/>
                          </a:solidFill>
                        </a:rPr>
                        <a:t>Abby</a:t>
                      </a:r>
                      <a:endParaRPr lang="en-US" sz="1600" dirty="0"/>
                    </a:p>
                    <a:p>
                      <a:r>
                        <a:rPr lang="en-US" sz="1000" dirty="0" err="1"/>
                        <a:t>Ejemplos</a:t>
                      </a:r>
                      <a:r>
                        <a:rPr lang="en-US" sz="1000" dirty="0"/>
                        <a:t> / examples: 2:9, 2:17, 4:5</a:t>
                      </a:r>
                    </a:p>
                  </a:txBody>
                  <a:tcPr/>
                </a:tc>
                <a:tc>
                  <a:txBody>
                    <a:bodyPr/>
                    <a:lstStyle/>
                    <a:p>
                      <a:r>
                        <a:rPr lang="en-US" sz="1600" dirty="0" err="1"/>
                        <a:t>Lirios</a:t>
                      </a:r>
                      <a:r>
                        <a:rPr lang="en-US" sz="1600" dirty="0"/>
                        <a:t> (“del </a:t>
                      </a:r>
                      <a:r>
                        <a:rPr lang="en-US" sz="1600" dirty="0" err="1"/>
                        <a:t>valle</a:t>
                      </a:r>
                      <a:r>
                        <a:rPr lang="en-US" sz="1600" dirty="0"/>
                        <a:t>”) / Lilies (“of the valley”).  </a:t>
                      </a:r>
                      <a:r>
                        <a:rPr lang="en-US" sz="1600" dirty="0">
                          <a:solidFill>
                            <a:srgbClr val="FF0000"/>
                          </a:solidFill>
                        </a:rPr>
                        <a:t>Brenda</a:t>
                      </a:r>
                      <a:endParaRPr lang="en-US" sz="1600" dirty="0"/>
                    </a:p>
                    <a:p>
                      <a:r>
                        <a:rPr lang="en-US" sz="1000" dirty="0" err="1"/>
                        <a:t>Ejemplos</a:t>
                      </a:r>
                      <a:r>
                        <a:rPr lang="en-US" sz="1000" dirty="0"/>
                        <a:t> / examples: 2:1, 6:2</a:t>
                      </a:r>
                    </a:p>
                  </a:txBody>
                  <a:tcPr/>
                </a:tc>
                <a:extLst>
                  <a:ext uri="{0D108BD9-81ED-4DB2-BD59-A6C34878D82A}">
                    <a16:rowId xmlns="" xmlns:a16="http://schemas.microsoft.com/office/drawing/2014/main" val="448865051"/>
                  </a:ext>
                </a:extLst>
              </a:tr>
              <a:tr h="531412">
                <a:tc>
                  <a:txBody>
                    <a:bodyPr/>
                    <a:lstStyle/>
                    <a:p>
                      <a:r>
                        <a:rPr lang="en-US" sz="1600" dirty="0" err="1"/>
                        <a:t>Granadas</a:t>
                      </a:r>
                      <a:r>
                        <a:rPr lang="en-US" sz="1600" dirty="0"/>
                        <a:t> / Pomegranates.  </a:t>
                      </a:r>
                      <a:r>
                        <a:rPr lang="en-US" sz="1600" dirty="0">
                          <a:solidFill>
                            <a:srgbClr val="FF0000"/>
                          </a:solidFill>
                          <a:highlight>
                            <a:srgbClr val="FFFF00"/>
                          </a:highlight>
                        </a:rPr>
                        <a:t>Keren</a:t>
                      </a:r>
                      <a:endParaRPr lang="en-US" sz="1600" dirty="0">
                        <a:highlight>
                          <a:srgbClr val="FFFF00"/>
                        </a:highlight>
                      </a:endParaRPr>
                    </a:p>
                    <a:p>
                      <a:r>
                        <a:rPr lang="en-US" sz="1000" dirty="0"/>
                        <a:t>Examples: 4:13, 6:7</a:t>
                      </a:r>
                    </a:p>
                  </a:txBody>
                  <a:tcPr/>
                </a:tc>
                <a:tc>
                  <a:txBody>
                    <a:bodyPr/>
                    <a:lstStyle/>
                    <a:p>
                      <a:r>
                        <a:rPr lang="en-US" sz="1600" dirty="0" err="1"/>
                        <a:t>Mandrágoras</a:t>
                      </a:r>
                      <a:r>
                        <a:rPr lang="en-US" sz="1600" dirty="0"/>
                        <a:t> / Mandrakes.  </a:t>
                      </a:r>
                      <a:r>
                        <a:rPr lang="en-US" sz="1600" dirty="0">
                          <a:solidFill>
                            <a:srgbClr val="FF0000"/>
                          </a:solidFill>
                        </a:rPr>
                        <a:t>Nikki</a:t>
                      </a:r>
                      <a:endParaRPr lang="en-US" sz="1600" dirty="0"/>
                    </a:p>
                    <a:p>
                      <a:r>
                        <a:rPr lang="en-US" sz="1000" dirty="0"/>
                        <a:t>7:13</a:t>
                      </a:r>
                    </a:p>
                  </a:txBody>
                  <a:tcPr/>
                </a:tc>
                <a:extLst>
                  <a:ext uri="{0D108BD9-81ED-4DB2-BD59-A6C34878D82A}">
                    <a16:rowId xmlns="" xmlns:a16="http://schemas.microsoft.com/office/drawing/2014/main" val="3226051539"/>
                  </a:ext>
                </a:extLst>
              </a:tr>
              <a:tr h="531412">
                <a:tc>
                  <a:txBody>
                    <a:bodyPr/>
                    <a:lstStyle/>
                    <a:p>
                      <a:r>
                        <a:rPr lang="en-US" sz="1600" dirty="0" err="1"/>
                        <a:t>Alheña</a:t>
                      </a:r>
                      <a:r>
                        <a:rPr lang="en-US" sz="1600" dirty="0"/>
                        <a:t> / Henna.  </a:t>
                      </a:r>
                      <a:r>
                        <a:rPr lang="en-US" sz="1600" dirty="0">
                          <a:solidFill>
                            <a:srgbClr val="FF0000"/>
                          </a:solidFill>
                        </a:rPr>
                        <a:t>Lydia</a:t>
                      </a:r>
                      <a:endParaRPr lang="en-US" sz="1600" dirty="0"/>
                    </a:p>
                    <a:p>
                      <a:r>
                        <a:rPr lang="en-US" sz="1000" dirty="0"/>
                        <a:t>1:14</a:t>
                      </a:r>
                    </a:p>
                  </a:txBody>
                  <a:tcPr/>
                </a:tc>
                <a:tc>
                  <a:txBody>
                    <a:bodyPr/>
                    <a:lstStyle/>
                    <a:p>
                      <a:r>
                        <a:rPr lang="en-US" sz="1600" dirty="0" err="1"/>
                        <a:t>Higos</a:t>
                      </a:r>
                      <a:r>
                        <a:rPr lang="en-US" sz="1600" dirty="0"/>
                        <a:t> / Figs.  </a:t>
                      </a:r>
                      <a:r>
                        <a:rPr lang="en-US" sz="1600" dirty="0">
                          <a:solidFill>
                            <a:srgbClr val="FF0000"/>
                          </a:solidFill>
                        </a:rPr>
                        <a:t>Tony</a:t>
                      </a:r>
                      <a:endParaRPr lang="en-US" sz="1600" dirty="0"/>
                    </a:p>
                    <a:p>
                      <a:r>
                        <a:rPr lang="en-US" sz="1000" dirty="0"/>
                        <a:t>2:13</a:t>
                      </a:r>
                    </a:p>
                  </a:txBody>
                  <a:tcPr/>
                </a:tc>
                <a:extLst>
                  <a:ext uri="{0D108BD9-81ED-4DB2-BD59-A6C34878D82A}">
                    <a16:rowId xmlns="" xmlns:a16="http://schemas.microsoft.com/office/drawing/2014/main" val="3280234251"/>
                  </a:ext>
                </a:extLst>
              </a:tr>
              <a:tr h="531412">
                <a:tc>
                  <a:txBody>
                    <a:bodyPr/>
                    <a:lstStyle/>
                    <a:p>
                      <a:r>
                        <a:rPr lang="en-US" sz="1600" dirty="0" err="1"/>
                        <a:t>Palmeras</a:t>
                      </a:r>
                      <a:r>
                        <a:rPr lang="en-US" sz="1600" dirty="0"/>
                        <a:t> / Palm.  </a:t>
                      </a:r>
                      <a:r>
                        <a:rPr lang="en-US" sz="1600" dirty="0">
                          <a:solidFill>
                            <a:srgbClr val="FF0000"/>
                          </a:solidFill>
                          <a:highlight>
                            <a:srgbClr val="FFFF00"/>
                          </a:highlight>
                        </a:rPr>
                        <a:t>Sara</a:t>
                      </a:r>
                      <a:endParaRPr lang="en-US" sz="1600" dirty="0">
                        <a:highlight>
                          <a:srgbClr val="FFFF00"/>
                        </a:highlight>
                      </a:endParaRPr>
                    </a:p>
                    <a:p>
                      <a:r>
                        <a:rPr lang="en-US" sz="1000" dirty="0"/>
                        <a:t>7:7-8</a:t>
                      </a:r>
                    </a:p>
                  </a:txBody>
                  <a:tcPr/>
                </a:tc>
                <a:tc>
                  <a:txBody>
                    <a:bodyPr/>
                    <a:lstStyle/>
                    <a:p>
                      <a:r>
                        <a:rPr lang="en-US" sz="1600" dirty="0"/>
                        <a:t>Manzanas / Apples.  </a:t>
                      </a:r>
                      <a:r>
                        <a:rPr lang="en-US" sz="1600" dirty="0" err="1">
                          <a:solidFill>
                            <a:srgbClr val="FF0000"/>
                          </a:solidFill>
                        </a:rPr>
                        <a:t>Jhony</a:t>
                      </a:r>
                      <a:endParaRPr lang="en-US" sz="1600" dirty="0"/>
                    </a:p>
                    <a:p>
                      <a:r>
                        <a:rPr lang="en-US" sz="1000" dirty="0"/>
                        <a:t>2:3</a:t>
                      </a:r>
                    </a:p>
                  </a:txBody>
                  <a:tcPr/>
                </a:tc>
                <a:extLst>
                  <a:ext uri="{0D108BD9-81ED-4DB2-BD59-A6C34878D82A}">
                    <a16:rowId xmlns="" xmlns:a16="http://schemas.microsoft.com/office/drawing/2014/main" val="3671596231"/>
                  </a:ext>
                </a:extLst>
              </a:tr>
              <a:tr h="531412">
                <a:tc>
                  <a:txBody>
                    <a:bodyPr/>
                    <a:lstStyle/>
                    <a:p>
                      <a:r>
                        <a:rPr lang="en-US" sz="1600" dirty="0" err="1"/>
                        <a:t>Especias</a:t>
                      </a:r>
                      <a:r>
                        <a:rPr lang="en-US" sz="1600" dirty="0"/>
                        <a:t>, esp. </a:t>
                      </a:r>
                      <a:r>
                        <a:rPr lang="en-US" sz="1600" dirty="0" err="1"/>
                        <a:t>mirra</a:t>
                      </a:r>
                      <a:r>
                        <a:rPr lang="en-US" sz="1600" dirty="0"/>
                        <a:t> / Spices, esp. myrrh</a:t>
                      </a:r>
                    </a:p>
                    <a:p>
                      <a:r>
                        <a:rPr lang="en-US" sz="1000" dirty="0" err="1"/>
                        <a:t>Ejemplos</a:t>
                      </a:r>
                      <a:r>
                        <a:rPr lang="en-US" sz="1000" dirty="0"/>
                        <a:t> / examples: 1:13, 4:6, 4:13-14, 5:5.  </a:t>
                      </a:r>
                      <a:r>
                        <a:rPr lang="en-US" sz="1600" dirty="0">
                          <a:solidFill>
                            <a:srgbClr val="FF0000"/>
                          </a:solidFill>
                        </a:rPr>
                        <a:t>Ferdi</a:t>
                      </a:r>
                    </a:p>
                  </a:txBody>
                  <a:tcPr/>
                </a:tc>
                <a:tc>
                  <a:txBody>
                    <a:bodyPr/>
                    <a:lstStyle/>
                    <a:p>
                      <a:r>
                        <a:rPr lang="en-US" sz="1600" dirty="0" err="1"/>
                        <a:t>Esponsales</a:t>
                      </a:r>
                      <a:r>
                        <a:rPr lang="en-US" sz="1600" dirty="0"/>
                        <a:t> </a:t>
                      </a:r>
                      <a:r>
                        <a:rPr lang="en-US" sz="1600" dirty="0" err="1"/>
                        <a:t>judíos</a:t>
                      </a:r>
                      <a:r>
                        <a:rPr lang="en-US" sz="1600" dirty="0"/>
                        <a:t> / Jewish Betrothal</a:t>
                      </a:r>
                    </a:p>
                    <a:p>
                      <a:r>
                        <a:rPr lang="en-US" sz="1600" dirty="0">
                          <a:solidFill>
                            <a:srgbClr val="FF0000"/>
                          </a:solidFill>
                        </a:rPr>
                        <a:t>Bill</a:t>
                      </a:r>
                    </a:p>
                  </a:txBody>
                  <a:tcPr/>
                </a:tc>
                <a:extLst>
                  <a:ext uri="{0D108BD9-81ED-4DB2-BD59-A6C34878D82A}">
                    <a16:rowId xmlns="" xmlns:a16="http://schemas.microsoft.com/office/drawing/2014/main" val="2941272401"/>
                  </a:ext>
                </a:extLst>
              </a:tr>
            </a:tbl>
          </a:graphicData>
        </a:graphic>
      </p:graphicFrame>
    </p:spTree>
    <p:extLst>
      <p:ext uri="{BB962C8B-B14F-4D97-AF65-F5344CB8AC3E}">
        <p14:creationId xmlns:p14="http://schemas.microsoft.com/office/powerpoint/2010/main" val="21880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0E2D3DCD-4716-40AA-90C0-6F2F9F116C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 xmlns:a16="http://schemas.microsoft.com/office/drawing/2014/main" id="{037BACED-9574-4AAE-9D04-5100308350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286" y="4225845"/>
            <a:ext cx="9144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9D816652-E95E-40C9-B397-C76AFE1C2028}"/>
              </a:ext>
            </a:extLst>
          </p:cNvPr>
          <p:cNvSpPr>
            <a:spLocks noGrp="1"/>
          </p:cNvSpPr>
          <p:nvPr>
            <p:ph type="ctrTitle"/>
          </p:nvPr>
        </p:nvSpPr>
        <p:spPr>
          <a:xfrm>
            <a:off x="208344" y="4355692"/>
            <a:ext cx="8727312" cy="772899"/>
          </a:xfrm>
        </p:spPr>
        <p:txBody>
          <a:bodyPr anchor="b">
            <a:normAutofit/>
          </a:bodyPr>
          <a:lstStyle/>
          <a:p>
            <a:r>
              <a:rPr lang="en-US" sz="3600" dirty="0">
                <a:solidFill>
                  <a:schemeClr val="tx1"/>
                </a:solidFill>
              </a:rPr>
              <a:t>“I am my beloved’s, And his </a:t>
            </a:r>
            <a:r>
              <a:rPr lang="en-US" sz="3600" dirty="0">
                <a:solidFill>
                  <a:srgbClr val="FFFF00"/>
                </a:solidFill>
              </a:rPr>
              <a:t>desire</a:t>
            </a:r>
            <a:r>
              <a:rPr lang="en-US" sz="3600" dirty="0">
                <a:solidFill>
                  <a:schemeClr val="tx1"/>
                </a:solidFill>
              </a:rPr>
              <a:t> is toward me.”</a:t>
            </a:r>
          </a:p>
        </p:txBody>
      </p:sp>
      <p:sp>
        <p:nvSpPr>
          <p:cNvPr id="3" name="Subtitle 2">
            <a:extLst>
              <a:ext uri="{FF2B5EF4-FFF2-40B4-BE49-F238E27FC236}">
                <a16:creationId xmlns="" xmlns:a16="http://schemas.microsoft.com/office/drawing/2014/main" id="{6FABE257-83AA-474D-BCC2-238EE02A29AD}"/>
              </a:ext>
            </a:extLst>
          </p:cNvPr>
          <p:cNvSpPr>
            <a:spLocks noGrp="1"/>
          </p:cNvSpPr>
          <p:nvPr>
            <p:ph type="subTitle" idx="1"/>
          </p:nvPr>
        </p:nvSpPr>
        <p:spPr>
          <a:xfrm>
            <a:off x="208344" y="5132427"/>
            <a:ext cx="8383245" cy="664777"/>
          </a:xfrm>
        </p:spPr>
        <p:txBody>
          <a:bodyPr>
            <a:normAutofit/>
          </a:bodyPr>
          <a:lstStyle/>
          <a:p>
            <a:r>
              <a:rPr lang="en-US" sz="1700" dirty="0">
                <a:solidFill>
                  <a:srgbClr val="FFFFFF"/>
                </a:solidFill>
              </a:rPr>
              <a:t>Song 7:10 </a:t>
            </a:r>
            <a:r>
              <a:rPr lang="en-US" sz="1700" i="1" dirty="0">
                <a:solidFill>
                  <a:srgbClr val="FFFFFF"/>
                </a:solidFill>
              </a:rPr>
              <a:t>(note also 2:16, 6:3)</a:t>
            </a:r>
          </a:p>
        </p:txBody>
      </p:sp>
      <p:pic>
        <p:nvPicPr>
          <p:cNvPr id="5" name="Picture 4" descr="A close up of a flowers">
            <a:extLst>
              <a:ext uri="{FF2B5EF4-FFF2-40B4-BE49-F238E27FC236}">
                <a16:creationId xmlns="" xmlns:a16="http://schemas.microsoft.com/office/drawing/2014/main" id="{0EF5E38D-0785-4482-91F2-A65E2DFB5889}"/>
              </a:ext>
            </a:extLst>
          </p:cNvPr>
          <p:cNvPicPr>
            <a:picLocks noChangeAspect="1"/>
          </p:cNvPicPr>
          <p:nvPr/>
        </p:nvPicPr>
        <p:blipFill rotWithShape="1">
          <a:blip r:embed="rId3"/>
          <a:srcRect t="8315" b="22163"/>
          <a:stretch/>
        </p:blipFill>
        <p:spPr>
          <a:xfrm>
            <a:off x="20" y="10"/>
            <a:ext cx="9143980" cy="4243361"/>
          </a:xfrm>
          <a:prstGeom prst="rect">
            <a:avLst/>
          </a:prstGeom>
        </p:spPr>
      </p:pic>
      <p:sp>
        <p:nvSpPr>
          <p:cNvPr id="7" name="Title 1">
            <a:extLst>
              <a:ext uri="{FF2B5EF4-FFF2-40B4-BE49-F238E27FC236}">
                <a16:creationId xmlns="" xmlns:a16="http://schemas.microsoft.com/office/drawing/2014/main" id="{3E7C2A3B-C9C5-4E5C-8133-46B4A8581FDC}"/>
              </a:ext>
            </a:extLst>
          </p:cNvPr>
          <p:cNvSpPr txBox="1">
            <a:spLocks/>
          </p:cNvSpPr>
          <p:nvPr/>
        </p:nvSpPr>
        <p:spPr>
          <a:xfrm>
            <a:off x="208344" y="5431439"/>
            <a:ext cx="8935656" cy="772899"/>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400" b="0" kern="1200" cap="all" baseline="0">
                <a:blipFill dpi="0" rotWithShape="1">
                  <a:blip r:embed="rId4"/>
                  <a:srcRect/>
                  <a:tile tx="6350" ty="-127000" sx="65000" sy="64000" flip="none" algn="tl"/>
                </a:blipFill>
                <a:latin typeface="+mj-lt"/>
                <a:ea typeface="+mj-ea"/>
                <a:cs typeface="+mj-cs"/>
              </a:defRPr>
            </a:lvl1pPr>
          </a:lstStyle>
          <a:p>
            <a:r>
              <a:rPr lang="en-US" sz="3600" dirty="0">
                <a:solidFill>
                  <a:schemeClr val="tx1"/>
                </a:solidFill>
              </a:rPr>
              <a:t>“</a:t>
            </a:r>
            <a:r>
              <a:rPr lang="es-ES" sz="3600" dirty="0">
                <a:solidFill>
                  <a:schemeClr val="tx1"/>
                </a:solidFill>
              </a:rPr>
              <a:t>Yo soy de mi amado, Y para mí es todo su </a:t>
            </a:r>
            <a:r>
              <a:rPr lang="es-ES" sz="3600" dirty="0">
                <a:solidFill>
                  <a:srgbClr val="FFFF00"/>
                </a:solidFill>
              </a:rPr>
              <a:t>deseo</a:t>
            </a:r>
            <a:r>
              <a:rPr lang="es-ES" sz="3600" dirty="0">
                <a:solidFill>
                  <a:schemeClr val="tx1"/>
                </a:solidFill>
              </a:rPr>
              <a:t>.</a:t>
            </a:r>
            <a:r>
              <a:rPr lang="en-US" sz="3600" dirty="0">
                <a:solidFill>
                  <a:schemeClr val="tx1"/>
                </a:solidFill>
              </a:rPr>
              <a:t>”</a:t>
            </a:r>
          </a:p>
        </p:txBody>
      </p:sp>
      <p:sp>
        <p:nvSpPr>
          <p:cNvPr id="8" name="Subtitle 2">
            <a:extLst>
              <a:ext uri="{FF2B5EF4-FFF2-40B4-BE49-F238E27FC236}">
                <a16:creationId xmlns="" xmlns:a16="http://schemas.microsoft.com/office/drawing/2014/main" id="{33099BF2-5223-4829-8385-BEAE39362F4C}"/>
              </a:ext>
            </a:extLst>
          </p:cNvPr>
          <p:cNvSpPr txBox="1">
            <a:spLocks/>
          </p:cNvSpPr>
          <p:nvPr/>
        </p:nvSpPr>
        <p:spPr>
          <a:xfrm>
            <a:off x="208344" y="6204338"/>
            <a:ext cx="8383245" cy="6647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9pPr>
          </a:lstStyle>
          <a:p>
            <a:r>
              <a:rPr lang="en-US" sz="1700" dirty="0" err="1">
                <a:solidFill>
                  <a:srgbClr val="FFFFFF"/>
                </a:solidFill>
              </a:rPr>
              <a:t>Cantares</a:t>
            </a:r>
            <a:r>
              <a:rPr lang="en-US" sz="1700" dirty="0">
                <a:solidFill>
                  <a:srgbClr val="FFFFFF"/>
                </a:solidFill>
              </a:rPr>
              <a:t> 7:10 </a:t>
            </a:r>
            <a:r>
              <a:rPr lang="en-US" sz="1700" i="1" dirty="0">
                <a:solidFill>
                  <a:srgbClr val="FFFFFF"/>
                </a:solidFill>
              </a:rPr>
              <a:t>(</a:t>
            </a:r>
            <a:r>
              <a:rPr lang="en-US" sz="1700" i="1" dirty="0" err="1">
                <a:solidFill>
                  <a:srgbClr val="FFFFFF"/>
                </a:solidFill>
              </a:rPr>
              <a:t>nótese</a:t>
            </a:r>
            <a:r>
              <a:rPr lang="en-US" sz="1700" i="1" dirty="0">
                <a:solidFill>
                  <a:srgbClr val="FFFFFF"/>
                </a:solidFill>
              </a:rPr>
              <a:t> </a:t>
            </a:r>
            <a:r>
              <a:rPr lang="en-US" sz="1700" i="1" dirty="0" err="1">
                <a:solidFill>
                  <a:srgbClr val="FFFFFF"/>
                </a:solidFill>
              </a:rPr>
              <a:t>también</a:t>
            </a:r>
            <a:r>
              <a:rPr lang="en-US" sz="1700" i="1" dirty="0">
                <a:solidFill>
                  <a:srgbClr val="FFFFFF"/>
                </a:solidFill>
              </a:rPr>
              <a:t> 2:16, 6:3)</a:t>
            </a:r>
          </a:p>
        </p:txBody>
      </p:sp>
    </p:spTree>
    <p:extLst>
      <p:ext uri="{BB962C8B-B14F-4D97-AF65-F5344CB8AC3E}">
        <p14:creationId xmlns:p14="http://schemas.microsoft.com/office/powerpoint/2010/main" val="31072084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694D3C-A172-4D8F-85DC-6FBC149E8A1F}"/>
              </a:ext>
            </a:extLst>
          </p:cNvPr>
          <p:cNvSpPr>
            <a:spLocks noGrp="1"/>
          </p:cNvSpPr>
          <p:nvPr>
            <p:ph type="title"/>
          </p:nvPr>
        </p:nvSpPr>
        <p:spPr/>
        <p:txBody>
          <a:bodyPr/>
          <a:lstStyle/>
          <a:p>
            <a:r>
              <a:rPr lang="en-US" dirty="0"/>
              <a:t>Next time…</a:t>
            </a:r>
            <a:br>
              <a:rPr lang="en-US" dirty="0"/>
            </a:br>
            <a:r>
              <a:rPr lang="en-US" dirty="0"/>
              <a:t>la </a:t>
            </a:r>
            <a:r>
              <a:rPr lang="en-US" dirty="0" err="1"/>
              <a:t>próxima</a:t>
            </a:r>
            <a:r>
              <a:rPr lang="en-US" dirty="0"/>
              <a:t> </a:t>
            </a:r>
            <a:r>
              <a:rPr lang="en-US" dirty="0" err="1"/>
              <a:t>vez</a:t>
            </a:r>
            <a:r>
              <a:rPr lang="en-US" dirty="0"/>
              <a:t> …</a:t>
            </a:r>
          </a:p>
        </p:txBody>
      </p:sp>
      <p:sp>
        <p:nvSpPr>
          <p:cNvPr id="3" name="Text Placeholder 2">
            <a:extLst>
              <a:ext uri="{FF2B5EF4-FFF2-40B4-BE49-F238E27FC236}">
                <a16:creationId xmlns="" xmlns:a16="http://schemas.microsoft.com/office/drawing/2014/main" id="{9FA12B3D-6AAC-4A64-98F6-088076753787}"/>
              </a:ext>
            </a:extLst>
          </p:cNvPr>
          <p:cNvSpPr>
            <a:spLocks noGrp="1"/>
          </p:cNvSpPr>
          <p:nvPr>
            <p:ph type="body" idx="1"/>
          </p:nvPr>
        </p:nvSpPr>
        <p:spPr>
          <a:xfrm>
            <a:off x="978195" y="5020056"/>
            <a:ext cx="7974419" cy="1066800"/>
          </a:xfrm>
        </p:spPr>
        <p:txBody>
          <a:bodyPr>
            <a:normAutofit/>
          </a:bodyPr>
          <a:lstStyle/>
          <a:p>
            <a:r>
              <a:rPr lang="en-US" sz="2800" dirty="0"/>
              <a:t>Song 6:4 – 7:10, Reconciliation</a:t>
            </a:r>
          </a:p>
          <a:p>
            <a:r>
              <a:rPr lang="en-US" sz="2800" dirty="0" err="1"/>
              <a:t>Cantares</a:t>
            </a:r>
            <a:r>
              <a:rPr lang="en-US" sz="2800" dirty="0"/>
              <a:t> 6:4 – 7:10, </a:t>
            </a:r>
            <a:r>
              <a:rPr lang="es-ES_tradnl" sz="2800" dirty="0"/>
              <a:t>Reconciliación</a:t>
            </a:r>
          </a:p>
        </p:txBody>
      </p:sp>
    </p:spTree>
    <p:extLst>
      <p:ext uri="{BB962C8B-B14F-4D97-AF65-F5344CB8AC3E}">
        <p14:creationId xmlns:p14="http://schemas.microsoft.com/office/powerpoint/2010/main" val="96684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xmlns="" id="{5C28659E-412C-4600-B45E-BAE370BC2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descr="A close up of a flowers">
            <a:extLst>
              <a:ext uri="{FF2B5EF4-FFF2-40B4-BE49-F238E27FC236}">
                <a16:creationId xmlns:a16="http://schemas.microsoft.com/office/drawing/2014/main" xmlns="" id="{0EF5E38D-0785-4482-91F2-A65E2DFB5889}"/>
              </a:ext>
            </a:extLst>
          </p:cNvPr>
          <p:cNvPicPr>
            <a:picLocks noChangeAspect="1"/>
          </p:cNvPicPr>
          <p:nvPr/>
        </p:nvPicPr>
        <p:blipFill rotWithShape="1">
          <a:blip r:embed="rId2"/>
          <a:srcRect l="3733" r="7265" b="-1"/>
          <a:stretch/>
        </p:blipFill>
        <p:spPr>
          <a:xfrm>
            <a:off x="20" y="10"/>
            <a:ext cx="9143980" cy="6857989"/>
          </a:xfrm>
          <a:prstGeom prst="rect">
            <a:avLst/>
          </a:prstGeom>
        </p:spPr>
      </p:pic>
      <p:sp>
        <p:nvSpPr>
          <p:cNvPr id="8" name="Rectangle 11">
            <a:extLst>
              <a:ext uri="{FF2B5EF4-FFF2-40B4-BE49-F238E27FC236}">
                <a16:creationId xmlns:a16="http://schemas.microsoft.com/office/drawing/2014/main" xmlns="" id="{AE95896B-6905-4618-A7DF-DED8A61FB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9" name="Rectangle 13">
            <a:extLst>
              <a:ext uri="{FF2B5EF4-FFF2-40B4-BE49-F238E27FC236}">
                <a16:creationId xmlns:a16="http://schemas.microsoft.com/office/drawing/2014/main" xmlns="" id="{7748BD8C-4984-4138-94CA-2DC5F39DC3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2" name="Title 1">
            <a:extLst>
              <a:ext uri="{FF2B5EF4-FFF2-40B4-BE49-F238E27FC236}">
                <a16:creationId xmlns:a16="http://schemas.microsoft.com/office/drawing/2014/main" xmlns="" id="{9D816652-E95E-40C9-B397-C76AFE1C2028}"/>
              </a:ext>
            </a:extLst>
          </p:cNvPr>
          <p:cNvSpPr>
            <a:spLocks noGrp="1"/>
          </p:cNvSpPr>
          <p:nvPr>
            <p:ph type="ctrTitle"/>
          </p:nvPr>
        </p:nvSpPr>
        <p:spPr>
          <a:xfrm>
            <a:off x="788670" y="3140765"/>
            <a:ext cx="7475220" cy="1327266"/>
          </a:xfrm>
        </p:spPr>
        <p:txBody>
          <a:bodyPr anchor="b">
            <a:normAutofit/>
          </a:bodyPr>
          <a:lstStyle/>
          <a:p>
            <a:r>
              <a:rPr lang="en-US" sz="6400" dirty="0">
                <a:solidFill>
                  <a:srgbClr val="FFFFFF"/>
                </a:solidFill>
              </a:rPr>
              <a:t>Song of Solomon</a:t>
            </a:r>
          </a:p>
        </p:txBody>
      </p:sp>
      <p:sp>
        <p:nvSpPr>
          <p:cNvPr id="3" name="Subtitle 2">
            <a:extLst>
              <a:ext uri="{FF2B5EF4-FFF2-40B4-BE49-F238E27FC236}">
                <a16:creationId xmlns:a16="http://schemas.microsoft.com/office/drawing/2014/main" xmlns="" id="{6FABE257-83AA-474D-BCC2-238EE02A29AD}"/>
              </a:ext>
            </a:extLst>
          </p:cNvPr>
          <p:cNvSpPr>
            <a:spLocks noGrp="1"/>
          </p:cNvSpPr>
          <p:nvPr>
            <p:ph type="subTitle" idx="1"/>
          </p:nvPr>
        </p:nvSpPr>
        <p:spPr>
          <a:xfrm>
            <a:off x="802386" y="4389120"/>
            <a:ext cx="5918454" cy="1069848"/>
          </a:xfrm>
        </p:spPr>
        <p:txBody>
          <a:bodyPr>
            <a:normAutofit/>
          </a:bodyPr>
          <a:lstStyle/>
          <a:p>
            <a:r>
              <a:rPr lang="en-US" sz="1800" dirty="0">
                <a:solidFill>
                  <a:srgbClr val="FFFFFF"/>
                </a:solidFill>
              </a:rPr>
              <a:t>Class #8</a:t>
            </a:r>
            <a:r>
              <a:rPr lang="en-US" dirty="0">
                <a:solidFill>
                  <a:srgbClr val="FFFFFF"/>
                </a:solidFill>
              </a:rPr>
              <a:t>:</a:t>
            </a:r>
            <a:r>
              <a:rPr lang="en-US" sz="1800" dirty="0">
                <a:solidFill>
                  <a:srgbClr val="FFFFFF"/>
                </a:solidFill>
              </a:rPr>
              <a:t> </a:t>
            </a:r>
            <a:r>
              <a:rPr lang="en-US" dirty="0">
                <a:solidFill>
                  <a:srgbClr val="FFFFFF"/>
                </a:solidFill>
              </a:rPr>
              <a:t>Reconciliation (6:4 – 7:10)</a:t>
            </a:r>
            <a:endParaRPr lang="en-US" sz="1800" dirty="0">
              <a:solidFill>
                <a:srgbClr val="FFFFFF"/>
              </a:solidFill>
            </a:endParaRPr>
          </a:p>
        </p:txBody>
      </p:sp>
      <p:sp>
        <p:nvSpPr>
          <p:cNvPr id="11" name="Title 1">
            <a:extLst>
              <a:ext uri="{FF2B5EF4-FFF2-40B4-BE49-F238E27FC236}">
                <a16:creationId xmlns:a16="http://schemas.microsoft.com/office/drawing/2014/main" xmlns="" id="{3FEC5A67-7064-4A6C-A3B7-69063FF2903F}"/>
              </a:ext>
            </a:extLst>
          </p:cNvPr>
          <p:cNvSpPr txBox="1">
            <a:spLocks/>
          </p:cNvSpPr>
          <p:nvPr/>
        </p:nvSpPr>
        <p:spPr>
          <a:xfrm>
            <a:off x="788670" y="1078101"/>
            <a:ext cx="7475220" cy="1327266"/>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400" b="0" kern="1200" cap="all" baseline="0">
                <a:blipFill dpi="0" rotWithShape="1">
                  <a:blip r:embed="rId5"/>
                  <a:srcRect/>
                  <a:tile tx="6350" ty="-127000" sx="65000" sy="64000" flip="none" algn="tl"/>
                </a:blipFill>
                <a:latin typeface="+mj-lt"/>
                <a:ea typeface="+mj-ea"/>
                <a:cs typeface="+mj-cs"/>
              </a:defRPr>
            </a:lvl1pPr>
          </a:lstStyle>
          <a:p>
            <a:pPr>
              <a:defRPr/>
            </a:pPr>
            <a:r>
              <a:rPr lang="en-US" dirty="0" err="1">
                <a:solidFill>
                  <a:srgbClr val="FFFFFF"/>
                </a:solidFill>
              </a:rPr>
              <a:t>Cantar</a:t>
            </a:r>
            <a:r>
              <a:rPr lang="en-US" dirty="0">
                <a:solidFill>
                  <a:srgbClr val="FFFFFF"/>
                </a:solidFill>
              </a:rPr>
              <a:t> de </a:t>
            </a:r>
            <a:r>
              <a:rPr lang="en-US" dirty="0" err="1">
                <a:solidFill>
                  <a:srgbClr val="FFFFFF"/>
                </a:solidFill>
              </a:rPr>
              <a:t>cantares</a:t>
            </a:r>
            <a:endParaRPr lang="en-US" dirty="0">
              <a:solidFill>
                <a:srgbClr val="FFFFFF"/>
              </a:solidFill>
            </a:endParaRPr>
          </a:p>
        </p:txBody>
      </p:sp>
      <p:sp>
        <p:nvSpPr>
          <p:cNvPr id="12" name="Subtitle 2">
            <a:extLst>
              <a:ext uri="{FF2B5EF4-FFF2-40B4-BE49-F238E27FC236}">
                <a16:creationId xmlns:a16="http://schemas.microsoft.com/office/drawing/2014/main" xmlns="" id="{F495E76A-515A-48BC-9B14-7A91794585FF}"/>
              </a:ext>
            </a:extLst>
          </p:cNvPr>
          <p:cNvSpPr txBox="1">
            <a:spLocks/>
          </p:cNvSpPr>
          <p:nvPr/>
        </p:nvSpPr>
        <p:spPr>
          <a:xfrm>
            <a:off x="802386" y="2328335"/>
            <a:ext cx="5918454" cy="106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9pPr>
          </a:lstStyle>
          <a:p>
            <a:pPr>
              <a:buClr>
                <a:srgbClr val="D34817">
                  <a:lumMod val="75000"/>
                </a:srgbClr>
              </a:buClr>
              <a:defRPr/>
            </a:pPr>
            <a:r>
              <a:rPr lang="en-US" dirty="0" err="1">
                <a:solidFill>
                  <a:srgbClr val="FFFFFF"/>
                </a:solidFill>
              </a:rPr>
              <a:t>Clase</a:t>
            </a:r>
            <a:r>
              <a:rPr lang="en-US" dirty="0">
                <a:solidFill>
                  <a:srgbClr val="FFFFFF"/>
                </a:solidFill>
              </a:rPr>
              <a:t> no. 8: </a:t>
            </a:r>
            <a:r>
              <a:rPr lang="en-US" dirty="0" err="1">
                <a:solidFill>
                  <a:srgbClr val="FFFFFF"/>
                </a:solidFill>
              </a:rPr>
              <a:t>Reconciliación</a:t>
            </a:r>
            <a:r>
              <a:rPr lang="en-US" dirty="0">
                <a:solidFill>
                  <a:srgbClr val="FFFFFF"/>
                </a:solidFill>
              </a:rPr>
              <a:t> (6:4 – 7:10)</a:t>
            </a:r>
          </a:p>
        </p:txBody>
      </p:sp>
    </p:spTree>
    <p:extLst>
      <p:ext uri="{BB962C8B-B14F-4D97-AF65-F5344CB8AC3E}">
        <p14:creationId xmlns:p14="http://schemas.microsoft.com/office/powerpoint/2010/main" val="158610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33BAEE-716D-4717-9C35-755AE823A4DB}"/>
              </a:ext>
            </a:extLst>
          </p:cNvPr>
          <p:cNvSpPr>
            <a:spLocks noGrp="1"/>
          </p:cNvSpPr>
          <p:nvPr>
            <p:ph type="title"/>
          </p:nvPr>
        </p:nvSpPr>
        <p:spPr>
          <a:xfrm>
            <a:off x="685800" y="206338"/>
            <a:ext cx="7772400" cy="482776"/>
          </a:xfrm>
        </p:spPr>
        <p:txBody>
          <a:bodyPr>
            <a:normAutofit fontScale="90000"/>
          </a:bodyPr>
          <a:lstStyle/>
          <a:p>
            <a:pPr algn="ctr"/>
            <a:r>
              <a:rPr lang="en-US" dirty="0" err="1"/>
              <a:t>Informes</a:t>
            </a:r>
            <a:r>
              <a:rPr lang="en-US" dirty="0"/>
              <a:t> / Reports</a:t>
            </a:r>
          </a:p>
        </p:txBody>
      </p:sp>
      <p:graphicFrame>
        <p:nvGraphicFramePr>
          <p:cNvPr id="4" name="Table 4">
            <a:extLst>
              <a:ext uri="{FF2B5EF4-FFF2-40B4-BE49-F238E27FC236}">
                <a16:creationId xmlns:a16="http://schemas.microsoft.com/office/drawing/2014/main" xmlns="" id="{C809D8B1-EDE0-4DFE-BD45-A61FE6D0F0ED}"/>
              </a:ext>
            </a:extLst>
          </p:cNvPr>
          <p:cNvGraphicFramePr>
            <a:graphicFrameLocks noGrp="1"/>
          </p:cNvGraphicFramePr>
          <p:nvPr>
            <p:ph idx="1"/>
          </p:nvPr>
        </p:nvGraphicFramePr>
        <p:xfrm>
          <a:off x="583095" y="808382"/>
          <a:ext cx="7991062" cy="5809752"/>
        </p:xfrm>
        <a:graphic>
          <a:graphicData uri="http://schemas.openxmlformats.org/drawingml/2006/table">
            <a:tbl>
              <a:tblPr>
                <a:tableStyleId>{0505E3EF-67EA-436B-97B2-0124C06EBD24}</a:tableStyleId>
              </a:tblPr>
              <a:tblGrid>
                <a:gridCol w="3995531">
                  <a:extLst>
                    <a:ext uri="{9D8B030D-6E8A-4147-A177-3AD203B41FA5}">
                      <a16:colId xmlns:a16="http://schemas.microsoft.com/office/drawing/2014/main" xmlns="" val="30396514"/>
                    </a:ext>
                  </a:extLst>
                </a:gridCol>
                <a:gridCol w="3995531">
                  <a:extLst>
                    <a:ext uri="{9D8B030D-6E8A-4147-A177-3AD203B41FA5}">
                      <a16:colId xmlns:a16="http://schemas.microsoft.com/office/drawing/2014/main" xmlns="" val="3593492277"/>
                    </a:ext>
                  </a:extLst>
                </a:gridCol>
              </a:tblGrid>
              <a:tr h="531412">
                <a:tc>
                  <a:txBody>
                    <a:bodyPr/>
                    <a:lstStyle/>
                    <a:p>
                      <a:r>
                        <a:rPr lang="en-US" sz="1600" dirty="0" err="1"/>
                        <a:t>En</a:t>
                      </a:r>
                      <a:r>
                        <a:rPr lang="en-US" sz="1600" dirty="0"/>
                        <a:t> Gadi / </a:t>
                      </a:r>
                      <a:r>
                        <a:rPr lang="en-US" sz="1600" dirty="0" err="1"/>
                        <a:t>En</a:t>
                      </a:r>
                      <a:r>
                        <a:rPr lang="en-US" sz="1600" dirty="0"/>
                        <a:t> Gedi.  </a:t>
                      </a:r>
                      <a:r>
                        <a:rPr lang="en-US" sz="1600" dirty="0">
                          <a:solidFill>
                            <a:srgbClr val="FF0000"/>
                          </a:solidFill>
                        </a:rPr>
                        <a:t>Ryan</a:t>
                      </a:r>
                      <a:endParaRPr lang="en-US" sz="1600" dirty="0"/>
                    </a:p>
                    <a:p>
                      <a:r>
                        <a:rPr lang="en-US" sz="1000" dirty="0"/>
                        <a:t>1:14</a:t>
                      </a:r>
                    </a:p>
                  </a:txBody>
                  <a:tcPr/>
                </a:tc>
                <a:tc>
                  <a:txBody>
                    <a:bodyPr/>
                    <a:lstStyle/>
                    <a:p>
                      <a:r>
                        <a:rPr lang="en-US" sz="1600" dirty="0" err="1"/>
                        <a:t>Sarón</a:t>
                      </a:r>
                      <a:r>
                        <a:rPr lang="en-US" sz="1600" dirty="0"/>
                        <a:t>, Sharon.  </a:t>
                      </a:r>
                      <a:r>
                        <a:rPr lang="en-US" sz="1600" dirty="0">
                          <a:solidFill>
                            <a:srgbClr val="FF0000"/>
                          </a:solidFill>
                        </a:rPr>
                        <a:t>Nataly</a:t>
                      </a:r>
                      <a:endParaRPr lang="en-US" sz="1600" dirty="0"/>
                    </a:p>
                    <a:p>
                      <a:r>
                        <a:rPr lang="en-US" sz="1000" dirty="0"/>
                        <a:t>2:1</a:t>
                      </a:r>
                    </a:p>
                  </a:txBody>
                  <a:tcPr/>
                </a:tc>
                <a:extLst>
                  <a:ext uri="{0D108BD9-81ED-4DB2-BD59-A6C34878D82A}">
                    <a16:rowId xmlns:a16="http://schemas.microsoft.com/office/drawing/2014/main" xmlns="" val="3226088368"/>
                  </a:ext>
                </a:extLst>
              </a:tr>
              <a:tr h="531412">
                <a:tc>
                  <a:txBody>
                    <a:bodyPr/>
                    <a:lstStyle/>
                    <a:p>
                      <a:r>
                        <a:rPr lang="en-US" sz="1600" dirty="0" err="1"/>
                        <a:t>Líbano</a:t>
                      </a:r>
                      <a:r>
                        <a:rPr lang="en-US" sz="1600" dirty="0"/>
                        <a:t> / Lebanon.  </a:t>
                      </a:r>
                      <a:r>
                        <a:rPr lang="en-US" sz="1600" dirty="0">
                          <a:solidFill>
                            <a:srgbClr val="FF0000"/>
                          </a:solidFill>
                        </a:rPr>
                        <a:t>Minor</a:t>
                      </a:r>
                      <a:endParaRPr lang="en-US" sz="1600" dirty="0"/>
                    </a:p>
                    <a:p>
                      <a:r>
                        <a:rPr lang="en-US" sz="1000" dirty="0"/>
                        <a:t>4:8</a:t>
                      </a:r>
                    </a:p>
                  </a:txBody>
                  <a:tcPr/>
                </a:tc>
                <a:tc>
                  <a:txBody>
                    <a:bodyPr/>
                    <a:lstStyle/>
                    <a:p>
                      <a:r>
                        <a:rPr lang="en-US" sz="1600" dirty="0" err="1"/>
                        <a:t>Amaná</a:t>
                      </a:r>
                      <a:r>
                        <a:rPr lang="en-US" sz="1600" dirty="0"/>
                        <a:t>, </a:t>
                      </a:r>
                      <a:r>
                        <a:rPr lang="en-US" sz="1600" dirty="0" err="1"/>
                        <a:t>Senir</a:t>
                      </a:r>
                      <a:r>
                        <a:rPr lang="en-US" sz="1600" dirty="0"/>
                        <a:t>, </a:t>
                      </a:r>
                      <a:r>
                        <a:rPr lang="en-US" sz="1600" dirty="0" err="1"/>
                        <a:t>Hermón</a:t>
                      </a:r>
                      <a:r>
                        <a:rPr lang="en-US" sz="1600" dirty="0"/>
                        <a:t> / Amana, </a:t>
                      </a:r>
                      <a:r>
                        <a:rPr lang="en-US" sz="1600" dirty="0" err="1"/>
                        <a:t>Senir</a:t>
                      </a:r>
                      <a:r>
                        <a:rPr lang="en-US" sz="1600" dirty="0"/>
                        <a:t>, Hermon.  </a:t>
                      </a:r>
                      <a:r>
                        <a:rPr lang="en-US" sz="1600" dirty="0">
                          <a:solidFill>
                            <a:srgbClr val="FF0000"/>
                          </a:solidFill>
                        </a:rPr>
                        <a:t> Barry</a:t>
                      </a:r>
                      <a:endParaRPr lang="en-US" sz="1600" dirty="0"/>
                    </a:p>
                    <a:p>
                      <a:r>
                        <a:rPr lang="en-US" sz="1000" dirty="0"/>
                        <a:t>4:8</a:t>
                      </a:r>
                    </a:p>
                  </a:txBody>
                  <a:tcPr/>
                </a:tc>
                <a:extLst>
                  <a:ext uri="{0D108BD9-81ED-4DB2-BD59-A6C34878D82A}">
                    <a16:rowId xmlns:a16="http://schemas.microsoft.com/office/drawing/2014/main" xmlns="" val="79619855"/>
                  </a:ext>
                </a:extLst>
              </a:tr>
              <a:tr h="531412">
                <a:tc>
                  <a:txBody>
                    <a:bodyPr/>
                    <a:lstStyle/>
                    <a:p>
                      <a:r>
                        <a:rPr lang="en-US" sz="1600" dirty="0"/>
                        <a:t>Carmelo / Carmel.  </a:t>
                      </a:r>
                      <a:r>
                        <a:rPr lang="en-US" sz="1600" dirty="0">
                          <a:solidFill>
                            <a:srgbClr val="FF0000"/>
                          </a:solidFill>
                          <a:highlight>
                            <a:srgbClr val="FFFF00"/>
                          </a:highlight>
                        </a:rPr>
                        <a:t>Alvaro</a:t>
                      </a:r>
                      <a:endParaRPr lang="en-US" sz="1600" dirty="0">
                        <a:highlight>
                          <a:srgbClr val="FFFF00"/>
                        </a:highlight>
                      </a:endParaRPr>
                    </a:p>
                    <a:p>
                      <a:r>
                        <a:rPr lang="en-US" sz="1000" dirty="0"/>
                        <a:t>7:5</a:t>
                      </a:r>
                    </a:p>
                  </a:txBody>
                  <a:tcPr/>
                </a:tc>
                <a:tc>
                  <a:txBody>
                    <a:bodyPr/>
                    <a:lstStyle/>
                    <a:p>
                      <a:r>
                        <a:rPr lang="en-US" sz="1600" dirty="0" err="1"/>
                        <a:t>Galaad</a:t>
                      </a:r>
                      <a:r>
                        <a:rPr lang="en-US" sz="1600" dirty="0"/>
                        <a:t> / Gilead. </a:t>
                      </a:r>
                      <a:r>
                        <a:rPr lang="en-US" sz="1600" dirty="0">
                          <a:solidFill>
                            <a:srgbClr val="FF0000"/>
                          </a:solidFill>
                        </a:rPr>
                        <a:t> Andrew</a:t>
                      </a:r>
                      <a:endParaRPr lang="en-US" sz="1600" dirty="0"/>
                    </a:p>
                    <a:p>
                      <a:r>
                        <a:rPr lang="en-US" sz="1000" dirty="0"/>
                        <a:t>4:1</a:t>
                      </a:r>
                    </a:p>
                  </a:txBody>
                  <a:tcPr/>
                </a:tc>
                <a:extLst>
                  <a:ext uri="{0D108BD9-81ED-4DB2-BD59-A6C34878D82A}">
                    <a16:rowId xmlns:a16="http://schemas.microsoft.com/office/drawing/2014/main" xmlns="" val="714023934"/>
                  </a:ext>
                </a:extLst>
              </a:tr>
              <a:tr h="531412">
                <a:tc>
                  <a:txBody>
                    <a:bodyPr/>
                    <a:lstStyle/>
                    <a:p>
                      <a:r>
                        <a:rPr lang="en-US" sz="1600" dirty="0" err="1"/>
                        <a:t>Tirsa</a:t>
                      </a:r>
                      <a:r>
                        <a:rPr lang="en-US" sz="1600" dirty="0"/>
                        <a:t> / Tirzah.  </a:t>
                      </a:r>
                      <a:r>
                        <a:rPr lang="en-US" sz="1600" dirty="0">
                          <a:solidFill>
                            <a:srgbClr val="FF0000"/>
                          </a:solidFill>
                          <a:highlight>
                            <a:srgbClr val="FFFF00"/>
                          </a:highlight>
                        </a:rPr>
                        <a:t>Grady</a:t>
                      </a:r>
                      <a:endParaRPr lang="en-US" sz="1600" dirty="0">
                        <a:highlight>
                          <a:srgbClr val="FFFF00"/>
                        </a:highlight>
                      </a:endParaRPr>
                    </a:p>
                    <a:p>
                      <a:r>
                        <a:rPr lang="en-US" sz="1000" dirty="0"/>
                        <a:t>6:4</a:t>
                      </a:r>
                    </a:p>
                  </a:txBody>
                  <a:tcPr/>
                </a:tc>
                <a:tc>
                  <a:txBody>
                    <a:bodyPr/>
                    <a:lstStyle/>
                    <a:p>
                      <a:r>
                        <a:rPr lang="en-US" sz="1600" dirty="0" err="1"/>
                        <a:t>Hesbón</a:t>
                      </a:r>
                      <a:r>
                        <a:rPr lang="en-US" sz="1600" dirty="0"/>
                        <a:t> / </a:t>
                      </a:r>
                      <a:r>
                        <a:rPr lang="en-US" sz="1600" dirty="0" err="1"/>
                        <a:t>Heshbon</a:t>
                      </a:r>
                      <a:r>
                        <a:rPr lang="en-US" sz="1600" dirty="0"/>
                        <a:t>.  </a:t>
                      </a:r>
                      <a:r>
                        <a:rPr lang="en-US" sz="1600" dirty="0">
                          <a:solidFill>
                            <a:srgbClr val="FF0000"/>
                          </a:solidFill>
                          <a:highlight>
                            <a:srgbClr val="FFFF00"/>
                          </a:highlight>
                        </a:rPr>
                        <a:t>Heather</a:t>
                      </a:r>
                      <a:endParaRPr lang="en-US" sz="1600" dirty="0">
                        <a:highlight>
                          <a:srgbClr val="FFFF00"/>
                        </a:highlight>
                      </a:endParaRPr>
                    </a:p>
                    <a:p>
                      <a:r>
                        <a:rPr lang="en-US" sz="1000" dirty="0"/>
                        <a:t>7:4</a:t>
                      </a:r>
                    </a:p>
                  </a:txBody>
                  <a:tcPr/>
                </a:tc>
                <a:extLst>
                  <a:ext uri="{0D108BD9-81ED-4DB2-BD59-A6C34878D82A}">
                    <a16:rowId xmlns:a16="http://schemas.microsoft.com/office/drawing/2014/main" xmlns="" val="1418423671"/>
                  </a:ext>
                </a:extLst>
              </a:tr>
              <a:tr h="531412">
                <a:tc>
                  <a:txBody>
                    <a:bodyPr/>
                    <a:lstStyle/>
                    <a:p>
                      <a:r>
                        <a:rPr lang="en-US" sz="1600" dirty="0"/>
                        <a:t>Baal </a:t>
                      </a:r>
                      <a:r>
                        <a:rPr lang="en-US" sz="1600" dirty="0" err="1"/>
                        <a:t>Hamón</a:t>
                      </a:r>
                      <a:r>
                        <a:rPr lang="en-US" sz="1600" dirty="0"/>
                        <a:t> / Baal Hamon.  </a:t>
                      </a:r>
                      <a:r>
                        <a:rPr lang="en-US" sz="1600" dirty="0">
                          <a:solidFill>
                            <a:srgbClr val="FF0000"/>
                          </a:solidFill>
                        </a:rPr>
                        <a:t>Kimberly</a:t>
                      </a:r>
                      <a:endParaRPr lang="en-US" sz="1600" dirty="0"/>
                    </a:p>
                    <a:p>
                      <a:r>
                        <a:rPr lang="en-US" sz="1000" dirty="0"/>
                        <a:t>8:11</a:t>
                      </a:r>
                    </a:p>
                  </a:txBody>
                  <a:tcPr/>
                </a:tc>
                <a:tc>
                  <a:txBody>
                    <a:bodyPr/>
                    <a:lstStyle/>
                    <a:p>
                      <a:r>
                        <a:rPr lang="en-US" sz="1600" dirty="0" err="1"/>
                        <a:t>Huertos</a:t>
                      </a:r>
                      <a:r>
                        <a:rPr lang="en-US" sz="1600" dirty="0"/>
                        <a:t> y </a:t>
                      </a:r>
                      <a:r>
                        <a:rPr lang="en-US" sz="1600" dirty="0" err="1"/>
                        <a:t>viñas</a:t>
                      </a:r>
                      <a:r>
                        <a:rPr lang="en-US" sz="1600" dirty="0"/>
                        <a:t> / Gardens and vineyards</a:t>
                      </a:r>
                    </a:p>
                    <a:p>
                      <a:r>
                        <a:rPr lang="en-US" sz="1000" dirty="0" err="1"/>
                        <a:t>Ejemplos</a:t>
                      </a:r>
                      <a:r>
                        <a:rPr lang="en-US" sz="1000" dirty="0"/>
                        <a:t> / examples: 1:6, 7:12, 8:11.  </a:t>
                      </a:r>
                      <a:r>
                        <a:rPr lang="en-US" sz="1600" dirty="0">
                          <a:solidFill>
                            <a:srgbClr val="FF0000"/>
                          </a:solidFill>
                        </a:rPr>
                        <a:t>Elias</a:t>
                      </a:r>
                    </a:p>
                  </a:txBody>
                  <a:tcPr/>
                </a:tc>
                <a:extLst>
                  <a:ext uri="{0D108BD9-81ED-4DB2-BD59-A6C34878D82A}">
                    <a16:rowId xmlns:a16="http://schemas.microsoft.com/office/drawing/2014/main" xmlns="" val="4037083893"/>
                  </a:ext>
                </a:extLst>
              </a:tr>
              <a:tr h="531412">
                <a:tc>
                  <a:txBody>
                    <a:bodyPr/>
                    <a:lstStyle/>
                    <a:p>
                      <a:r>
                        <a:rPr lang="en-US" sz="1600" dirty="0" err="1"/>
                        <a:t>Gacelas</a:t>
                      </a:r>
                      <a:r>
                        <a:rPr lang="en-US" sz="1600" dirty="0"/>
                        <a:t>, </a:t>
                      </a:r>
                      <a:r>
                        <a:rPr lang="en-US" sz="1600" dirty="0" err="1"/>
                        <a:t>ciervas</a:t>
                      </a:r>
                      <a:r>
                        <a:rPr lang="en-US" sz="1600" dirty="0"/>
                        <a:t>, </a:t>
                      </a:r>
                      <a:r>
                        <a:rPr lang="en-US" sz="1600" dirty="0" err="1"/>
                        <a:t>corzos</a:t>
                      </a:r>
                      <a:r>
                        <a:rPr lang="en-US" sz="1600" dirty="0"/>
                        <a:t>, </a:t>
                      </a:r>
                      <a:r>
                        <a:rPr lang="en-US" sz="1600" dirty="0" err="1"/>
                        <a:t>cervatillos</a:t>
                      </a:r>
                      <a:r>
                        <a:rPr lang="en-US" sz="1600" dirty="0"/>
                        <a:t> / Gazelles, Does, Stags, Fawns.  </a:t>
                      </a:r>
                      <a:r>
                        <a:rPr lang="en-US" sz="1600" dirty="0">
                          <a:solidFill>
                            <a:srgbClr val="FF0000"/>
                          </a:solidFill>
                        </a:rPr>
                        <a:t>Abby</a:t>
                      </a:r>
                      <a:endParaRPr lang="en-US" sz="1600" dirty="0"/>
                    </a:p>
                    <a:p>
                      <a:r>
                        <a:rPr lang="en-US" sz="1000" dirty="0" err="1"/>
                        <a:t>Ejemplos</a:t>
                      </a:r>
                      <a:r>
                        <a:rPr lang="en-US" sz="1000" dirty="0"/>
                        <a:t> / examples: 2:9, 2:17, 4:5</a:t>
                      </a:r>
                    </a:p>
                  </a:txBody>
                  <a:tcPr/>
                </a:tc>
                <a:tc>
                  <a:txBody>
                    <a:bodyPr/>
                    <a:lstStyle/>
                    <a:p>
                      <a:r>
                        <a:rPr lang="en-US" sz="1600" dirty="0" err="1"/>
                        <a:t>Lirios</a:t>
                      </a:r>
                      <a:r>
                        <a:rPr lang="en-US" sz="1600" dirty="0"/>
                        <a:t> (“del </a:t>
                      </a:r>
                      <a:r>
                        <a:rPr lang="en-US" sz="1600" dirty="0" err="1"/>
                        <a:t>valle</a:t>
                      </a:r>
                      <a:r>
                        <a:rPr lang="en-US" sz="1600" dirty="0"/>
                        <a:t>”) / Lilies (“of the valley”).  </a:t>
                      </a:r>
                      <a:r>
                        <a:rPr lang="en-US" sz="1600" dirty="0">
                          <a:solidFill>
                            <a:srgbClr val="FF0000"/>
                          </a:solidFill>
                        </a:rPr>
                        <a:t>Brenda</a:t>
                      </a:r>
                      <a:endParaRPr lang="en-US" sz="1600" dirty="0"/>
                    </a:p>
                    <a:p>
                      <a:r>
                        <a:rPr lang="en-US" sz="1000" dirty="0" err="1"/>
                        <a:t>Ejemplos</a:t>
                      </a:r>
                      <a:r>
                        <a:rPr lang="en-US" sz="1000" dirty="0"/>
                        <a:t> / examples: 2:1, 6:2</a:t>
                      </a:r>
                    </a:p>
                  </a:txBody>
                  <a:tcPr/>
                </a:tc>
                <a:extLst>
                  <a:ext uri="{0D108BD9-81ED-4DB2-BD59-A6C34878D82A}">
                    <a16:rowId xmlns:a16="http://schemas.microsoft.com/office/drawing/2014/main" xmlns="" val="448865051"/>
                  </a:ext>
                </a:extLst>
              </a:tr>
              <a:tr h="531412">
                <a:tc>
                  <a:txBody>
                    <a:bodyPr/>
                    <a:lstStyle/>
                    <a:p>
                      <a:r>
                        <a:rPr lang="en-US" sz="1600" dirty="0" err="1"/>
                        <a:t>Granadas</a:t>
                      </a:r>
                      <a:r>
                        <a:rPr lang="en-US" sz="1600" dirty="0"/>
                        <a:t> / Pomegranates.  </a:t>
                      </a:r>
                      <a:r>
                        <a:rPr lang="en-US" sz="1600" dirty="0">
                          <a:solidFill>
                            <a:srgbClr val="FF0000"/>
                          </a:solidFill>
                          <a:highlight>
                            <a:srgbClr val="FFFF00"/>
                          </a:highlight>
                        </a:rPr>
                        <a:t>Keren</a:t>
                      </a:r>
                      <a:endParaRPr lang="en-US" sz="1600" dirty="0">
                        <a:highlight>
                          <a:srgbClr val="FFFF00"/>
                        </a:highlight>
                      </a:endParaRPr>
                    </a:p>
                    <a:p>
                      <a:r>
                        <a:rPr lang="en-US" sz="1000" dirty="0"/>
                        <a:t>Examples: 4:13, 6:7</a:t>
                      </a:r>
                    </a:p>
                  </a:txBody>
                  <a:tcPr/>
                </a:tc>
                <a:tc>
                  <a:txBody>
                    <a:bodyPr/>
                    <a:lstStyle/>
                    <a:p>
                      <a:r>
                        <a:rPr lang="en-US" sz="1600" dirty="0" err="1"/>
                        <a:t>Mandrágoras</a:t>
                      </a:r>
                      <a:r>
                        <a:rPr lang="en-US" sz="1600" dirty="0"/>
                        <a:t> / Mandrakes.  </a:t>
                      </a:r>
                      <a:r>
                        <a:rPr lang="en-US" sz="1600" dirty="0">
                          <a:solidFill>
                            <a:srgbClr val="FF0000"/>
                          </a:solidFill>
                        </a:rPr>
                        <a:t>Nikki</a:t>
                      </a:r>
                      <a:endParaRPr lang="en-US" sz="1600" dirty="0"/>
                    </a:p>
                    <a:p>
                      <a:r>
                        <a:rPr lang="en-US" sz="1000" dirty="0"/>
                        <a:t>7:13</a:t>
                      </a:r>
                    </a:p>
                  </a:txBody>
                  <a:tcPr/>
                </a:tc>
                <a:extLst>
                  <a:ext uri="{0D108BD9-81ED-4DB2-BD59-A6C34878D82A}">
                    <a16:rowId xmlns:a16="http://schemas.microsoft.com/office/drawing/2014/main" xmlns="" val="3226051539"/>
                  </a:ext>
                </a:extLst>
              </a:tr>
              <a:tr h="531412">
                <a:tc>
                  <a:txBody>
                    <a:bodyPr/>
                    <a:lstStyle/>
                    <a:p>
                      <a:r>
                        <a:rPr lang="en-US" sz="1600" dirty="0" err="1"/>
                        <a:t>Alheña</a:t>
                      </a:r>
                      <a:r>
                        <a:rPr lang="en-US" sz="1600" dirty="0"/>
                        <a:t> / Henna.  </a:t>
                      </a:r>
                      <a:r>
                        <a:rPr lang="en-US" sz="1600" dirty="0">
                          <a:solidFill>
                            <a:srgbClr val="FF0000"/>
                          </a:solidFill>
                        </a:rPr>
                        <a:t>Lydia</a:t>
                      </a:r>
                      <a:endParaRPr lang="en-US" sz="1600" dirty="0"/>
                    </a:p>
                    <a:p>
                      <a:r>
                        <a:rPr lang="en-US" sz="1000" dirty="0"/>
                        <a:t>1:14</a:t>
                      </a:r>
                    </a:p>
                  </a:txBody>
                  <a:tcPr/>
                </a:tc>
                <a:tc>
                  <a:txBody>
                    <a:bodyPr/>
                    <a:lstStyle/>
                    <a:p>
                      <a:r>
                        <a:rPr lang="en-US" sz="1600" dirty="0" err="1"/>
                        <a:t>Higos</a:t>
                      </a:r>
                      <a:r>
                        <a:rPr lang="en-US" sz="1600" dirty="0"/>
                        <a:t> / Figs.  </a:t>
                      </a:r>
                      <a:r>
                        <a:rPr lang="en-US" sz="1600" dirty="0">
                          <a:solidFill>
                            <a:srgbClr val="FF0000"/>
                          </a:solidFill>
                        </a:rPr>
                        <a:t>Tony</a:t>
                      </a:r>
                      <a:endParaRPr lang="en-US" sz="1600" dirty="0"/>
                    </a:p>
                    <a:p>
                      <a:r>
                        <a:rPr lang="en-US" sz="1000" dirty="0"/>
                        <a:t>2:13</a:t>
                      </a:r>
                    </a:p>
                  </a:txBody>
                  <a:tcPr/>
                </a:tc>
                <a:extLst>
                  <a:ext uri="{0D108BD9-81ED-4DB2-BD59-A6C34878D82A}">
                    <a16:rowId xmlns:a16="http://schemas.microsoft.com/office/drawing/2014/main" xmlns="" val="3280234251"/>
                  </a:ext>
                </a:extLst>
              </a:tr>
              <a:tr h="531412">
                <a:tc>
                  <a:txBody>
                    <a:bodyPr/>
                    <a:lstStyle/>
                    <a:p>
                      <a:r>
                        <a:rPr lang="en-US" sz="1600" dirty="0" err="1"/>
                        <a:t>Palmeras</a:t>
                      </a:r>
                      <a:r>
                        <a:rPr lang="en-US" sz="1600" dirty="0"/>
                        <a:t> / Palm.  </a:t>
                      </a:r>
                      <a:r>
                        <a:rPr lang="en-US" sz="1600" dirty="0">
                          <a:solidFill>
                            <a:srgbClr val="FF0000"/>
                          </a:solidFill>
                          <a:highlight>
                            <a:srgbClr val="FFFF00"/>
                          </a:highlight>
                        </a:rPr>
                        <a:t>Sara</a:t>
                      </a:r>
                      <a:endParaRPr lang="en-US" sz="1600" dirty="0">
                        <a:highlight>
                          <a:srgbClr val="FFFF00"/>
                        </a:highlight>
                      </a:endParaRPr>
                    </a:p>
                    <a:p>
                      <a:r>
                        <a:rPr lang="en-US" sz="1000" dirty="0"/>
                        <a:t>7:7-8</a:t>
                      </a:r>
                    </a:p>
                  </a:txBody>
                  <a:tcPr/>
                </a:tc>
                <a:tc>
                  <a:txBody>
                    <a:bodyPr/>
                    <a:lstStyle/>
                    <a:p>
                      <a:r>
                        <a:rPr lang="en-US" sz="1600" dirty="0"/>
                        <a:t>Manzanas / Apples.  </a:t>
                      </a:r>
                      <a:r>
                        <a:rPr lang="en-US" sz="1600" dirty="0" err="1">
                          <a:solidFill>
                            <a:srgbClr val="FF0000"/>
                          </a:solidFill>
                        </a:rPr>
                        <a:t>Jhony</a:t>
                      </a:r>
                      <a:endParaRPr lang="en-US" sz="1600" dirty="0"/>
                    </a:p>
                    <a:p>
                      <a:r>
                        <a:rPr lang="en-US" sz="1000" dirty="0"/>
                        <a:t>2:3</a:t>
                      </a:r>
                    </a:p>
                  </a:txBody>
                  <a:tcPr/>
                </a:tc>
                <a:extLst>
                  <a:ext uri="{0D108BD9-81ED-4DB2-BD59-A6C34878D82A}">
                    <a16:rowId xmlns:a16="http://schemas.microsoft.com/office/drawing/2014/main" xmlns="" val="3671596231"/>
                  </a:ext>
                </a:extLst>
              </a:tr>
              <a:tr h="531412">
                <a:tc>
                  <a:txBody>
                    <a:bodyPr/>
                    <a:lstStyle/>
                    <a:p>
                      <a:r>
                        <a:rPr lang="en-US" sz="1600" dirty="0" err="1"/>
                        <a:t>Especias</a:t>
                      </a:r>
                      <a:r>
                        <a:rPr lang="en-US" sz="1600" dirty="0"/>
                        <a:t>, esp. </a:t>
                      </a:r>
                      <a:r>
                        <a:rPr lang="en-US" sz="1600" dirty="0" err="1"/>
                        <a:t>mirra</a:t>
                      </a:r>
                      <a:r>
                        <a:rPr lang="en-US" sz="1600" dirty="0"/>
                        <a:t> / Spices, esp. myrrh</a:t>
                      </a:r>
                    </a:p>
                    <a:p>
                      <a:r>
                        <a:rPr lang="en-US" sz="1000" dirty="0" err="1"/>
                        <a:t>Ejemplos</a:t>
                      </a:r>
                      <a:r>
                        <a:rPr lang="en-US" sz="1000" dirty="0"/>
                        <a:t> / examples: 1:13, 4:6, 4:13-14, 5:5.  </a:t>
                      </a:r>
                      <a:r>
                        <a:rPr lang="en-US" sz="1600" dirty="0">
                          <a:solidFill>
                            <a:srgbClr val="FF0000"/>
                          </a:solidFill>
                        </a:rPr>
                        <a:t>Ferdi</a:t>
                      </a:r>
                    </a:p>
                  </a:txBody>
                  <a:tcPr/>
                </a:tc>
                <a:tc>
                  <a:txBody>
                    <a:bodyPr/>
                    <a:lstStyle/>
                    <a:p>
                      <a:r>
                        <a:rPr lang="en-US" sz="1600" dirty="0" err="1"/>
                        <a:t>Esponsales</a:t>
                      </a:r>
                      <a:r>
                        <a:rPr lang="en-US" sz="1600" dirty="0"/>
                        <a:t> </a:t>
                      </a:r>
                      <a:r>
                        <a:rPr lang="en-US" sz="1600" dirty="0" err="1"/>
                        <a:t>judíos</a:t>
                      </a:r>
                      <a:r>
                        <a:rPr lang="en-US" sz="1600" dirty="0"/>
                        <a:t> / Jewish Betrothal</a:t>
                      </a:r>
                    </a:p>
                    <a:p>
                      <a:r>
                        <a:rPr lang="en-US" sz="1600" dirty="0">
                          <a:solidFill>
                            <a:srgbClr val="FF0000"/>
                          </a:solidFill>
                        </a:rPr>
                        <a:t>Bill</a:t>
                      </a:r>
                    </a:p>
                  </a:txBody>
                  <a:tcPr/>
                </a:tc>
                <a:extLst>
                  <a:ext uri="{0D108BD9-81ED-4DB2-BD59-A6C34878D82A}">
                    <a16:rowId xmlns:a16="http://schemas.microsoft.com/office/drawing/2014/main" xmlns="" val="2941272401"/>
                  </a:ext>
                </a:extLst>
              </a:tr>
            </a:tbl>
          </a:graphicData>
        </a:graphic>
      </p:graphicFrame>
    </p:spTree>
    <p:extLst>
      <p:ext uri="{BB962C8B-B14F-4D97-AF65-F5344CB8AC3E}">
        <p14:creationId xmlns:p14="http://schemas.microsoft.com/office/powerpoint/2010/main" val="345488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901E3E-CD12-4D50-8DB4-3547EAA9FEEB}"/>
              </a:ext>
            </a:extLst>
          </p:cNvPr>
          <p:cNvSpPr>
            <a:spLocks noGrp="1"/>
          </p:cNvSpPr>
          <p:nvPr>
            <p:ph type="title"/>
          </p:nvPr>
        </p:nvSpPr>
        <p:spPr>
          <a:xfrm>
            <a:off x="685800" y="166580"/>
            <a:ext cx="3886200" cy="867090"/>
          </a:xfrm>
        </p:spPr>
        <p:txBody>
          <a:bodyPr/>
          <a:lstStyle/>
          <a:p>
            <a:r>
              <a:rPr lang="en-US" dirty="0"/>
              <a:t>So Far</a:t>
            </a:r>
          </a:p>
        </p:txBody>
      </p:sp>
      <p:sp>
        <p:nvSpPr>
          <p:cNvPr id="3" name="Content Placeholder 2">
            <a:extLst>
              <a:ext uri="{FF2B5EF4-FFF2-40B4-BE49-F238E27FC236}">
                <a16:creationId xmlns:a16="http://schemas.microsoft.com/office/drawing/2014/main" xmlns="" id="{73737D33-84B5-49AA-B7EF-02E08379644E}"/>
              </a:ext>
            </a:extLst>
          </p:cNvPr>
          <p:cNvSpPr>
            <a:spLocks noGrp="1"/>
          </p:cNvSpPr>
          <p:nvPr>
            <p:ph idx="1"/>
          </p:nvPr>
        </p:nvSpPr>
        <p:spPr>
          <a:xfrm>
            <a:off x="685800" y="1033670"/>
            <a:ext cx="3886200" cy="5499652"/>
          </a:xfrm>
        </p:spPr>
        <p:txBody>
          <a:bodyPr>
            <a:normAutofit lnSpcReduction="10000"/>
          </a:bodyPr>
          <a:lstStyle/>
          <a:p>
            <a:r>
              <a:rPr lang="en-US" sz="1400" b="1" dirty="0"/>
              <a:t>1: </a:t>
            </a:r>
            <a:r>
              <a:rPr lang="en-US" sz="1400" dirty="0"/>
              <a:t>SoS is </a:t>
            </a:r>
            <a:r>
              <a:rPr lang="en-US" sz="1400" b="1" dirty="0"/>
              <a:t>Scripture </a:t>
            </a:r>
            <a:r>
              <a:rPr lang="en-US" sz="1400" dirty="0"/>
              <a:t>that teaches us about </a:t>
            </a:r>
            <a:r>
              <a:rPr lang="en-US" sz="1400" b="1" dirty="0"/>
              <a:t>godly romantic love</a:t>
            </a:r>
            <a:r>
              <a:rPr lang="en-US" sz="1400" dirty="0"/>
              <a:t>.</a:t>
            </a:r>
          </a:p>
          <a:p>
            <a:r>
              <a:rPr lang="en-US" sz="1400" b="1" dirty="0"/>
              <a:t>2: </a:t>
            </a:r>
            <a:r>
              <a:rPr lang="en-US" sz="1400" dirty="0"/>
              <a:t>SoS is </a:t>
            </a:r>
            <a:r>
              <a:rPr lang="en-US" sz="1400" b="1" dirty="0"/>
              <a:t>Hebrew poetry </a:t>
            </a:r>
            <a:r>
              <a:rPr lang="en-US" sz="1400" dirty="0"/>
              <a:t>and is structured </a:t>
            </a:r>
            <a:r>
              <a:rPr lang="en-US" sz="1400" b="1" dirty="0"/>
              <a:t>chronologically</a:t>
            </a:r>
            <a:r>
              <a:rPr lang="en-US" sz="1400" dirty="0"/>
              <a:t>.</a:t>
            </a:r>
          </a:p>
          <a:p>
            <a:r>
              <a:rPr lang="en-US" sz="1400" b="1" dirty="0"/>
              <a:t>3: </a:t>
            </a:r>
            <a:r>
              <a:rPr lang="en-US" sz="1400" dirty="0"/>
              <a:t>A woman of </a:t>
            </a:r>
            <a:r>
              <a:rPr lang="en-US" sz="1400" b="1" dirty="0"/>
              <a:t>character</a:t>
            </a:r>
            <a:r>
              <a:rPr lang="en-US" sz="1400" dirty="0"/>
              <a:t> is </a:t>
            </a:r>
            <a:r>
              <a:rPr lang="en-US" sz="1400" b="1" dirty="0"/>
              <a:t>beautiful</a:t>
            </a:r>
            <a:r>
              <a:rPr lang="en-US" sz="1400" dirty="0"/>
              <a:t> to a man of </a:t>
            </a:r>
            <a:r>
              <a:rPr lang="en-US" sz="1400" b="1" dirty="0"/>
              <a:t>character.</a:t>
            </a:r>
          </a:p>
          <a:p>
            <a:r>
              <a:rPr lang="en-US" sz="1400" b="1" dirty="0"/>
              <a:t>4: </a:t>
            </a:r>
            <a:r>
              <a:rPr lang="en-US" sz="1400" dirty="0"/>
              <a:t>He </a:t>
            </a:r>
            <a:r>
              <a:rPr lang="en-US" sz="1400" b="1" dirty="0"/>
              <a:t>speaks good words</a:t>
            </a:r>
            <a:r>
              <a:rPr lang="en-US" sz="1400" dirty="0"/>
              <a:t>, </a:t>
            </a:r>
            <a:r>
              <a:rPr lang="en-US" sz="1400" b="1" dirty="0"/>
              <a:t>enhances</a:t>
            </a:r>
            <a:r>
              <a:rPr lang="en-US" sz="1400" dirty="0"/>
              <a:t> her, and </a:t>
            </a:r>
            <a:r>
              <a:rPr lang="en-US" sz="1400" b="1" dirty="0"/>
              <a:t>protects</a:t>
            </a:r>
            <a:r>
              <a:rPr lang="en-US" sz="1400" dirty="0"/>
              <a:t> her.</a:t>
            </a:r>
          </a:p>
          <a:p>
            <a:r>
              <a:rPr lang="en-US" sz="1400" b="1" dirty="0"/>
              <a:t>5: </a:t>
            </a:r>
            <a:r>
              <a:rPr lang="en-US" sz="1400" dirty="0"/>
              <a:t>They </a:t>
            </a:r>
            <a:r>
              <a:rPr lang="en-US" sz="1400" b="1" dirty="0"/>
              <a:t>share experiences </a:t>
            </a:r>
            <a:r>
              <a:rPr lang="en-US" sz="1400" dirty="0"/>
              <a:t>and </a:t>
            </a:r>
            <a:r>
              <a:rPr lang="en-US" sz="1400" b="1" dirty="0"/>
              <a:t>address concerns </a:t>
            </a:r>
            <a:r>
              <a:rPr lang="en-US" sz="1400" dirty="0"/>
              <a:t>in a </a:t>
            </a:r>
            <a:r>
              <a:rPr lang="en-US" sz="1400" b="1" dirty="0"/>
              <a:t>godly</a:t>
            </a:r>
            <a:r>
              <a:rPr lang="en-US" sz="1400" dirty="0"/>
              <a:t> way.</a:t>
            </a:r>
            <a:endParaRPr lang="en-US" sz="1400" b="1" dirty="0"/>
          </a:p>
          <a:p>
            <a:r>
              <a:rPr lang="en-US" sz="1400" b="1" dirty="0"/>
              <a:t>6: </a:t>
            </a:r>
            <a:r>
              <a:rPr lang="en-US" sz="1400" dirty="0"/>
              <a:t>Sex is </a:t>
            </a:r>
            <a:r>
              <a:rPr lang="en-US" sz="1400" b="1" dirty="0"/>
              <a:t>blessed</a:t>
            </a:r>
            <a:r>
              <a:rPr lang="en-US" sz="1400" dirty="0"/>
              <a:t> and </a:t>
            </a:r>
            <a:r>
              <a:rPr lang="en-US" sz="1400" b="1" dirty="0"/>
              <a:t>encouraged</a:t>
            </a:r>
            <a:r>
              <a:rPr lang="en-US" sz="1400" dirty="0"/>
              <a:t> by </a:t>
            </a:r>
            <a:r>
              <a:rPr lang="en-US" sz="1400" b="1" dirty="0"/>
              <a:t>God</a:t>
            </a:r>
            <a:r>
              <a:rPr lang="en-US" sz="1400" dirty="0"/>
              <a:t> for covenanted spouses.</a:t>
            </a:r>
            <a:endParaRPr lang="en-US" sz="1400" b="1" dirty="0"/>
          </a:p>
          <a:p>
            <a:r>
              <a:rPr lang="en-US" sz="1400" b="1" dirty="0"/>
              <a:t>7</a:t>
            </a:r>
          </a:p>
          <a:p>
            <a:r>
              <a:rPr lang="en-US" sz="1400" b="1" dirty="0"/>
              <a:t>8</a:t>
            </a:r>
          </a:p>
          <a:p>
            <a:r>
              <a:rPr lang="en-US" sz="1400" b="1" dirty="0"/>
              <a:t>9</a:t>
            </a:r>
          </a:p>
          <a:p>
            <a:r>
              <a:rPr lang="en-US" sz="1400" b="1" dirty="0"/>
              <a:t>10</a:t>
            </a:r>
          </a:p>
          <a:p>
            <a:r>
              <a:rPr lang="en-US" sz="1400" b="1" dirty="0"/>
              <a:t>11</a:t>
            </a:r>
          </a:p>
          <a:p>
            <a:r>
              <a:rPr lang="en-US" sz="1400" b="1" dirty="0"/>
              <a:t>12</a:t>
            </a:r>
          </a:p>
          <a:p>
            <a:r>
              <a:rPr lang="en-US" sz="1400" b="1" dirty="0"/>
              <a:t>13</a:t>
            </a:r>
          </a:p>
        </p:txBody>
      </p:sp>
      <p:sp>
        <p:nvSpPr>
          <p:cNvPr id="4" name="Content Placeholder 2">
            <a:extLst>
              <a:ext uri="{FF2B5EF4-FFF2-40B4-BE49-F238E27FC236}">
                <a16:creationId xmlns:a16="http://schemas.microsoft.com/office/drawing/2014/main" xmlns="" id="{4E6FC36D-9AB1-C7BA-CEF5-94F938759215}"/>
              </a:ext>
            </a:extLst>
          </p:cNvPr>
          <p:cNvSpPr txBox="1">
            <a:spLocks/>
          </p:cNvSpPr>
          <p:nvPr/>
        </p:nvSpPr>
        <p:spPr>
          <a:xfrm>
            <a:off x="4572000" y="1033670"/>
            <a:ext cx="3886200" cy="5499652"/>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rgbClr val="D34817">
                  <a:lumMod val="75000"/>
                </a:srgbClr>
              </a:buClr>
            </a:pPr>
            <a:r>
              <a:rPr lang="en-US" sz="1400" b="1" dirty="0">
                <a:solidFill>
                  <a:prstClr val="black"/>
                </a:solidFill>
              </a:rPr>
              <a:t>1: </a:t>
            </a:r>
            <a:r>
              <a:rPr lang="en-US" sz="1400" b="1" dirty="0" err="1">
                <a:solidFill>
                  <a:prstClr val="black"/>
                </a:solidFill>
              </a:rPr>
              <a:t>CdC</a:t>
            </a:r>
            <a:r>
              <a:rPr lang="en-US" sz="1400" b="1" dirty="0">
                <a:solidFill>
                  <a:prstClr val="black"/>
                </a:solidFill>
              </a:rPr>
              <a:t> </a:t>
            </a:r>
            <a:r>
              <a:rPr lang="en-US" sz="1400" dirty="0" err="1">
                <a:solidFill>
                  <a:prstClr val="black"/>
                </a:solidFill>
              </a:rPr>
              <a:t>es</a:t>
            </a:r>
            <a:r>
              <a:rPr lang="en-US" sz="1400" dirty="0">
                <a:solidFill>
                  <a:prstClr val="black"/>
                </a:solidFill>
              </a:rPr>
              <a:t> </a:t>
            </a:r>
            <a:r>
              <a:rPr lang="en-US" sz="1400" b="1" dirty="0" err="1" smtClean="0">
                <a:solidFill>
                  <a:prstClr val="black"/>
                </a:solidFill>
              </a:rPr>
              <a:t>Escritura</a:t>
            </a:r>
            <a:r>
              <a:rPr lang="en-US" sz="1400" dirty="0" smtClean="0">
                <a:solidFill>
                  <a:prstClr val="black"/>
                </a:solidFill>
              </a:rPr>
              <a:t> </a:t>
            </a:r>
            <a:r>
              <a:rPr lang="en-US" sz="1400" dirty="0">
                <a:solidFill>
                  <a:prstClr val="black"/>
                </a:solidFill>
              </a:rPr>
              <a:t>que </a:t>
            </a:r>
            <a:r>
              <a:rPr lang="en-US" sz="1400" dirty="0" err="1">
                <a:solidFill>
                  <a:prstClr val="black"/>
                </a:solidFill>
              </a:rPr>
              <a:t>nos</a:t>
            </a:r>
            <a:r>
              <a:rPr lang="en-US" sz="1400" dirty="0">
                <a:solidFill>
                  <a:prstClr val="black"/>
                </a:solidFill>
              </a:rPr>
              <a:t> </a:t>
            </a:r>
            <a:r>
              <a:rPr lang="en-US" sz="1400" dirty="0" err="1">
                <a:solidFill>
                  <a:prstClr val="black"/>
                </a:solidFill>
              </a:rPr>
              <a:t>enseña</a:t>
            </a:r>
            <a:r>
              <a:rPr lang="en-US" sz="1400" dirty="0">
                <a:solidFill>
                  <a:prstClr val="black"/>
                </a:solidFill>
              </a:rPr>
              <a:t> </a:t>
            </a:r>
            <a:r>
              <a:rPr lang="en-US" sz="1400" dirty="0" err="1">
                <a:solidFill>
                  <a:prstClr val="black"/>
                </a:solidFill>
              </a:rPr>
              <a:t>sobre</a:t>
            </a:r>
            <a:r>
              <a:rPr lang="en-US" sz="1400" dirty="0">
                <a:solidFill>
                  <a:prstClr val="black"/>
                </a:solidFill>
              </a:rPr>
              <a:t> el </a:t>
            </a:r>
            <a:r>
              <a:rPr lang="en-US" sz="1400" b="1" dirty="0">
                <a:solidFill>
                  <a:prstClr val="black"/>
                </a:solidFill>
              </a:rPr>
              <a:t>amor </a:t>
            </a:r>
            <a:r>
              <a:rPr lang="en-US" sz="1400" b="1" dirty="0" err="1">
                <a:solidFill>
                  <a:prstClr val="black"/>
                </a:solidFill>
              </a:rPr>
              <a:t>romántico</a:t>
            </a:r>
            <a:r>
              <a:rPr lang="en-US" sz="1400" b="1" dirty="0">
                <a:solidFill>
                  <a:prstClr val="black"/>
                </a:solidFill>
              </a:rPr>
              <a:t> </a:t>
            </a:r>
            <a:r>
              <a:rPr lang="en-US" sz="1400" b="1" dirty="0" err="1">
                <a:solidFill>
                  <a:prstClr val="black"/>
                </a:solidFill>
              </a:rPr>
              <a:t>piadoso</a:t>
            </a:r>
            <a:r>
              <a:rPr lang="en-US" sz="1400" dirty="0">
                <a:solidFill>
                  <a:prstClr val="black"/>
                </a:solidFill>
              </a:rPr>
              <a:t>.</a:t>
            </a:r>
          </a:p>
          <a:p>
            <a:pPr>
              <a:buClr>
                <a:srgbClr val="D34817">
                  <a:lumMod val="75000"/>
                </a:srgbClr>
              </a:buClr>
            </a:pPr>
            <a:r>
              <a:rPr lang="en-US" sz="1400" b="1" dirty="0">
                <a:solidFill>
                  <a:prstClr val="black"/>
                </a:solidFill>
              </a:rPr>
              <a:t>2: </a:t>
            </a:r>
            <a:r>
              <a:rPr lang="en-US" sz="1400" b="1" dirty="0" err="1">
                <a:solidFill>
                  <a:prstClr val="black"/>
                </a:solidFill>
              </a:rPr>
              <a:t>CdC</a:t>
            </a:r>
            <a:r>
              <a:rPr lang="en-US" sz="1400" b="1" dirty="0">
                <a:solidFill>
                  <a:prstClr val="black"/>
                </a:solidFill>
              </a:rPr>
              <a:t> </a:t>
            </a:r>
            <a:r>
              <a:rPr lang="en-US" sz="1400" dirty="0">
                <a:solidFill>
                  <a:prstClr val="black"/>
                </a:solidFill>
              </a:rPr>
              <a:t>es </a:t>
            </a:r>
            <a:r>
              <a:rPr lang="en-US" sz="1400" b="1" dirty="0" err="1">
                <a:solidFill>
                  <a:prstClr val="black"/>
                </a:solidFill>
              </a:rPr>
              <a:t>poesía</a:t>
            </a:r>
            <a:r>
              <a:rPr lang="en-US" sz="1400" b="1" dirty="0">
                <a:solidFill>
                  <a:prstClr val="black"/>
                </a:solidFill>
              </a:rPr>
              <a:t> </a:t>
            </a:r>
            <a:r>
              <a:rPr lang="en-US" sz="1400" b="1" dirty="0" err="1">
                <a:solidFill>
                  <a:prstClr val="black"/>
                </a:solidFill>
              </a:rPr>
              <a:t>hebrea</a:t>
            </a:r>
            <a:r>
              <a:rPr lang="en-US" sz="1400" b="1" dirty="0">
                <a:solidFill>
                  <a:prstClr val="black"/>
                </a:solidFill>
              </a:rPr>
              <a:t> </a:t>
            </a:r>
            <a:r>
              <a:rPr lang="en-US" sz="1400" dirty="0">
                <a:solidFill>
                  <a:prstClr val="black"/>
                </a:solidFill>
              </a:rPr>
              <a:t>y </a:t>
            </a:r>
            <a:r>
              <a:rPr lang="en-US" sz="1400" dirty="0" err="1">
                <a:solidFill>
                  <a:prstClr val="black"/>
                </a:solidFill>
              </a:rPr>
              <a:t>está</a:t>
            </a:r>
            <a:r>
              <a:rPr lang="en-US" sz="1400" dirty="0">
                <a:solidFill>
                  <a:prstClr val="black"/>
                </a:solidFill>
              </a:rPr>
              <a:t> </a:t>
            </a:r>
            <a:r>
              <a:rPr lang="en-US" sz="1400" dirty="0" err="1">
                <a:solidFill>
                  <a:prstClr val="black"/>
                </a:solidFill>
              </a:rPr>
              <a:t>estructurado</a:t>
            </a:r>
            <a:r>
              <a:rPr lang="en-US" sz="1400" dirty="0">
                <a:solidFill>
                  <a:prstClr val="black"/>
                </a:solidFill>
              </a:rPr>
              <a:t> </a:t>
            </a:r>
            <a:r>
              <a:rPr lang="en-US" sz="1400" b="1" dirty="0" err="1">
                <a:solidFill>
                  <a:prstClr val="black"/>
                </a:solidFill>
              </a:rPr>
              <a:t>cronológicamente</a:t>
            </a:r>
            <a:r>
              <a:rPr lang="en-US" sz="1400" b="1" dirty="0">
                <a:solidFill>
                  <a:prstClr val="black"/>
                </a:solidFill>
              </a:rPr>
              <a:t>..</a:t>
            </a:r>
          </a:p>
          <a:p>
            <a:pPr>
              <a:buClr>
                <a:srgbClr val="D34817">
                  <a:lumMod val="75000"/>
                </a:srgbClr>
              </a:buClr>
            </a:pPr>
            <a:r>
              <a:rPr lang="en-US" sz="1400" b="1" dirty="0">
                <a:solidFill>
                  <a:prstClr val="black"/>
                </a:solidFill>
              </a:rPr>
              <a:t>3: </a:t>
            </a:r>
            <a:r>
              <a:rPr lang="en-US" sz="1400" dirty="0">
                <a:solidFill>
                  <a:prstClr val="black"/>
                </a:solidFill>
              </a:rPr>
              <a:t>Una </a:t>
            </a:r>
            <a:r>
              <a:rPr lang="en-US" sz="1400" dirty="0" err="1">
                <a:solidFill>
                  <a:prstClr val="black"/>
                </a:solidFill>
              </a:rPr>
              <a:t>mujer</a:t>
            </a:r>
            <a:r>
              <a:rPr lang="en-US" sz="1400" dirty="0">
                <a:solidFill>
                  <a:prstClr val="black"/>
                </a:solidFill>
              </a:rPr>
              <a:t> de </a:t>
            </a:r>
            <a:r>
              <a:rPr lang="en-US" sz="1400" b="1" dirty="0" err="1">
                <a:solidFill>
                  <a:prstClr val="black"/>
                </a:solidFill>
              </a:rPr>
              <a:t>carácter</a:t>
            </a:r>
            <a:r>
              <a:rPr lang="en-US" sz="1400" b="1" dirty="0">
                <a:solidFill>
                  <a:prstClr val="black"/>
                </a:solidFill>
              </a:rPr>
              <a:t> es hermosa</a:t>
            </a:r>
            <a:r>
              <a:rPr lang="en-US" sz="1400" dirty="0">
                <a:solidFill>
                  <a:prstClr val="black"/>
                </a:solidFill>
              </a:rPr>
              <a:t> para un hombre de </a:t>
            </a:r>
            <a:r>
              <a:rPr lang="en-US" sz="1400" b="1" dirty="0" err="1">
                <a:solidFill>
                  <a:prstClr val="black"/>
                </a:solidFill>
              </a:rPr>
              <a:t>carácter</a:t>
            </a:r>
            <a:r>
              <a:rPr lang="en-US" sz="1400" b="1" dirty="0">
                <a:solidFill>
                  <a:prstClr val="black"/>
                </a:solidFill>
              </a:rPr>
              <a:t>.</a:t>
            </a:r>
          </a:p>
          <a:p>
            <a:pPr>
              <a:buClr>
                <a:srgbClr val="D34817">
                  <a:lumMod val="75000"/>
                </a:srgbClr>
              </a:buClr>
            </a:pPr>
            <a:r>
              <a:rPr lang="en-US" sz="1400" b="1" dirty="0">
                <a:solidFill>
                  <a:prstClr val="black"/>
                </a:solidFill>
              </a:rPr>
              <a:t>4: </a:t>
            </a:r>
            <a:r>
              <a:rPr lang="en-US" sz="1400" dirty="0" err="1">
                <a:solidFill>
                  <a:prstClr val="black"/>
                </a:solidFill>
              </a:rPr>
              <a:t>Él</a:t>
            </a:r>
            <a:r>
              <a:rPr lang="en-US" sz="1400" dirty="0">
                <a:solidFill>
                  <a:prstClr val="black"/>
                </a:solidFill>
              </a:rPr>
              <a:t> </a:t>
            </a:r>
            <a:r>
              <a:rPr lang="en-US" sz="1400" dirty="0" err="1">
                <a:solidFill>
                  <a:prstClr val="black"/>
                </a:solidFill>
              </a:rPr>
              <a:t>habla</a:t>
            </a:r>
            <a:r>
              <a:rPr lang="en-US" sz="1400" dirty="0">
                <a:solidFill>
                  <a:prstClr val="black"/>
                </a:solidFill>
              </a:rPr>
              <a:t> </a:t>
            </a:r>
            <a:r>
              <a:rPr lang="en-US" sz="1400" b="1" dirty="0" err="1">
                <a:solidFill>
                  <a:prstClr val="black"/>
                </a:solidFill>
              </a:rPr>
              <a:t>buenas</a:t>
            </a:r>
            <a:r>
              <a:rPr lang="en-US" sz="1400" b="1" dirty="0">
                <a:solidFill>
                  <a:prstClr val="black"/>
                </a:solidFill>
              </a:rPr>
              <a:t> palabras, la </a:t>
            </a:r>
            <a:r>
              <a:rPr lang="en-US" sz="1400" b="1" dirty="0" err="1">
                <a:solidFill>
                  <a:prstClr val="black"/>
                </a:solidFill>
              </a:rPr>
              <a:t>mejora</a:t>
            </a:r>
            <a:r>
              <a:rPr lang="en-US" sz="1400" dirty="0">
                <a:solidFill>
                  <a:prstClr val="black"/>
                </a:solidFill>
              </a:rPr>
              <a:t> y la </a:t>
            </a:r>
            <a:r>
              <a:rPr lang="en-US" sz="1400" b="1" dirty="0">
                <a:solidFill>
                  <a:prstClr val="black"/>
                </a:solidFill>
              </a:rPr>
              <a:t>protege</a:t>
            </a:r>
            <a:r>
              <a:rPr lang="en-US" sz="1400" dirty="0">
                <a:solidFill>
                  <a:prstClr val="black"/>
                </a:solidFill>
              </a:rPr>
              <a:t>.</a:t>
            </a:r>
          </a:p>
          <a:p>
            <a:pPr>
              <a:buClr>
                <a:srgbClr val="D34817">
                  <a:lumMod val="75000"/>
                </a:srgbClr>
              </a:buClr>
            </a:pPr>
            <a:r>
              <a:rPr lang="en-US" sz="1400" b="1" dirty="0">
                <a:solidFill>
                  <a:prstClr val="black"/>
                </a:solidFill>
              </a:rPr>
              <a:t>5: </a:t>
            </a:r>
            <a:r>
              <a:rPr lang="en-US" sz="1400" b="1" dirty="0" err="1">
                <a:solidFill>
                  <a:prstClr val="black"/>
                </a:solidFill>
              </a:rPr>
              <a:t>Comparten</a:t>
            </a:r>
            <a:r>
              <a:rPr lang="en-US" sz="1400" b="1" dirty="0">
                <a:solidFill>
                  <a:prstClr val="black"/>
                </a:solidFill>
              </a:rPr>
              <a:t> </a:t>
            </a:r>
            <a:r>
              <a:rPr lang="en-US" sz="1400" b="1" dirty="0" err="1">
                <a:solidFill>
                  <a:prstClr val="black"/>
                </a:solidFill>
              </a:rPr>
              <a:t>experiencias</a:t>
            </a:r>
            <a:r>
              <a:rPr lang="en-US" sz="1400" dirty="0">
                <a:solidFill>
                  <a:prstClr val="black"/>
                </a:solidFill>
              </a:rPr>
              <a:t> y </a:t>
            </a:r>
            <a:r>
              <a:rPr lang="en-US" sz="1400" b="1" dirty="0" err="1">
                <a:solidFill>
                  <a:prstClr val="black"/>
                </a:solidFill>
              </a:rPr>
              <a:t>abordan</a:t>
            </a:r>
            <a:r>
              <a:rPr lang="en-US" sz="1400" b="1" dirty="0">
                <a:solidFill>
                  <a:prstClr val="black"/>
                </a:solidFill>
              </a:rPr>
              <a:t> las </a:t>
            </a:r>
            <a:r>
              <a:rPr lang="en-US" sz="1400" b="1" dirty="0" err="1">
                <a:solidFill>
                  <a:prstClr val="black"/>
                </a:solidFill>
              </a:rPr>
              <a:t>preocupaciones</a:t>
            </a:r>
            <a:r>
              <a:rPr lang="en-US" sz="1400" dirty="0">
                <a:solidFill>
                  <a:prstClr val="black"/>
                </a:solidFill>
              </a:rPr>
              <a:t> de </a:t>
            </a:r>
            <a:r>
              <a:rPr lang="en-US" sz="1400" dirty="0" err="1">
                <a:solidFill>
                  <a:prstClr val="black"/>
                </a:solidFill>
              </a:rPr>
              <a:t>una</a:t>
            </a:r>
            <a:r>
              <a:rPr lang="en-US" sz="1400" dirty="0">
                <a:solidFill>
                  <a:prstClr val="black"/>
                </a:solidFill>
              </a:rPr>
              <a:t> </a:t>
            </a:r>
            <a:r>
              <a:rPr lang="en-US" sz="1400" dirty="0" err="1">
                <a:solidFill>
                  <a:prstClr val="black"/>
                </a:solidFill>
              </a:rPr>
              <a:t>manera</a:t>
            </a:r>
            <a:r>
              <a:rPr lang="en-US" sz="1400" dirty="0">
                <a:solidFill>
                  <a:prstClr val="black"/>
                </a:solidFill>
              </a:rPr>
              <a:t> </a:t>
            </a:r>
            <a:r>
              <a:rPr lang="en-US" sz="1400" b="1" dirty="0" err="1">
                <a:solidFill>
                  <a:prstClr val="black"/>
                </a:solidFill>
              </a:rPr>
              <a:t>piadosa</a:t>
            </a:r>
            <a:r>
              <a:rPr lang="en-US" sz="1400" dirty="0">
                <a:solidFill>
                  <a:prstClr val="black"/>
                </a:solidFill>
              </a:rPr>
              <a:t>.</a:t>
            </a:r>
            <a:endParaRPr lang="en-US" sz="1400" b="1" dirty="0">
              <a:solidFill>
                <a:prstClr val="black"/>
              </a:solidFill>
            </a:endParaRPr>
          </a:p>
          <a:p>
            <a:pPr>
              <a:buClr>
                <a:srgbClr val="D34817">
                  <a:lumMod val="75000"/>
                </a:srgbClr>
              </a:buClr>
            </a:pPr>
            <a:r>
              <a:rPr lang="en-US" sz="1400" b="1" dirty="0">
                <a:solidFill>
                  <a:prstClr val="black"/>
                </a:solidFill>
              </a:rPr>
              <a:t>6: </a:t>
            </a:r>
            <a:r>
              <a:rPr lang="en-US" sz="1400" dirty="0">
                <a:solidFill>
                  <a:prstClr val="black"/>
                </a:solidFill>
              </a:rPr>
              <a:t>El </a:t>
            </a:r>
            <a:r>
              <a:rPr lang="en-US" sz="1400" dirty="0" err="1">
                <a:solidFill>
                  <a:prstClr val="black"/>
                </a:solidFill>
              </a:rPr>
              <a:t>sexo</a:t>
            </a:r>
            <a:r>
              <a:rPr lang="en-US" sz="1400" dirty="0">
                <a:solidFill>
                  <a:prstClr val="black"/>
                </a:solidFill>
              </a:rPr>
              <a:t> es </a:t>
            </a:r>
            <a:r>
              <a:rPr lang="en-US" sz="1400" b="1" dirty="0" err="1">
                <a:solidFill>
                  <a:prstClr val="black"/>
                </a:solidFill>
              </a:rPr>
              <a:t>bendecido</a:t>
            </a:r>
            <a:r>
              <a:rPr lang="en-US" sz="1400" dirty="0">
                <a:solidFill>
                  <a:prstClr val="black"/>
                </a:solidFill>
              </a:rPr>
              <a:t> y </a:t>
            </a:r>
            <a:r>
              <a:rPr lang="en-US" sz="1400" b="1" dirty="0" err="1">
                <a:solidFill>
                  <a:prstClr val="black"/>
                </a:solidFill>
              </a:rPr>
              <a:t>animado</a:t>
            </a:r>
            <a:r>
              <a:rPr lang="en-US" sz="1400" dirty="0">
                <a:solidFill>
                  <a:prstClr val="black"/>
                </a:solidFill>
              </a:rPr>
              <a:t> </a:t>
            </a:r>
            <a:r>
              <a:rPr lang="en-US" sz="1400" dirty="0" err="1">
                <a:solidFill>
                  <a:prstClr val="black"/>
                </a:solidFill>
              </a:rPr>
              <a:t>por</a:t>
            </a:r>
            <a:r>
              <a:rPr lang="en-US" sz="1400" dirty="0">
                <a:solidFill>
                  <a:prstClr val="black"/>
                </a:solidFill>
              </a:rPr>
              <a:t> </a:t>
            </a:r>
            <a:r>
              <a:rPr lang="en-US" sz="1400" b="1" dirty="0">
                <a:solidFill>
                  <a:prstClr val="black"/>
                </a:solidFill>
              </a:rPr>
              <a:t>Dios</a:t>
            </a:r>
            <a:r>
              <a:rPr lang="en-US" sz="1400" dirty="0">
                <a:solidFill>
                  <a:prstClr val="black"/>
                </a:solidFill>
              </a:rPr>
              <a:t> para </a:t>
            </a:r>
            <a:r>
              <a:rPr lang="en-US" sz="1400" dirty="0" err="1">
                <a:solidFill>
                  <a:prstClr val="black"/>
                </a:solidFill>
              </a:rPr>
              <a:t>los</a:t>
            </a:r>
            <a:r>
              <a:rPr lang="en-US" sz="1400" dirty="0">
                <a:solidFill>
                  <a:prstClr val="black"/>
                </a:solidFill>
              </a:rPr>
              <a:t> </a:t>
            </a:r>
            <a:r>
              <a:rPr lang="en-US" sz="1400" dirty="0" err="1">
                <a:solidFill>
                  <a:prstClr val="black"/>
                </a:solidFill>
              </a:rPr>
              <a:t>cónyuges</a:t>
            </a:r>
            <a:r>
              <a:rPr lang="en-US" sz="1400" dirty="0">
                <a:solidFill>
                  <a:prstClr val="black"/>
                </a:solidFill>
              </a:rPr>
              <a:t> </a:t>
            </a:r>
            <a:r>
              <a:rPr lang="en-US" sz="1400" dirty="0" err="1">
                <a:solidFill>
                  <a:prstClr val="black"/>
                </a:solidFill>
              </a:rPr>
              <a:t>pactados</a:t>
            </a:r>
            <a:r>
              <a:rPr lang="en-US" sz="1400" dirty="0">
                <a:solidFill>
                  <a:prstClr val="black"/>
                </a:solidFill>
              </a:rPr>
              <a:t>.</a:t>
            </a:r>
            <a:endParaRPr lang="en-US" sz="1400" b="1" dirty="0">
              <a:solidFill>
                <a:prstClr val="black"/>
              </a:solidFill>
            </a:endParaRPr>
          </a:p>
          <a:p>
            <a:pPr>
              <a:buClr>
                <a:srgbClr val="D34817">
                  <a:lumMod val="75000"/>
                </a:srgbClr>
              </a:buClr>
            </a:pPr>
            <a:r>
              <a:rPr lang="en-US" sz="1400" b="1" dirty="0">
                <a:solidFill>
                  <a:prstClr val="black"/>
                </a:solidFill>
              </a:rPr>
              <a:t>7</a:t>
            </a:r>
          </a:p>
          <a:p>
            <a:pPr>
              <a:buClr>
                <a:srgbClr val="D34817">
                  <a:lumMod val="75000"/>
                </a:srgbClr>
              </a:buClr>
            </a:pPr>
            <a:r>
              <a:rPr lang="en-US" sz="1400" b="1" dirty="0">
                <a:solidFill>
                  <a:prstClr val="black"/>
                </a:solidFill>
              </a:rPr>
              <a:t>8</a:t>
            </a:r>
          </a:p>
          <a:p>
            <a:pPr>
              <a:buClr>
                <a:srgbClr val="D34817">
                  <a:lumMod val="75000"/>
                </a:srgbClr>
              </a:buClr>
            </a:pPr>
            <a:r>
              <a:rPr lang="en-US" sz="1400" b="1" dirty="0">
                <a:solidFill>
                  <a:prstClr val="black"/>
                </a:solidFill>
              </a:rPr>
              <a:t>9</a:t>
            </a:r>
          </a:p>
          <a:p>
            <a:pPr>
              <a:buClr>
                <a:srgbClr val="D34817">
                  <a:lumMod val="75000"/>
                </a:srgbClr>
              </a:buClr>
            </a:pPr>
            <a:r>
              <a:rPr lang="en-US" sz="1400" b="1" dirty="0">
                <a:solidFill>
                  <a:prstClr val="black"/>
                </a:solidFill>
              </a:rPr>
              <a:t>10</a:t>
            </a:r>
          </a:p>
          <a:p>
            <a:pPr>
              <a:buClr>
                <a:srgbClr val="D34817">
                  <a:lumMod val="75000"/>
                </a:srgbClr>
              </a:buClr>
            </a:pPr>
            <a:r>
              <a:rPr lang="en-US" sz="1400" b="1" dirty="0">
                <a:solidFill>
                  <a:prstClr val="black"/>
                </a:solidFill>
              </a:rPr>
              <a:t>11</a:t>
            </a:r>
          </a:p>
          <a:p>
            <a:pPr>
              <a:buClr>
                <a:srgbClr val="D34817">
                  <a:lumMod val="75000"/>
                </a:srgbClr>
              </a:buClr>
            </a:pPr>
            <a:r>
              <a:rPr lang="en-US" sz="1400" b="1" dirty="0">
                <a:solidFill>
                  <a:prstClr val="black"/>
                </a:solidFill>
              </a:rPr>
              <a:t>12</a:t>
            </a:r>
          </a:p>
          <a:p>
            <a:pPr>
              <a:buClr>
                <a:srgbClr val="D34817">
                  <a:lumMod val="75000"/>
                </a:srgbClr>
              </a:buClr>
            </a:pPr>
            <a:r>
              <a:rPr lang="en-US" sz="1400" b="1" dirty="0">
                <a:solidFill>
                  <a:prstClr val="black"/>
                </a:solidFill>
              </a:rPr>
              <a:t>13</a:t>
            </a:r>
          </a:p>
        </p:txBody>
      </p:sp>
      <p:sp>
        <p:nvSpPr>
          <p:cNvPr id="5" name="Title 1">
            <a:extLst>
              <a:ext uri="{FF2B5EF4-FFF2-40B4-BE49-F238E27FC236}">
                <a16:creationId xmlns:a16="http://schemas.microsoft.com/office/drawing/2014/main" xmlns="" id="{E5B193C2-5D24-19E0-FCCE-760AF514735D}"/>
              </a:ext>
            </a:extLst>
          </p:cNvPr>
          <p:cNvSpPr txBox="1">
            <a:spLocks/>
          </p:cNvSpPr>
          <p:nvPr/>
        </p:nvSpPr>
        <p:spPr>
          <a:xfrm>
            <a:off x="4572000" y="166580"/>
            <a:ext cx="3886200" cy="867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defRPr/>
            </a:pPr>
            <a:r>
              <a:rPr lang="en-US" dirty="0"/>
              <a:t>Hasta </a:t>
            </a:r>
            <a:r>
              <a:rPr lang="en-US" dirty="0" err="1"/>
              <a:t>ahora</a:t>
            </a:r>
            <a:endParaRPr lang="en-US" dirty="0"/>
          </a:p>
        </p:txBody>
      </p:sp>
    </p:spTree>
    <p:extLst>
      <p:ext uri="{BB962C8B-B14F-4D97-AF65-F5344CB8AC3E}">
        <p14:creationId xmlns:p14="http://schemas.microsoft.com/office/powerpoint/2010/main" val="358520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0C85FD1F-22DF-40AA-B726-6431C356B830}"/>
              </a:ext>
            </a:extLst>
          </p:cNvPr>
          <p:cNvSpPr>
            <a:spLocks noGrp="1"/>
          </p:cNvSpPr>
          <p:nvPr>
            <p:ph type="title"/>
          </p:nvPr>
        </p:nvSpPr>
        <p:spPr>
          <a:xfrm>
            <a:off x="685800" y="484632"/>
            <a:ext cx="7772400" cy="781613"/>
          </a:xfrm>
        </p:spPr>
        <p:txBody>
          <a:bodyPr anchor="t"/>
          <a:lstStyle/>
          <a:p>
            <a:r>
              <a:rPr lang="en-US" dirty="0"/>
              <a:t>Last Time   La ultima </a:t>
            </a:r>
            <a:r>
              <a:rPr lang="en-US" dirty="0" err="1"/>
              <a:t>vez</a:t>
            </a:r>
            <a:endParaRPr lang="en-US" dirty="0"/>
          </a:p>
        </p:txBody>
      </p:sp>
      <p:sp>
        <p:nvSpPr>
          <p:cNvPr id="10" name="Content Placeholder 9">
            <a:extLst>
              <a:ext uri="{FF2B5EF4-FFF2-40B4-BE49-F238E27FC236}">
                <a16:creationId xmlns:a16="http://schemas.microsoft.com/office/drawing/2014/main" xmlns="" id="{8C6A2146-6B70-4AE8-98F3-DAEBB3359121}"/>
              </a:ext>
            </a:extLst>
          </p:cNvPr>
          <p:cNvSpPr>
            <a:spLocks noGrp="1"/>
          </p:cNvSpPr>
          <p:nvPr>
            <p:ph sz="half" idx="1"/>
          </p:nvPr>
        </p:nvSpPr>
        <p:spPr>
          <a:xfrm>
            <a:off x="436910" y="1361180"/>
            <a:ext cx="2624559" cy="5012187"/>
          </a:xfrm>
        </p:spPr>
        <p:txBody>
          <a:bodyPr>
            <a:normAutofit fontScale="92500" lnSpcReduction="20000"/>
          </a:bodyPr>
          <a:lstStyle/>
          <a:p>
            <a:pPr>
              <a:spcAft>
                <a:spcPts val="1200"/>
              </a:spcAft>
            </a:pPr>
            <a:r>
              <a:rPr lang="en-US" sz="2400" dirty="0"/>
              <a:t>The solution to indifference is gratitude.</a:t>
            </a:r>
          </a:p>
          <a:p>
            <a:pPr>
              <a:spcAft>
                <a:spcPts val="1200"/>
              </a:spcAft>
            </a:pPr>
            <a:r>
              <a:rPr lang="en-US" sz="2400" dirty="0"/>
              <a:t>Gratitude stems from remembering the good.</a:t>
            </a:r>
          </a:p>
          <a:p>
            <a:pPr>
              <a:spcAft>
                <a:spcPts val="1200"/>
              </a:spcAft>
            </a:pPr>
            <a:r>
              <a:rPr lang="en-US" sz="2400" b="1" dirty="0"/>
              <a:t>She is learning to think first of herself belonging to him, as opposed to first thinking of him belonging to her.     </a:t>
            </a:r>
            <a:r>
              <a:rPr lang="en-US" sz="2400" dirty="0"/>
              <a:t>(6:3 compared to 2:16)</a:t>
            </a:r>
            <a:endParaRPr lang="en-US" sz="2200" b="1" dirty="0"/>
          </a:p>
        </p:txBody>
      </p:sp>
      <p:sp>
        <p:nvSpPr>
          <p:cNvPr id="6" name="Content Placeholder 9">
            <a:extLst>
              <a:ext uri="{FF2B5EF4-FFF2-40B4-BE49-F238E27FC236}">
                <a16:creationId xmlns:a16="http://schemas.microsoft.com/office/drawing/2014/main" xmlns="" id="{40118F04-5613-FF22-C9B5-BEE2EA8F4A50}"/>
              </a:ext>
            </a:extLst>
          </p:cNvPr>
          <p:cNvSpPr txBox="1">
            <a:spLocks/>
          </p:cNvSpPr>
          <p:nvPr/>
        </p:nvSpPr>
        <p:spPr>
          <a:xfrm>
            <a:off x="3200601" y="1361180"/>
            <a:ext cx="2742797" cy="501218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nSpc>
                <a:spcPct val="70000"/>
              </a:lnSpc>
              <a:spcAft>
                <a:spcPts val="1200"/>
              </a:spcAft>
              <a:buClr>
                <a:srgbClr val="D34817">
                  <a:lumMod val="75000"/>
                </a:srgbClr>
              </a:buClr>
            </a:pPr>
            <a:r>
              <a:rPr lang="en-US" sz="2200" dirty="0">
                <a:solidFill>
                  <a:prstClr val="black"/>
                </a:solidFill>
              </a:rPr>
              <a:t>La </a:t>
            </a:r>
            <a:r>
              <a:rPr lang="en-US" sz="2200" dirty="0" err="1">
                <a:solidFill>
                  <a:prstClr val="black"/>
                </a:solidFill>
              </a:rPr>
              <a:t>solución</a:t>
            </a:r>
            <a:r>
              <a:rPr lang="en-US" sz="2200" dirty="0">
                <a:solidFill>
                  <a:prstClr val="black"/>
                </a:solidFill>
              </a:rPr>
              <a:t> a la </a:t>
            </a:r>
            <a:r>
              <a:rPr lang="en-US" sz="2200" dirty="0" err="1">
                <a:solidFill>
                  <a:prstClr val="black"/>
                </a:solidFill>
              </a:rPr>
              <a:t>indiferencia</a:t>
            </a:r>
            <a:r>
              <a:rPr lang="en-US" sz="2200" dirty="0">
                <a:solidFill>
                  <a:prstClr val="black"/>
                </a:solidFill>
              </a:rPr>
              <a:t> es la </a:t>
            </a:r>
            <a:r>
              <a:rPr lang="en-US" sz="2200" dirty="0" err="1">
                <a:solidFill>
                  <a:prstClr val="black"/>
                </a:solidFill>
              </a:rPr>
              <a:t>gratitud</a:t>
            </a:r>
            <a:r>
              <a:rPr lang="en-US" sz="2200" dirty="0">
                <a:solidFill>
                  <a:prstClr val="black"/>
                </a:solidFill>
              </a:rPr>
              <a:t>. </a:t>
            </a:r>
          </a:p>
          <a:p>
            <a:pPr>
              <a:lnSpc>
                <a:spcPct val="70000"/>
              </a:lnSpc>
              <a:spcAft>
                <a:spcPts val="1200"/>
              </a:spcAft>
              <a:buClr>
                <a:srgbClr val="D34817">
                  <a:lumMod val="75000"/>
                </a:srgbClr>
              </a:buClr>
            </a:pPr>
            <a:r>
              <a:rPr lang="en-US" sz="2200" dirty="0">
                <a:solidFill>
                  <a:prstClr val="black"/>
                </a:solidFill>
              </a:rPr>
              <a:t>La </a:t>
            </a:r>
            <a:r>
              <a:rPr lang="en-US" sz="2200" dirty="0" err="1">
                <a:solidFill>
                  <a:prstClr val="black"/>
                </a:solidFill>
              </a:rPr>
              <a:t>gratitud</a:t>
            </a:r>
            <a:r>
              <a:rPr lang="en-US" sz="2200" dirty="0">
                <a:solidFill>
                  <a:prstClr val="black"/>
                </a:solidFill>
              </a:rPr>
              <a:t> </a:t>
            </a:r>
            <a:r>
              <a:rPr lang="en-US" sz="2200" dirty="0" err="1">
                <a:solidFill>
                  <a:prstClr val="black"/>
                </a:solidFill>
              </a:rPr>
              <a:t>proviene</a:t>
            </a:r>
            <a:r>
              <a:rPr lang="en-US" sz="2200" dirty="0">
                <a:solidFill>
                  <a:prstClr val="black"/>
                </a:solidFill>
              </a:rPr>
              <a:t> de </a:t>
            </a:r>
            <a:r>
              <a:rPr lang="en-US" sz="2200" dirty="0" err="1">
                <a:solidFill>
                  <a:prstClr val="black"/>
                </a:solidFill>
              </a:rPr>
              <a:t>recordar</a:t>
            </a:r>
            <a:r>
              <a:rPr lang="en-US" sz="2200" dirty="0">
                <a:solidFill>
                  <a:prstClr val="black"/>
                </a:solidFill>
              </a:rPr>
              <a:t> lo bueno. </a:t>
            </a:r>
          </a:p>
          <a:p>
            <a:pPr>
              <a:lnSpc>
                <a:spcPct val="70000"/>
              </a:lnSpc>
              <a:spcAft>
                <a:spcPts val="1200"/>
              </a:spcAft>
              <a:buClr>
                <a:srgbClr val="D34817">
                  <a:lumMod val="75000"/>
                </a:srgbClr>
              </a:buClr>
            </a:pPr>
            <a:r>
              <a:rPr lang="en-US" sz="2200" b="1" dirty="0">
                <a:solidFill>
                  <a:prstClr val="black"/>
                </a:solidFill>
              </a:rPr>
              <a:t>Ella </a:t>
            </a:r>
            <a:r>
              <a:rPr lang="en-US" sz="2200" b="1" dirty="0" err="1">
                <a:solidFill>
                  <a:prstClr val="black"/>
                </a:solidFill>
              </a:rPr>
              <a:t>está</a:t>
            </a:r>
            <a:r>
              <a:rPr lang="en-US" sz="2200" b="1" dirty="0">
                <a:solidFill>
                  <a:prstClr val="black"/>
                </a:solidFill>
              </a:rPr>
              <a:t> </a:t>
            </a:r>
            <a:r>
              <a:rPr lang="en-US" sz="2200" b="1" dirty="0" err="1">
                <a:solidFill>
                  <a:prstClr val="black"/>
                </a:solidFill>
              </a:rPr>
              <a:t>aprendiendo</a:t>
            </a:r>
            <a:r>
              <a:rPr lang="en-US" sz="2200" b="1" dirty="0">
                <a:solidFill>
                  <a:prstClr val="black"/>
                </a:solidFill>
              </a:rPr>
              <a:t> a </a:t>
            </a:r>
            <a:r>
              <a:rPr lang="en-US" sz="2200" b="1" dirty="0" err="1">
                <a:solidFill>
                  <a:prstClr val="black"/>
                </a:solidFill>
              </a:rPr>
              <a:t>pensar</a:t>
            </a:r>
            <a:r>
              <a:rPr lang="en-US" sz="2200" b="1" dirty="0">
                <a:solidFill>
                  <a:prstClr val="black"/>
                </a:solidFill>
              </a:rPr>
              <a:t> primero </a:t>
            </a:r>
            <a:r>
              <a:rPr lang="en-US" sz="2200" b="1" dirty="0" err="1">
                <a:solidFill>
                  <a:prstClr val="black"/>
                </a:solidFill>
              </a:rPr>
              <a:t>en</a:t>
            </a:r>
            <a:r>
              <a:rPr lang="en-US" sz="2200" b="1" dirty="0">
                <a:solidFill>
                  <a:prstClr val="black"/>
                </a:solidFill>
              </a:rPr>
              <a:t> que </a:t>
            </a:r>
            <a:r>
              <a:rPr lang="en-US" sz="2200" b="1" dirty="0" err="1">
                <a:solidFill>
                  <a:prstClr val="black"/>
                </a:solidFill>
              </a:rPr>
              <a:t>ella</a:t>
            </a:r>
            <a:r>
              <a:rPr lang="en-US" sz="2200" b="1" dirty="0">
                <a:solidFill>
                  <a:prstClr val="black"/>
                </a:solidFill>
              </a:rPr>
              <a:t> le </a:t>
            </a:r>
            <a:r>
              <a:rPr lang="en-US" sz="2200" b="1" dirty="0" err="1">
                <a:solidFill>
                  <a:prstClr val="black"/>
                </a:solidFill>
              </a:rPr>
              <a:t>pertenece</a:t>
            </a:r>
            <a:r>
              <a:rPr lang="en-US" sz="2200" b="1" dirty="0">
                <a:solidFill>
                  <a:prstClr val="black"/>
                </a:solidFill>
              </a:rPr>
              <a:t> a </a:t>
            </a:r>
            <a:r>
              <a:rPr lang="en-US" sz="2200" b="1" dirty="0" err="1">
                <a:solidFill>
                  <a:prstClr val="black"/>
                </a:solidFill>
              </a:rPr>
              <a:t>él</a:t>
            </a:r>
            <a:r>
              <a:rPr lang="en-US" sz="2200" b="1" dirty="0">
                <a:solidFill>
                  <a:prstClr val="black"/>
                </a:solidFill>
              </a:rPr>
              <a:t>, </a:t>
            </a:r>
            <a:r>
              <a:rPr lang="en-US" sz="2200" b="1" dirty="0" err="1">
                <a:solidFill>
                  <a:prstClr val="black"/>
                </a:solidFill>
              </a:rPr>
              <a:t>en</a:t>
            </a:r>
            <a:r>
              <a:rPr lang="en-US" sz="2200" b="1" dirty="0">
                <a:solidFill>
                  <a:prstClr val="black"/>
                </a:solidFill>
              </a:rPr>
              <a:t> </a:t>
            </a:r>
            <a:r>
              <a:rPr lang="en-US" sz="2200" b="1" dirty="0" err="1">
                <a:solidFill>
                  <a:prstClr val="black"/>
                </a:solidFill>
              </a:rPr>
              <a:t>lugar</a:t>
            </a:r>
            <a:r>
              <a:rPr lang="en-US" sz="2200" b="1" dirty="0">
                <a:solidFill>
                  <a:prstClr val="black"/>
                </a:solidFill>
              </a:rPr>
              <a:t> de </a:t>
            </a:r>
            <a:r>
              <a:rPr lang="en-US" sz="2200" b="1" dirty="0" err="1">
                <a:solidFill>
                  <a:prstClr val="black"/>
                </a:solidFill>
              </a:rPr>
              <a:t>pensar</a:t>
            </a:r>
            <a:r>
              <a:rPr lang="en-US" sz="2200" b="1" dirty="0">
                <a:solidFill>
                  <a:prstClr val="black"/>
                </a:solidFill>
              </a:rPr>
              <a:t> primero </a:t>
            </a:r>
            <a:r>
              <a:rPr lang="en-US" sz="2200" b="1" dirty="0" err="1">
                <a:solidFill>
                  <a:prstClr val="black"/>
                </a:solidFill>
              </a:rPr>
              <a:t>en</a:t>
            </a:r>
            <a:r>
              <a:rPr lang="en-US" sz="2200" b="1" dirty="0">
                <a:solidFill>
                  <a:prstClr val="black"/>
                </a:solidFill>
              </a:rPr>
              <a:t> que </a:t>
            </a:r>
            <a:r>
              <a:rPr lang="en-US" sz="2200" b="1" dirty="0" err="1">
                <a:solidFill>
                  <a:prstClr val="black"/>
                </a:solidFill>
              </a:rPr>
              <a:t>él</a:t>
            </a:r>
            <a:r>
              <a:rPr lang="en-US" sz="2200" b="1" dirty="0">
                <a:solidFill>
                  <a:prstClr val="black"/>
                </a:solidFill>
              </a:rPr>
              <a:t> le </a:t>
            </a:r>
            <a:r>
              <a:rPr lang="en-US" sz="2200" b="1" dirty="0" err="1">
                <a:solidFill>
                  <a:prstClr val="black"/>
                </a:solidFill>
              </a:rPr>
              <a:t>pertenece</a:t>
            </a:r>
            <a:r>
              <a:rPr lang="en-US" sz="2200" b="1" dirty="0">
                <a:solidFill>
                  <a:prstClr val="black"/>
                </a:solidFill>
              </a:rPr>
              <a:t> a </a:t>
            </a:r>
            <a:r>
              <a:rPr lang="en-US" sz="2200" b="1" dirty="0" err="1">
                <a:solidFill>
                  <a:prstClr val="black"/>
                </a:solidFill>
              </a:rPr>
              <a:t>ella</a:t>
            </a:r>
            <a:r>
              <a:rPr lang="en-US" sz="2200" b="1" dirty="0">
                <a:solidFill>
                  <a:prstClr val="black"/>
                </a:solidFill>
              </a:rPr>
              <a:t>. </a:t>
            </a:r>
            <a:r>
              <a:rPr lang="en-US" sz="2200" dirty="0">
                <a:solidFill>
                  <a:prstClr val="black"/>
                </a:solidFill>
              </a:rPr>
              <a:t>(6:3 </a:t>
            </a:r>
            <a:r>
              <a:rPr lang="en-US" sz="2200" dirty="0" err="1" smtClean="0">
                <a:solidFill>
                  <a:prstClr val="black"/>
                </a:solidFill>
              </a:rPr>
              <a:t>comparado</a:t>
            </a:r>
            <a:r>
              <a:rPr lang="en-US" sz="2200" dirty="0" smtClean="0">
                <a:solidFill>
                  <a:prstClr val="black"/>
                </a:solidFill>
              </a:rPr>
              <a:t> con </a:t>
            </a:r>
            <a:r>
              <a:rPr lang="en-US" sz="2200" dirty="0">
                <a:solidFill>
                  <a:prstClr val="black"/>
                </a:solidFill>
              </a:rPr>
              <a:t>2:16)</a:t>
            </a:r>
          </a:p>
        </p:txBody>
      </p:sp>
      <p:sp>
        <p:nvSpPr>
          <p:cNvPr id="14" name="Rectangle 13">
            <a:extLst>
              <a:ext uri="{FF2B5EF4-FFF2-40B4-BE49-F238E27FC236}">
                <a16:creationId xmlns:a16="http://schemas.microsoft.com/office/drawing/2014/main" xmlns="" id="{68E3B1DE-CBF1-BB84-6928-DDBD7B70D6D5}"/>
              </a:ext>
            </a:extLst>
          </p:cNvPr>
          <p:cNvSpPr/>
          <p:nvPr/>
        </p:nvSpPr>
        <p:spPr>
          <a:xfrm>
            <a:off x="7804508" y="875438"/>
            <a:ext cx="962526" cy="585413"/>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15" name="Picture 2">
            <a:extLst>
              <a:ext uri="{FF2B5EF4-FFF2-40B4-BE49-F238E27FC236}">
                <a16:creationId xmlns="" xmlns:a16="http://schemas.microsoft.com/office/drawing/2014/main" id="{8A34548C-8C11-47FA-B133-FDCCED14A0A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14173" y="102748"/>
            <a:ext cx="2861695" cy="32444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stretch>
            <a:fillRect/>
          </a:stretch>
        </p:blipFill>
        <p:spPr>
          <a:xfrm>
            <a:off x="6295705" y="3442760"/>
            <a:ext cx="2698629" cy="3415240"/>
          </a:xfrm>
          <a:prstGeom prst="rect">
            <a:avLst/>
          </a:prstGeom>
        </p:spPr>
      </p:pic>
      <p:sp>
        <p:nvSpPr>
          <p:cNvPr id="11" name="Rectangle 10">
            <a:extLst>
              <a:ext uri="{FF2B5EF4-FFF2-40B4-BE49-F238E27FC236}">
                <a16:creationId xmlns:a16="http://schemas.microsoft.com/office/drawing/2014/main" xmlns="" id="{68E3B1DE-CBF1-BB84-6928-DDBD7B70D6D5}"/>
              </a:ext>
            </a:extLst>
          </p:cNvPr>
          <p:cNvSpPr/>
          <p:nvPr/>
        </p:nvSpPr>
        <p:spPr>
          <a:xfrm>
            <a:off x="7804508" y="4282671"/>
            <a:ext cx="962526" cy="585413"/>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Tree>
    <p:extLst>
      <p:ext uri="{BB962C8B-B14F-4D97-AF65-F5344CB8AC3E}">
        <p14:creationId xmlns:p14="http://schemas.microsoft.com/office/powerpoint/2010/main" val="391828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9A3D0CE2-91FF-49B3-A5D8-181E900D75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xmlns="" id="{58AEBD96-C315-4F53-9D9E-0E20E993EB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xmlns="" id="{78916AAA-66F6-4DFA-88ED-7E27CF6B8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xmlns="" id="{A137D43F-BAD6-47F1-AA65-AEEA38A2FF3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xmlns="" id="{D512C9B2-6B22-4211-A940-FCD7C2CD0BE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xmlns="" id="{85F7DB84-CDE7-46F8-90DD-9D048A7D52D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a16="http://schemas.microsoft.com/office/drawing/2014/main" xmlns="" id="{E8035907-EB9C-4E11-8A9B-D25B0AD8D7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endParaRPr>
          </a:p>
        </p:txBody>
      </p:sp>
      <p:sp>
        <p:nvSpPr>
          <p:cNvPr id="3" name="Text Placeholder 2">
            <a:extLst>
              <a:ext uri="{FF2B5EF4-FFF2-40B4-BE49-F238E27FC236}">
                <a16:creationId xmlns:a16="http://schemas.microsoft.com/office/drawing/2014/main" xmlns="" id="{64F6B062-26F6-4D79-B411-75F57D7D9E84}"/>
              </a:ext>
            </a:extLst>
          </p:cNvPr>
          <p:cNvSpPr>
            <a:spLocks noGrp="1"/>
          </p:cNvSpPr>
          <p:nvPr>
            <p:ph type="body" idx="1"/>
          </p:nvPr>
        </p:nvSpPr>
        <p:spPr>
          <a:xfrm>
            <a:off x="5685182" y="500152"/>
            <a:ext cx="3321269" cy="2810179"/>
          </a:xfrm>
        </p:spPr>
        <p:txBody>
          <a:bodyPr vert="horz" lIns="91440" tIns="45720" rIns="91440" bIns="45720" rtlCol="0" anchor="ctr">
            <a:normAutofit lnSpcReduction="10000"/>
          </a:bodyPr>
          <a:lstStyle/>
          <a:p>
            <a:pPr algn="ctr"/>
            <a:r>
              <a:rPr lang="en-US" sz="2400" dirty="0"/>
              <a:t>Once their tension has been resolved,</a:t>
            </a:r>
          </a:p>
          <a:p>
            <a:pPr algn="ctr"/>
            <a:r>
              <a:rPr lang="en-US" sz="2400" dirty="0"/>
              <a:t>What does the Shulamite need to do going forward?</a:t>
            </a:r>
          </a:p>
          <a:p>
            <a:pPr algn="ctr"/>
            <a:r>
              <a:rPr lang="en-US" sz="2400" dirty="0"/>
              <a:t>What does Solomon need to do going forward?</a:t>
            </a:r>
          </a:p>
        </p:txBody>
      </p:sp>
      <p:grpSp>
        <p:nvGrpSpPr>
          <p:cNvPr id="20" name="Group 19">
            <a:extLst>
              <a:ext uri="{FF2B5EF4-FFF2-40B4-BE49-F238E27FC236}">
                <a16:creationId xmlns:a16="http://schemas.microsoft.com/office/drawing/2014/main" xmlns="" id="{B4CFDD4A-4FA1-4CD9-90D5-E253C2040BA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86113" y="720071"/>
            <a:ext cx="4063401" cy="5417858"/>
            <a:chOff x="1311770" y="720071"/>
            <a:chExt cx="5417868" cy="5417858"/>
          </a:xfrm>
        </p:grpSpPr>
        <p:sp>
          <p:nvSpPr>
            <p:cNvPr id="21" name="Oval 20">
              <a:extLst>
                <a:ext uri="{FF2B5EF4-FFF2-40B4-BE49-F238E27FC236}">
                  <a16:creationId xmlns:a16="http://schemas.microsoft.com/office/drawing/2014/main" xmlns="" id="{4AB5B6FA-7B4F-437A-9C78-144C7DCD1E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11770" y="720071"/>
              <a:ext cx="5417868" cy="5417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22" name="Oval 21">
              <a:extLst>
                <a:ext uri="{FF2B5EF4-FFF2-40B4-BE49-F238E27FC236}">
                  <a16:creationId xmlns:a16="http://schemas.microsoft.com/office/drawing/2014/main" xmlns="" id="{A4199C21-6AE0-4F6F-AA96-6FFF97BB95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8390" y="1006688"/>
              <a:ext cx="4844628" cy="4844620"/>
            </a:xfrm>
            <a:prstGeom prst="ellipse">
              <a:avLst/>
            </a:prstGeom>
            <a:noFill/>
            <a:ln w="25400" cap="flat" cmpd="sng" algn="ctr">
              <a:solidFill>
                <a:sysClr val="window" lastClr="FFFFFF"/>
              </a:solidFill>
              <a:prstDash val="solid"/>
            </a:ln>
            <a:effectLst/>
          </p:spPr>
          <p:txBody>
            <a:bodyPr rtlCol="0" anchor="ctr"/>
            <a:lstStyle/>
            <a:p>
              <a:pPr algn="ctr" defTabSz="914400">
                <a:defRPr/>
              </a:pPr>
              <a:endParaRPr lang="en-US" kern="0" dirty="0">
                <a:solidFill>
                  <a:prstClr val="white"/>
                </a:solidFill>
                <a:latin typeface="Calibri"/>
              </a:endParaRPr>
            </a:p>
          </p:txBody>
        </p:sp>
      </p:grpSp>
      <p:sp>
        <p:nvSpPr>
          <p:cNvPr id="2" name="Title 1">
            <a:extLst>
              <a:ext uri="{FF2B5EF4-FFF2-40B4-BE49-F238E27FC236}">
                <a16:creationId xmlns:a16="http://schemas.microsoft.com/office/drawing/2014/main" xmlns="" id="{F95799CA-B89E-45F0-B54C-8C6CC94B7299}"/>
              </a:ext>
            </a:extLst>
          </p:cNvPr>
          <p:cNvSpPr>
            <a:spLocks noGrp="1"/>
          </p:cNvSpPr>
          <p:nvPr>
            <p:ph type="title"/>
          </p:nvPr>
        </p:nvSpPr>
        <p:spPr>
          <a:xfrm>
            <a:off x="1288130" y="1316890"/>
            <a:ext cx="3454795" cy="4224216"/>
          </a:xfrm>
        </p:spPr>
        <p:txBody>
          <a:bodyPr vert="horz" lIns="91440" tIns="45720" rIns="91440" bIns="45720" rtlCol="0" anchor="ctr">
            <a:normAutofit/>
          </a:bodyPr>
          <a:lstStyle/>
          <a:p>
            <a:pPr algn="ctr"/>
            <a:r>
              <a:rPr lang="en-US" sz="5200" dirty="0">
                <a:solidFill>
                  <a:srgbClr val="FFFFFF"/>
                </a:solidFill>
              </a:rPr>
              <a:t>Exercise</a:t>
            </a:r>
            <a:br>
              <a:rPr lang="en-US" sz="5200" dirty="0">
                <a:solidFill>
                  <a:srgbClr val="FFFFFF"/>
                </a:solidFill>
              </a:rPr>
            </a:br>
            <a:r>
              <a:rPr lang="en-US" sz="5200" dirty="0">
                <a:solidFill>
                  <a:srgbClr val="FFFFFF"/>
                </a:solidFill>
              </a:rPr>
              <a:t>/</a:t>
            </a:r>
            <a:br>
              <a:rPr lang="en-US" sz="5200" dirty="0">
                <a:solidFill>
                  <a:srgbClr val="FFFFFF"/>
                </a:solidFill>
              </a:rPr>
            </a:br>
            <a:r>
              <a:rPr lang="en-US" sz="5200" dirty="0">
                <a:solidFill>
                  <a:srgbClr val="FFFFFF"/>
                </a:solidFill>
              </a:rPr>
              <a:t>EJERCICIO</a:t>
            </a:r>
          </a:p>
        </p:txBody>
      </p:sp>
      <p:sp>
        <p:nvSpPr>
          <p:cNvPr id="24" name="Rectangle 23">
            <a:extLst>
              <a:ext uri="{FF2B5EF4-FFF2-40B4-BE49-F238E27FC236}">
                <a16:creationId xmlns:a16="http://schemas.microsoft.com/office/drawing/2014/main" xmlns="" id="{D9C69FA7-0958-4ED9-A0DF-E87A0C137B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701706" y="3398742"/>
            <a:ext cx="3657600"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 Placeholder 2">
            <a:extLst>
              <a:ext uri="{FF2B5EF4-FFF2-40B4-BE49-F238E27FC236}">
                <a16:creationId xmlns:a16="http://schemas.microsoft.com/office/drawing/2014/main" xmlns="" id="{2305B1DC-A69A-0356-1BFF-A23360B044F6}"/>
              </a:ext>
            </a:extLst>
          </p:cNvPr>
          <p:cNvSpPr txBox="1">
            <a:spLocks/>
          </p:cNvSpPr>
          <p:nvPr/>
        </p:nvSpPr>
        <p:spPr>
          <a:xfrm>
            <a:off x="5576276" y="3671370"/>
            <a:ext cx="3321269" cy="2810179"/>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pPr algn="ctr">
              <a:buClr>
                <a:srgbClr val="D34817">
                  <a:lumMod val="75000"/>
                </a:srgbClr>
              </a:buClr>
            </a:pPr>
            <a:r>
              <a:rPr lang="en-US" sz="2400" dirty="0">
                <a:solidFill>
                  <a:srgbClr val="D34817">
                    <a:lumMod val="50000"/>
                  </a:srgbClr>
                </a:solidFill>
              </a:rPr>
              <a:t>Una </a:t>
            </a:r>
            <a:r>
              <a:rPr lang="en-US" sz="2400" dirty="0" err="1">
                <a:solidFill>
                  <a:srgbClr val="D34817">
                    <a:lumMod val="50000"/>
                  </a:srgbClr>
                </a:solidFill>
              </a:rPr>
              <a:t>vez</a:t>
            </a:r>
            <a:r>
              <a:rPr lang="en-US" sz="2400" dirty="0">
                <a:solidFill>
                  <a:srgbClr val="D34817">
                    <a:lumMod val="50000"/>
                  </a:srgbClr>
                </a:solidFill>
              </a:rPr>
              <a:t> que </a:t>
            </a:r>
            <a:r>
              <a:rPr lang="en-US" sz="2400" dirty="0" err="1">
                <a:solidFill>
                  <a:srgbClr val="D34817">
                    <a:lumMod val="50000"/>
                  </a:srgbClr>
                </a:solidFill>
              </a:rPr>
              <a:t>su</a:t>
            </a:r>
            <a:r>
              <a:rPr lang="en-US" sz="2400" dirty="0">
                <a:solidFill>
                  <a:srgbClr val="D34817">
                    <a:lumMod val="50000"/>
                  </a:srgbClr>
                </a:solidFill>
              </a:rPr>
              <a:t> </a:t>
            </a:r>
            <a:r>
              <a:rPr lang="en-US" sz="2400" dirty="0" err="1">
                <a:solidFill>
                  <a:srgbClr val="D34817">
                    <a:lumMod val="50000"/>
                  </a:srgbClr>
                </a:solidFill>
              </a:rPr>
              <a:t>tensión</a:t>
            </a:r>
            <a:r>
              <a:rPr lang="en-US" sz="2400" dirty="0">
                <a:solidFill>
                  <a:srgbClr val="D34817">
                    <a:lumMod val="50000"/>
                  </a:srgbClr>
                </a:solidFill>
              </a:rPr>
              <a:t> ha </a:t>
            </a:r>
            <a:r>
              <a:rPr lang="en-US" sz="2400" dirty="0" err="1">
                <a:solidFill>
                  <a:srgbClr val="D34817">
                    <a:lumMod val="50000"/>
                  </a:srgbClr>
                </a:solidFill>
              </a:rPr>
              <a:t>sido</a:t>
            </a:r>
            <a:r>
              <a:rPr lang="en-US" sz="2400" dirty="0">
                <a:solidFill>
                  <a:srgbClr val="D34817">
                    <a:lumMod val="50000"/>
                  </a:srgbClr>
                </a:solidFill>
              </a:rPr>
              <a:t> </a:t>
            </a:r>
            <a:r>
              <a:rPr lang="en-US" sz="2400" dirty="0" err="1">
                <a:solidFill>
                  <a:srgbClr val="D34817">
                    <a:lumMod val="50000"/>
                  </a:srgbClr>
                </a:solidFill>
              </a:rPr>
              <a:t>resuelta</a:t>
            </a:r>
            <a:r>
              <a:rPr lang="en-US" sz="2400" dirty="0">
                <a:solidFill>
                  <a:srgbClr val="D34817">
                    <a:lumMod val="50000"/>
                  </a:srgbClr>
                </a:solidFill>
              </a:rPr>
              <a:t>,</a:t>
            </a:r>
          </a:p>
          <a:p>
            <a:pPr algn="ctr">
              <a:buClr>
                <a:srgbClr val="D34817">
                  <a:lumMod val="75000"/>
                </a:srgbClr>
              </a:buClr>
            </a:pPr>
            <a:r>
              <a:rPr lang="en-US" sz="2400" dirty="0">
                <a:solidFill>
                  <a:srgbClr val="D34817">
                    <a:lumMod val="50000"/>
                  </a:srgbClr>
                </a:solidFill>
              </a:rPr>
              <a:t>¿</a:t>
            </a:r>
            <a:r>
              <a:rPr lang="en-US" sz="2400" dirty="0" err="1">
                <a:solidFill>
                  <a:srgbClr val="D34817">
                    <a:lumMod val="50000"/>
                  </a:srgbClr>
                </a:solidFill>
              </a:rPr>
              <a:t>Qué</a:t>
            </a:r>
            <a:r>
              <a:rPr lang="en-US" sz="2400" dirty="0">
                <a:solidFill>
                  <a:srgbClr val="D34817">
                    <a:lumMod val="50000"/>
                  </a:srgbClr>
                </a:solidFill>
              </a:rPr>
              <a:t> </a:t>
            </a:r>
            <a:r>
              <a:rPr lang="en-US" sz="2400" dirty="0" err="1">
                <a:solidFill>
                  <a:srgbClr val="D34817">
                    <a:lumMod val="50000"/>
                  </a:srgbClr>
                </a:solidFill>
              </a:rPr>
              <a:t>necesita</a:t>
            </a:r>
            <a:r>
              <a:rPr lang="en-US" sz="2400" dirty="0">
                <a:solidFill>
                  <a:srgbClr val="D34817">
                    <a:lumMod val="50000"/>
                  </a:srgbClr>
                </a:solidFill>
              </a:rPr>
              <a:t> </a:t>
            </a:r>
            <a:r>
              <a:rPr lang="en-US" sz="2400" dirty="0" err="1">
                <a:solidFill>
                  <a:srgbClr val="D34817">
                    <a:lumMod val="50000"/>
                  </a:srgbClr>
                </a:solidFill>
              </a:rPr>
              <a:t>hacer</a:t>
            </a:r>
            <a:r>
              <a:rPr lang="en-US" sz="2400" dirty="0">
                <a:solidFill>
                  <a:srgbClr val="D34817">
                    <a:lumMod val="50000"/>
                  </a:srgbClr>
                </a:solidFill>
              </a:rPr>
              <a:t> la </a:t>
            </a:r>
            <a:r>
              <a:rPr lang="en-US" sz="2400" dirty="0" err="1">
                <a:solidFill>
                  <a:srgbClr val="D34817">
                    <a:lumMod val="50000"/>
                  </a:srgbClr>
                </a:solidFill>
              </a:rPr>
              <a:t>Sulamita</a:t>
            </a:r>
            <a:r>
              <a:rPr lang="en-US" sz="2400" dirty="0">
                <a:solidFill>
                  <a:srgbClr val="D34817">
                    <a:lumMod val="50000"/>
                  </a:srgbClr>
                </a:solidFill>
              </a:rPr>
              <a:t> </a:t>
            </a:r>
            <a:r>
              <a:rPr lang="en-US" sz="2400" dirty="0" err="1">
                <a:solidFill>
                  <a:srgbClr val="D34817">
                    <a:lumMod val="50000"/>
                  </a:srgbClr>
                </a:solidFill>
              </a:rPr>
              <a:t>en</a:t>
            </a:r>
            <a:r>
              <a:rPr lang="en-US" sz="2400" dirty="0">
                <a:solidFill>
                  <a:srgbClr val="D34817">
                    <a:lumMod val="50000"/>
                  </a:srgbClr>
                </a:solidFill>
              </a:rPr>
              <a:t> </a:t>
            </a:r>
            <a:r>
              <a:rPr lang="en-US" sz="2400" dirty="0" err="1">
                <a:solidFill>
                  <a:srgbClr val="D34817">
                    <a:lumMod val="50000"/>
                  </a:srgbClr>
                </a:solidFill>
              </a:rPr>
              <a:t>el</a:t>
            </a:r>
            <a:r>
              <a:rPr lang="en-US" sz="2400" dirty="0">
                <a:solidFill>
                  <a:srgbClr val="D34817">
                    <a:lumMod val="50000"/>
                  </a:srgbClr>
                </a:solidFill>
              </a:rPr>
              <a:t> </a:t>
            </a:r>
            <a:r>
              <a:rPr lang="en-US" sz="2400" dirty="0" err="1">
                <a:solidFill>
                  <a:srgbClr val="D34817">
                    <a:lumMod val="50000"/>
                  </a:srgbClr>
                </a:solidFill>
              </a:rPr>
              <a:t>futuro</a:t>
            </a:r>
            <a:r>
              <a:rPr lang="en-US" sz="2400" dirty="0">
                <a:solidFill>
                  <a:srgbClr val="D34817">
                    <a:lumMod val="50000"/>
                  </a:srgbClr>
                </a:solidFill>
              </a:rPr>
              <a:t>?</a:t>
            </a:r>
          </a:p>
          <a:p>
            <a:pPr algn="ctr">
              <a:buClr>
                <a:srgbClr val="D34817">
                  <a:lumMod val="75000"/>
                </a:srgbClr>
              </a:buClr>
            </a:pPr>
            <a:r>
              <a:rPr lang="en-US" sz="2400" dirty="0">
                <a:solidFill>
                  <a:srgbClr val="D34817">
                    <a:lumMod val="50000"/>
                  </a:srgbClr>
                </a:solidFill>
              </a:rPr>
              <a:t>¿</a:t>
            </a:r>
            <a:r>
              <a:rPr lang="en-US" sz="2400" dirty="0" err="1">
                <a:solidFill>
                  <a:srgbClr val="D34817">
                    <a:lumMod val="50000"/>
                  </a:srgbClr>
                </a:solidFill>
              </a:rPr>
              <a:t>Qué</a:t>
            </a:r>
            <a:r>
              <a:rPr lang="en-US" sz="2400" dirty="0">
                <a:solidFill>
                  <a:srgbClr val="D34817">
                    <a:lumMod val="50000"/>
                  </a:srgbClr>
                </a:solidFill>
              </a:rPr>
              <a:t> </a:t>
            </a:r>
            <a:r>
              <a:rPr lang="en-US" sz="2400" dirty="0" err="1">
                <a:solidFill>
                  <a:srgbClr val="D34817">
                    <a:lumMod val="50000"/>
                  </a:srgbClr>
                </a:solidFill>
              </a:rPr>
              <a:t>debe</a:t>
            </a:r>
            <a:r>
              <a:rPr lang="en-US" sz="2400" dirty="0">
                <a:solidFill>
                  <a:srgbClr val="D34817">
                    <a:lumMod val="50000"/>
                  </a:srgbClr>
                </a:solidFill>
              </a:rPr>
              <a:t> </a:t>
            </a:r>
            <a:r>
              <a:rPr lang="en-US" sz="2400" dirty="0" err="1">
                <a:solidFill>
                  <a:srgbClr val="D34817">
                    <a:lumMod val="50000"/>
                  </a:srgbClr>
                </a:solidFill>
              </a:rPr>
              <a:t>hacer</a:t>
            </a:r>
            <a:r>
              <a:rPr lang="en-US" sz="2400" dirty="0">
                <a:solidFill>
                  <a:srgbClr val="D34817">
                    <a:lumMod val="50000"/>
                  </a:srgbClr>
                </a:solidFill>
              </a:rPr>
              <a:t> </a:t>
            </a:r>
            <a:r>
              <a:rPr lang="en-US" sz="2400" dirty="0" err="1">
                <a:solidFill>
                  <a:srgbClr val="D34817">
                    <a:lumMod val="50000"/>
                  </a:srgbClr>
                </a:solidFill>
              </a:rPr>
              <a:t>Salomón</a:t>
            </a:r>
            <a:r>
              <a:rPr lang="en-US" sz="2400" dirty="0">
                <a:solidFill>
                  <a:srgbClr val="D34817">
                    <a:lumMod val="50000"/>
                  </a:srgbClr>
                </a:solidFill>
              </a:rPr>
              <a:t> </a:t>
            </a:r>
            <a:r>
              <a:rPr lang="en-US" sz="2400" dirty="0" err="1">
                <a:solidFill>
                  <a:srgbClr val="D34817">
                    <a:lumMod val="50000"/>
                  </a:srgbClr>
                </a:solidFill>
              </a:rPr>
              <a:t>en</a:t>
            </a:r>
            <a:r>
              <a:rPr lang="en-US" sz="2400" dirty="0">
                <a:solidFill>
                  <a:srgbClr val="D34817">
                    <a:lumMod val="50000"/>
                  </a:srgbClr>
                </a:solidFill>
              </a:rPr>
              <a:t> </a:t>
            </a:r>
            <a:r>
              <a:rPr lang="en-US" sz="2400" dirty="0" err="1">
                <a:solidFill>
                  <a:srgbClr val="D34817">
                    <a:lumMod val="50000"/>
                  </a:srgbClr>
                </a:solidFill>
              </a:rPr>
              <a:t>el</a:t>
            </a:r>
            <a:r>
              <a:rPr lang="en-US" sz="2400" dirty="0">
                <a:solidFill>
                  <a:srgbClr val="D34817">
                    <a:lumMod val="50000"/>
                  </a:srgbClr>
                </a:solidFill>
              </a:rPr>
              <a:t> </a:t>
            </a:r>
            <a:r>
              <a:rPr lang="en-US" sz="2400" dirty="0" err="1">
                <a:solidFill>
                  <a:srgbClr val="D34817">
                    <a:lumMod val="50000"/>
                  </a:srgbClr>
                </a:solidFill>
              </a:rPr>
              <a:t>futuro</a:t>
            </a:r>
            <a:r>
              <a:rPr lang="en-US" sz="2400" dirty="0">
                <a:solidFill>
                  <a:srgbClr val="D34817">
                    <a:lumMod val="50000"/>
                  </a:srgbClr>
                </a:solidFill>
              </a:rPr>
              <a:t>?</a:t>
            </a:r>
          </a:p>
        </p:txBody>
      </p:sp>
    </p:spTree>
    <p:extLst>
      <p:ext uri="{BB962C8B-B14F-4D97-AF65-F5344CB8AC3E}">
        <p14:creationId xmlns:p14="http://schemas.microsoft.com/office/powerpoint/2010/main" val="412644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1F5EB8D8-D9B6-433B-9E4B-170872A31D36}"/>
              </a:ext>
            </a:extLst>
          </p:cNvPr>
          <p:cNvSpPr>
            <a:spLocks noGrp="1"/>
          </p:cNvSpPr>
          <p:nvPr>
            <p:ph type="title"/>
          </p:nvPr>
        </p:nvSpPr>
        <p:spPr>
          <a:xfrm>
            <a:off x="685800" y="438332"/>
            <a:ext cx="7772400" cy="906846"/>
          </a:xfrm>
        </p:spPr>
        <p:txBody>
          <a:bodyPr>
            <a:normAutofit fontScale="90000"/>
          </a:bodyPr>
          <a:lstStyle/>
          <a:p>
            <a:r>
              <a:rPr lang="en-US" dirty="0"/>
              <a:t>Song 6:4-9</a:t>
            </a:r>
            <a:br>
              <a:rPr lang="en-US" dirty="0"/>
            </a:br>
            <a:r>
              <a:rPr lang="en-US" dirty="0" err="1"/>
              <a:t>Cantares</a:t>
            </a:r>
            <a:r>
              <a:rPr lang="en-US" dirty="0"/>
              <a:t> 6:4-9</a:t>
            </a:r>
          </a:p>
        </p:txBody>
      </p:sp>
      <p:sp>
        <p:nvSpPr>
          <p:cNvPr id="11" name="Text Placeholder 10">
            <a:extLst>
              <a:ext uri="{FF2B5EF4-FFF2-40B4-BE49-F238E27FC236}">
                <a16:creationId xmlns:a16="http://schemas.microsoft.com/office/drawing/2014/main" xmlns="" id="{832B089C-0E60-4B13-91A9-5A763C07BE85}"/>
              </a:ext>
            </a:extLst>
          </p:cNvPr>
          <p:cNvSpPr>
            <a:spLocks noGrp="1"/>
          </p:cNvSpPr>
          <p:nvPr>
            <p:ph type="body" idx="1"/>
          </p:nvPr>
        </p:nvSpPr>
        <p:spPr>
          <a:xfrm>
            <a:off x="685800" y="1385656"/>
            <a:ext cx="3657600" cy="640080"/>
          </a:xfrm>
        </p:spPr>
        <p:txBody>
          <a:bodyPr/>
          <a:lstStyle/>
          <a:p>
            <a:r>
              <a:rPr lang="en-US" dirty="0"/>
              <a:t>NKJV</a:t>
            </a:r>
          </a:p>
        </p:txBody>
      </p:sp>
      <p:sp>
        <p:nvSpPr>
          <p:cNvPr id="12" name="Content Placeholder 11">
            <a:extLst>
              <a:ext uri="{FF2B5EF4-FFF2-40B4-BE49-F238E27FC236}">
                <a16:creationId xmlns:a16="http://schemas.microsoft.com/office/drawing/2014/main" xmlns="" id="{C5963655-D20C-46A6-B11B-8CE6255DB5ED}"/>
              </a:ext>
            </a:extLst>
          </p:cNvPr>
          <p:cNvSpPr>
            <a:spLocks noGrp="1"/>
          </p:cNvSpPr>
          <p:nvPr>
            <p:ph sz="half" idx="2"/>
          </p:nvPr>
        </p:nvSpPr>
        <p:spPr>
          <a:xfrm>
            <a:off x="685800" y="1908313"/>
            <a:ext cx="3657600" cy="4638261"/>
          </a:xfrm>
        </p:spPr>
        <p:txBody>
          <a:bodyPr>
            <a:noAutofit/>
          </a:bodyPr>
          <a:lstStyle/>
          <a:p>
            <a:pPr marL="0" indent="0">
              <a:lnSpc>
                <a:spcPct val="100000"/>
              </a:lnSpc>
              <a:spcBef>
                <a:spcPts val="0"/>
              </a:spcBef>
              <a:buNone/>
            </a:pPr>
            <a:r>
              <a:rPr lang="en-US" sz="1200" dirty="0"/>
              <a:t>O my love, you are as beautiful as Tirzah,</a:t>
            </a:r>
          </a:p>
          <a:p>
            <a:pPr marL="0" indent="0">
              <a:lnSpc>
                <a:spcPct val="100000"/>
              </a:lnSpc>
              <a:spcBef>
                <a:spcPts val="0"/>
              </a:spcBef>
              <a:buNone/>
            </a:pPr>
            <a:r>
              <a:rPr lang="en-US" sz="1200" dirty="0"/>
              <a:t>Lovely as Jerusalem,</a:t>
            </a:r>
          </a:p>
          <a:p>
            <a:pPr marL="0" indent="0">
              <a:lnSpc>
                <a:spcPct val="100000"/>
              </a:lnSpc>
              <a:spcBef>
                <a:spcPts val="0"/>
              </a:spcBef>
              <a:buNone/>
            </a:pPr>
            <a:r>
              <a:rPr lang="en-US" sz="1200" dirty="0"/>
              <a:t>Awesome as an army with banners!</a:t>
            </a:r>
          </a:p>
          <a:p>
            <a:pPr marL="0" indent="0">
              <a:lnSpc>
                <a:spcPct val="100000"/>
              </a:lnSpc>
              <a:spcBef>
                <a:spcPts val="0"/>
              </a:spcBef>
              <a:buNone/>
            </a:pPr>
            <a:r>
              <a:rPr lang="en-US" sz="1200" dirty="0"/>
              <a:t>Turn your eyes away from me,</a:t>
            </a:r>
          </a:p>
          <a:p>
            <a:pPr marL="0" indent="0">
              <a:lnSpc>
                <a:spcPct val="100000"/>
              </a:lnSpc>
              <a:spcBef>
                <a:spcPts val="0"/>
              </a:spcBef>
              <a:buNone/>
            </a:pPr>
            <a:r>
              <a:rPr lang="en-US" sz="1200" dirty="0"/>
              <a:t>For they have overcome me.</a:t>
            </a:r>
          </a:p>
          <a:p>
            <a:pPr marL="0" indent="0">
              <a:lnSpc>
                <a:spcPct val="100000"/>
              </a:lnSpc>
              <a:spcBef>
                <a:spcPts val="0"/>
              </a:spcBef>
              <a:buNone/>
            </a:pPr>
            <a:r>
              <a:rPr lang="en-US" sz="1200" dirty="0"/>
              <a:t>Your hair is like a flock of goats</a:t>
            </a:r>
          </a:p>
          <a:p>
            <a:pPr marL="0" indent="0">
              <a:lnSpc>
                <a:spcPct val="100000"/>
              </a:lnSpc>
              <a:spcBef>
                <a:spcPts val="0"/>
              </a:spcBef>
              <a:buNone/>
            </a:pPr>
            <a:r>
              <a:rPr lang="en-US" sz="1200" dirty="0"/>
              <a:t>Going down from Gilead.</a:t>
            </a:r>
          </a:p>
          <a:p>
            <a:pPr marL="0" indent="0">
              <a:lnSpc>
                <a:spcPct val="100000"/>
              </a:lnSpc>
              <a:spcBef>
                <a:spcPts val="0"/>
              </a:spcBef>
              <a:buNone/>
            </a:pPr>
            <a:r>
              <a:rPr lang="en-US" sz="1200" dirty="0"/>
              <a:t>Your teeth are like a flock of sheep</a:t>
            </a:r>
          </a:p>
          <a:p>
            <a:pPr marL="0" indent="0">
              <a:lnSpc>
                <a:spcPct val="100000"/>
              </a:lnSpc>
              <a:spcBef>
                <a:spcPts val="0"/>
              </a:spcBef>
              <a:buNone/>
            </a:pPr>
            <a:r>
              <a:rPr lang="en-US" sz="1200" dirty="0"/>
              <a:t>Which have come up from the washing;</a:t>
            </a:r>
          </a:p>
          <a:p>
            <a:pPr marL="0" indent="0">
              <a:lnSpc>
                <a:spcPct val="100000"/>
              </a:lnSpc>
              <a:spcBef>
                <a:spcPts val="0"/>
              </a:spcBef>
              <a:buNone/>
            </a:pPr>
            <a:r>
              <a:rPr lang="en-US" sz="1200" dirty="0"/>
              <a:t>Every one bears twins,</a:t>
            </a:r>
          </a:p>
          <a:p>
            <a:pPr marL="0" indent="0">
              <a:lnSpc>
                <a:spcPct val="100000"/>
              </a:lnSpc>
              <a:spcBef>
                <a:spcPts val="0"/>
              </a:spcBef>
              <a:buNone/>
            </a:pPr>
            <a:r>
              <a:rPr lang="en-US" sz="1200" dirty="0"/>
              <a:t>And none is barren among them.</a:t>
            </a:r>
          </a:p>
          <a:p>
            <a:pPr marL="0" indent="0">
              <a:lnSpc>
                <a:spcPct val="100000"/>
              </a:lnSpc>
              <a:spcBef>
                <a:spcPts val="0"/>
              </a:spcBef>
              <a:buNone/>
            </a:pPr>
            <a:r>
              <a:rPr lang="en-US" sz="1200" dirty="0"/>
              <a:t>Like a piece of pomegranate</a:t>
            </a:r>
          </a:p>
          <a:p>
            <a:pPr marL="0" indent="0">
              <a:lnSpc>
                <a:spcPct val="100000"/>
              </a:lnSpc>
              <a:spcBef>
                <a:spcPts val="0"/>
              </a:spcBef>
              <a:buNone/>
            </a:pPr>
            <a:r>
              <a:rPr lang="en-US" sz="1200" dirty="0"/>
              <a:t>Are your temples behind your veil.</a:t>
            </a:r>
          </a:p>
          <a:p>
            <a:pPr marL="0" indent="0">
              <a:lnSpc>
                <a:spcPct val="100000"/>
              </a:lnSpc>
              <a:spcBef>
                <a:spcPts val="0"/>
              </a:spcBef>
              <a:buNone/>
            </a:pPr>
            <a:endParaRPr lang="en-US" sz="1200" dirty="0"/>
          </a:p>
          <a:p>
            <a:pPr marL="0" indent="0">
              <a:lnSpc>
                <a:spcPct val="100000"/>
              </a:lnSpc>
              <a:spcBef>
                <a:spcPts val="0"/>
              </a:spcBef>
              <a:buNone/>
            </a:pPr>
            <a:r>
              <a:rPr lang="en-US" sz="1200" dirty="0"/>
              <a:t>There are sixty queens</a:t>
            </a:r>
          </a:p>
          <a:p>
            <a:pPr marL="0" indent="0">
              <a:lnSpc>
                <a:spcPct val="100000"/>
              </a:lnSpc>
              <a:spcBef>
                <a:spcPts val="0"/>
              </a:spcBef>
              <a:buNone/>
            </a:pPr>
            <a:r>
              <a:rPr lang="en-US" sz="1200" dirty="0"/>
              <a:t>And eighty concubines,</a:t>
            </a:r>
          </a:p>
          <a:p>
            <a:pPr marL="0" indent="0">
              <a:lnSpc>
                <a:spcPct val="100000"/>
              </a:lnSpc>
              <a:spcBef>
                <a:spcPts val="0"/>
              </a:spcBef>
              <a:buNone/>
            </a:pPr>
            <a:r>
              <a:rPr lang="en-US" sz="1200" dirty="0"/>
              <a:t>And virgins without number.</a:t>
            </a:r>
          </a:p>
          <a:p>
            <a:pPr marL="0" indent="0">
              <a:lnSpc>
                <a:spcPct val="100000"/>
              </a:lnSpc>
              <a:spcBef>
                <a:spcPts val="0"/>
              </a:spcBef>
              <a:buNone/>
            </a:pPr>
            <a:r>
              <a:rPr lang="en-US" sz="1200" dirty="0"/>
              <a:t>My dove, my perfect one,</a:t>
            </a:r>
          </a:p>
          <a:p>
            <a:pPr marL="0" indent="0">
              <a:lnSpc>
                <a:spcPct val="100000"/>
              </a:lnSpc>
              <a:spcBef>
                <a:spcPts val="0"/>
              </a:spcBef>
              <a:buNone/>
            </a:pPr>
            <a:r>
              <a:rPr lang="en-US" sz="1200" dirty="0"/>
              <a:t>Is the only one,</a:t>
            </a:r>
          </a:p>
          <a:p>
            <a:pPr marL="0" indent="0">
              <a:lnSpc>
                <a:spcPct val="100000"/>
              </a:lnSpc>
              <a:spcBef>
                <a:spcPts val="0"/>
              </a:spcBef>
              <a:buNone/>
            </a:pPr>
            <a:r>
              <a:rPr lang="en-US" sz="1200" dirty="0"/>
              <a:t>The only one of her mother,</a:t>
            </a:r>
          </a:p>
          <a:p>
            <a:pPr marL="0" indent="0">
              <a:lnSpc>
                <a:spcPct val="100000"/>
              </a:lnSpc>
              <a:spcBef>
                <a:spcPts val="0"/>
              </a:spcBef>
              <a:buNone/>
            </a:pPr>
            <a:r>
              <a:rPr lang="en-US" sz="1200" dirty="0"/>
              <a:t>The favorite of the one who bore her.</a:t>
            </a:r>
          </a:p>
          <a:p>
            <a:pPr marL="0" indent="0">
              <a:lnSpc>
                <a:spcPct val="100000"/>
              </a:lnSpc>
              <a:spcBef>
                <a:spcPts val="0"/>
              </a:spcBef>
              <a:buNone/>
            </a:pPr>
            <a:r>
              <a:rPr lang="en-US" sz="1200" dirty="0"/>
              <a:t>The daughters saw her</a:t>
            </a:r>
          </a:p>
          <a:p>
            <a:pPr marL="0" indent="0">
              <a:lnSpc>
                <a:spcPct val="100000"/>
              </a:lnSpc>
              <a:spcBef>
                <a:spcPts val="0"/>
              </a:spcBef>
              <a:buNone/>
            </a:pPr>
            <a:r>
              <a:rPr lang="en-US" sz="1200" dirty="0"/>
              <a:t>And called her blessed,</a:t>
            </a:r>
          </a:p>
          <a:p>
            <a:pPr marL="0" indent="0">
              <a:lnSpc>
                <a:spcPct val="100000"/>
              </a:lnSpc>
              <a:spcBef>
                <a:spcPts val="0"/>
              </a:spcBef>
              <a:buNone/>
            </a:pPr>
            <a:r>
              <a:rPr lang="en-US" sz="1200" dirty="0"/>
              <a:t>The queens and the concubines,</a:t>
            </a:r>
          </a:p>
          <a:p>
            <a:pPr marL="0" indent="0">
              <a:lnSpc>
                <a:spcPct val="100000"/>
              </a:lnSpc>
              <a:spcBef>
                <a:spcPts val="0"/>
              </a:spcBef>
              <a:buNone/>
            </a:pPr>
            <a:r>
              <a:rPr lang="en-US" sz="1200" dirty="0"/>
              <a:t>And they praised her.</a:t>
            </a:r>
          </a:p>
        </p:txBody>
      </p:sp>
      <p:sp>
        <p:nvSpPr>
          <p:cNvPr id="14" name="Content Placeholder 13">
            <a:extLst>
              <a:ext uri="{FF2B5EF4-FFF2-40B4-BE49-F238E27FC236}">
                <a16:creationId xmlns:a16="http://schemas.microsoft.com/office/drawing/2014/main" xmlns="" id="{32802741-2E03-429F-BB86-B2479C7C8518}"/>
              </a:ext>
            </a:extLst>
          </p:cNvPr>
          <p:cNvSpPr>
            <a:spLocks noGrp="1"/>
          </p:cNvSpPr>
          <p:nvPr>
            <p:ph sz="quarter" idx="4"/>
          </p:nvPr>
        </p:nvSpPr>
        <p:spPr>
          <a:xfrm>
            <a:off x="4820793" y="1908313"/>
            <a:ext cx="3657600" cy="4723981"/>
          </a:xfrm>
        </p:spPr>
        <p:txBody>
          <a:bodyPr>
            <a:normAutofit/>
          </a:bodyPr>
          <a:lstStyle/>
          <a:p>
            <a:pPr marL="0" indent="0">
              <a:lnSpc>
                <a:spcPct val="100000"/>
              </a:lnSpc>
              <a:spcBef>
                <a:spcPts val="0"/>
              </a:spcBef>
              <a:buNone/>
            </a:pPr>
            <a:r>
              <a:rPr lang="en-US" sz="1200" dirty="0"/>
              <a:t>«Eres hermosa </a:t>
            </a:r>
            <a:r>
              <a:rPr lang="en-US" sz="1200" dirty="0" err="1"/>
              <a:t>como</a:t>
            </a:r>
            <a:r>
              <a:rPr lang="en-US" sz="1200" dirty="0"/>
              <a:t> </a:t>
            </a:r>
            <a:r>
              <a:rPr lang="en-US" sz="1200" dirty="0" err="1"/>
              <a:t>Tirsa</a:t>
            </a:r>
            <a:r>
              <a:rPr lang="en-US" sz="1200" dirty="0"/>
              <a:t>, </a:t>
            </a:r>
            <a:r>
              <a:rPr lang="en-US" sz="1200" dirty="0" err="1"/>
              <a:t>amada</a:t>
            </a:r>
            <a:r>
              <a:rPr lang="en-US" sz="1200" dirty="0"/>
              <a:t> </a:t>
            </a:r>
            <a:r>
              <a:rPr lang="en-US" sz="1200" dirty="0" err="1"/>
              <a:t>mía</a:t>
            </a:r>
            <a:r>
              <a:rPr lang="en-US" sz="1200" dirty="0"/>
              <a:t>,</a:t>
            </a:r>
            <a:br>
              <a:rPr lang="en-US" sz="1200" dirty="0"/>
            </a:br>
            <a:r>
              <a:rPr lang="en-US" sz="1200" dirty="0" err="1"/>
              <a:t>Encantadora</a:t>
            </a:r>
            <a:r>
              <a:rPr lang="en-US" sz="1200" dirty="0"/>
              <a:t> </a:t>
            </a:r>
            <a:r>
              <a:rPr lang="en-US" sz="1200" dirty="0" err="1"/>
              <a:t>como</a:t>
            </a:r>
            <a:r>
              <a:rPr lang="en-US" sz="1200" dirty="0"/>
              <a:t> </a:t>
            </a:r>
            <a:r>
              <a:rPr lang="en-US" sz="1200" dirty="0" err="1"/>
              <a:t>Jerusalén</a:t>
            </a:r>
            <a:r>
              <a:rPr lang="en-US" sz="1200" dirty="0"/>
              <a:t>,</a:t>
            </a:r>
            <a:br>
              <a:rPr lang="en-US" sz="1200" dirty="0"/>
            </a:br>
            <a:r>
              <a:rPr lang="en-US" sz="1200" dirty="0" err="1"/>
              <a:t>Imponente</a:t>
            </a:r>
            <a:r>
              <a:rPr lang="en-US" sz="1200" dirty="0"/>
              <a:t> </a:t>
            </a:r>
            <a:r>
              <a:rPr lang="en-US" sz="1200" dirty="0" err="1"/>
              <a:t>como</a:t>
            </a:r>
            <a:r>
              <a:rPr lang="en-US" sz="1200" dirty="0"/>
              <a:t> un </a:t>
            </a:r>
            <a:r>
              <a:rPr lang="en-US" sz="1200" dirty="0" err="1"/>
              <a:t>ejército</a:t>
            </a:r>
            <a:r>
              <a:rPr lang="en-US" sz="1200" dirty="0"/>
              <a:t> con </a:t>
            </a:r>
            <a:r>
              <a:rPr lang="en-US" sz="1200" dirty="0" err="1"/>
              <a:t>estandartes</a:t>
            </a:r>
            <a:r>
              <a:rPr lang="en-US" sz="1200" dirty="0"/>
              <a:t>.</a:t>
            </a:r>
            <a:br>
              <a:rPr lang="en-US" sz="1200" dirty="0"/>
            </a:br>
            <a:r>
              <a:rPr lang="en-US" sz="1200" dirty="0" err="1"/>
              <a:t>Aparta</a:t>
            </a:r>
            <a:r>
              <a:rPr lang="en-US" sz="1200" dirty="0"/>
              <a:t> de </a:t>
            </a:r>
            <a:r>
              <a:rPr lang="en-US" sz="1200" dirty="0" err="1"/>
              <a:t>mí</a:t>
            </a:r>
            <a:r>
              <a:rPr lang="en-US" sz="1200" dirty="0"/>
              <a:t> </a:t>
            </a:r>
            <a:r>
              <a:rPr lang="en-US" sz="1200" dirty="0" err="1"/>
              <a:t>tus</a:t>
            </a:r>
            <a:r>
              <a:rPr lang="en-US" sz="1200" dirty="0"/>
              <a:t> </a:t>
            </a:r>
            <a:r>
              <a:rPr lang="en-US" sz="1200" dirty="0" err="1"/>
              <a:t>ojos</a:t>
            </a:r>
            <a:r>
              <a:rPr lang="en-US" sz="1200" dirty="0"/>
              <a:t>,</a:t>
            </a:r>
            <a:br>
              <a:rPr lang="en-US" sz="1200" dirty="0"/>
            </a:br>
            <a:r>
              <a:rPr lang="en-US" sz="1200" dirty="0" err="1"/>
              <a:t>Porque</a:t>
            </a:r>
            <a:r>
              <a:rPr lang="en-US" sz="1200" dirty="0"/>
              <a:t> </a:t>
            </a:r>
            <a:r>
              <a:rPr lang="en-US" sz="1200" dirty="0" err="1"/>
              <a:t>ellos</a:t>
            </a:r>
            <a:r>
              <a:rPr lang="en-US" sz="1200" dirty="0"/>
              <a:t> me </a:t>
            </a:r>
            <a:r>
              <a:rPr lang="en-US" sz="1200" dirty="0" err="1"/>
              <a:t>han</a:t>
            </a:r>
            <a:r>
              <a:rPr lang="en-US" sz="1200" dirty="0"/>
              <a:t> </a:t>
            </a:r>
            <a:r>
              <a:rPr lang="en-US" sz="1200" dirty="0" err="1"/>
              <a:t>confundido</a:t>
            </a:r>
            <a:r>
              <a:rPr lang="en-US" sz="1200" dirty="0"/>
              <a:t>;</a:t>
            </a:r>
            <a:br>
              <a:rPr lang="en-US" sz="1200" dirty="0"/>
            </a:br>
            <a:r>
              <a:rPr lang="en-US" sz="1200" dirty="0"/>
              <a:t>Tu </a:t>
            </a:r>
            <a:r>
              <a:rPr lang="en-US" sz="1200" dirty="0" err="1"/>
              <a:t>cabellera</a:t>
            </a:r>
            <a:r>
              <a:rPr lang="en-US" sz="1200" dirty="0"/>
              <a:t> es </a:t>
            </a:r>
            <a:r>
              <a:rPr lang="en-US" sz="1200" dirty="0" err="1"/>
              <a:t>como</a:t>
            </a:r>
            <a:r>
              <a:rPr lang="en-US" sz="1200" dirty="0"/>
              <a:t> un </a:t>
            </a:r>
            <a:r>
              <a:rPr lang="en-US" sz="1200" dirty="0" err="1"/>
              <a:t>rebaño</a:t>
            </a:r>
            <a:r>
              <a:rPr lang="en-US" sz="1200" dirty="0"/>
              <a:t> de </a:t>
            </a:r>
            <a:r>
              <a:rPr lang="en-US" sz="1200" dirty="0" err="1"/>
              <a:t>cabras</a:t>
            </a:r>
            <a:r>
              <a:rPr lang="en-US" sz="1200" dirty="0"/>
              <a:t/>
            </a:r>
            <a:br>
              <a:rPr lang="en-US" sz="1200" dirty="0"/>
            </a:br>
            <a:r>
              <a:rPr lang="en-US" sz="1200" dirty="0"/>
              <a:t>Que </a:t>
            </a:r>
            <a:r>
              <a:rPr lang="en-US" sz="1200" dirty="0" err="1"/>
              <a:t>descienden</a:t>
            </a:r>
            <a:r>
              <a:rPr lang="en-US" sz="1200" dirty="0"/>
              <a:t> de </a:t>
            </a:r>
            <a:r>
              <a:rPr lang="en-US" sz="1200" dirty="0" err="1"/>
              <a:t>Galaad</a:t>
            </a:r>
            <a:r>
              <a:rPr lang="en-US" sz="1200" dirty="0"/>
              <a:t>.</a:t>
            </a:r>
            <a:br>
              <a:rPr lang="en-US" sz="1200" dirty="0"/>
            </a:br>
            <a:r>
              <a:rPr lang="en-US" sz="1200" dirty="0"/>
              <a:t>Tus </a:t>
            </a:r>
            <a:r>
              <a:rPr lang="en-US" sz="1200" dirty="0" err="1"/>
              <a:t>dientes</a:t>
            </a:r>
            <a:r>
              <a:rPr lang="en-US" sz="1200" dirty="0"/>
              <a:t> son </a:t>
            </a:r>
            <a:r>
              <a:rPr lang="en-US" sz="1200" dirty="0" err="1"/>
              <a:t>como</a:t>
            </a:r>
            <a:r>
              <a:rPr lang="en-US" sz="1200" dirty="0"/>
              <a:t> </a:t>
            </a:r>
            <a:r>
              <a:rPr lang="en-US" sz="1200" dirty="0" err="1"/>
              <a:t>rebaño</a:t>
            </a:r>
            <a:r>
              <a:rPr lang="en-US" sz="1200" dirty="0"/>
              <a:t> de </a:t>
            </a:r>
            <a:r>
              <a:rPr lang="en-US" sz="1200" dirty="0" err="1"/>
              <a:t>ovejas</a:t>
            </a:r>
            <a:r>
              <a:rPr lang="en-US" sz="1200" dirty="0"/>
              <a:t/>
            </a:r>
            <a:br>
              <a:rPr lang="en-US" sz="1200" dirty="0"/>
            </a:br>
            <a:r>
              <a:rPr lang="en-US" sz="1200" dirty="0"/>
              <a:t>Que </a:t>
            </a:r>
            <a:r>
              <a:rPr lang="en-US" sz="1200" dirty="0" err="1"/>
              <a:t>suben</a:t>
            </a:r>
            <a:r>
              <a:rPr lang="en-US" sz="1200" dirty="0"/>
              <a:t> del </a:t>
            </a:r>
            <a:r>
              <a:rPr lang="en-US" sz="1200" dirty="0" err="1"/>
              <a:t>lavadero</a:t>
            </a:r>
            <a:r>
              <a:rPr lang="en-US" sz="1200" dirty="0"/>
              <a:t>,</a:t>
            </a:r>
            <a:br>
              <a:rPr lang="en-US" sz="1200" dirty="0"/>
            </a:br>
            <a:r>
              <a:rPr lang="en-US" sz="1200" dirty="0" err="1"/>
              <a:t>Todas</a:t>
            </a:r>
            <a:r>
              <a:rPr lang="en-US" sz="1200" dirty="0"/>
              <a:t> </a:t>
            </a:r>
            <a:r>
              <a:rPr lang="en-US" sz="1200" dirty="0" err="1"/>
              <a:t>tienen</a:t>
            </a:r>
            <a:r>
              <a:rPr lang="en-US" sz="1200" dirty="0"/>
              <a:t> </a:t>
            </a:r>
            <a:r>
              <a:rPr lang="en-US" sz="1200" dirty="0" err="1"/>
              <a:t>mellizas</a:t>
            </a:r>
            <a:r>
              <a:rPr lang="en-US" sz="1200" dirty="0"/>
              <a:t>,</a:t>
            </a:r>
            <a:br>
              <a:rPr lang="en-US" sz="1200" dirty="0"/>
            </a:br>
            <a:r>
              <a:rPr lang="en-US" sz="1200" dirty="0"/>
              <a:t>Y </a:t>
            </a:r>
            <a:r>
              <a:rPr lang="en-US" sz="1200" dirty="0" err="1"/>
              <a:t>ninguna</a:t>
            </a:r>
            <a:r>
              <a:rPr lang="en-US" sz="1200" dirty="0"/>
              <a:t> de </a:t>
            </a:r>
            <a:r>
              <a:rPr lang="en-US" sz="1200" dirty="0" err="1"/>
              <a:t>ellas</a:t>
            </a:r>
            <a:r>
              <a:rPr lang="en-US" sz="1200" dirty="0"/>
              <a:t> ha </a:t>
            </a:r>
            <a:r>
              <a:rPr lang="en-US" sz="1200" dirty="0" err="1"/>
              <a:t>perdido</a:t>
            </a:r>
            <a:r>
              <a:rPr lang="en-US" sz="1200" dirty="0"/>
              <a:t> </a:t>
            </a:r>
            <a:r>
              <a:rPr lang="en-US" sz="1200" dirty="0" err="1"/>
              <a:t>su</a:t>
            </a:r>
            <a:r>
              <a:rPr lang="en-US" sz="1200" dirty="0"/>
              <a:t> </a:t>
            </a:r>
            <a:r>
              <a:rPr lang="en-US" sz="1200" dirty="0" err="1"/>
              <a:t>cría</a:t>
            </a:r>
            <a:r>
              <a:rPr lang="en-US" sz="1200" dirty="0"/>
              <a:t>.</a:t>
            </a:r>
            <a:br>
              <a:rPr lang="en-US" sz="1200" dirty="0"/>
            </a:br>
            <a:r>
              <a:rPr lang="en-US" sz="1200" dirty="0"/>
              <a:t>Tus </a:t>
            </a:r>
            <a:r>
              <a:rPr lang="en-US" sz="1200" dirty="0" err="1"/>
              <a:t>mejillas</a:t>
            </a:r>
            <a:r>
              <a:rPr lang="en-US" sz="1200" dirty="0"/>
              <a:t> son </a:t>
            </a:r>
            <a:r>
              <a:rPr lang="en-US" sz="1200" dirty="0" err="1"/>
              <a:t>como</a:t>
            </a:r>
            <a:r>
              <a:rPr lang="en-US" sz="1200" dirty="0"/>
              <a:t> </a:t>
            </a:r>
            <a:r>
              <a:rPr lang="en-US" sz="1200" dirty="0" err="1"/>
              <a:t>mitades</a:t>
            </a:r>
            <a:r>
              <a:rPr lang="en-US" sz="1200" dirty="0"/>
              <a:t> de </a:t>
            </a:r>
            <a:r>
              <a:rPr lang="en-US" sz="1200" dirty="0" err="1"/>
              <a:t>granada</a:t>
            </a:r>
            <a:r>
              <a:rPr lang="en-US" sz="1200" dirty="0"/>
              <a:t/>
            </a:r>
            <a:br>
              <a:rPr lang="en-US" sz="1200" dirty="0"/>
            </a:br>
            <a:r>
              <a:rPr lang="en-US" sz="1200" dirty="0" err="1"/>
              <a:t>Detrás</a:t>
            </a:r>
            <a:r>
              <a:rPr lang="en-US" sz="1200" dirty="0"/>
              <a:t> de </a:t>
            </a:r>
            <a:r>
              <a:rPr lang="en-US" sz="1200" dirty="0" err="1"/>
              <a:t>tu</a:t>
            </a:r>
            <a:r>
              <a:rPr lang="en-US" sz="1200" dirty="0"/>
              <a:t> velo.</a:t>
            </a:r>
          </a:p>
          <a:p>
            <a:pPr marL="0" indent="0">
              <a:lnSpc>
                <a:spcPct val="100000"/>
              </a:lnSpc>
              <a:spcBef>
                <a:spcPts val="0"/>
              </a:spcBef>
              <a:buNone/>
            </a:pPr>
            <a:r>
              <a:rPr lang="en-US" sz="1200" dirty="0"/>
              <a:t/>
            </a:r>
            <a:br>
              <a:rPr lang="en-US" sz="1200" dirty="0"/>
            </a:br>
            <a:r>
              <a:rPr lang="en-US" sz="1200" dirty="0" err="1"/>
              <a:t>Sesenta</a:t>
            </a:r>
            <a:r>
              <a:rPr lang="en-US" sz="1200" dirty="0"/>
              <a:t> son las </a:t>
            </a:r>
            <a:r>
              <a:rPr lang="en-US" sz="1200" dirty="0" err="1"/>
              <a:t>reinas</a:t>
            </a:r>
            <a:r>
              <a:rPr lang="en-US" sz="1200" dirty="0"/>
              <a:t> </a:t>
            </a:r>
            <a:endParaRPr lang="en-US" sz="1200" dirty="0" smtClean="0"/>
          </a:p>
          <a:p>
            <a:pPr marL="0" indent="0">
              <a:lnSpc>
                <a:spcPct val="100000"/>
              </a:lnSpc>
              <a:spcBef>
                <a:spcPts val="0"/>
              </a:spcBef>
              <a:buNone/>
            </a:pPr>
            <a:r>
              <a:rPr lang="en-US" sz="1200" dirty="0" smtClean="0"/>
              <a:t>y </a:t>
            </a:r>
            <a:r>
              <a:rPr lang="en-US" sz="1200" dirty="0" err="1"/>
              <a:t>ochenta</a:t>
            </a:r>
            <a:r>
              <a:rPr lang="en-US" sz="1200" dirty="0"/>
              <a:t> las </a:t>
            </a:r>
            <a:r>
              <a:rPr lang="en-US" sz="1200" dirty="0" err="1"/>
              <a:t>concubinas</a:t>
            </a:r>
            <a:r>
              <a:rPr lang="en-US" sz="1200" dirty="0"/>
              <a:t>,</a:t>
            </a:r>
            <a:br>
              <a:rPr lang="en-US" sz="1200" dirty="0"/>
            </a:br>
            <a:r>
              <a:rPr lang="en-US" sz="1200" dirty="0"/>
              <a:t>Y las doncellas, sin </a:t>
            </a:r>
            <a:r>
              <a:rPr lang="en-US" sz="1200" dirty="0" err="1"/>
              <a:t>número</a:t>
            </a:r>
            <a:r>
              <a:rPr lang="en-US" sz="1200" dirty="0"/>
              <a:t>;</a:t>
            </a:r>
            <a:br>
              <a:rPr lang="en-US" sz="1200" dirty="0"/>
            </a:br>
            <a:r>
              <a:rPr lang="en-US" sz="1200" dirty="0"/>
              <a:t>Pero sin </a:t>
            </a:r>
            <a:r>
              <a:rPr lang="en-US" sz="1200" dirty="0" err="1"/>
              <a:t>igual</a:t>
            </a:r>
            <a:r>
              <a:rPr lang="en-US" sz="1200" dirty="0"/>
              <a:t> es mi paloma, </a:t>
            </a:r>
            <a:endParaRPr lang="en-US" sz="1200" dirty="0" smtClean="0"/>
          </a:p>
          <a:p>
            <a:pPr marL="0" indent="0">
              <a:lnSpc>
                <a:spcPct val="100000"/>
              </a:lnSpc>
              <a:spcBef>
                <a:spcPts val="0"/>
              </a:spcBef>
              <a:buNone/>
            </a:pPr>
            <a:r>
              <a:rPr lang="en-US" sz="1200" dirty="0" smtClean="0"/>
              <a:t>mi </a:t>
            </a:r>
            <a:r>
              <a:rPr lang="en-US" sz="1200" dirty="0"/>
              <a:t>perfecta,</a:t>
            </a:r>
            <a:br>
              <a:rPr lang="en-US" sz="1200" dirty="0"/>
            </a:br>
            <a:r>
              <a:rPr lang="en-US" sz="1200" dirty="0"/>
              <a:t>Es la </a:t>
            </a:r>
            <a:r>
              <a:rPr lang="en-US" sz="1200" dirty="0" err="1"/>
              <a:t>hija</a:t>
            </a:r>
            <a:r>
              <a:rPr lang="en-US" sz="1200" dirty="0"/>
              <a:t> </a:t>
            </a:r>
            <a:r>
              <a:rPr lang="en-US" sz="1200" dirty="0" err="1"/>
              <a:t>única</a:t>
            </a:r>
            <a:r>
              <a:rPr lang="en-US" sz="1200" dirty="0"/>
              <a:t> de </a:t>
            </a:r>
            <a:r>
              <a:rPr lang="en-US" sz="1200" dirty="0" err="1"/>
              <a:t>su</a:t>
            </a:r>
            <a:r>
              <a:rPr lang="en-US" sz="1200" dirty="0"/>
              <a:t> </a:t>
            </a:r>
            <a:r>
              <a:rPr lang="en-US" sz="1200" dirty="0" err="1"/>
              <a:t>madre</a:t>
            </a:r>
            <a:r>
              <a:rPr lang="en-US" sz="1200" dirty="0"/>
              <a:t>,</a:t>
            </a:r>
            <a:br>
              <a:rPr lang="en-US" sz="1200" dirty="0"/>
            </a:br>
            <a:r>
              <a:rPr lang="en-US" sz="1200" dirty="0"/>
              <a:t>La </a:t>
            </a:r>
            <a:r>
              <a:rPr lang="en-US" sz="1200" dirty="0" err="1"/>
              <a:t>preferida</a:t>
            </a:r>
            <a:r>
              <a:rPr lang="en-US" sz="1200" dirty="0"/>
              <a:t> de la que la </a:t>
            </a:r>
            <a:r>
              <a:rPr lang="en-US" sz="1200" dirty="0" err="1"/>
              <a:t>dio</a:t>
            </a:r>
            <a:r>
              <a:rPr lang="en-US" sz="1200" dirty="0"/>
              <a:t> a luz.</a:t>
            </a:r>
            <a:br>
              <a:rPr lang="en-US" sz="1200" dirty="0"/>
            </a:br>
            <a:r>
              <a:rPr lang="en-US" sz="1200" dirty="0"/>
              <a:t>Las doncellas la </a:t>
            </a:r>
            <a:r>
              <a:rPr lang="en-US" sz="1200" dirty="0" err="1"/>
              <a:t>vieron</a:t>
            </a:r>
            <a:r>
              <a:rPr lang="en-US" sz="1200" dirty="0"/>
              <a:t> </a:t>
            </a:r>
            <a:endParaRPr lang="en-US" sz="1200" dirty="0" smtClean="0"/>
          </a:p>
          <a:p>
            <a:pPr marL="0" indent="0">
              <a:lnSpc>
                <a:spcPct val="100000"/>
              </a:lnSpc>
              <a:spcBef>
                <a:spcPts val="0"/>
              </a:spcBef>
              <a:buNone/>
            </a:pPr>
            <a:r>
              <a:rPr lang="en-US" sz="1200" dirty="0" smtClean="0"/>
              <a:t>y </a:t>
            </a:r>
            <a:r>
              <a:rPr lang="en-US" sz="1200" dirty="0"/>
              <a:t>la </a:t>
            </a:r>
            <a:r>
              <a:rPr lang="en-US" sz="1200" dirty="0" err="1"/>
              <a:t>llamaron</a:t>
            </a:r>
            <a:r>
              <a:rPr lang="en-US" sz="1200" dirty="0"/>
              <a:t> </a:t>
            </a:r>
            <a:r>
              <a:rPr lang="en-US" sz="1200" dirty="0" err="1"/>
              <a:t>bienaventurada</a:t>
            </a:r>
            <a:r>
              <a:rPr lang="en-US" sz="1200" dirty="0"/>
              <a:t>,</a:t>
            </a:r>
            <a:br>
              <a:rPr lang="en-US" sz="1200" dirty="0"/>
            </a:br>
            <a:r>
              <a:rPr lang="en-US" sz="1200" dirty="0" err="1"/>
              <a:t>También</a:t>
            </a:r>
            <a:r>
              <a:rPr lang="en-US" sz="1200" dirty="0"/>
              <a:t> las </a:t>
            </a:r>
            <a:r>
              <a:rPr lang="en-US" sz="1200" dirty="0" err="1"/>
              <a:t>reinas</a:t>
            </a:r>
            <a:r>
              <a:rPr lang="en-US" sz="1200" dirty="0"/>
              <a:t> y las </a:t>
            </a:r>
            <a:r>
              <a:rPr lang="en-US" sz="1200" dirty="0" err="1"/>
              <a:t>concubinas</a:t>
            </a:r>
            <a:r>
              <a:rPr lang="en-US" sz="1200" dirty="0"/>
              <a:t>, </a:t>
            </a:r>
            <a:endParaRPr lang="en-US" sz="1200" dirty="0" smtClean="0"/>
          </a:p>
          <a:p>
            <a:pPr marL="0" indent="0">
              <a:lnSpc>
                <a:spcPct val="100000"/>
              </a:lnSpc>
              <a:spcBef>
                <a:spcPts val="0"/>
              </a:spcBef>
              <a:buNone/>
            </a:pPr>
            <a:r>
              <a:rPr lang="en-US" sz="1200" dirty="0" smtClean="0"/>
              <a:t>y </a:t>
            </a:r>
            <a:r>
              <a:rPr lang="en-US" sz="1200" dirty="0"/>
              <a:t>la </a:t>
            </a:r>
            <a:r>
              <a:rPr lang="en-US" sz="1200" dirty="0" err="1" smtClean="0"/>
              <a:t>alabaron</a:t>
            </a:r>
            <a:r>
              <a:rPr lang="en-US" sz="1200" dirty="0" smtClean="0"/>
              <a:t>.</a:t>
            </a:r>
            <a:endParaRPr lang="en-US" sz="1200" dirty="0"/>
          </a:p>
        </p:txBody>
      </p:sp>
      <p:sp>
        <p:nvSpPr>
          <p:cNvPr id="6" name="Text Placeholder 10">
            <a:extLst>
              <a:ext uri="{FF2B5EF4-FFF2-40B4-BE49-F238E27FC236}">
                <a16:creationId xmlns:a16="http://schemas.microsoft.com/office/drawing/2014/main" xmlns="" id="{CD799EC9-F0DE-48F5-A435-4C7D67537C25}"/>
              </a:ext>
            </a:extLst>
          </p:cNvPr>
          <p:cNvSpPr txBox="1">
            <a:spLocks/>
          </p:cNvSpPr>
          <p:nvPr/>
        </p:nvSpPr>
        <p:spPr>
          <a:xfrm>
            <a:off x="4820793" y="1385656"/>
            <a:ext cx="365760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buClr>
                <a:srgbClr val="D34817">
                  <a:lumMod val="75000"/>
                </a:srgbClr>
              </a:buClr>
            </a:pPr>
            <a:r>
              <a:rPr lang="en-US" dirty="0">
                <a:solidFill>
                  <a:srgbClr val="D34817">
                    <a:lumMod val="75000"/>
                  </a:srgbClr>
                </a:solidFill>
              </a:rPr>
              <a:t>NBLA</a:t>
            </a:r>
          </a:p>
        </p:txBody>
      </p:sp>
    </p:spTree>
    <p:extLst>
      <p:ext uri="{BB962C8B-B14F-4D97-AF65-F5344CB8AC3E}">
        <p14:creationId xmlns:p14="http://schemas.microsoft.com/office/powerpoint/2010/main" val="231079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292389-8CD9-4187-A7C9-DBE9346E7BB1}"/>
              </a:ext>
            </a:extLst>
          </p:cNvPr>
          <p:cNvSpPr>
            <a:spLocks noGrp="1"/>
          </p:cNvSpPr>
          <p:nvPr>
            <p:ph type="title"/>
          </p:nvPr>
        </p:nvSpPr>
        <p:spPr>
          <a:xfrm>
            <a:off x="685800" y="484632"/>
            <a:ext cx="7772400" cy="880342"/>
          </a:xfrm>
        </p:spPr>
        <p:txBody>
          <a:bodyPr>
            <a:normAutofit fontScale="90000"/>
          </a:bodyPr>
          <a:lstStyle/>
          <a:p>
            <a:r>
              <a:rPr lang="en-US" dirty="0"/>
              <a:t>Observations</a:t>
            </a:r>
            <a:br>
              <a:rPr lang="en-US" dirty="0"/>
            </a:br>
            <a:r>
              <a:rPr lang="en-US" dirty="0" err="1"/>
              <a:t>observaciónes</a:t>
            </a:r>
            <a:endParaRPr lang="en-US" dirty="0"/>
          </a:p>
        </p:txBody>
      </p:sp>
      <p:sp>
        <p:nvSpPr>
          <p:cNvPr id="3" name="Text Placeholder 2">
            <a:extLst>
              <a:ext uri="{FF2B5EF4-FFF2-40B4-BE49-F238E27FC236}">
                <a16:creationId xmlns:a16="http://schemas.microsoft.com/office/drawing/2014/main" xmlns="" id="{884FD7B2-41A2-4C7A-A981-BC5BF3846971}"/>
              </a:ext>
            </a:extLst>
          </p:cNvPr>
          <p:cNvSpPr>
            <a:spLocks noGrp="1"/>
          </p:cNvSpPr>
          <p:nvPr>
            <p:ph type="body" idx="1"/>
          </p:nvPr>
        </p:nvSpPr>
        <p:spPr>
          <a:xfrm>
            <a:off x="685800" y="1807994"/>
            <a:ext cx="3657600" cy="880342"/>
          </a:xfrm>
        </p:spPr>
        <p:txBody>
          <a:bodyPr>
            <a:normAutofit/>
          </a:bodyPr>
          <a:lstStyle/>
          <a:p>
            <a:pPr algn="ctr"/>
            <a:r>
              <a:rPr lang="en-US" sz="1600" dirty="0"/>
              <a:t>How Could He Have Treated Her?</a:t>
            </a:r>
          </a:p>
          <a:p>
            <a:pPr algn="ctr"/>
            <a:r>
              <a:rPr lang="en-US" sz="1600" dirty="0"/>
              <a:t>¿</a:t>
            </a:r>
            <a:r>
              <a:rPr lang="en-US" sz="1600" dirty="0" err="1"/>
              <a:t>Cómo</a:t>
            </a:r>
            <a:r>
              <a:rPr lang="en-US" sz="1600" dirty="0"/>
              <a:t> </a:t>
            </a:r>
            <a:r>
              <a:rPr lang="en-US" sz="1600" dirty="0" err="1" smtClean="0"/>
              <a:t>podría</a:t>
            </a:r>
            <a:r>
              <a:rPr lang="en-US" sz="1600" dirty="0" smtClean="0"/>
              <a:t> </a:t>
            </a:r>
            <a:r>
              <a:rPr lang="en-US" sz="1600" dirty="0" err="1" smtClean="0"/>
              <a:t>haberla</a:t>
            </a:r>
            <a:r>
              <a:rPr lang="en-US" sz="1600" dirty="0" smtClean="0"/>
              <a:t> </a:t>
            </a:r>
            <a:r>
              <a:rPr lang="en-US" sz="1600" dirty="0" err="1" smtClean="0"/>
              <a:t>tratado</a:t>
            </a:r>
            <a:r>
              <a:rPr lang="en-US" sz="1600" dirty="0"/>
              <a:t>?</a:t>
            </a:r>
          </a:p>
        </p:txBody>
      </p:sp>
      <p:sp>
        <p:nvSpPr>
          <p:cNvPr id="4" name="Content Placeholder 3">
            <a:extLst>
              <a:ext uri="{FF2B5EF4-FFF2-40B4-BE49-F238E27FC236}">
                <a16:creationId xmlns:a16="http://schemas.microsoft.com/office/drawing/2014/main" xmlns="" id="{4FDC6643-EC23-4423-95A2-A867EF963AC6}"/>
              </a:ext>
            </a:extLst>
          </p:cNvPr>
          <p:cNvSpPr>
            <a:spLocks noGrp="1"/>
          </p:cNvSpPr>
          <p:nvPr>
            <p:ph sz="half" idx="2"/>
          </p:nvPr>
        </p:nvSpPr>
        <p:spPr>
          <a:ln w="12700">
            <a:solidFill>
              <a:schemeClr val="tx1"/>
            </a:solidFill>
          </a:ln>
        </p:spPr>
        <p:txBody>
          <a:bodyPr/>
          <a:lstStyle/>
          <a:p>
            <a:pPr marL="0" indent="0">
              <a:buNone/>
            </a:pPr>
            <a:endParaRPr lang="en-US" dirty="0"/>
          </a:p>
        </p:txBody>
      </p:sp>
      <p:sp>
        <p:nvSpPr>
          <p:cNvPr id="5" name="Text Placeholder 4">
            <a:extLst>
              <a:ext uri="{FF2B5EF4-FFF2-40B4-BE49-F238E27FC236}">
                <a16:creationId xmlns:a16="http://schemas.microsoft.com/office/drawing/2014/main" xmlns="" id="{B0778B75-F1BE-4080-84AA-413085F58D09}"/>
              </a:ext>
            </a:extLst>
          </p:cNvPr>
          <p:cNvSpPr>
            <a:spLocks noGrp="1"/>
          </p:cNvSpPr>
          <p:nvPr>
            <p:ph type="body" sz="quarter" idx="3"/>
          </p:nvPr>
        </p:nvSpPr>
        <p:spPr>
          <a:xfrm>
            <a:off x="4820793" y="1807994"/>
            <a:ext cx="3657600" cy="880342"/>
          </a:xfrm>
        </p:spPr>
        <p:txBody>
          <a:bodyPr>
            <a:normAutofit/>
          </a:bodyPr>
          <a:lstStyle/>
          <a:p>
            <a:pPr algn="ctr"/>
            <a:r>
              <a:rPr lang="en-US" sz="1600" dirty="0"/>
              <a:t>How Did He Treat Her?</a:t>
            </a:r>
          </a:p>
          <a:p>
            <a:pPr algn="ctr"/>
            <a:r>
              <a:rPr lang="en-US" sz="1600" dirty="0"/>
              <a:t>¿</a:t>
            </a:r>
            <a:r>
              <a:rPr lang="en-US" sz="1600" dirty="0" err="1"/>
              <a:t>Cómo</a:t>
            </a:r>
            <a:r>
              <a:rPr lang="en-US" sz="1600" dirty="0"/>
              <a:t> </a:t>
            </a:r>
            <a:r>
              <a:rPr lang="en-US" sz="1600" dirty="0" smtClean="0"/>
              <a:t>la </a:t>
            </a:r>
            <a:r>
              <a:rPr lang="en-US" sz="1600" dirty="0" err="1" smtClean="0"/>
              <a:t>trató</a:t>
            </a:r>
            <a:r>
              <a:rPr lang="en-US" sz="1600" dirty="0"/>
              <a:t>?</a:t>
            </a:r>
          </a:p>
        </p:txBody>
      </p:sp>
      <p:sp>
        <p:nvSpPr>
          <p:cNvPr id="6" name="Content Placeholder 5">
            <a:extLst>
              <a:ext uri="{FF2B5EF4-FFF2-40B4-BE49-F238E27FC236}">
                <a16:creationId xmlns:a16="http://schemas.microsoft.com/office/drawing/2014/main" xmlns="" id="{8637B80B-B3C3-4E4E-802C-5AAD3A6933E5}"/>
              </a:ext>
            </a:extLst>
          </p:cNvPr>
          <p:cNvSpPr>
            <a:spLocks noGrp="1"/>
          </p:cNvSpPr>
          <p:nvPr>
            <p:ph sz="quarter" idx="4"/>
          </p:nvPr>
        </p:nvSpPr>
        <p:spPr>
          <a:ln w="19050">
            <a:solidFill>
              <a:schemeClr val="tx1"/>
            </a:solidFill>
          </a:ln>
        </p:spPr>
        <p:txBody>
          <a:bodyPr/>
          <a:lstStyle/>
          <a:p>
            <a:pPr marL="0" indent="0">
              <a:buNone/>
            </a:pPr>
            <a:endParaRPr lang="en-US" dirty="0"/>
          </a:p>
        </p:txBody>
      </p:sp>
    </p:spTree>
    <p:extLst>
      <p:ext uri="{BB962C8B-B14F-4D97-AF65-F5344CB8AC3E}">
        <p14:creationId xmlns:p14="http://schemas.microsoft.com/office/powerpoint/2010/main" val="193970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9A3D0CE2-91FF-49B3-A5D8-181E900D75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xmlns="" id="{58AEBD96-C315-4F53-9D9E-0E20E993EB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xmlns="" id="{78916AAA-66F6-4DFA-88ED-7E27CF6B8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xmlns="" id="{A137D43F-BAD6-47F1-AA65-AEEA38A2FF3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236911" y="4068923"/>
            <a:ext cx="810678" cy="1080902"/>
            <a:chOff x="9685338" y="4460675"/>
            <a:chExt cx="1080904" cy="1080902"/>
          </a:xfrm>
        </p:grpSpPr>
        <p:sp>
          <p:nvSpPr>
            <p:cNvPr id="17" name="Oval 16">
              <a:extLst>
                <a:ext uri="{FF2B5EF4-FFF2-40B4-BE49-F238E27FC236}">
                  <a16:creationId xmlns:a16="http://schemas.microsoft.com/office/drawing/2014/main" xmlns="" id="{D512C9B2-6B22-4211-A940-FCD7C2CD0BE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8" name="Oval 17">
              <a:extLst>
                <a:ext uri="{FF2B5EF4-FFF2-40B4-BE49-F238E27FC236}">
                  <a16:creationId xmlns:a16="http://schemas.microsoft.com/office/drawing/2014/main" xmlns="" id="{85F7DB84-CDE7-46F8-90DD-9D048A7D52D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0" name="Rectangle 19">
            <a:extLst>
              <a:ext uri="{FF2B5EF4-FFF2-40B4-BE49-F238E27FC236}">
                <a16:creationId xmlns:a16="http://schemas.microsoft.com/office/drawing/2014/main" xmlns="" id="{E15AAB4E-1AF6-4A73-9822-087B0F4ED5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 name="Title 4">
            <a:extLst>
              <a:ext uri="{FF2B5EF4-FFF2-40B4-BE49-F238E27FC236}">
                <a16:creationId xmlns:a16="http://schemas.microsoft.com/office/drawing/2014/main" xmlns="" id="{BDCF9D2C-6FAB-491E-A054-B7DB1A84FB4F}"/>
              </a:ext>
            </a:extLst>
          </p:cNvPr>
          <p:cNvSpPr>
            <a:spLocks noGrp="1"/>
          </p:cNvSpPr>
          <p:nvPr>
            <p:ph type="title"/>
          </p:nvPr>
        </p:nvSpPr>
        <p:spPr>
          <a:xfrm>
            <a:off x="482600" y="643467"/>
            <a:ext cx="5030368" cy="2785534"/>
          </a:xfrm>
        </p:spPr>
        <p:txBody>
          <a:bodyPr vert="horz" lIns="91440" tIns="45720" rIns="91440" bIns="45720" rtlCol="0" anchor="ctr">
            <a:normAutofit/>
          </a:bodyPr>
          <a:lstStyle/>
          <a:p>
            <a:pPr algn="ctr"/>
            <a:r>
              <a:rPr lang="en-US" sz="6000" dirty="0">
                <a:blipFill dpi="0" rotWithShape="1">
                  <a:blip r:embed="rId4"/>
                  <a:srcRect/>
                  <a:tile tx="6350" ty="-127000" sx="65000" sy="64000" flip="none" algn="tl"/>
                </a:blipFill>
              </a:rPr>
              <a:t>Forgiveness</a:t>
            </a:r>
            <a:br>
              <a:rPr lang="en-US" sz="6000" dirty="0">
                <a:blipFill dpi="0" rotWithShape="1">
                  <a:blip r:embed="rId4"/>
                  <a:srcRect/>
                  <a:tile tx="6350" ty="-127000" sx="65000" sy="64000" flip="none" algn="tl"/>
                </a:blipFill>
              </a:rPr>
            </a:br>
            <a:r>
              <a:rPr lang="en-US" sz="6000" dirty="0">
                <a:blipFill dpi="0" rotWithShape="1">
                  <a:blip r:embed="rId4"/>
                  <a:srcRect/>
                  <a:tile tx="6350" ty="-127000" sx="65000" sy="64000" flip="none" algn="tl"/>
                </a:blipFill>
              </a:rPr>
              <a:t>&amp;</a:t>
            </a:r>
            <a:br>
              <a:rPr lang="en-US" sz="6000" dirty="0">
                <a:blipFill dpi="0" rotWithShape="1">
                  <a:blip r:embed="rId4"/>
                  <a:srcRect/>
                  <a:tile tx="6350" ty="-127000" sx="65000" sy="64000" flip="none" algn="tl"/>
                </a:blipFill>
              </a:rPr>
            </a:br>
            <a:r>
              <a:rPr lang="en-US" sz="6000" dirty="0">
                <a:blipFill dpi="0" rotWithShape="1">
                  <a:blip r:embed="rId4"/>
                  <a:srcRect/>
                  <a:tile tx="6350" ty="-127000" sx="65000" sy="64000" flip="none" algn="tl"/>
                </a:blipFill>
              </a:rPr>
              <a:t>Forbearance</a:t>
            </a:r>
          </a:p>
        </p:txBody>
      </p:sp>
      <p:sp>
        <p:nvSpPr>
          <p:cNvPr id="22" name="Rectangle 21">
            <a:extLst>
              <a:ext uri="{FF2B5EF4-FFF2-40B4-BE49-F238E27FC236}">
                <a16:creationId xmlns:a16="http://schemas.microsoft.com/office/drawing/2014/main" xmlns="" id="{3FD794DA-8ACE-4EC4-8EB7-A34B9F6C19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58840" y="-2"/>
            <a:ext cx="3385160" cy="685800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xmlns="" id="{2E534234-FCD0-4A16-8212-BD5D8B998E96}"/>
              </a:ext>
            </a:extLst>
          </p:cNvPr>
          <p:cNvSpPr>
            <a:spLocks noGrp="1"/>
          </p:cNvSpPr>
          <p:nvPr>
            <p:ph type="body" idx="1"/>
          </p:nvPr>
        </p:nvSpPr>
        <p:spPr>
          <a:xfrm>
            <a:off x="5995568" y="643466"/>
            <a:ext cx="2794471" cy="2656012"/>
          </a:xfrm>
        </p:spPr>
        <p:txBody>
          <a:bodyPr vert="horz" lIns="91440" tIns="45720" rIns="91440" bIns="45720" rtlCol="0" anchor="ctr">
            <a:normAutofit/>
          </a:bodyPr>
          <a:lstStyle/>
          <a:p>
            <a:r>
              <a:rPr lang="en-US" sz="2200" dirty="0">
                <a:solidFill>
                  <a:srgbClr val="000000"/>
                </a:solidFill>
              </a:rPr>
              <a:t>Colossians 3:12-13</a:t>
            </a:r>
          </a:p>
        </p:txBody>
      </p:sp>
      <p:sp>
        <p:nvSpPr>
          <p:cNvPr id="13" name="Title 4">
            <a:extLst>
              <a:ext uri="{FF2B5EF4-FFF2-40B4-BE49-F238E27FC236}">
                <a16:creationId xmlns:a16="http://schemas.microsoft.com/office/drawing/2014/main" xmlns="" id="{FE8F02EA-6790-CFD2-F836-C901AAB57D1D}"/>
              </a:ext>
            </a:extLst>
          </p:cNvPr>
          <p:cNvSpPr txBox="1">
            <a:spLocks/>
          </p:cNvSpPr>
          <p:nvPr/>
        </p:nvSpPr>
        <p:spPr>
          <a:xfrm>
            <a:off x="353961" y="3648968"/>
            <a:ext cx="5030368" cy="278553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6400" b="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6000" dirty="0" err="1">
                <a:blipFill dpi="0" rotWithShape="1">
                  <a:blip r:embed="rId4"/>
                  <a:srcRect/>
                  <a:tile tx="6350" ty="-127000" sx="65000" sy="64000" flip="none" algn="tl"/>
                </a:blipFill>
              </a:rPr>
              <a:t>Perdón</a:t>
            </a:r>
            <a:r>
              <a:rPr lang="en-US" sz="6000" dirty="0">
                <a:blipFill dpi="0" rotWithShape="1">
                  <a:blip r:embed="rId4"/>
                  <a:srcRect/>
                  <a:tile tx="6350" ty="-127000" sx="65000" sy="64000" flip="none" algn="tl"/>
                </a:blipFill>
              </a:rPr>
              <a:t> </a:t>
            </a:r>
          </a:p>
          <a:p>
            <a:pPr algn="ctr"/>
            <a:r>
              <a:rPr lang="en-US" sz="6000" dirty="0">
                <a:blipFill dpi="0" rotWithShape="1">
                  <a:blip r:embed="rId4"/>
                  <a:srcRect/>
                  <a:tile tx="6350" ty="-127000" sx="65000" sy="64000" flip="none" algn="tl"/>
                </a:blipFill>
              </a:rPr>
              <a:t> y</a:t>
            </a:r>
          </a:p>
          <a:p>
            <a:pPr algn="ctr"/>
            <a:r>
              <a:rPr lang="en-US" sz="6000" dirty="0">
                <a:blipFill dpi="0" rotWithShape="1">
                  <a:blip r:embed="rId4"/>
                  <a:srcRect/>
                  <a:tile tx="6350" ty="-127000" sx="65000" sy="64000" flip="none" algn="tl"/>
                </a:blipFill>
              </a:rPr>
              <a:t> </a:t>
            </a:r>
            <a:r>
              <a:rPr lang="en-US" sz="6000" dirty="0" err="1">
                <a:blipFill dpi="0" rotWithShape="1">
                  <a:blip r:embed="rId4"/>
                  <a:srcRect/>
                  <a:tile tx="6350" ty="-127000" sx="65000" sy="64000" flip="none" algn="tl"/>
                </a:blipFill>
              </a:rPr>
              <a:t>paciencia</a:t>
            </a:r>
            <a:endParaRPr lang="en-US" sz="6000" dirty="0">
              <a:blipFill dpi="0" rotWithShape="1">
                <a:blip r:embed="rId4"/>
                <a:srcRect/>
                <a:tile tx="6350" ty="-127000" sx="65000" sy="64000" flip="none" algn="tl"/>
              </a:blipFill>
            </a:endParaRPr>
          </a:p>
        </p:txBody>
      </p:sp>
      <p:sp>
        <p:nvSpPr>
          <p:cNvPr id="15" name="Content Placeholder 2">
            <a:extLst>
              <a:ext uri="{FF2B5EF4-FFF2-40B4-BE49-F238E27FC236}">
                <a16:creationId xmlns:a16="http://schemas.microsoft.com/office/drawing/2014/main" xmlns="" id="{AF11B29A-4883-E242-C0DA-322C009D33E8}"/>
              </a:ext>
            </a:extLst>
          </p:cNvPr>
          <p:cNvSpPr txBox="1">
            <a:spLocks/>
          </p:cNvSpPr>
          <p:nvPr/>
        </p:nvSpPr>
        <p:spPr>
          <a:xfrm>
            <a:off x="5995567" y="3713729"/>
            <a:ext cx="2794471" cy="26560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pPr>
              <a:buClr>
                <a:srgbClr val="D34817">
                  <a:lumMod val="75000"/>
                </a:srgbClr>
              </a:buClr>
            </a:pPr>
            <a:r>
              <a:rPr lang="en-US" sz="2200" dirty="0" err="1">
                <a:solidFill>
                  <a:srgbClr val="000000"/>
                </a:solidFill>
              </a:rPr>
              <a:t>Colosenses</a:t>
            </a:r>
            <a:r>
              <a:rPr lang="en-US" sz="2200" dirty="0">
                <a:solidFill>
                  <a:srgbClr val="000000"/>
                </a:solidFill>
              </a:rPr>
              <a:t> 3:12-13</a:t>
            </a:r>
          </a:p>
        </p:txBody>
      </p:sp>
    </p:spTree>
    <p:extLst>
      <p:ext uri="{BB962C8B-B14F-4D97-AF65-F5344CB8AC3E}">
        <p14:creationId xmlns:p14="http://schemas.microsoft.com/office/powerpoint/2010/main" val="152694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1F5EB8D8-D9B6-433B-9E4B-170872A31D36}"/>
              </a:ext>
            </a:extLst>
          </p:cNvPr>
          <p:cNvSpPr>
            <a:spLocks noGrp="1"/>
          </p:cNvSpPr>
          <p:nvPr>
            <p:ph type="title"/>
          </p:nvPr>
        </p:nvSpPr>
        <p:spPr>
          <a:xfrm>
            <a:off x="685800" y="484632"/>
            <a:ext cx="7772400" cy="906846"/>
          </a:xfrm>
        </p:spPr>
        <p:txBody>
          <a:bodyPr>
            <a:normAutofit fontScale="90000"/>
          </a:bodyPr>
          <a:lstStyle/>
          <a:p>
            <a:r>
              <a:rPr lang="en-US" dirty="0"/>
              <a:t>Song 6:4-9</a:t>
            </a:r>
            <a:br>
              <a:rPr lang="en-US" dirty="0"/>
            </a:br>
            <a:r>
              <a:rPr lang="en-US" dirty="0" err="1"/>
              <a:t>cantares</a:t>
            </a:r>
            <a:r>
              <a:rPr lang="en-US" dirty="0"/>
              <a:t> 6:4-9</a:t>
            </a:r>
          </a:p>
        </p:txBody>
      </p:sp>
      <p:sp>
        <p:nvSpPr>
          <p:cNvPr id="12" name="Content Placeholder 11">
            <a:extLst>
              <a:ext uri="{FF2B5EF4-FFF2-40B4-BE49-F238E27FC236}">
                <a16:creationId xmlns:a16="http://schemas.microsoft.com/office/drawing/2014/main" xmlns="" id="{C5963655-D20C-46A6-B11B-8CE6255DB5ED}"/>
              </a:ext>
            </a:extLst>
          </p:cNvPr>
          <p:cNvSpPr>
            <a:spLocks noGrp="1"/>
          </p:cNvSpPr>
          <p:nvPr>
            <p:ph sz="half" idx="2"/>
          </p:nvPr>
        </p:nvSpPr>
        <p:spPr>
          <a:xfrm>
            <a:off x="685800" y="1908313"/>
            <a:ext cx="3657600" cy="4638261"/>
          </a:xfrm>
        </p:spPr>
        <p:txBody>
          <a:bodyPr>
            <a:noAutofit/>
          </a:bodyPr>
          <a:lstStyle/>
          <a:p>
            <a:pPr marL="0" indent="0">
              <a:lnSpc>
                <a:spcPct val="100000"/>
              </a:lnSpc>
              <a:spcBef>
                <a:spcPts val="0"/>
              </a:spcBef>
              <a:buNone/>
            </a:pPr>
            <a:r>
              <a:rPr lang="en-US" sz="1200" dirty="0"/>
              <a:t>O my love, you are as beautiful as Tirzah,</a:t>
            </a:r>
          </a:p>
          <a:p>
            <a:pPr marL="0" indent="0">
              <a:lnSpc>
                <a:spcPct val="100000"/>
              </a:lnSpc>
              <a:spcBef>
                <a:spcPts val="0"/>
              </a:spcBef>
              <a:buNone/>
            </a:pPr>
            <a:r>
              <a:rPr lang="en-US" sz="1200" dirty="0"/>
              <a:t>Lovely as Jerusalem,</a:t>
            </a:r>
          </a:p>
          <a:p>
            <a:pPr marL="0" indent="0">
              <a:lnSpc>
                <a:spcPct val="100000"/>
              </a:lnSpc>
              <a:spcBef>
                <a:spcPts val="0"/>
              </a:spcBef>
              <a:buNone/>
            </a:pPr>
            <a:r>
              <a:rPr lang="en-US" sz="1200" dirty="0"/>
              <a:t>Awesome as an army with banners!</a:t>
            </a:r>
          </a:p>
          <a:p>
            <a:pPr marL="0" indent="0">
              <a:lnSpc>
                <a:spcPct val="100000"/>
              </a:lnSpc>
              <a:spcBef>
                <a:spcPts val="0"/>
              </a:spcBef>
              <a:buNone/>
            </a:pPr>
            <a:r>
              <a:rPr lang="en-US" sz="1200" dirty="0"/>
              <a:t>Turn your eyes away from me,</a:t>
            </a:r>
          </a:p>
          <a:p>
            <a:pPr marL="0" indent="0">
              <a:lnSpc>
                <a:spcPct val="100000"/>
              </a:lnSpc>
              <a:spcBef>
                <a:spcPts val="0"/>
              </a:spcBef>
              <a:buNone/>
            </a:pPr>
            <a:r>
              <a:rPr lang="en-US" sz="1200" dirty="0"/>
              <a:t>For they have overcome me.</a:t>
            </a:r>
          </a:p>
          <a:p>
            <a:pPr marL="0" indent="0">
              <a:lnSpc>
                <a:spcPct val="100000"/>
              </a:lnSpc>
              <a:spcBef>
                <a:spcPts val="0"/>
              </a:spcBef>
              <a:buNone/>
            </a:pPr>
            <a:r>
              <a:rPr lang="en-US" sz="1200" dirty="0"/>
              <a:t>Your hair is like a flock of goats</a:t>
            </a:r>
          </a:p>
          <a:p>
            <a:pPr marL="0" indent="0">
              <a:lnSpc>
                <a:spcPct val="100000"/>
              </a:lnSpc>
              <a:spcBef>
                <a:spcPts val="0"/>
              </a:spcBef>
              <a:buNone/>
            </a:pPr>
            <a:r>
              <a:rPr lang="en-US" sz="1200" dirty="0"/>
              <a:t>Going down from Gilead.</a:t>
            </a:r>
          </a:p>
          <a:p>
            <a:pPr marL="0" indent="0">
              <a:lnSpc>
                <a:spcPct val="100000"/>
              </a:lnSpc>
              <a:spcBef>
                <a:spcPts val="0"/>
              </a:spcBef>
              <a:buNone/>
            </a:pPr>
            <a:r>
              <a:rPr lang="en-US" sz="1200" dirty="0"/>
              <a:t>Your teeth are like a flock of sheep</a:t>
            </a:r>
          </a:p>
          <a:p>
            <a:pPr marL="0" indent="0">
              <a:lnSpc>
                <a:spcPct val="100000"/>
              </a:lnSpc>
              <a:spcBef>
                <a:spcPts val="0"/>
              </a:spcBef>
              <a:buNone/>
            </a:pPr>
            <a:r>
              <a:rPr lang="en-US" sz="1200" dirty="0"/>
              <a:t>Which have come up from the washing;</a:t>
            </a:r>
          </a:p>
          <a:p>
            <a:pPr marL="0" indent="0">
              <a:lnSpc>
                <a:spcPct val="100000"/>
              </a:lnSpc>
              <a:spcBef>
                <a:spcPts val="0"/>
              </a:spcBef>
              <a:buNone/>
            </a:pPr>
            <a:r>
              <a:rPr lang="en-US" sz="1200" dirty="0"/>
              <a:t>Every one bears twins,</a:t>
            </a:r>
          </a:p>
          <a:p>
            <a:pPr marL="0" indent="0">
              <a:lnSpc>
                <a:spcPct val="100000"/>
              </a:lnSpc>
              <a:spcBef>
                <a:spcPts val="0"/>
              </a:spcBef>
              <a:buNone/>
            </a:pPr>
            <a:r>
              <a:rPr lang="en-US" sz="1200" dirty="0"/>
              <a:t>And none is barren among them.</a:t>
            </a:r>
          </a:p>
          <a:p>
            <a:pPr marL="0" indent="0">
              <a:lnSpc>
                <a:spcPct val="100000"/>
              </a:lnSpc>
              <a:spcBef>
                <a:spcPts val="0"/>
              </a:spcBef>
              <a:buNone/>
            </a:pPr>
            <a:r>
              <a:rPr lang="en-US" sz="1200" dirty="0"/>
              <a:t>Like a piece of pomegranate</a:t>
            </a:r>
          </a:p>
          <a:p>
            <a:pPr marL="0" indent="0">
              <a:lnSpc>
                <a:spcPct val="100000"/>
              </a:lnSpc>
              <a:spcBef>
                <a:spcPts val="0"/>
              </a:spcBef>
              <a:buNone/>
            </a:pPr>
            <a:r>
              <a:rPr lang="en-US" sz="1200" dirty="0"/>
              <a:t>Are your temples behind your veil.</a:t>
            </a:r>
          </a:p>
          <a:p>
            <a:pPr marL="0" indent="0">
              <a:lnSpc>
                <a:spcPct val="100000"/>
              </a:lnSpc>
              <a:spcBef>
                <a:spcPts val="0"/>
              </a:spcBef>
              <a:buNone/>
            </a:pPr>
            <a:endParaRPr lang="en-US" sz="1200" dirty="0"/>
          </a:p>
          <a:p>
            <a:pPr marL="0" indent="0">
              <a:lnSpc>
                <a:spcPct val="100000"/>
              </a:lnSpc>
              <a:spcBef>
                <a:spcPts val="0"/>
              </a:spcBef>
              <a:buNone/>
            </a:pPr>
            <a:r>
              <a:rPr lang="en-US" sz="1200" dirty="0"/>
              <a:t>There are sixty queens</a:t>
            </a:r>
          </a:p>
          <a:p>
            <a:pPr marL="0" indent="0">
              <a:lnSpc>
                <a:spcPct val="100000"/>
              </a:lnSpc>
              <a:spcBef>
                <a:spcPts val="0"/>
              </a:spcBef>
              <a:buNone/>
            </a:pPr>
            <a:r>
              <a:rPr lang="en-US" sz="1200" dirty="0"/>
              <a:t>And eighty concubines,</a:t>
            </a:r>
          </a:p>
          <a:p>
            <a:pPr marL="0" indent="0">
              <a:lnSpc>
                <a:spcPct val="100000"/>
              </a:lnSpc>
              <a:spcBef>
                <a:spcPts val="0"/>
              </a:spcBef>
              <a:buNone/>
            </a:pPr>
            <a:r>
              <a:rPr lang="en-US" sz="1200" dirty="0"/>
              <a:t>And virgins without number.</a:t>
            </a:r>
          </a:p>
          <a:p>
            <a:pPr marL="0" indent="0">
              <a:lnSpc>
                <a:spcPct val="100000"/>
              </a:lnSpc>
              <a:spcBef>
                <a:spcPts val="0"/>
              </a:spcBef>
              <a:buNone/>
            </a:pPr>
            <a:r>
              <a:rPr lang="en-US" sz="1200" dirty="0"/>
              <a:t>My dove, my perfect one,</a:t>
            </a:r>
          </a:p>
          <a:p>
            <a:pPr marL="0" indent="0">
              <a:lnSpc>
                <a:spcPct val="100000"/>
              </a:lnSpc>
              <a:spcBef>
                <a:spcPts val="0"/>
              </a:spcBef>
              <a:buNone/>
            </a:pPr>
            <a:r>
              <a:rPr lang="en-US" sz="1200" dirty="0"/>
              <a:t>Is the only one,</a:t>
            </a:r>
          </a:p>
          <a:p>
            <a:pPr marL="0" indent="0">
              <a:lnSpc>
                <a:spcPct val="100000"/>
              </a:lnSpc>
              <a:spcBef>
                <a:spcPts val="0"/>
              </a:spcBef>
              <a:buNone/>
            </a:pPr>
            <a:r>
              <a:rPr lang="en-US" sz="1200" dirty="0"/>
              <a:t>The only one of her mother,</a:t>
            </a:r>
          </a:p>
          <a:p>
            <a:pPr marL="0" indent="0">
              <a:lnSpc>
                <a:spcPct val="100000"/>
              </a:lnSpc>
              <a:spcBef>
                <a:spcPts val="0"/>
              </a:spcBef>
              <a:buNone/>
            </a:pPr>
            <a:r>
              <a:rPr lang="en-US" sz="1200" dirty="0"/>
              <a:t>The favorite of the one who bore her.</a:t>
            </a:r>
          </a:p>
          <a:p>
            <a:pPr marL="0" indent="0">
              <a:lnSpc>
                <a:spcPct val="100000"/>
              </a:lnSpc>
              <a:spcBef>
                <a:spcPts val="0"/>
              </a:spcBef>
              <a:buNone/>
            </a:pPr>
            <a:r>
              <a:rPr lang="en-US" sz="1200" dirty="0"/>
              <a:t>The daughters saw her</a:t>
            </a:r>
          </a:p>
          <a:p>
            <a:pPr marL="0" indent="0">
              <a:lnSpc>
                <a:spcPct val="100000"/>
              </a:lnSpc>
              <a:spcBef>
                <a:spcPts val="0"/>
              </a:spcBef>
              <a:buNone/>
            </a:pPr>
            <a:r>
              <a:rPr lang="en-US" sz="1200" dirty="0"/>
              <a:t>And called her blessed,</a:t>
            </a:r>
          </a:p>
          <a:p>
            <a:pPr marL="0" indent="0">
              <a:lnSpc>
                <a:spcPct val="100000"/>
              </a:lnSpc>
              <a:spcBef>
                <a:spcPts val="0"/>
              </a:spcBef>
              <a:buNone/>
            </a:pPr>
            <a:r>
              <a:rPr lang="en-US" sz="1200" dirty="0"/>
              <a:t>The queens and the concubines,</a:t>
            </a:r>
          </a:p>
          <a:p>
            <a:pPr marL="0" indent="0">
              <a:lnSpc>
                <a:spcPct val="100000"/>
              </a:lnSpc>
              <a:spcBef>
                <a:spcPts val="0"/>
              </a:spcBef>
              <a:buNone/>
            </a:pPr>
            <a:r>
              <a:rPr lang="en-US" sz="1200" dirty="0"/>
              <a:t>And they praised her.</a:t>
            </a:r>
          </a:p>
        </p:txBody>
      </p:sp>
      <p:sp>
        <p:nvSpPr>
          <p:cNvPr id="14" name="Content Placeholder 13">
            <a:extLst>
              <a:ext uri="{FF2B5EF4-FFF2-40B4-BE49-F238E27FC236}">
                <a16:creationId xmlns:a16="http://schemas.microsoft.com/office/drawing/2014/main" xmlns="" id="{32802741-2E03-429F-BB86-B2479C7C8518}"/>
              </a:ext>
            </a:extLst>
          </p:cNvPr>
          <p:cNvSpPr>
            <a:spLocks noGrp="1"/>
          </p:cNvSpPr>
          <p:nvPr>
            <p:ph sz="quarter" idx="4"/>
          </p:nvPr>
        </p:nvSpPr>
        <p:spPr>
          <a:xfrm>
            <a:off x="4820793" y="1908313"/>
            <a:ext cx="3657600" cy="4638261"/>
          </a:xfrm>
        </p:spPr>
        <p:txBody>
          <a:bodyPr>
            <a:noAutofit/>
          </a:bodyPr>
          <a:lstStyle/>
          <a:p>
            <a:pPr marL="0" indent="0">
              <a:lnSpc>
                <a:spcPct val="100000"/>
              </a:lnSpc>
              <a:spcBef>
                <a:spcPts val="0"/>
              </a:spcBef>
              <a:buNone/>
            </a:pPr>
            <a:r>
              <a:rPr lang="en-US" sz="1200" dirty="0"/>
              <a:t>«</a:t>
            </a:r>
            <a:r>
              <a:rPr lang="en-US" sz="1200" dirty="0" err="1"/>
              <a:t>Eres</a:t>
            </a:r>
            <a:r>
              <a:rPr lang="en-US" sz="1200" dirty="0"/>
              <a:t> </a:t>
            </a:r>
            <a:r>
              <a:rPr lang="en-US" sz="1200" dirty="0" err="1"/>
              <a:t>hermosa</a:t>
            </a:r>
            <a:r>
              <a:rPr lang="en-US" sz="1200" dirty="0"/>
              <a:t> </a:t>
            </a:r>
            <a:r>
              <a:rPr lang="en-US" sz="1200" dirty="0" err="1"/>
              <a:t>como</a:t>
            </a:r>
            <a:r>
              <a:rPr lang="en-US" sz="1200" dirty="0"/>
              <a:t> </a:t>
            </a:r>
            <a:r>
              <a:rPr lang="en-US" sz="1200" dirty="0" err="1"/>
              <a:t>Tirsa</a:t>
            </a:r>
            <a:r>
              <a:rPr lang="en-US" sz="1200" dirty="0"/>
              <a:t>, </a:t>
            </a:r>
            <a:r>
              <a:rPr lang="en-US" sz="1200" dirty="0" err="1"/>
              <a:t>amada</a:t>
            </a:r>
            <a:r>
              <a:rPr lang="en-US" sz="1200" dirty="0"/>
              <a:t> </a:t>
            </a:r>
            <a:r>
              <a:rPr lang="en-US" sz="1200" dirty="0" err="1"/>
              <a:t>mía</a:t>
            </a:r>
            <a:r>
              <a:rPr lang="en-US" sz="1200" dirty="0"/>
              <a:t>,</a:t>
            </a:r>
            <a:br>
              <a:rPr lang="en-US" sz="1200" dirty="0"/>
            </a:br>
            <a:r>
              <a:rPr lang="en-US" sz="1200" dirty="0" err="1"/>
              <a:t>Encantadora</a:t>
            </a:r>
            <a:r>
              <a:rPr lang="en-US" sz="1200" dirty="0"/>
              <a:t> </a:t>
            </a:r>
            <a:r>
              <a:rPr lang="en-US" sz="1200" dirty="0" err="1"/>
              <a:t>como</a:t>
            </a:r>
            <a:r>
              <a:rPr lang="en-US" sz="1200" dirty="0"/>
              <a:t> </a:t>
            </a:r>
            <a:r>
              <a:rPr lang="en-US" sz="1200" dirty="0" err="1"/>
              <a:t>Jerusalén</a:t>
            </a:r>
            <a:r>
              <a:rPr lang="en-US" sz="1200" dirty="0"/>
              <a:t>,</a:t>
            </a:r>
            <a:br>
              <a:rPr lang="en-US" sz="1200" dirty="0"/>
            </a:br>
            <a:r>
              <a:rPr lang="en-US" sz="1200" dirty="0" err="1"/>
              <a:t>Imponente</a:t>
            </a:r>
            <a:r>
              <a:rPr lang="en-US" sz="1200" dirty="0"/>
              <a:t> </a:t>
            </a:r>
            <a:r>
              <a:rPr lang="en-US" sz="1200" dirty="0" err="1"/>
              <a:t>como</a:t>
            </a:r>
            <a:r>
              <a:rPr lang="en-US" sz="1200" dirty="0"/>
              <a:t> un </a:t>
            </a:r>
            <a:r>
              <a:rPr lang="en-US" sz="1200" dirty="0" err="1"/>
              <a:t>ejército</a:t>
            </a:r>
            <a:r>
              <a:rPr lang="en-US" sz="1200" dirty="0"/>
              <a:t> con </a:t>
            </a:r>
            <a:r>
              <a:rPr lang="en-US" sz="1200" dirty="0" err="1"/>
              <a:t>estandartes</a:t>
            </a:r>
            <a:r>
              <a:rPr lang="en-US" sz="1200" dirty="0"/>
              <a:t>.</a:t>
            </a:r>
            <a:br>
              <a:rPr lang="en-US" sz="1200" dirty="0"/>
            </a:br>
            <a:r>
              <a:rPr lang="en-US" sz="1200" dirty="0" err="1"/>
              <a:t>Aparta</a:t>
            </a:r>
            <a:r>
              <a:rPr lang="en-US" sz="1200" dirty="0"/>
              <a:t> de </a:t>
            </a:r>
            <a:r>
              <a:rPr lang="en-US" sz="1200" dirty="0" err="1"/>
              <a:t>mí</a:t>
            </a:r>
            <a:r>
              <a:rPr lang="en-US" sz="1200" dirty="0"/>
              <a:t> </a:t>
            </a:r>
            <a:r>
              <a:rPr lang="en-US" sz="1200" dirty="0" err="1"/>
              <a:t>tus</a:t>
            </a:r>
            <a:r>
              <a:rPr lang="en-US" sz="1200" dirty="0"/>
              <a:t> </a:t>
            </a:r>
            <a:r>
              <a:rPr lang="en-US" sz="1200" dirty="0" err="1"/>
              <a:t>ojos</a:t>
            </a:r>
            <a:r>
              <a:rPr lang="en-US" sz="1200" dirty="0"/>
              <a:t>,</a:t>
            </a:r>
            <a:br>
              <a:rPr lang="en-US" sz="1200" dirty="0"/>
            </a:br>
            <a:r>
              <a:rPr lang="en-US" sz="1200" dirty="0" err="1"/>
              <a:t>Porque</a:t>
            </a:r>
            <a:r>
              <a:rPr lang="en-US" sz="1200" dirty="0"/>
              <a:t> </a:t>
            </a:r>
            <a:r>
              <a:rPr lang="en-US" sz="1200" dirty="0" err="1"/>
              <a:t>ellos</a:t>
            </a:r>
            <a:r>
              <a:rPr lang="en-US" sz="1200" dirty="0"/>
              <a:t> me </a:t>
            </a:r>
            <a:r>
              <a:rPr lang="en-US" sz="1200" dirty="0" err="1"/>
              <a:t>han</a:t>
            </a:r>
            <a:r>
              <a:rPr lang="en-US" sz="1200" dirty="0"/>
              <a:t> </a:t>
            </a:r>
            <a:r>
              <a:rPr lang="en-US" sz="1200" dirty="0" err="1"/>
              <a:t>confundido</a:t>
            </a:r>
            <a:r>
              <a:rPr lang="en-US" sz="1200" dirty="0"/>
              <a:t>;</a:t>
            </a:r>
            <a:br>
              <a:rPr lang="en-US" sz="1200" dirty="0"/>
            </a:br>
            <a:r>
              <a:rPr lang="en-US" sz="1200" dirty="0" err="1"/>
              <a:t>Tu</a:t>
            </a:r>
            <a:r>
              <a:rPr lang="en-US" sz="1200" dirty="0"/>
              <a:t> </a:t>
            </a:r>
            <a:r>
              <a:rPr lang="en-US" sz="1200" dirty="0" err="1"/>
              <a:t>cabellera</a:t>
            </a:r>
            <a:r>
              <a:rPr lang="en-US" sz="1200" dirty="0"/>
              <a:t> </a:t>
            </a:r>
            <a:r>
              <a:rPr lang="en-US" sz="1200" dirty="0" err="1"/>
              <a:t>es</a:t>
            </a:r>
            <a:r>
              <a:rPr lang="en-US" sz="1200" dirty="0"/>
              <a:t> </a:t>
            </a:r>
            <a:r>
              <a:rPr lang="en-US" sz="1200" dirty="0" err="1"/>
              <a:t>como</a:t>
            </a:r>
            <a:r>
              <a:rPr lang="en-US" sz="1200" dirty="0"/>
              <a:t> un </a:t>
            </a:r>
            <a:r>
              <a:rPr lang="en-US" sz="1200" dirty="0" err="1"/>
              <a:t>rebaño</a:t>
            </a:r>
            <a:r>
              <a:rPr lang="en-US" sz="1200" dirty="0"/>
              <a:t> de </a:t>
            </a:r>
            <a:r>
              <a:rPr lang="en-US" sz="1200" dirty="0" err="1"/>
              <a:t>cabras</a:t>
            </a:r>
            <a:r>
              <a:rPr lang="en-US" sz="1200" dirty="0"/>
              <a:t/>
            </a:r>
            <a:br>
              <a:rPr lang="en-US" sz="1200" dirty="0"/>
            </a:br>
            <a:r>
              <a:rPr lang="en-US" sz="1200" dirty="0"/>
              <a:t>Que </a:t>
            </a:r>
            <a:r>
              <a:rPr lang="en-US" sz="1200" dirty="0" err="1"/>
              <a:t>descienden</a:t>
            </a:r>
            <a:r>
              <a:rPr lang="en-US" sz="1200" dirty="0"/>
              <a:t> de </a:t>
            </a:r>
            <a:r>
              <a:rPr lang="en-US" sz="1200" dirty="0" err="1"/>
              <a:t>Galaad</a:t>
            </a:r>
            <a:r>
              <a:rPr lang="en-US" sz="1200" dirty="0"/>
              <a:t>.</a:t>
            </a:r>
            <a:br>
              <a:rPr lang="en-US" sz="1200" dirty="0"/>
            </a:br>
            <a:r>
              <a:rPr lang="en-US" sz="1200" dirty="0"/>
              <a:t>Tus </a:t>
            </a:r>
            <a:r>
              <a:rPr lang="en-US" sz="1200" dirty="0" err="1"/>
              <a:t>dientes</a:t>
            </a:r>
            <a:r>
              <a:rPr lang="en-US" sz="1200" dirty="0"/>
              <a:t> son </a:t>
            </a:r>
            <a:r>
              <a:rPr lang="en-US" sz="1200" dirty="0" err="1"/>
              <a:t>como</a:t>
            </a:r>
            <a:r>
              <a:rPr lang="en-US" sz="1200" dirty="0"/>
              <a:t> </a:t>
            </a:r>
            <a:r>
              <a:rPr lang="en-US" sz="1200" dirty="0" err="1"/>
              <a:t>rebaño</a:t>
            </a:r>
            <a:r>
              <a:rPr lang="en-US" sz="1200" dirty="0"/>
              <a:t> de </a:t>
            </a:r>
            <a:r>
              <a:rPr lang="en-US" sz="1200" dirty="0" err="1"/>
              <a:t>ovejas</a:t>
            </a:r>
            <a:r>
              <a:rPr lang="en-US" sz="1200" dirty="0"/>
              <a:t/>
            </a:r>
            <a:br>
              <a:rPr lang="en-US" sz="1200" dirty="0"/>
            </a:br>
            <a:r>
              <a:rPr lang="en-US" sz="1200" dirty="0"/>
              <a:t>Que </a:t>
            </a:r>
            <a:r>
              <a:rPr lang="en-US" sz="1200" dirty="0" err="1"/>
              <a:t>suben</a:t>
            </a:r>
            <a:r>
              <a:rPr lang="en-US" sz="1200" dirty="0"/>
              <a:t> del </a:t>
            </a:r>
            <a:r>
              <a:rPr lang="en-US" sz="1200" dirty="0" err="1"/>
              <a:t>lavadero</a:t>
            </a:r>
            <a:r>
              <a:rPr lang="en-US" sz="1200" dirty="0"/>
              <a:t>,</a:t>
            </a:r>
            <a:br>
              <a:rPr lang="en-US" sz="1200" dirty="0"/>
            </a:br>
            <a:r>
              <a:rPr lang="en-US" sz="1200" dirty="0" err="1"/>
              <a:t>Todas</a:t>
            </a:r>
            <a:r>
              <a:rPr lang="en-US" sz="1200" dirty="0"/>
              <a:t> </a:t>
            </a:r>
            <a:r>
              <a:rPr lang="en-US" sz="1200" dirty="0" err="1"/>
              <a:t>tienen</a:t>
            </a:r>
            <a:r>
              <a:rPr lang="en-US" sz="1200" dirty="0"/>
              <a:t> </a:t>
            </a:r>
            <a:r>
              <a:rPr lang="en-US" sz="1200" dirty="0" err="1"/>
              <a:t>mellizas</a:t>
            </a:r>
            <a:r>
              <a:rPr lang="en-US" sz="1200" dirty="0"/>
              <a:t>,</a:t>
            </a:r>
            <a:br>
              <a:rPr lang="en-US" sz="1200" dirty="0"/>
            </a:br>
            <a:r>
              <a:rPr lang="en-US" sz="1200" dirty="0"/>
              <a:t>Y </a:t>
            </a:r>
            <a:r>
              <a:rPr lang="en-US" sz="1200" dirty="0" err="1"/>
              <a:t>ninguna</a:t>
            </a:r>
            <a:r>
              <a:rPr lang="en-US" sz="1200" dirty="0"/>
              <a:t> de </a:t>
            </a:r>
            <a:r>
              <a:rPr lang="en-US" sz="1200" dirty="0" err="1"/>
              <a:t>ellas</a:t>
            </a:r>
            <a:r>
              <a:rPr lang="en-US" sz="1200" dirty="0"/>
              <a:t> ha </a:t>
            </a:r>
            <a:r>
              <a:rPr lang="en-US" sz="1200" dirty="0" err="1"/>
              <a:t>perdido</a:t>
            </a:r>
            <a:r>
              <a:rPr lang="en-US" sz="1200" dirty="0"/>
              <a:t> </a:t>
            </a:r>
            <a:r>
              <a:rPr lang="en-US" sz="1200" dirty="0" err="1"/>
              <a:t>su</a:t>
            </a:r>
            <a:r>
              <a:rPr lang="en-US" sz="1200" dirty="0"/>
              <a:t> </a:t>
            </a:r>
            <a:r>
              <a:rPr lang="en-US" sz="1200" dirty="0" err="1"/>
              <a:t>cría</a:t>
            </a:r>
            <a:r>
              <a:rPr lang="en-US" sz="1200" dirty="0"/>
              <a:t>.</a:t>
            </a:r>
            <a:br>
              <a:rPr lang="en-US" sz="1200" dirty="0"/>
            </a:br>
            <a:r>
              <a:rPr lang="en-US" sz="1200" dirty="0"/>
              <a:t>Tus </a:t>
            </a:r>
            <a:r>
              <a:rPr lang="en-US" sz="1200" dirty="0" err="1"/>
              <a:t>mejillas</a:t>
            </a:r>
            <a:r>
              <a:rPr lang="en-US" sz="1200" dirty="0"/>
              <a:t> son </a:t>
            </a:r>
            <a:r>
              <a:rPr lang="en-US" sz="1200" dirty="0" err="1"/>
              <a:t>como</a:t>
            </a:r>
            <a:r>
              <a:rPr lang="en-US" sz="1200" dirty="0"/>
              <a:t> </a:t>
            </a:r>
            <a:r>
              <a:rPr lang="en-US" sz="1200" dirty="0" err="1"/>
              <a:t>mitades</a:t>
            </a:r>
            <a:r>
              <a:rPr lang="en-US" sz="1200" dirty="0"/>
              <a:t> de </a:t>
            </a:r>
            <a:r>
              <a:rPr lang="en-US" sz="1200" dirty="0" err="1"/>
              <a:t>granada</a:t>
            </a:r>
            <a:r>
              <a:rPr lang="en-US" sz="1200" dirty="0"/>
              <a:t/>
            </a:r>
            <a:br>
              <a:rPr lang="en-US" sz="1200" dirty="0"/>
            </a:br>
            <a:r>
              <a:rPr lang="en-US" sz="1200" dirty="0" err="1"/>
              <a:t>Detrás</a:t>
            </a:r>
            <a:r>
              <a:rPr lang="en-US" sz="1200" dirty="0"/>
              <a:t> de </a:t>
            </a:r>
            <a:r>
              <a:rPr lang="en-US" sz="1200" dirty="0" err="1"/>
              <a:t>tu</a:t>
            </a:r>
            <a:r>
              <a:rPr lang="en-US" sz="1200" dirty="0"/>
              <a:t> </a:t>
            </a:r>
            <a:r>
              <a:rPr lang="en-US" sz="1200" dirty="0" err="1"/>
              <a:t>velo</a:t>
            </a:r>
            <a:r>
              <a:rPr lang="en-US" sz="1200" dirty="0"/>
              <a:t>.</a:t>
            </a:r>
          </a:p>
          <a:p>
            <a:pPr marL="0" indent="0">
              <a:lnSpc>
                <a:spcPct val="100000"/>
              </a:lnSpc>
              <a:spcBef>
                <a:spcPts val="0"/>
              </a:spcBef>
              <a:buNone/>
            </a:pPr>
            <a:r>
              <a:rPr lang="en-US" sz="1200" dirty="0"/>
              <a:t/>
            </a:r>
            <a:br>
              <a:rPr lang="en-US" sz="1200" dirty="0"/>
            </a:br>
            <a:r>
              <a:rPr lang="en-US" sz="1200" dirty="0" err="1"/>
              <a:t>Sesenta</a:t>
            </a:r>
            <a:r>
              <a:rPr lang="en-US" sz="1200" dirty="0"/>
              <a:t> son las </a:t>
            </a:r>
            <a:r>
              <a:rPr lang="en-US" sz="1200" dirty="0" err="1"/>
              <a:t>reinas</a:t>
            </a:r>
            <a:r>
              <a:rPr lang="en-US" sz="1200" dirty="0"/>
              <a:t> </a:t>
            </a:r>
          </a:p>
          <a:p>
            <a:pPr marL="0" indent="0">
              <a:lnSpc>
                <a:spcPct val="100000"/>
              </a:lnSpc>
              <a:spcBef>
                <a:spcPts val="0"/>
              </a:spcBef>
              <a:buNone/>
            </a:pPr>
            <a:r>
              <a:rPr lang="en-US" sz="1200" dirty="0"/>
              <a:t>y </a:t>
            </a:r>
            <a:r>
              <a:rPr lang="en-US" sz="1200" dirty="0" err="1"/>
              <a:t>ochenta</a:t>
            </a:r>
            <a:r>
              <a:rPr lang="en-US" sz="1200" dirty="0"/>
              <a:t> las </a:t>
            </a:r>
            <a:r>
              <a:rPr lang="en-US" sz="1200" dirty="0" err="1"/>
              <a:t>concubinas</a:t>
            </a:r>
            <a:r>
              <a:rPr lang="en-US" sz="1200" dirty="0"/>
              <a:t>,</a:t>
            </a:r>
            <a:br>
              <a:rPr lang="en-US" sz="1200" dirty="0"/>
            </a:br>
            <a:r>
              <a:rPr lang="en-US" sz="1200" dirty="0"/>
              <a:t>Y las </a:t>
            </a:r>
            <a:r>
              <a:rPr lang="en-US" sz="1200" dirty="0" err="1"/>
              <a:t>doncellas</a:t>
            </a:r>
            <a:r>
              <a:rPr lang="en-US" sz="1200" dirty="0"/>
              <a:t>, sin </a:t>
            </a:r>
            <a:r>
              <a:rPr lang="en-US" sz="1200" dirty="0" err="1"/>
              <a:t>número</a:t>
            </a:r>
            <a:r>
              <a:rPr lang="en-US" sz="1200" dirty="0"/>
              <a:t>;</a:t>
            </a:r>
            <a:br>
              <a:rPr lang="en-US" sz="1200" dirty="0"/>
            </a:br>
            <a:r>
              <a:rPr lang="en-US" sz="1200" dirty="0"/>
              <a:t>Pero sin </a:t>
            </a:r>
            <a:r>
              <a:rPr lang="en-US" sz="1200" dirty="0" err="1"/>
              <a:t>igual</a:t>
            </a:r>
            <a:r>
              <a:rPr lang="en-US" sz="1200" dirty="0"/>
              <a:t> </a:t>
            </a:r>
            <a:r>
              <a:rPr lang="en-US" sz="1200" dirty="0" err="1"/>
              <a:t>es</a:t>
            </a:r>
            <a:r>
              <a:rPr lang="en-US" sz="1200" dirty="0"/>
              <a:t> mi </a:t>
            </a:r>
            <a:r>
              <a:rPr lang="en-US" sz="1200" dirty="0" err="1"/>
              <a:t>paloma</a:t>
            </a:r>
            <a:r>
              <a:rPr lang="en-US" sz="1200" dirty="0"/>
              <a:t>, </a:t>
            </a:r>
          </a:p>
          <a:p>
            <a:pPr marL="0" indent="0">
              <a:lnSpc>
                <a:spcPct val="100000"/>
              </a:lnSpc>
              <a:spcBef>
                <a:spcPts val="0"/>
              </a:spcBef>
              <a:buNone/>
            </a:pPr>
            <a:r>
              <a:rPr lang="en-US" sz="1200" dirty="0"/>
              <a:t>mi perfecta,</a:t>
            </a:r>
            <a:br>
              <a:rPr lang="en-US" sz="1200" dirty="0"/>
            </a:br>
            <a:r>
              <a:rPr lang="en-US" sz="1200" dirty="0" err="1"/>
              <a:t>Es</a:t>
            </a:r>
            <a:r>
              <a:rPr lang="en-US" sz="1200" dirty="0"/>
              <a:t> la </a:t>
            </a:r>
            <a:r>
              <a:rPr lang="en-US" sz="1200" dirty="0" err="1"/>
              <a:t>hija</a:t>
            </a:r>
            <a:r>
              <a:rPr lang="en-US" sz="1200" dirty="0"/>
              <a:t> </a:t>
            </a:r>
            <a:r>
              <a:rPr lang="en-US" sz="1200" dirty="0" err="1"/>
              <a:t>única</a:t>
            </a:r>
            <a:r>
              <a:rPr lang="en-US" sz="1200" dirty="0"/>
              <a:t> de </a:t>
            </a:r>
            <a:r>
              <a:rPr lang="en-US" sz="1200" dirty="0" err="1"/>
              <a:t>su</a:t>
            </a:r>
            <a:r>
              <a:rPr lang="en-US" sz="1200" dirty="0"/>
              <a:t> </a:t>
            </a:r>
            <a:r>
              <a:rPr lang="en-US" sz="1200" dirty="0" err="1"/>
              <a:t>madre</a:t>
            </a:r>
            <a:r>
              <a:rPr lang="en-US" sz="1200" dirty="0"/>
              <a:t>,</a:t>
            </a:r>
            <a:br>
              <a:rPr lang="en-US" sz="1200" dirty="0"/>
            </a:br>
            <a:r>
              <a:rPr lang="en-US" sz="1200" dirty="0"/>
              <a:t>La </a:t>
            </a:r>
            <a:r>
              <a:rPr lang="en-US" sz="1200" dirty="0" err="1"/>
              <a:t>preferida</a:t>
            </a:r>
            <a:r>
              <a:rPr lang="en-US" sz="1200" dirty="0"/>
              <a:t> de la que la </a:t>
            </a:r>
            <a:r>
              <a:rPr lang="en-US" sz="1200" dirty="0" err="1"/>
              <a:t>dio</a:t>
            </a:r>
            <a:r>
              <a:rPr lang="en-US" sz="1200" dirty="0"/>
              <a:t> a luz.</a:t>
            </a:r>
            <a:br>
              <a:rPr lang="en-US" sz="1200" dirty="0"/>
            </a:br>
            <a:r>
              <a:rPr lang="en-US" sz="1200" dirty="0"/>
              <a:t>Las </a:t>
            </a:r>
            <a:r>
              <a:rPr lang="en-US" sz="1200" dirty="0" err="1"/>
              <a:t>doncellas</a:t>
            </a:r>
            <a:r>
              <a:rPr lang="en-US" sz="1200" dirty="0"/>
              <a:t> la </a:t>
            </a:r>
            <a:r>
              <a:rPr lang="en-US" sz="1200" dirty="0" err="1"/>
              <a:t>vieron</a:t>
            </a:r>
            <a:r>
              <a:rPr lang="en-US" sz="1200" dirty="0"/>
              <a:t> </a:t>
            </a:r>
          </a:p>
          <a:p>
            <a:pPr marL="0" indent="0">
              <a:lnSpc>
                <a:spcPct val="100000"/>
              </a:lnSpc>
              <a:spcBef>
                <a:spcPts val="0"/>
              </a:spcBef>
              <a:buNone/>
            </a:pPr>
            <a:r>
              <a:rPr lang="en-US" sz="1200" dirty="0"/>
              <a:t>y la </a:t>
            </a:r>
            <a:r>
              <a:rPr lang="en-US" sz="1200" dirty="0" err="1"/>
              <a:t>llamaron</a:t>
            </a:r>
            <a:r>
              <a:rPr lang="en-US" sz="1200" dirty="0"/>
              <a:t> </a:t>
            </a:r>
            <a:r>
              <a:rPr lang="en-US" sz="1200" dirty="0" err="1"/>
              <a:t>bienaventurada</a:t>
            </a:r>
            <a:r>
              <a:rPr lang="en-US" sz="1200" dirty="0"/>
              <a:t>,</a:t>
            </a:r>
            <a:br>
              <a:rPr lang="en-US" sz="1200" dirty="0"/>
            </a:br>
            <a:r>
              <a:rPr lang="en-US" sz="1200" dirty="0" err="1"/>
              <a:t>También</a:t>
            </a:r>
            <a:r>
              <a:rPr lang="en-US" sz="1200" dirty="0"/>
              <a:t> las </a:t>
            </a:r>
            <a:r>
              <a:rPr lang="en-US" sz="1200" dirty="0" err="1"/>
              <a:t>reinas</a:t>
            </a:r>
            <a:r>
              <a:rPr lang="en-US" sz="1200" dirty="0"/>
              <a:t> y las </a:t>
            </a:r>
            <a:r>
              <a:rPr lang="en-US" sz="1200" dirty="0" err="1"/>
              <a:t>concubinas</a:t>
            </a:r>
            <a:r>
              <a:rPr lang="en-US" sz="1200" dirty="0"/>
              <a:t>, </a:t>
            </a:r>
          </a:p>
          <a:p>
            <a:pPr marL="0" indent="0">
              <a:lnSpc>
                <a:spcPct val="100000"/>
              </a:lnSpc>
              <a:spcBef>
                <a:spcPts val="0"/>
              </a:spcBef>
              <a:buNone/>
            </a:pPr>
            <a:r>
              <a:rPr lang="en-US" sz="1200" dirty="0"/>
              <a:t>y la </a:t>
            </a:r>
            <a:r>
              <a:rPr lang="en-US" sz="1200" dirty="0" err="1" smtClean="0"/>
              <a:t>alabaron</a:t>
            </a:r>
            <a:r>
              <a:rPr lang="en-US" sz="1200" dirty="0" smtClean="0"/>
              <a:t>.</a:t>
            </a:r>
            <a:endParaRPr lang="en-US" sz="1200" dirty="0"/>
          </a:p>
        </p:txBody>
      </p:sp>
      <p:sp>
        <p:nvSpPr>
          <p:cNvPr id="7" name="Oval 6">
            <a:extLst>
              <a:ext uri="{FF2B5EF4-FFF2-40B4-BE49-F238E27FC236}">
                <a16:creationId xmlns:a16="http://schemas.microsoft.com/office/drawing/2014/main" xmlns="" id="{973AAC08-17D4-4998-AE88-31C6A5CA99A0}"/>
              </a:ext>
            </a:extLst>
          </p:cNvPr>
          <p:cNvSpPr/>
          <p:nvPr/>
        </p:nvSpPr>
        <p:spPr>
          <a:xfrm>
            <a:off x="3819646" y="311426"/>
            <a:ext cx="4930814" cy="1504289"/>
          </a:xfrm>
          <a:prstGeom prst="ellipse">
            <a:avLst/>
          </a:prstGeom>
          <a:solidFill>
            <a:srgbClr val="0070C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prstClr val="white"/>
                </a:solidFill>
              </a:rPr>
              <a:t>He speaks good words to restore</a:t>
            </a:r>
          </a:p>
          <a:p>
            <a:pPr algn="ctr"/>
            <a:r>
              <a:rPr lang="en-US" sz="1600" dirty="0">
                <a:solidFill>
                  <a:prstClr val="white"/>
                </a:solidFill>
              </a:rPr>
              <a:t>her confidence</a:t>
            </a:r>
          </a:p>
          <a:p>
            <a:pPr algn="ctr"/>
            <a:endParaRPr lang="en-US" sz="1600" dirty="0">
              <a:solidFill>
                <a:prstClr val="white"/>
              </a:solidFill>
            </a:endParaRPr>
          </a:p>
          <a:p>
            <a:pPr algn="ctr"/>
            <a:r>
              <a:rPr lang="en-US" sz="1600" dirty="0" err="1">
                <a:solidFill>
                  <a:prstClr val="white"/>
                </a:solidFill>
              </a:rPr>
              <a:t>Él</a:t>
            </a:r>
            <a:r>
              <a:rPr lang="en-US" sz="1600" dirty="0">
                <a:solidFill>
                  <a:prstClr val="white"/>
                </a:solidFill>
              </a:rPr>
              <a:t> dice </a:t>
            </a:r>
            <a:r>
              <a:rPr lang="en-US" sz="1600" dirty="0" err="1">
                <a:solidFill>
                  <a:prstClr val="white"/>
                </a:solidFill>
              </a:rPr>
              <a:t>buenas</a:t>
            </a:r>
            <a:r>
              <a:rPr lang="en-US" sz="1600" dirty="0">
                <a:solidFill>
                  <a:prstClr val="white"/>
                </a:solidFill>
              </a:rPr>
              <a:t> palabras para </a:t>
            </a:r>
            <a:r>
              <a:rPr lang="en-US" sz="1600" dirty="0" err="1">
                <a:solidFill>
                  <a:prstClr val="white"/>
                </a:solidFill>
              </a:rPr>
              <a:t>restaurar</a:t>
            </a:r>
            <a:r>
              <a:rPr lang="en-US" sz="1600" dirty="0">
                <a:solidFill>
                  <a:prstClr val="white"/>
                </a:solidFill>
              </a:rPr>
              <a:t> </a:t>
            </a:r>
            <a:r>
              <a:rPr lang="en-US" sz="1600" dirty="0" err="1">
                <a:solidFill>
                  <a:prstClr val="white"/>
                </a:solidFill>
              </a:rPr>
              <a:t>su</a:t>
            </a:r>
            <a:r>
              <a:rPr lang="en-US" sz="1600" dirty="0">
                <a:solidFill>
                  <a:prstClr val="white"/>
                </a:solidFill>
              </a:rPr>
              <a:t> </a:t>
            </a:r>
            <a:r>
              <a:rPr lang="en-US" sz="1600" dirty="0" err="1">
                <a:solidFill>
                  <a:prstClr val="white"/>
                </a:solidFill>
              </a:rPr>
              <a:t>confianza</a:t>
            </a:r>
            <a:endParaRPr lang="en-US" sz="1600" dirty="0">
              <a:solidFill>
                <a:prstClr val="white"/>
              </a:solidFill>
            </a:endParaRPr>
          </a:p>
        </p:txBody>
      </p:sp>
    </p:spTree>
    <p:extLst>
      <p:ext uri="{BB962C8B-B14F-4D97-AF65-F5344CB8AC3E}">
        <p14:creationId xmlns:p14="http://schemas.microsoft.com/office/powerpoint/2010/main" val="57016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694D3C-A172-4D8F-85DC-6FBC149E8A1F}"/>
              </a:ext>
            </a:extLst>
          </p:cNvPr>
          <p:cNvSpPr>
            <a:spLocks noGrp="1"/>
          </p:cNvSpPr>
          <p:nvPr>
            <p:ph type="title"/>
          </p:nvPr>
        </p:nvSpPr>
        <p:spPr/>
        <p:txBody>
          <a:bodyPr/>
          <a:lstStyle/>
          <a:p>
            <a:r>
              <a:rPr lang="en-US" dirty="0"/>
              <a:t>Next time…</a:t>
            </a:r>
            <a:br>
              <a:rPr lang="en-US" dirty="0"/>
            </a:br>
            <a:r>
              <a:rPr lang="en-US" dirty="0"/>
              <a:t>La </a:t>
            </a:r>
            <a:r>
              <a:rPr lang="en-US" dirty="0" err="1"/>
              <a:t>pRÓxima</a:t>
            </a:r>
            <a:r>
              <a:rPr lang="en-US" dirty="0"/>
              <a:t> </a:t>
            </a:r>
            <a:r>
              <a:rPr lang="en-US" dirty="0" err="1"/>
              <a:t>Vez</a:t>
            </a:r>
            <a:r>
              <a:rPr lang="en-US" dirty="0"/>
              <a:t>…</a:t>
            </a:r>
          </a:p>
        </p:txBody>
      </p:sp>
      <p:sp>
        <p:nvSpPr>
          <p:cNvPr id="3" name="Text Placeholder 2">
            <a:extLst>
              <a:ext uri="{FF2B5EF4-FFF2-40B4-BE49-F238E27FC236}">
                <a16:creationId xmlns="" xmlns:a16="http://schemas.microsoft.com/office/drawing/2014/main" id="{9FA12B3D-6AAC-4A64-98F6-088076753787}"/>
              </a:ext>
            </a:extLst>
          </p:cNvPr>
          <p:cNvSpPr>
            <a:spLocks noGrp="1"/>
          </p:cNvSpPr>
          <p:nvPr>
            <p:ph type="body" idx="1"/>
          </p:nvPr>
        </p:nvSpPr>
        <p:spPr/>
        <p:txBody>
          <a:bodyPr>
            <a:normAutofit/>
          </a:bodyPr>
          <a:lstStyle/>
          <a:p>
            <a:r>
              <a:rPr lang="en-US" sz="2800" dirty="0"/>
              <a:t>The Structure of the Song</a:t>
            </a:r>
          </a:p>
          <a:p>
            <a:r>
              <a:rPr lang="en-US" sz="2800" dirty="0"/>
              <a:t>La </a:t>
            </a:r>
            <a:r>
              <a:rPr lang="en-US" sz="2800" dirty="0" err="1"/>
              <a:t>Estructura</a:t>
            </a:r>
            <a:r>
              <a:rPr lang="en-US" sz="2800" dirty="0"/>
              <a:t> del </a:t>
            </a:r>
            <a:r>
              <a:rPr lang="en-US" sz="2800" dirty="0" err="1"/>
              <a:t>Cantar</a:t>
            </a:r>
            <a:endParaRPr lang="en-US" sz="2800" dirty="0"/>
          </a:p>
        </p:txBody>
      </p:sp>
    </p:spTree>
    <p:extLst>
      <p:ext uri="{BB962C8B-B14F-4D97-AF65-F5344CB8AC3E}">
        <p14:creationId xmlns:p14="http://schemas.microsoft.com/office/powerpoint/2010/main" val="402411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1F5EB8D8-D9B6-433B-9E4B-170872A31D36}"/>
              </a:ext>
            </a:extLst>
          </p:cNvPr>
          <p:cNvSpPr>
            <a:spLocks noGrp="1"/>
          </p:cNvSpPr>
          <p:nvPr>
            <p:ph type="title"/>
          </p:nvPr>
        </p:nvSpPr>
        <p:spPr>
          <a:xfrm>
            <a:off x="685800" y="484632"/>
            <a:ext cx="7772400" cy="1286295"/>
          </a:xfrm>
        </p:spPr>
        <p:txBody>
          <a:bodyPr>
            <a:normAutofit/>
          </a:bodyPr>
          <a:lstStyle/>
          <a:p>
            <a:r>
              <a:rPr lang="en-US" dirty="0"/>
              <a:t>Song 6:10-13</a:t>
            </a:r>
            <a:br>
              <a:rPr lang="en-US" dirty="0"/>
            </a:br>
            <a:r>
              <a:rPr lang="en-US" dirty="0" err="1"/>
              <a:t>Cantares</a:t>
            </a:r>
            <a:r>
              <a:rPr lang="en-US" dirty="0"/>
              <a:t> 6:10-13</a:t>
            </a:r>
          </a:p>
        </p:txBody>
      </p:sp>
      <p:sp>
        <p:nvSpPr>
          <p:cNvPr id="12" name="Content Placeholder 11">
            <a:extLst>
              <a:ext uri="{FF2B5EF4-FFF2-40B4-BE49-F238E27FC236}">
                <a16:creationId xmlns:a16="http://schemas.microsoft.com/office/drawing/2014/main" xmlns="" id="{C5963655-D20C-46A6-B11B-8CE6255DB5ED}"/>
              </a:ext>
            </a:extLst>
          </p:cNvPr>
          <p:cNvSpPr>
            <a:spLocks noGrp="1"/>
          </p:cNvSpPr>
          <p:nvPr>
            <p:ph sz="half" idx="2"/>
          </p:nvPr>
        </p:nvSpPr>
        <p:spPr>
          <a:xfrm>
            <a:off x="685800" y="1921397"/>
            <a:ext cx="3657600" cy="4625177"/>
          </a:xfrm>
        </p:spPr>
        <p:txBody>
          <a:bodyPr>
            <a:noAutofit/>
          </a:bodyPr>
          <a:lstStyle/>
          <a:p>
            <a:pPr marL="0" indent="0">
              <a:lnSpc>
                <a:spcPct val="120000"/>
              </a:lnSpc>
              <a:spcBef>
                <a:spcPts val="0"/>
              </a:spcBef>
              <a:buNone/>
            </a:pPr>
            <a:r>
              <a:rPr lang="en-US" sz="1100" dirty="0"/>
              <a:t>Who is she who looks forth as the morning,</a:t>
            </a:r>
          </a:p>
          <a:p>
            <a:pPr marL="0" indent="0">
              <a:lnSpc>
                <a:spcPct val="120000"/>
              </a:lnSpc>
              <a:spcBef>
                <a:spcPts val="0"/>
              </a:spcBef>
              <a:buNone/>
            </a:pPr>
            <a:r>
              <a:rPr lang="en-US" sz="1100" dirty="0"/>
              <a:t>Fair as the moon,</a:t>
            </a:r>
          </a:p>
          <a:p>
            <a:pPr marL="0" indent="0">
              <a:lnSpc>
                <a:spcPct val="120000"/>
              </a:lnSpc>
              <a:spcBef>
                <a:spcPts val="0"/>
              </a:spcBef>
              <a:buNone/>
            </a:pPr>
            <a:r>
              <a:rPr lang="en-US" sz="1100" dirty="0"/>
              <a:t>Clear as the sun,</a:t>
            </a:r>
          </a:p>
          <a:p>
            <a:pPr marL="0" indent="0">
              <a:lnSpc>
                <a:spcPct val="120000"/>
              </a:lnSpc>
              <a:spcBef>
                <a:spcPts val="0"/>
              </a:spcBef>
              <a:buNone/>
            </a:pPr>
            <a:r>
              <a:rPr lang="en-US" sz="1100" dirty="0"/>
              <a:t>Awesome as an army with banners?</a:t>
            </a:r>
            <a:endParaRPr lang="en-US" sz="1100" b="1" dirty="0"/>
          </a:p>
          <a:p>
            <a:pPr marL="0" indent="0">
              <a:lnSpc>
                <a:spcPct val="120000"/>
              </a:lnSpc>
              <a:buNone/>
            </a:pPr>
            <a:r>
              <a:rPr lang="en-US" sz="1100" b="1" dirty="0"/>
              <a:t>The Shulamite</a:t>
            </a:r>
          </a:p>
          <a:p>
            <a:pPr marL="0" indent="0">
              <a:lnSpc>
                <a:spcPct val="120000"/>
              </a:lnSpc>
              <a:buNone/>
            </a:pPr>
            <a:r>
              <a:rPr lang="en-US" sz="1100" dirty="0"/>
              <a:t>I went down to the garden of nuts</a:t>
            </a:r>
            <a:br>
              <a:rPr lang="en-US" sz="1100" dirty="0"/>
            </a:br>
            <a:r>
              <a:rPr lang="en-US" sz="1100" dirty="0"/>
              <a:t>To see the verdure of the valley,</a:t>
            </a:r>
            <a:br>
              <a:rPr lang="en-US" sz="1100" dirty="0"/>
            </a:br>
            <a:r>
              <a:rPr lang="en-US" sz="1100" dirty="0"/>
              <a:t>To see whether the vine had budded</a:t>
            </a:r>
            <a:br>
              <a:rPr lang="en-US" sz="1100" dirty="0"/>
            </a:br>
            <a:r>
              <a:rPr lang="en-US" sz="1100" i="1" dirty="0"/>
              <a:t>And</a:t>
            </a:r>
            <a:r>
              <a:rPr lang="en-US" sz="1100" dirty="0"/>
              <a:t> the pomegranates had bloomed.</a:t>
            </a:r>
            <a:br>
              <a:rPr lang="en-US" sz="1100" dirty="0"/>
            </a:br>
            <a:r>
              <a:rPr lang="en-US" sz="1100" dirty="0"/>
              <a:t>Before I was even aware,</a:t>
            </a:r>
            <a:br>
              <a:rPr lang="en-US" sz="1100" dirty="0"/>
            </a:br>
            <a:r>
              <a:rPr lang="en-US" sz="1100" dirty="0"/>
              <a:t>My soul had made me</a:t>
            </a:r>
            <a:br>
              <a:rPr lang="en-US" sz="1100" dirty="0"/>
            </a:br>
            <a:r>
              <a:rPr lang="en-US" sz="1100" i="1" dirty="0"/>
              <a:t>As</a:t>
            </a:r>
            <a:r>
              <a:rPr lang="en-US" sz="1100" dirty="0"/>
              <a:t> the chariots of my noble people.</a:t>
            </a:r>
          </a:p>
          <a:p>
            <a:pPr marL="0" indent="0">
              <a:lnSpc>
                <a:spcPct val="120000"/>
              </a:lnSpc>
              <a:buNone/>
            </a:pPr>
            <a:r>
              <a:rPr lang="en-US" sz="1100" b="1" dirty="0"/>
              <a:t>The Beloved and His Friends</a:t>
            </a:r>
          </a:p>
          <a:p>
            <a:pPr marL="0" indent="0">
              <a:lnSpc>
                <a:spcPct val="120000"/>
              </a:lnSpc>
              <a:buNone/>
            </a:pPr>
            <a:r>
              <a:rPr lang="en-US" sz="1100" dirty="0"/>
              <a:t>Return, return, O Shulamite;</a:t>
            </a:r>
            <a:br>
              <a:rPr lang="en-US" sz="1100" dirty="0"/>
            </a:br>
            <a:r>
              <a:rPr lang="en-US" sz="1100" dirty="0"/>
              <a:t>Return, return, that we may look upon you!</a:t>
            </a:r>
          </a:p>
          <a:p>
            <a:pPr marL="0" indent="0">
              <a:lnSpc>
                <a:spcPct val="120000"/>
              </a:lnSpc>
              <a:buNone/>
            </a:pPr>
            <a:r>
              <a:rPr lang="en-US" sz="1100" b="1" dirty="0"/>
              <a:t>The Shulamite</a:t>
            </a:r>
          </a:p>
          <a:p>
            <a:pPr marL="0" indent="0">
              <a:lnSpc>
                <a:spcPct val="120000"/>
              </a:lnSpc>
              <a:buNone/>
            </a:pPr>
            <a:r>
              <a:rPr lang="en-US" sz="1100" dirty="0"/>
              <a:t>What would you see in the Shulamite—</a:t>
            </a:r>
            <a:br>
              <a:rPr lang="en-US" sz="1100" dirty="0"/>
            </a:br>
            <a:r>
              <a:rPr lang="en-US" sz="1100" dirty="0"/>
              <a:t>As it were, the dance of the two camps?</a:t>
            </a:r>
          </a:p>
        </p:txBody>
      </p:sp>
      <p:sp>
        <p:nvSpPr>
          <p:cNvPr id="14" name="Content Placeholder 13">
            <a:extLst>
              <a:ext uri="{FF2B5EF4-FFF2-40B4-BE49-F238E27FC236}">
                <a16:creationId xmlns:a16="http://schemas.microsoft.com/office/drawing/2014/main" xmlns="" id="{32802741-2E03-429F-BB86-B2479C7C8518}"/>
              </a:ext>
            </a:extLst>
          </p:cNvPr>
          <p:cNvSpPr>
            <a:spLocks noGrp="1"/>
          </p:cNvSpPr>
          <p:nvPr>
            <p:ph sz="quarter" idx="4"/>
          </p:nvPr>
        </p:nvSpPr>
        <p:spPr>
          <a:xfrm>
            <a:off x="4820793" y="1921397"/>
            <a:ext cx="3657600" cy="4723243"/>
          </a:xfrm>
        </p:spPr>
        <p:txBody>
          <a:bodyPr>
            <a:normAutofit/>
          </a:bodyPr>
          <a:lstStyle/>
          <a:p>
            <a:pPr marL="0" indent="0">
              <a:lnSpc>
                <a:spcPct val="120000"/>
              </a:lnSpc>
              <a:spcBef>
                <a:spcPts val="0"/>
              </a:spcBef>
              <a:buNone/>
            </a:pPr>
            <a:r>
              <a:rPr lang="en-US" sz="1100" dirty="0"/>
              <a:t>¿</a:t>
            </a:r>
            <a:r>
              <a:rPr lang="en-US" sz="1100" dirty="0" err="1"/>
              <a:t>Quién</a:t>
            </a:r>
            <a:r>
              <a:rPr lang="en-US" sz="1100" dirty="0"/>
              <a:t> es </a:t>
            </a:r>
            <a:r>
              <a:rPr lang="en-US" sz="1100" dirty="0" err="1"/>
              <a:t>esta</a:t>
            </a:r>
            <a:r>
              <a:rPr lang="en-US" sz="1100" dirty="0"/>
              <a:t> que se </a:t>
            </a:r>
            <a:r>
              <a:rPr lang="en-US" sz="1100" dirty="0" err="1"/>
              <a:t>asoma</a:t>
            </a:r>
            <a:r>
              <a:rPr lang="en-US" sz="1100" dirty="0"/>
              <a:t> </a:t>
            </a:r>
            <a:r>
              <a:rPr lang="en-US" sz="1100" dirty="0" err="1"/>
              <a:t>como</a:t>
            </a:r>
            <a:r>
              <a:rPr lang="en-US" sz="1100" dirty="0"/>
              <a:t> </a:t>
            </a:r>
            <a:r>
              <a:rPr lang="en-US" sz="1100" dirty="0" err="1"/>
              <a:t>el</a:t>
            </a:r>
            <a:r>
              <a:rPr lang="en-US" sz="1100" dirty="0"/>
              <a:t> alba,</a:t>
            </a:r>
            <a:br>
              <a:rPr lang="en-US" sz="1100" dirty="0"/>
            </a:br>
            <a:r>
              <a:rPr lang="en-US" sz="1100" dirty="0"/>
              <a:t>Hermosa </a:t>
            </a:r>
            <a:r>
              <a:rPr lang="en-US" sz="1100" dirty="0" err="1"/>
              <a:t>como</a:t>
            </a:r>
            <a:r>
              <a:rPr lang="en-US" sz="1100" dirty="0"/>
              <a:t> la </a:t>
            </a:r>
            <a:r>
              <a:rPr lang="en-US" sz="1100" dirty="0" err="1"/>
              <a:t>luna</a:t>
            </a:r>
            <a:r>
              <a:rPr lang="en-US" sz="1100" dirty="0"/>
              <a:t> </a:t>
            </a:r>
            <a:r>
              <a:rPr lang="en-US" sz="1100" dirty="0" err="1"/>
              <a:t>llena</a:t>
            </a:r>
            <a:r>
              <a:rPr lang="en-US" sz="1100" dirty="0"/>
              <a:t>,</a:t>
            </a:r>
            <a:br>
              <a:rPr lang="en-US" sz="1100" dirty="0"/>
            </a:br>
            <a:r>
              <a:rPr lang="en-US" sz="1100" dirty="0" err="1"/>
              <a:t>Refulgente</a:t>
            </a:r>
            <a:r>
              <a:rPr lang="en-US" sz="1100" dirty="0"/>
              <a:t> </a:t>
            </a:r>
            <a:r>
              <a:rPr lang="en-US" sz="1100" dirty="0" err="1"/>
              <a:t>como</a:t>
            </a:r>
            <a:r>
              <a:rPr lang="en-US" sz="1100" dirty="0"/>
              <a:t> </a:t>
            </a:r>
            <a:r>
              <a:rPr lang="en-US" sz="1100" dirty="0" err="1"/>
              <a:t>el</a:t>
            </a:r>
            <a:r>
              <a:rPr lang="en-US" sz="1100" dirty="0"/>
              <a:t> sol,</a:t>
            </a:r>
            <a:br>
              <a:rPr lang="en-US" sz="1100" dirty="0"/>
            </a:br>
            <a:r>
              <a:rPr lang="en-US" sz="1100" dirty="0" err="1"/>
              <a:t>Imponente</a:t>
            </a:r>
            <a:r>
              <a:rPr lang="en-US" sz="1100" dirty="0"/>
              <a:t> </a:t>
            </a:r>
            <a:r>
              <a:rPr lang="en-US" sz="1100" dirty="0" err="1"/>
              <a:t>como</a:t>
            </a:r>
            <a:r>
              <a:rPr lang="en-US" sz="1100" dirty="0"/>
              <a:t> </a:t>
            </a:r>
            <a:r>
              <a:rPr lang="en-US" sz="1100" dirty="0" err="1"/>
              <a:t>escuadrones</a:t>
            </a:r>
            <a:r>
              <a:rPr lang="en-US" sz="1100" dirty="0"/>
              <a:t> </a:t>
            </a:r>
            <a:r>
              <a:rPr lang="en-US" sz="1100" dirty="0" err="1"/>
              <a:t>abanderados</a:t>
            </a:r>
            <a:r>
              <a:rPr lang="en-US" sz="1100" dirty="0"/>
              <a:t>?”.</a:t>
            </a:r>
          </a:p>
          <a:p>
            <a:pPr marL="0" indent="0">
              <a:lnSpc>
                <a:spcPct val="120000"/>
              </a:lnSpc>
              <a:spcBef>
                <a:spcPts val="0"/>
              </a:spcBef>
              <a:buNone/>
            </a:pPr>
            <a:endParaRPr lang="en-US" sz="1100" dirty="0"/>
          </a:p>
          <a:p>
            <a:pPr marL="0" indent="0">
              <a:lnSpc>
                <a:spcPct val="120000"/>
              </a:lnSpc>
              <a:spcBef>
                <a:spcPts val="0"/>
              </a:spcBef>
              <a:buNone/>
            </a:pPr>
            <a:r>
              <a:rPr lang="en-US" sz="1100" b="1" dirty="0"/>
              <a:t>La </a:t>
            </a:r>
            <a:r>
              <a:rPr lang="en-US" sz="1100" b="1" dirty="0" err="1"/>
              <a:t>Sulamita</a:t>
            </a:r>
            <a:endParaRPr lang="en-US" sz="1100" b="1" dirty="0"/>
          </a:p>
          <a:p>
            <a:pPr marL="0" indent="0">
              <a:lnSpc>
                <a:spcPct val="120000"/>
              </a:lnSpc>
              <a:spcBef>
                <a:spcPts val="0"/>
              </a:spcBef>
              <a:buNone/>
            </a:pPr>
            <a:r>
              <a:rPr lang="en-US" sz="1100" dirty="0"/>
              <a:t/>
            </a:r>
            <a:br>
              <a:rPr lang="en-US" sz="1100" dirty="0"/>
            </a:br>
            <a:r>
              <a:rPr lang="en-US" sz="1100" dirty="0" err="1"/>
              <a:t>Descendí</a:t>
            </a:r>
            <a:r>
              <a:rPr lang="en-US" sz="1100" dirty="0"/>
              <a:t> al </a:t>
            </a:r>
            <a:r>
              <a:rPr lang="en-US" sz="1100" dirty="0" err="1"/>
              <a:t>huerto</a:t>
            </a:r>
            <a:r>
              <a:rPr lang="en-US" sz="1100" dirty="0"/>
              <a:t> de </a:t>
            </a:r>
            <a:r>
              <a:rPr lang="en-US" sz="1100" dirty="0" err="1"/>
              <a:t>los</a:t>
            </a:r>
            <a:r>
              <a:rPr lang="en-US" sz="1100" dirty="0"/>
              <a:t> </a:t>
            </a:r>
            <a:r>
              <a:rPr lang="en-US" sz="1100" dirty="0" err="1"/>
              <a:t>nogales</a:t>
            </a:r>
            <a:r>
              <a:rPr lang="en-US" sz="1100" dirty="0"/>
              <a:t/>
            </a:r>
            <a:br>
              <a:rPr lang="en-US" sz="1100" dirty="0"/>
            </a:br>
            <a:r>
              <a:rPr lang="en-US" sz="1100" dirty="0"/>
              <a:t>Para </a:t>
            </a:r>
            <a:r>
              <a:rPr lang="en-US" sz="1100" dirty="0" err="1"/>
              <a:t>ver</a:t>
            </a:r>
            <a:r>
              <a:rPr lang="en-US" sz="1100" dirty="0"/>
              <a:t> </a:t>
            </a:r>
            <a:r>
              <a:rPr lang="en-US" sz="1100" dirty="0" err="1"/>
              <a:t>el</a:t>
            </a:r>
            <a:r>
              <a:rPr lang="en-US" sz="1100" dirty="0"/>
              <a:t> </a:t>
            </a:r>
            <a:r>
              <a:rPr lang="en-US" sz="1100" dirty="0" err="1"/>
              <a:t>verdor</a:t>
            </a:r>
            <a:r>
              <a:rPr lang="en-US" sz="1100" dirty="0"/>
              <a:t> del </a:t>
            </a:r>
            <a:r>
              <a:rPr lang="en-US" sz="1100" dirty="0" err="1"/>
              <a:t>valle</a:t>
            </a:r>
            <a:r>
              <a:rPr lang="en-US" sz="1100" dirty="0"/>
              <a:t>,</a:t>
            </a:r>
            <a:br>
              <a:rPr lang="en-US" sz="1100" dirty="0"/>
            </a:br>
            <a:r>
              <a:rPr lang="en-US" sz="1100" dirty="0"/>
              <a:t>Para </a:t>
            </a:r>
            <a:r>
              <a:rPr lang="en-US" sz="1100" dirty="0" err="1"/>
              <a:t>ver</a:t>
            </a:r>
            <a:r>
              <a:rPr lang="en-US" sz="1100" dirty="0"/>
              <a:t> </a:t>
            </a:r>
            <a:r>
              <a:rPr lang="en-US" sz="1100" dirty="0" err="1"/>
              <a:t>si</a:t>
            </a:r>
            <a:r>
              <a:rPr lang="en-US" sz="1100" dirty="0"/>
              <a:t> la vid </a:t>
            </a:r>
            <a:r>
              <a:rPr lang="en-US" sz="1100" dirty="0" err="1"/>
              <a:t>había</a:t>
            </a:r>
            <a:r>
              <a:rPr lang="en-US" sz="1100" dirty="0"/>
              <a:t> </a:t>
            </a:r>
            <a:r>
              <a:rPr lang="en-US" sz="1100" dirty="0" err="1"/>
              <a:t>retoñado</a:t>
            </a:r>
            <a:r>
              <a:rPr lang="en-US" sz="1100" dirty="0"/>
              <a:t>,</a:t>
            </a:r>
            <a:br>
              <a:rPr lang="en-US" sz="1100" dirty="0"/>
            </a:br>
            <a:r>
              <a:rPr lang="en-US" sz="1100" dirty="0"/>
              <a:t>Si </a:t>
            </a:r>
            <a:r>
              <a:rPr lang="en-US" sz="1100" dirty="0" err="1"/>
              <a:t>los</a:t>
            </a:r>
            <a:r>
              <a:rPr lang="en-US" sz="1100" dirty="0"/>
              <a:t> </a:t>
            </a:r>
            <a:r>
              <a:rPr lang="en-US" sz="1100" dirty="0" err="1"/>
              <a:t>granados</a:t>
            </a:r>
            <a:r>
              <a:rPr lang="en-US" sz="1100" dirty="0"/>
              <a:t> </a:t>
            </a:r>
            <a:r>
              <a:rPr lang="en-US" sz="1100" dirty="0" err="1"/>
              <a:t>habían</a:t>
            </a:r>
            <a:r>
              <a:rPr lang="en-US" sz="1100" dirty="0"/>
              <a:t> </a:t>
            </a:r>
            <a:r>
              <a:rPr lang="en-US" sz="1100" dirty="0" err="1"/>
              <a:t>florecido</a:t>
            </a:r>
            <a:r>
              <a:rPr lang="en-US" sz="1100" dirty="0"/>
              <a:t>.</a:t>
            </a:r>
            <a:br>
              <a:rPr lang="en-US" sz="1100" dirty="0"/>
            </a:br>
            <a:r>
              <a:rPr lang="en-US" sz="1100" dirty="0"/>
              <a:t>Sin que me </a:t>
            </a:r>
            <a:r>
              <a:rPr lang="en-US" sz="1100" dirty="0" err="1"/>
              <a:t>diera</a:t>
            </a:r>
            <a:r>
              <a:rPr lang="en-US" sz="1100" dirty="0"/>
              <a:t> </a:t>
            </a:r>
            <a:r>
              <a:rPr lang="en-US" sz="1100" dirty="0" err="1"/>
              <a:t>cuenta</a:t>
            </a:r>
            <a:r>
              <a:rPr lang="en-US" sz="1100" dirty="0"/>
              <a:t>, mi alma me </a:t>
            </a:r>
            <a:r>
              <a:rPr lang="en-US" sz="1100" dirty="0" err="1"/>
              <a:t>colocó</a:t>
            </a:r>
            <a:r>
              <a:rPr lang="en-US" sz="1100" dirty="0"/>
              <a:t/>
            </a:r>
            <a:br>
              <a:rPr lang="en-US" sz="1100" dirty="0"/>
            </a:br>
            <a:r>
              <a:rPr lang="en-US" sz="1100" dirty="0" err="1"/>
              <a:t>Sobre</a:t>
            </a:r>
            <a:r>
              <a:rPr lang="en-US" sz="1100" dirty="0"/>
              <a:t> </a:t>
            </a:r>
            <a:r>
              <a:rPr lang="en-US" sz="1100" dirty="0" err="1"/>
              <a:t>los</a:t>
            </a:r>
            <a:r>
              <a:rPr lang="en-US" sz="1100" dirty="0"/>
              <a:t> </a:t>
            </a:r>
            <a:r>
              <a:rPr lang="en-US" sz="1100" dirty="0" err="1"/>
              <a:t>carros</a:t>
            </a:r>
            <a:r>
              <a:rPr lang="en-US" sz="1100" dirty="0"/>
              <a:t> de mi noble pueblo.</a:t>
            </a:r>
          </a:p>
          <a:p>
            <a:pPr marL="0" indent="0">
              <a:lnSpc>
                <a:spcPct val="120000"/>
              </a:lnSpc>
              <a:spcBef>
                <a:spcPts val="0"/>
              </a:spcBef>
              <a:buNone/>
            </a:pPr>
            <a:endParaRPr lang="en-US" sz="1100" dirty="0"/>
          </a:p>
          <a:p>
            <a:pPr marL="0" indent="0">
              <a:lnSpc>
                <a:spcPct val="120000"/>
              </a:lnSpc>
              <a:spcBef>
                <a:spcPts val="0"/>
              </a:spcBef>
              <a:buNone/>
            </a:pPr>
            <a:r>
              <a:rPr lang="en-US" sz="1100" b="1" dirty="0"/>
              <a:t>El Amado  y Sus Amigos</a:t>
            </a:r>
          </a:p>
          <a:p>
            <a:pPr marL="0" indent="0">
              <a:lnSpc>
                <a:spcPct val="120000"/>
              </a:lnSpc>
              <a:spcBef>
                <a:spcPts val="0"/>
              </a:spcBef>
              <a:buNone/>
            </a:pPr>
            <a:endParaRPr lang="en-US" sz="1100" dirty="0"/>
          </a:p>
          <a:p>
            <a:pPr marL="0" indent="0">
              <a:lnSpc>
                <a:spcPct val="120000"/>
              </a:lnSpc>
              <a:spcBef>
                <a:spcPts val="0"/>
              </a:spcBef>
              <a:buNone/>
            </a:pPr>
            <a:r>
              <a:rPr lang="en-US" sz="1100" dirty="0"/>
              <a:t>¡</a:t>
            </a:r>
            <a:r>
              <a:rPr lang="en-US" sz="1100" dirty="0" err="1"/>
              <a:t>Regresa</a:t>
            </a:r>
            <a:r>
              <a:rPr lang="en-US" sz="1100" dirty="0"/>
              <a:t>, </a:t>
            </a:r>
            <a:r>
              <a:rPr lang="en-US" sz="1100" dirty="0" err="1"/>
              <a:t>regresa</a:t>
            </a:r>
            <a:r>
              <a:rPr lang="en-US" sz="1100" dirty="0"/>
              <a:t>, oh </a:t>
            </a:r>
            <a:r>
              <a:rPr lang="en-US" sz="1100" dirty="0" err="1"/>
              <a:t>Sulamita</a:t>
            </a:r>
            <a:r>
              <a:rPr lang="en-US" sz="1100" dirty="0"/>
              <a:t>;</a:t>
            </a:r>
            <a:br>
              <a:rPr lang="en-US" sz="1100" dirty="0"/>
            </a:br>
            <a:r>
              <a:rPr lang="en-US" sz="1100" dirty="0" err="1"/>
              <a:t>Regresa</a:t>
            </a:r>
            <a:r>
              <a:rPr lang="en-US" sz="1100" dirty="0"/>
              <a:t>, </a:t>
            </a:r>
            <a:r>
              <a:rPr lang="en-US" sz="1100" dirty="0" err="1"/>
              <a:t>regresa</a:t>
            </a:r>
            <a:r>
              <a:rPr lang="en-US" sz="1100" dirty="0"/>
              <a:t>, para que </a:t>
            </a:r>
            <a:r>
              <a:rPr lang="en-US" sz="1100" dirty="0" err="1"/>
              <a:t>te</a:t>
            </a:r>
            <a:r>
              <a:rPr lang="en-US" sz="1100" dirty="0"/>
              <a:t> </a:t>
            </a:r>
            <a:r>
              <a:rPr lang="en-US" sz="1100" dirty="0" err="1"/>
              <a:t>contemplemos</a:t>
            </a:r>
            <a:r>
              <a:rPr lang="en-US" sz="1100" dirty="0"/>
              <a:t>!</a:t>
            </a:r>
          </a:p>
          <a:p>
            <a:pPr marL="0" indent="0">
              <a:lnSpc>
                <a:spcPct val="120000"/>
              </a:lnSpc>
              <a:spcBef>
                <a:spcPts val="0"/>
              </a:spcBef>
              <a:buNone/>
            </a:pPr>
            <a:endParaRPr lang="en-US" sz="1100" dirty="0"/>
          </a:p>
          <a:p>
            <a:pPr marL="0" indent="0">
              <a:lnSpc>
                <a:spcPct val="120000"/>
              </a:lnSpc>
              <a:spcBef>
                <a:spcPts val="0"/>
              </a:spcBef>
              <a:buNone/>
            </a:pPr>
            <a:r>
              <a:rPr lang="en-US" sz="1100" b="1" dirty="0"/>
              <a:t>La </a:t>
            </a:r>
            <a:r>
              <a:rPr lang="en-US" sz="1100" b="1" dirty="0" err="1"/>
              <a:t>Sulamita</a:t>
            </a:r>
            <a:endParaRPr lang="en-US" sz="1100" b="1" dirty="0"/>
          </a:p>
          <a:p>
            <a:pPr marL="0" indent="0">
              <a:lnSpc>
                <a:spcPct val="120000"/>
              </a:lnSpc>
              <a:spcBef>
                <a:spcPts val="0"/>
              </a:spcBef>
              <a:buNone/>
            </a:pPr>
            <a:endParaRPr lang="en-US" sz="1100" b="1" dirty="0"/>
          </a:p>
          <a:p>
            <a:pPr marL="0" indent="0">
              <a:lnSpc>
                <a:spcPct val="120000"/>
              </a:lnSpc>
              <a:spcBef>
                <a:spcPts val="0"/>
              </a:spcBef>
              <a:buNone/>
            </a:pPr>
            <a:r>
              <a:rPr lang="en-US" sz="1100" dirty="0"/>
              <a:t>¿Por </a:t>
            </a:r>
            <a:r>
              <a:rPr lang="en-US" sz="1100" dirty="0" err="1"/>
              <a:t>qué</a:t>
            </a:r>
            <a:r>
              <a:rPr lang="en-US" sz="1100" dirty="0"/>
              <a:t> </a:t>
            </a:r>
            <a:r>
              <a:rPr lang="en-US" sz="1100" dirty="0" err="1"/>
              <a:t>han</a:t>
            </a:r>
            <a:r>
              <a:rPr lang="en-US" sz="1100" dirty="0"/>
              <a:t> de </a:t>
            </a:r>
            <a:r>
              <a:rPr lang="en-US" sz="1100" dirty="0" err="1"/>
              <a:t>contemplar</a:t>
            </a:r>
            <a:r>
              <a:rPr lang="en-US" sz="1100" dirty="0"/>
              <a:t> a la </a:t>
            </a:r>
            <a:r>
              <a:rPr lang="en-US" sz="1100" dirty="0" err="1"/>
              <a:t>Sulamita</a:t>
            </a:r>
            <a:r>
              <a:rPr lang="en-US" sz="1100" dirty="0"/>
              <a:t>,</a:t>
            </a:r>
            <a:br>
              <a:rPr lang="en-US" sz="1100" dirty="0"/>
            </a:br>
            <a:r>
              <a:rPr lang="en-US" sz="1100" dirty="0"/>
              <a:t>Como </a:t>
            </a:r>
            <a:r>
              <a:rPr lang="en-US" sz="1100" dirty="0" err="1"/>
              <a:t>en</a:t>
            </a:r>
            <a:r>
              <a:rPr lang="en-US" sz="1100" dirty="0"/>
              <a:t> la danza de </a:t>
            </a:r>
            <a:r>
              <a:rPr lang="en-US" sz="1100" dirty="0" err="1"/>
              <a:t>los</a:t>
            </a:r>
            <a:r>
              <a:rPr lang="en-US" sz="1100" dirty="0"/>
              <a:t> dos </a:t>
            </a:r>
            <a:r>
              <a:rPr lang="en-US" sz="1100" dirty="0" err="1"/>
              <a:t>coros</a:t>
            </a:r>
            <a:r>
              <a:rPr lang="en-US" sz="1100" dirty="0"/>
              <a:t>?</a:t>
            </a:r>
          </a:p>
        </p:txBody>
      </p:sp>
    </p:spTree>
    <p:extLst>
      <p:ext uri="{BB962C8B-B14F-4D97-AF65-F5344CB8AC3E}">
        <p14:creationId xmlns:p14="http://schemas.microsoft.com/office/powerpoint/2010/main" val="311472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1F5EB8D8-D9B6-433B-9E4B-170872A31D36}"/>
              </a:ext>
            </a:extLst>
          </p:cNvPr>
          <p:cNvSpPr>
            <a:spLocks noGrp="1"/>
          </p:cNvSpPr>
          <p:nvPr>
            <p:ph type="title"/>
          </p:nvPr>
        </p:nvSpPr>
        <p:spPr>
          <a:xfrm>
            <a:off x="685800" y="484632"/>
            <a:ext cx="7772400" cy="906846"/>
          </a:xfrm>
        </p:spPr>
        <p:txBody>
          <a:bodyPr>
            <a:normAutofit fontScale="90000"/>
          </a:bodyPr>
          <a:lstStyle/>
          <a:p>
            <a:r>
              <a:rPr lang="en-US" dirty="0"/>
              <a:t>Song 7:1-9a</a:t>
            </a:r>
            <a:br>
              <a:rPr lang="en-US" dirty="0"/>
            </a:br>
            <a:r>
              <a:rPr lang="en-US" dirty="0" err="1"/>
              <a:t>cantares</a:t>
            </a:r>
            <a:r>
              <a:rPr lang="en-US" dirty="0"/>
              <a:t> 7:1-9A</a:t>
            </a:r>
          </a:p>
        </p:txBody>
      </p:sp>
      <p:sp>
        <p:nvSpPr>
          <p:cNvPr id="12" name="Content Placeholder 11">
            <a:extLst>
              <a:ext uri="{FF2B5EF4-FFF2-40B4-BE49-F238E27FC236}">
                <a16:creationId xmlns:a16="http://schemas.microsoft.com/office/drawing/2014/main" xmlns="" id="{C5963655-D20C-46A6-B11B-8CE6255DB5ED}"/>
              </a:ext>
            </a:extLst>
          </p:cNvPr>
          <p:cNvSpPr>
            <a:spLocks noGrp="1"/>
          </p:cNvSpPr>
          <p:nvPr>
            <p:ph sz="half" idx="2"/>
          </p:nvPr>
        </p:nvSpPr>
        <p:spPr>
          <a:xfrm>
            <a:off x="685800" y="1632030"/>
            <a:ext cx="3657600" cy="4782024"/>
          </a:xfrm>
        </p:spPr>
        <p:txBody>
          <a:bodyPr>
            <a:noAutofit/>
          </a:bodyPr>
          <a:lstStyle/>
          <a:p>
            <a:pPr marL="0" indent="0">
              <a:lnSpc>
                <a:spcPct val="100000"/>
              </a:lnSpc>
              <a:spcBef>
                <a:spcPts val="0"/>
              </a:spcBef>
              <a:buNone/>
            </a:pPr>
            <a:r>
              <a:rPr lang="en-US" sz="1100" dirty="0"/>
              <a:t>How beautiful are your feet in sandals,</a:t>
            </a:r>
          </a:p>
          <a:p>
            <a:pPr marL="0" indent="0">
              <a:lnSpc>
                <a:spcPct val="100000"/>
              </a:lnSpc>
              <a:spcBef>
                <a:spcPts val="0"/>
              </a:spcBef>
              <a:buNone/>
            </a:pPr>
            <a:r>
              <a:rPr lang="en-US" sz="1100" dirty="0"/>
              <a:t>  O prince’s daughter!</a:t>
            </a:r>
          </a:p>
          <a:p>
            <a:pPr marL="0" indent="0">
              <a:lnSpc>
                <a:spcPct val="100000"/>
              </a:lnSpc>
              <a:spcBef>
                <a:spcPts val="0"/>
              </a:spcBef>
              <a:buNone/>
            </a:pPr>
            <a:r>
              <a:rPr lang="en-US" sz="1100" dirty="0"/>
              <a:t>The curves of your thighs are like jewels,</a:t>
            </a:r>
          </a:p>
          <a:p>
            <a:pPr marL="0" indent="0">
              <a:lnSpc>
                <a:spcPct val="100000"/>
              </a:lnSpc>
              <a:spcBef>
                <a:spcPts val="0"/>
              </a:spcBef>
              <a:buNone/>
            </a:pPr>
            <a:r>
              <a:rPr lang="en-US" sz="1100" dirty="0"/>
              <a:t>  The work of the hands of a skillful workman.</a:t>
            </a:r>
          </a:p>
          <a:p>
            <a:pPr marL="0" indent="0">
              <a:lnSpc>
                <a:spcPct val="100000"/>
              </a:lnSpc>
              <a:spcBef>
                <a:spcPts val="0"/>
              </a:spcBef>
              <a:buNone/>
            </a:pPr>
            <a:r>
              <a:rPr lang="en-US" sz="1100" dirty="0"/>
              <a:t>Your navel is a rounded goblet;</a:t>
            </a:r>
          </a:p>
          <a:p>
            <a:pPr marL="0" indent="0">
              <a:lnSpc>
                <a:spcPct val="100000"/>
              </a:lnSpc>
              <a:spcBef>
                <a:spcPts val="0"/>
              </a:spcBef>
              <a:buNone/>
            </a:pPr>
            <a:r>
              <a:rPr lang="en-US" sz="1100" dirty="0"/>
              <a:t>  It lacks no blended beverage.</a:t>
            </a:r>
          </a:p>
          <a:p>
            <a:pPr marL="0" indent="0">
              <a:lnSpc>
                <a:spcPct val="100000"/>
              </a:lnSpc>
              <a:spcBef>
                <a:spcPts val="0"/>
              </a:spcBef>
              <a:buNone/>
            </a:pPr>
            <a:r>
              <a:rPr lang="en-US" sz="1100" dirty="0"/>
              <a:t>Your waist is a heap of wheat</a:t>
            </a:r>
          </a:p>
          <a:p>
            <a:pPr marL="0" indent="0">
              <a:lnSpc>
                <a:spcPct val="100000"/>
              </a:lnSpc>
              <a:spcBef>
                <a:spcPts val="0"/>
              </a:spcBef>
              <a:buNone/>
            </a:pPr>
            <a:r>
              <a:rPr lang="en-US" sz="1100" dirty="0"/>
              <a:t>  Set about with lilies.</a:t>
            </a:r>
          </a:p>
          <a:p>
            <a:pPr marL="0" indent="0">
              <a:lnSpc>
                <a:spcPct val="100000"/>
              </a:lnSpc>
              <a:spcBef>
                <a:spcPts val="0"/>
              </a:spcBef>
              <a:buNone/>
            </a:pPr>
            <a:r>
              <a:rPr lang="en-US" sz="1100" dirty="0"/>
              <a:t>Your two breasts are like two fawns,</a:t>
            </a:r>
          </a:p>
          <a:p>
            <a:pPr marL="0" indent="0">
              <a:lnSpc>
                <a:spcPct val="100000"/>
              </a:lnSpc>
              <a:spcBef>
                <a:spcPts val="0"/>
              </a:spcBef>
              <a:buNone/>
            </a:pPr>
            <a:r>
              <a:rPr lang="en-US" sz="1100" dirty="0"/>
              <a:t>  Twins of a gazelle.</a:t>
            </a:r>
          </a:p>
          <a:p>
            <a:pPr marL="0" indent="0">
              <a:lnSpc>
                <a:spcPct val="100000"/>
              </a:lnSpc>
              <a:spcBef>
                <a:spcPts val="0"/>
              </a:spcBef>
              <a:buNone/>
            </a:pPr>
            <a:r>
              <a:rPr lang="en-US" sz="1100" dirty="0"/>
              <a:t>Your neck is like an ivory tower,</a:t>
            </a:r>
          </a:p>
          <a:p>
            <a:pPr marL="0" indent="0">
              <a:lnSpc>
                <a:spcPct val="100000"/>
              </a:lnSpc>
              <a:spcBef>
                <a:spcPts val="0"/>
              </a:spcBef>
              <a:buNone/>
            </a:pPr>
            <a:r>
              <a:rPr lang="en-US" sz="1100" dirty="0"/>
              <a:t>Your eyes like the pools in </a:t>
            </a:r>
            <a:r>
              <a:rPr lang="en-US" sz="1100" dirty="0" err="1"/>
              <a:t>Heshbon</a:t>
            </a:r>
            <a:endParaRPr lang="en-US" sz="1100" dirty="0"/>
          </a:p>
          <a:p>
            <a:pPr marL="0" indent="0">
              <a:lnSpc>
                <a:spcPct val="100000"/>
              </a:lnSpc>
              <a:spcBef>
                <a:spcPts val="0"/>
              </a:spcBef>
              <a:buNone/>
            </a:pPr>
            <a:r>
              <a:rPr lang="en-US" sz="1100" dirty="0"/>
              <a:t>  By the gate of Bath </a:t>
            </a:r>
            <a:r>
              <a:rPr lang="en-US" sz="1100" dirty="0" err="1"/>
              <a:t>Rabbim</a:t>
            </a:r>
            <a:r>
              <a:rPr lang="en-US" sz="1100" dirty="0"/>
              <a:t>.</a:t>
            </a:r>
          </a:p>
          <a:p>
            <a:pPr marL="0" indent="0">
              <a:lnSpc>
                <a:spcPct val="100000"/>
              </a:lnSpc>
              <a:spcBef>
                <a:spcPts val="0"/>
              </a:spcBef>
              <a:buNone/>
            </a:pPr>
            <a:r>
              <a:rPr lang="en-US" sz="1100" dirty="0"/>
              <a:t>Your nose is like the tower of Lebanon</a:t>
            </a:r>
          </a:p>
          <a:p>
            <a:pPr marL="0" indent="0">
              <a:lnSpc>
                <a:spcPct val="100000"/>
              </a:lnSpc>
              <a:spcBef>
                <a:spcPts val="0"/>
              </a:spcBef>
              <a:buNone/>
            </a:pPr>
            <a:r>
              <a:rPr lang="en-US" sz="1100" dirty="0"/>
              <a:t>  Which looks toward Damascus.</a:t>
            </a:r>
          </a:p>
          <a:p>
            <a:pPr marL="0" indent="0">
              <a:lnSpc>
                <a:spcPct val="100000"/>
              </a:lnSpc>
              <a:spcBef>
                <a:spcPts val="0"/>
              </a:spcBef>
              <a:buNone/>
            </a:pPr>
            <a:r>
              <a:rPr lang="en-US" sz="1100" dirty="0"/>
              <a:t>Your head crowns you like Mount Carmel,</a:t>
            </a:r>
          </a:p>
          <a:p>
            <a:pPr marL="0" indent="0">
              <a:lnSpc>
                <a:spcPct val="100000"/>
              </a:lnSpc>
              <a:spcBef>
                <a:spcPts val="0"/>
              </a:spcBef>
              <a:buNone/>
            </a:pPr>
            <a:r>
              <a:rPr lang="en-US" sz="1100" dirty="0"/>
              <a:t>And the hair of your head is like purple;</a:t>
            </a:r>
          </a:p>
          <a:p>
            <a:pPr marL="0" indent="0">
              <a:lnSpc>
                <a:spcPct val="100000"/>
              </a:lnSpc>
              <a:spcBef>
                <a:spcPts val="0"/>
              </a:spcBef>
              <a:buNone/>
            </a:pPr>
            <a:r>
              <a:rPr lang="en-US" sz="1100" dirty="0"/>
              <a:t>  A king is held captive by your tresses.</a:t>
            </a:r>
          </a:p>
          <a:p>
            <a:pPr marL="0" indent="0">
              <a:lnSpc>
                <a:spcPct val="100000"/>
              </a:lnSpc>
              <a:spcBef>
                <a:spcPts val="0"/>
              </a:spcBef>
              <a:buNone/>
            </a:pPr>
            <a:endParaRPr lang="en-US" sz="1100" dirty="0"/>
          </a:p>
          <a:p>
            <a:pPr marL="0" indent="0">
              <a:lnSpc>
                <a:spcPct val="100000"/>
              </a:lnSpc>
              <a:spcBef>
                <a:spcPts val="0"/>
              </a:spcBef>
              <a:buNone/>
            </a:pPr>
            <a:r>
              <a:rPr lang="en-US" sz="1100" dirty="0"/>
              <a:t>How fair and how pleasant you are,</a:t>
            </a:r>
          </a:p>
          <a:p>
            <a:pPr marL="0" indent="0">
              <a:lnSpc>
                <a:spcPct val="100000"/>
              </a:lnSpc>
              <a:spcBef>
                <a:spcPts val="0"/>
              </a:spcBef>
              <a:buNone/>
            </a:pPr>
            <a:r>
              <a:rPr lang="en-US" sz="1100" dirty="0"/>
              <a:t>  O love, with your delights!</a:t>
            </a:r>
          </a:p>
          <a:p>
            <a:pPr marL="0" indent="0">
              <a:lnSpc>
                <a:spcPct val="100000"/>
              </a:lnSpc>
              <a:spcBef>
                <a:spcPts val="0"/>
              </a:spcBef>
              <a:buNone/>
            </a:pPr>
            <a:r>
              <a:rPr lang="en-US" sz="1100" dirty="0"/>
              <a:t>This stature of yours is like a palm tree,</a:t>
            </a:r>
          </a:p>
          <a:p>
            <a:pPr marL="0" indent="0">
              <a:lnSpc>
                <a:spcPct val="100000"/>
              </a:lnSpc>
              <a:spcBef>
                <a:spcPts val="0"/>
              </a:spcBef>
              <a:buNone/>
            </a:pPr>
            <a:r>
              <a:rPr lang="en-US" sz="1100" dirty="0"/>
              <a:t>  And your breasts like its clusters.</a:t>
            </a:r>
          </a:p>
          <a:p>
            <a:pPr marL="0" indent="0">
              <a:lnSpc>
                <a:spcPct val="100000"/>
              </a:lnSpc>
              <a:spcBef>
                <a:spcPts val="0"/>
              </a:spcBef>
              <a:buNone/>
            </a:pPr>
            <a:r>
              <a:rPr lang="en-US" sz="1100" dirty="0"/>
              <a:t>I said, “I will go up to the palm tree,</a:t>
            </a:r>
          </a:p>
          <a:p>
            <a:pPr marL="0" indent="0">
              <a:lnSpc>
                <a:spcPct val="100000"/>
              </a:lnSpc>
              <a:spcBef>
                <a:spcPts val="0"/>
              </a:spcBef>
              <a:buNone/>
            </a:pPr>
            <a:r>
              <a:rPr lang="en-US" sz="1100" dirty="0"/>
              <a:t>  I will take hold of its branches.”</a:t>
            </a:r>
          </a:p>
          <a:p>
            <a:pPr marL="0" indent="0">
              <a:lnSpc>
                <a:spcPct val="100000"/>
              </a:lnSpc>
              <a:spcBef>
                <a:spcPts val="0"/>
              </a:spcBef>
              <a:buNone/>
            </a:pPr>
            <a:r>
              <a:rPr lang="en-US" sz="1100" dirty="0"/>
              <a:t>Let now your breasts be like clusters of the vine,</a:t>
            </a:r>
          </a:p>
          <a:p>
            <a:pPr marL="0" indent="0">
              <a:lnSpc>
                <a:spcPct val="100000"/>
              </a:lnSpc>
              <a:spcBef>
                <a:spcPts val="0"/>
              </a:spcBef>
              <a:buNone/>
            </a:pPr>
            <a:r>
              <a:rPr lang="en-US" sz="1100" dirty="0"/>
              <a:t>  The fragrance of your breath like apples,</a:t>
            </a:r>
          </a:p>
          <a:p>
            <a:pPr marL="0" indent="0">
              <a:lnSpc>
                <a:spcPct val="100000"/>
              </a:lnSpc>
              <a:spcBef>
                <a:spcPts val="0"/>
              </a:spcBef>
              <a:buNone/>
            </a:pPr>
            <a:r>
              <a:rPr lang="en-US" sz="1100" dirty="0"/>
              <a:t>And the roof of your mouth like the best wine.</a:t>
            </a:r>
          </a:p>
        </p:txBody>
      </p:sp>
      <p:sp>
        <p:nvSpPr>
          <p:cNvPr id="14" name="Content Placeholder 13">
            <a:extLst>
              <a:ext uri="{FF2B5EF4-FFF2-40B4-BE49-F238E27FC236}">
                <a16:creationId xmlns:a16="http://schemas.microsoft.com/office/drawing/2014/main" xmlns="" id="{32802741-2E03-429F-BB86-B2479C7C8518}"/>
              </a:ext>
            </a:extLst>
          </p:cNvPr>
          <p:cNvSpPr>
            <a:spLocks noGrp="1"/>
          </p:cNvSpPr>
          <p:nvPr>
            <p:ph sz="quarter" idx="4"/>
          </p:nvPr>
        </p:nvSpPr>
        <p:spPr>
          <a:xfrm>
            <a:off x="4820792" y="1632030"/>
            <a:ext cx="4231767" cy="4782024"/>
          </a:xfrm>
        </p:spPr>
        <p:txBody>
          <a:bodyPr>
            <a:noAutofit/>
          </a:bodyPr>
          <a:lstStyle/>
          <a:p>
            <a:pPr marL="0" indent="0">
              <a:lnSpc>
                <a:spcPct val="100000"/>
              </a:lnSpc>
              <a:spcBef>
                <a:spcPts val="0"/>
              </a:spcBef>
              <a:buNone/>
            </a:pPr>
            <a:r>
              <a:rPr lang="en-US" sz="1100" dirty="0"/>
              <a:t>¡</a:t>
            </a:r>
            <a:r>
              <a:rPr lang="en-US" sz="1100" dirty="0" err="1"/>
              <a:t>Cuán</a:t>
            </a:r>
            <a:r>
              <a:rPr lang="en-US" sz="1100" dirty="0"/>
              <a:t> </a:t>
            </a:r>
            <a:r>
              <a:rPr lang="en-US" sz="1100" dirty="0" err="1"/>
              <a:t>hermosos</a:t>
            </a:r>
            <a:r>
              <a:rPr lang="en-US" sz="1100" dirty="0"/>
              <a:t> son </a:t>
            </a:r>
            <a:r>
              <a:rPr lang="en-US" sz="1100" dirty="0" err="1"/>
              <a:t>tus</a:t>
            </a:r>
            <a:r>
              <a:rPr lang="en-US" sz="1100" dirty="0"/>
              <a:t> pies </a:t>
            </a:r>
            <a:r>
              <a:rPr lang="en-US" sz="1100" dirty="0" err="1"/>
              <a:t>en</a:t>
            </a:r>
            <a:r>
              <a:rPr lang="en-US" sz="1100" dirty="0"/>
              <a:t> </a:t>
            </a:r>
            <a:r>
              <a:rPr lang="en-US" sz="1100" dirty="0" err="1"/>
              <a:t>sandalias</a:t>
            </a:r>
            <a:r>
              <a:rPr lang="en-US" sz="1100" dirty="0"/>
              <a:t>,</a:t>
            </a:r>
            <a:br>
              <a:rPr lang="en-US" sz="1100" dirty="0"/>
            </a:br>
            <a:r>
              <a:rPr lang="en-US" sz="1100" dirty="0"/>
              <a:t>Oh </a:t>
            </a:r>
            <a:r>
              <a:rPr lang="en-US" sz="1100" dirty="0" err="1"/>
              <a:t>hija</a:t>
            </a:r>
            <a:r>
              <a:rPr lang="en-US" sz="1100" dirty="0"/>
              <a:t> de </a:t>
            </a:r>
            <a:r>
              <a:rPr lang="en-US" sz="1100" dirty="0" err="1"/>
              <a:t>príncipe</a:t>
            </a:r>
            <a:r>
              <a:rPr lang="en-US" sz="1100" dirty="0"/>
              <a:t>!</a:t>
            </a:r>
            <a:br>
              <a:rPr lang="en-US" sz="1100" dirty="0"/>
            </a:br>
            <a:r>
              <a:rPr lang="en-US" sz="1100" dirty="0"/>
              <a:t>Las </a:t>
            </a:r>
            <a:r>
              <a:rPr lang="en-US" sz="1100" dirty="0" err="1"/>
              <a:t>curvas</a:t>
            </a:r>
            <a:r>
              <a:rPr lang="en-US" sz="1100" dirty="0"/>
              <a:t> de </a:t>
            </a:r>
            <a:r>
              <a:rPr lang="en-US" sz="1100" dirty="0" err="1"/>
              <a:t>tus</a:t>
            </a:r>
            <a:r>
              <a:rPr lang="en-US" sz="1100" dirty="0"/>
              <a:t> </a:t>
            </a:r>
            <a:r>
              <a:rPr lang="en-US" sz="1100" dirty="0" err="1"/>
              <a:t>caderas</a:t>
            </a:r>
            <a:r>
              <a:rPr lang="en-US" sz="1100" dirty="0"/>
              <a:t> son </a:t>
            </a:r>
            <a:r>
              <a:rPr lang="en-US" sz="1100" dirty="0" err="1"/>
              <a:t>como</a:t>
            </a:r>
            <a:r>
              <a:rPr lang="en-US" sz="1100" dirty="0"/>
              <a:t> </a:t>
            </a:r>
            <a:r>
              <a:rPr lang="en-US" sz="1100" dirty="0" err="1"/>
              <a:t>joyas</a:t>
            </a:r>
            <a:r>
              <a:rPr lang="en-US" sz="1100" dirty="0"/>
              <a:t>,</a:t>
            </a:r>
            <a:br>
              <a:rPr lang="en-US" sz="1100" dirty="0"/>
            </a:br>
            <a:r>
              <a:rPr lang="en-US" sz="1100" dirty="0" err="1"/>
              <a:t>Obra</a:t>
            </a:r>
            <a:r>
              <a:rPr lang="en-US" sz="1100" dirty="0"/>
              <a:t> de manos de </a:t>
            </a:r>
            <a:r>
              <a:rPr lang="en-US" sz="1100" dirty="0" err="1"/>
              <a:t>artífice</a:t>
            </a:r>
            <a:r>
              <a:rPr lang="en-US" sz="1100" dirty="0"/>
              <a:t>.</a:t>
            </a:r>
            <a:br>
              <a:rPr lang="en-US" sz="1100" dirty="0"/>
            </a:br>
            <a:r>
              <a:rPr lang="en-US" sz="1100" dirty="0"/>
              <a:t>Tu </a:t>
            </a:r>
            <a:r>
              <a:rPr lang="en-US" sz="1100" dirty="0" err="1"/>
              <a:t>ombligo</a:t>
            </a:r>
            <a:r>
              <a:rPr lang="en-US" sz="1100" dirty="0"/>
              <a:t>, </a:t>
            </a:r>
            <a:r>
              <a:rPr lang="en-US" sz="1100" i="1" dirty="0" err="1"/>
              <a:t>como</a:t>
            </a:r>
            <a:r>
              <a:rPr lang="en-US" sz="1100" dirty="0"/>
              <a:t> </a:t>
            </a:r>
            <a:r>
              <a:rPr lang="en-US" sz="1100" dirty="0" err="1"/>
              <a:t>una</a:t>
            </a:r>
            <a:r>
              <a:rPr lang="en-US" sz="1100" dirty="0"/>
              <a:t> </a:t>
            </a:r>
            <a:r>
              <a:rPr lang="en-US" sz="1100" dirty="0" err="1"/>
              <a:t>taza</a:t>
            </a:r>
            <a:r>
              <a:rPr lang="en-US" sz="1100" dirty="0"/>
              <a:t> redonda</a:t>
            </a:r>
            <a:br>
              <a:rPr lang="en-US" sz="1100" dirty="0"/>
            </a:br>
            <a:r>
              <a:rPr lang="en-US" sz="1100" dirty="0"/>
              <a:t>Que </a:t>
            </a:r>
            <a:r>
              <a:rPr lang="en-US" sz="1100" dirty="0" err="1"/>
              <a:t>nunca</a:t>
            </a:r>
            <a:r>
              <a:rPr lang="en-US" sz="1100" dirty="0"/>
              <a:t> le </a:t>
            </a:r>
            <a:r>
              <a:rPr lang="en-US" sz="1100" dirty="0" err="1"/>
              <a:t>falta</a:t>
            </a:r>
            <a:r>
              <a:rPr lang="en-US" sz="1100" dirty="0"/>
              <a:t> vino </a:t>
            </a:r>
            <a:r>
              <a:rPr lang="en-US" sz="1100" dirty="0" err="1"/>
              <a:t>mezclado</a:t>
            </a:r>
            <a:r>
              <a:rPr lang="en-US" sz="1100" dirty="0"/>
              <a:t>;</a:t>
            </a:r>
            <a:br>
              <a:rPr lang="en-US" sz="1100" dirty="0"/>
            </a:br>
            <a:r>
              <a:rPr lang="en-US" sz="1100" dirty="0"/>
              <a:t>Tu </a:t>
            </a:r>
            <a:r>
              <a:rPr lang="en-US" sz="1100" dirty="0" err="1"/>
              <a:t>vientre</a:t>
            </a:r>
            <a:r>
              <a:rPr lang="en-US" sz="1100" dirty="0"/>
              <a:t> </a:t>
            </a:r>
            <a:r>
              <a:rPr lang="en-US" sz="1100" dirty="0" err="1"/>
              <a:t>como</a:t>
            </a:r>
            <a:r>
              <a:rPr lang="en-US" sz="1100" dirty="0"/>
              <a:t> </a:t>
            </a:r>
            <a:r>
              <a:rPr lang="en-US" sz="1100" dirty="0" err="1"/>
              <a:t>montón</a:t>
            </a:r>
            <a:r>
              <a:rPr lang="en-US" sz="1100" dirty="0"/>
              <a:t> de trigo</a:t>
            </a:r>
            <a:br>
              <a:rPr lang="en-US" sz="1100" dirty="0"/>
            </a:br>
            <a:r>
              <a:rPr lang="en-US" sz="1100" dirty="0"/>
              <a:t>Cercado de </a:t>
            </a:r>
            <a:r>
              <a:rPr lang="en-US" sz="1100" dirty="0" err="1"/>
              <a:t>lirios</a:t>
            </a:r>
            <a:r>
              <a:rPr lang="en-US" sz="1100" dirty="0"/>
              <a:t>.</a:t>
            </a:r>
            <a:br>
              <a:rPr lang="en-US" sz="1100" dirty="0"/>
            </a:br>
            <a:r>
              <a:rPr lang="en-US" sz="1100" dirty="0"/>
              <a:t>Tus dos </a:t>
            </a:r>
            <a:r>
              <a:rPr lang="en-US" sz="1100" dirty="0" err="1"/>
              <a:t>pechos</a:t>
            </a:r>
            <a:r>
              <a:rPr lang="en-US" sz="1100" dirty="0"/>
              <a:t>, </a:t>
            </a:r>
            <a:r>
              <a:rPr lang="en-US" sz="1100" dirty="0" err="1"/>
              <a:t>como</a:t>
            </a:r>
            <a:r>
              <a:rPr lang="en-US" sz="1100" dirty="0"/>
              <a:t> dos </a:t>
            </a:r>
            <a:r>
              <a:rPr lang="en-US" sz="1100" dirty="0" err="1"/>
              <a:t>crías</a:t>
            </a:r>
            <a:r>
              <a:rPr lang="en-US" sz="1100" dirty="0"/>
              <a:t>,</a:t>
            </a:r>
            <a:br>
              <a:rPr lang="en-US" sz="1100" dirty="0"/>
            </a:br>
            <a:r>
              <a:rPr lang="en-US" sz="1100" dirty="0" err="1"/>
              <a:t>Mellizas</a:t>
            </a:r>
            <a:r>
              <a:rPr lang="en-US" sz="1100" dirty="0"/>
              <a:t> de </a:t>
            </a:r>
            <a:r>
              <a:rPr lang="en-US" sz="1100" dirty="0" err="1"/>
              <a:t>una</a:t>
            </a:r>
            <a:r>
              <a:rPr lang="en-US" sz="1100" dirty="0"/>
              <a:t> </a:t>
            </a:r>
            <a:r>
              <a:rPr lang="en-US" sz="1100" dirty="0" err="1"/>
              <a:t>gacela</a:t>
            </a:r>
            <a:r>
              <a:rPr lang="en-US" sz="1100" dirty="0"/>
              <a:t>.</a:t>
            </a:r>
            <a:br>
              <a:rPr lang="en-US" sz="1100" dirty="0"/>
            </a:br>
            <a:r>
              <a:rPr lang="en-US" sz="1100" dirty="0"/>
              <a:t>Tu </a:t>
            </a:r>
            <a:r>
              <a:rPr lang="en-US" sz="1100" dirty="0" err="1"/>
              <a:t>cuello</a:t>
            </a:r>
            <a:r>
              <a:rPr lang="en-US" sz="1100" dirty="0"/>
              <a:t>, </a:t>
            </a:r>
            <a:r>
              <a:rPr lang="en-US" sz="1100" dirty="0" err="1"/>
              <a:t>como</a:t>
            </a:r>
            <a:r>
              <a:rPr lang="en-US" sz="1100" dirty="0"/>
              <a:t> </a:t>
            </a:r>
            <a:r>
              <a:rPr lang="en-US" sz="1100" dirty="0" err="1"/>
              <a:t>torre</a:t>
            </a:r>
            <a:r>
              <a:rPr lang="en-US" sz="1100" dirty="0"/>
              <a:t> de </a:t>
            </a:r>
            <a:r>
              <a:rPr lang="en-US" sz="1100" dirty="0" err="1"/>
              <a:t>marfil</a:t>
            </a:r>
            <a:r>
              <a:rPr lang="en-US" sz="1100" dirty="0"/>
              <a:t>,</a:t>
            </a:r>
            <a:br>
              <a:rPr lang="en-US" sz="1100" dirty="0"/>
            </a:br>
            <a:r>
              <a:rPr lang="en-US" sz="1100" dirty="0"/>
              <a:t>Tus </a:t>
            </a:r>
            <a:r>
              <a:rPr lang="en-US" sz="1100" dirty="0" err="1"/>
              <a:t>ojos</a:t>
            </a:r>
            <a:r>
              <a:rPr lang="en-US" sz="1100" dirty="0"/>
              <a:t>, </a:t>
            </a:r>
            <a:r>
              <a:rPr lang="en-US" sz="1100" i="1" dirty="0" err="1"/>
              <a:t>como</a:t>
            </a:r>
            <a:r>
              <a:rPr lang="en-US" sz="1100" dirty="0"/>
              <a:t> </a:t>
            </a:r>
            <a:r>
              <a:rPr lang="en-US" sz="1100" dirty="0" err="1"/>
              <a:t>los</a:t>
            </a:r>
            <a:r>
              <a:rPr lang="en-US" sz="1100" dirty="0"/>
              <a:t> </a:t>
            </a:r>
            <a:r>
              <a:rPr lang="en-US" sz="1100" dirty="0" err="1"/>
              <a:t>estanques</a:t>
            </a:r>
            <a:r>
              <a:rPr lang="en-US" sz="1100" dirty="0"/>
              <a:t> </a:t>
            </a:r>
            <a:r>
              <a:rPr lang="en-US" sz="1100" dirty="0" err="1"/>
              <a:t>en</a:t>
            </a:r>
            <a:r>
              <a:rPr lang="en-US" sz="1100" dirty="0"/>
              <a:t> </a:t>
            </a:r>
            <a:r>
              <a:rPr lang="en-US" sz="1100" dirty="0" err="1"/>
              <a:t>Hesbón</a:t>
            </a:r>
            <a:r>
              <a:rPr lang="en-US" sz="1100" dirty="0"/>
              <a:t/>
            </a:r>
            <a:br>
              <a:rPr lang="en-US" sz="1100" dirty="0"/>
            </a:br>
            <a:r>
              <a:rPr lang="en-US" sz="1100" dirty="0"/>
              <a:t>Junto a la </a:t>
            </a:r>
            <a:r>
              <a:rPr lang="en-US" sz="1100" dirty="0" err="1"/>
              <a:t>puerta</a:t>
            </a:r>
            <a:r>
              <a:rPr lang="en-US" sz="1100" dirty="0"/>
              <a:t> de Bat </a:t>
            </a:r>
            <a:r>
              <a:rPr lang="en-US" sz="1100" dirty="0" err="1"/>
              <a:t>Rabim</a:t>
            </a:r>
            <a:r>
              <a:rPr lang="en-US" sz="1100" dirty="0"/>
              <a:t>;</a:t>
            </a:r>
            <a:br>
              <a:rPr lang="en-US" sz="1100" dirty="0"/>
            </a:br>
            <a:r>
              <a:rPr lang="en-US" sz="1100" dirty="0"/>
              <a:t>Tu </a:t>
            </a:r>
            <a:r>
              <a:rPr lang="en-US" sz="1100" dirty="0" err="1"/>
              <a:t>nariz</a:t>
            </a:r>
            <a:r>
              <a:rPr lang="en-US" sz="1100" dirty="0"/>
              <a:t>, </a:t>
            </a:r>
            <a:r>
              <a:rPr lang="en-US" sz="1100" i="1" dirty="0" err="1"/>
              <a:t>como</a:t>
            </a:r>
            <a:r>
              <a:rPr lang="en-US" sz="1100" dirty="0"/>
              <a:t> la </a:t>
            </a:r>
            <a:r>
              <a:rPr lang="en-US" sz="1100" dirty="0" err="1"/>
              <a:t>torre</a:t>
            </a:r>
            <a:r>
              <a:rPr lang="en-US" sz="1100" dirty="0"/>
              <a:t> del </a:t>
            </a:r>
            <a:r>
              <a:rPr lang="en-US" sz="1100" dirty="0" err="1"/>
              <a:t>Líbano</a:t>
            </a:r>
            <a:r>
              <a:rPr lang="en-US" sz="1100" dirty="0"/>
              <a:t/>
            </a:r>
            <a:br>
              <a:rPr lang="en-US" sz="1100" dirty="0"/>
            </a:br>
            <a:r>
              <a:rPr lang="en-US" sz="1100" dirty="0"/>
              <a:t>Que </a:t>
            </a:r>
            <a:r>
              <a:rPr lang="en-US" sz="1100" dirty="0" err="1"/>
              <a:t>mira</a:t>
            </a:r>
            <a:r>
              <a:rPr lang="en-US" sz="1100" dirty="0"/>
              <a:t> </a:t>
            </a:r>
            <a:r>
              <a:rPr lang="en-US" sz="1100" dirty="0" err="1"/>
              <a:t>hacia</a:t>
            </a:r>
            <a:r>
              <a:rPr lang="en-US" sz="1100" dirty="0"/>
              <a:t> </a:t>
            </a:r>
            <a:r>
              <a:rPr lang="en-US" sz="1100" dirty="0" err="1"/>
              <a:t>Damasco</a:t>
            </a:r>
            <a:r>
              <a:rPr lang="en-US" sz="1100" dirty="0"/>
              <a:t>.</a:t>
            </a:r>
            <a:br>
              <a:rPr lang="en-US" sz="1100" dirty="0"/>
            </a:br>
            <a:r>
              <a:rPr lang="en-US" sz="1100" dirty="0"/>
              <a:t>Tu cabeza se </a:t>
            </a:r>
            <a:r>
              <a:rPr lang="en-US" sz="1100" dirty="0" err="1"/>
              <a:t>eleva</a:t>
            </a:r>
            <a:r>
              <a:rPr lang="en-US" sz="1100" dirty="0"/>
              <a:t> </a:t>
            </a:r>
            <a:r>
              <a:rPr lang="en-US" sz="1100" dirty="0" err="1"/>
              <a:t>como</a:t>
            </a:r>
            <a:r>
              <a:rPr lang="en-US" sz="1100" dirty="0"/>
              <a:t> </a:t>
            </a:r>
            <a:r>
              <a:rPr lang="en-US" sz="1100" dirty="0" err="1"/>
              <a:t>el</a:t>
            </a:r>
            <a:r>
              <a:rPr lang="en-US" sz="1100" dirty="0"/>
              <a:t> monte Carmelo,</a:t>
            </a:r>
            <a:br>
              <a:rPr lang="en-US" sz="1100" dirty="0"/>
            </a:br>
            <a:r>
              <a:rPr lang="en-US" sz="1100" dirty="0"/>
              <a:t>Y la </a:t>
            </a:r>
            <a:r>
              <a:rPr lang="en-US" sz="1100" dirty="0" err="1"/>
              <a:t>cabellera</a:t>
            </a:r>
            <a:r>
              <a:rPr lang="en-US" sz="1100" dirty="0"/>
              <a:t> </a:t>
            </a:r>
            <a:r>
              <a:rPr lang="en-US" sz="1100" dirty="0" err="1"/>
              <a:t>suelta</a:t>
            </a:r>
            <a:r>
              <a:rPr lang="en-US" sz="1100" dirty="0"/>
              <a:t> de </a:t>
            </a:r>
            <a:r>
              <a:rPr lang="en-US" sz="1100" dirty="0" err="1"/>
              <a:t>tu</a:t>
            </a:r>
            <a:r>
              <a:rPr lang="en-US" sz="1100" dirty="0"/>
              <a:t> cabeza es </a:t>
            </a:r>
            <a:r>
              <a:rPr lang="en-US" sz="1100" dirty="0" err="1"/>
              <a:t>como</a:t>
            </a:r>
            <a:r>
              <a:rPr lang="en-US" sz="1100" dirty="0"/>
              <a:t> </a:t>
            </a:r>
            <a:r>
              <a:rPr lang="en-US" sz="1100" dirty="0" err="1"/>
              <a:t>hilos</a:t>
            </a:r>
            <a:r>
              <a:rPr lang="en-US" sz="1100" dirty="0"/>
              <a:t> de </a:t>
            </a:r>
            <a:r>
              <a:rPr lang="en-US" sz="1100" dirty="0" err="1"/>
              <a:t>púrpura</a:t>
            </a:r>
            <a:r>
              <a:rPr lang="en-US" sz="1100" dirty="0"/>
              <a:t>;</a:t>
            </a:r>
            <a:br>
              <a:rPr lang="en-US" sz="1100" dirty="0"/>
            </a:br>
            <a:r>
              <a:rPr lang="en-US" sz="1100" i="1" dirty="0"/>
              <a:t>El</a:t>
            </a:r>
            <a:r>
              <a:rPr lang="en-US" sz="1100" dirty="0"/>
              <a:t> </a:t>
            </a:r>
            <a:r>
              <a:rPr lang="en-US" sz="1100" dirty="0" err="1"/>
              <a:t>rey</a:t>
            </a:r>
            <a:r>
              <a:rPr lang="en-US" sz="1100" dirty="0"/>
              <a:t> se ha </a:t>
            </a:r>
            <a:r>
              <a:rPr lang="en-US" sz="1100" dirty="0" err="1"/>
              <a:t>cautivado</a:t>
            </a:r>
            <a:r>
              <a:rPr lang="en-US" sz="1100" dirty="0"/>
              <a:t> de </a:t>
            </a:r>
            <a:r>
              <a:rPr lang="en-US" sz="1100" i="1" dirty="0" err="1"/>
              <a:t>tus</a:t>
            </a:r>
            <a:r>
              <a:rPr lang="en-US" sz="1100" dirty="0"/>
              <a:t> </a:t>
            </a:r>
            <a:r>
              <a:rPr lang="en-US" sz="1100" dirty="0" err="1"/>
              <a:t>trenzas</a:t>
            </a:r>
            <a:r>
              <a:rPr lang="en-US" sz="1100" dirty="0"/>
              <a:t>.</a:t>
            </a:r>
          </a:p>
          <a:p>
            <a:pPr marL="0" indent="0">
              <a:lnSpc>
                <a:spcPct val="100000"/>
              </a:lnSpc>
              <a:spcBef>
                <a:spcPts val="0"/>
              </a:spcBef>
              <a:buNone/>
            </a:pPr>
            <a:r>
              <a:rPr lang="en-US" sz="1100" dirty="0"/>
              <a:t/>
            </a:r>
            <a:br>
              <a:rPr lang="en-US" sz="1100" dirty="0"/>
            </a:br>
            <a:r>
              <a:rPr lang="en-US" sz="1100" dirty="0"/>
              <a:t>¡</a:t>
            </a:r>
            <a:r>
              <a:rPr lang="en-US" sz="1100" dirty="0" err="1"/>
              <a:t>Qué</a:t>
            </a:r>
            <a:r>
              <a:rPr lang="en-US" sz="1100" dirty="0"/>
              <a:t> hermosa y </a:t>
            </a:r>
            <a:r>
              <a:rPr lang="en-US" sz="1100" dirty="0" err="1"/>
              <a:t>qué</a:t>
            </a:r>
            <a:r>
              <a:rPr lang="en-US" sz="1100" dirty="0"/>
              <a:t> </a:t>
            </a:r>
            <a:r>
              <a:rPr lang="en-US" sz="1100" dirty="0" err="1"/>
              <a:t>encantadora</a:t>
            </a:r>
            <a:r>
              <a:rPr lang="en-US" sz="1100" dirty="0"/>
              <a:t> </a:t>
            </a:r>
            <a:r>
              <a:rPr lang="en-US" sz="1100" dirty="0" err="1"/>
              <a:t>eres</a:t>
            </a:r>
            <a:r>
              <a:rPr lang="en-US" sz="1100" dirty="0"/>
              <a:t>,</a:t>
            </a:r>
            <a:br>
              <a:rPr lang="en-US" sz="1100" dirty="0"/>
            </a:br>
            <a:r>
              <a:rPr lang="en-US" sz="1100" dirty="0"/>
              <a:t>Amor </a:t>
            </a:r>
            <a:r>
              <a:rPr lang="en-US" sz="1100" i="1" dirty="0" err="1"/>
              <a:t>mío</a:t>
            </a:r>
            <a:r>
              <a:rPr lang="en-US" sz="1100" dirty="0"/>
              <a:t>, con </a:t>
            </a:r>
            <a:r>
              <a:rPr lang="en-US" sz="1100" i="1" dirty="0" err="1"/>
              <a:t>todos</a:t>
            </a:r>
            <a:r>
              <a:rPr lang="en-US" sz="1100" dirty="0"/>
              <a:t> </a:t>
            </a:r>
            <a:r>
              <a:rPr lang="en-US" sz="1100" dirty="0" err="1"/>
              <a:t>tus</a:t>
            </a:r>
            <a:r>
              <a:rPr lang="en-US" sz="1100" dirty="0"/>
              <a:t> </a:t>
            </a:r>
            <a:r>
              <a:rPr lang="en-US" sz="1100" dirty="0" err="1"/>
              <a:t>encantos</a:t>
            </a:r>
            <a:r>
              <a:rPr lang="en-US" sz="1100" dirty="0"/>
              <a:t>!</a:t>
            </a:r>
            <a:br>
              <a:rPr lang="en-US" sz="1100" dirty="0"/>
            </a:br>
            <a:r>
              <a:rPr lang="en-US" sz="1100" dirty="0"/>
              <a:t>Tu </a:t>
            </a:r>
            <a:r>
              <a:rPr lang="en-US" sz="1100" dirty="0" err="1"/>
              <a:t>estatura</a:t>
            </a:r>
            <a:r>
              <a:rPr lang="en-US" sz="1100" dirty="0"/>
              <a:t> es </a:t>
            </a:r>
            <a:r>
              <a:rPr lang="en-US" sz="1100" dirty="0" err="1"/>
              <a:t>semejante</a:t>
            </a:r>
            <a:r>
              <a:rPr lang="en-US" sz="1100" dirty="0"/>
              <a:t> a la </a:t>
            </a:r>
            <a:r>
              <a:rPr lang="en-US" sz="1100" dirty="0" err="1"/>
              <a:t>palmera</a:t>
            </a:r>
            <a:r>
              <a:rPr lang="en-US" sz="1100" dirty="0"/>
              <a:t>,</a:t>
            </a:r>
            <a:br>
              <a:rPr lang="en-US" sz="1100" dirty="0"/>
            </a:br>
            <a:r>
              <a:rPr lang="en-US" sz="1100" dirty="0"/>
              <a:t>Y </a:t>
            </a:r>
            <a:r>
              <a:rPr lang="en-US" sz="1100" dirty="0" err="1"/>
              <a:t>tus</a:t>
            </a:r>
            <a:r>
              <a:rPr lang="en-US" sz="1100" dirty="0"/>
              <a:t> </a:t>
            </a:r>
            <a:r>
              <a:rPr lang="en-US" sz="1100" dirty="0" err="1"/>
              <a:t>pechos</a:t>
            </a:r>
            <a:r>
              <a:rPr lang="en-US" sz="1100" dirty="0"/>
              <a:t>, a </a:t>
            </a:r>
            <a:r>
              <a:rPr lang="en-US" sz="1100" i="1" dirty="0"/>
              <a:t>sus</a:t>
            </a:r>
            <a:r>
              <a:rPr lang="en-US" sz="1100" dirty="0"/>
              <a:t> </a:t>
            </a:r>
            <a:r>
              <a:rPr lang="en-US" sz="1100" dirty="0" err="1"/>
              <a:t>racimos</a:t>
            </a:r>
            <a:r>
              <a:rPr lang="en-US" sz="1100" dirty="0"/>
              <a:t>.</a:t>
            </a:r>
            <a:br>
              <a:rPr lang="en-US" sz="1100" dirty="0"/>
            </a:br>
            <a:r>
              <a:rPr lang="en-US" sz="1100" dirty="0" err="1"/>
              <a:t>Yo</a:t>
            </a:r>
            <a:r>
              <a:rPr lang="en-US" sz="1100" dirty="0"/>
              <a:t> </a:t>
            </a:r>
            <a:r>
              <a:rPr lang="en-US" sz="1100" dirty="0" err="1"/>
              <a:t>dije</a:t>
            </a:r>
            <a:r>
              <a:rPr lang="en-US" sz="1100" dirty="0"/>
              <a:t>: “</a:t>
            </a:r>
            <a:r>
              <a:rPr lang="en-US" sz="1100" dirty="0" err="1"/>
              <a:t>Subiré</a:t>
            </a:r>
            <a:r>
              <a:rPr lang="en-US" sz="1100" dirty="0"/>
              <a:t> a la </a:t>
            </a:r>
            <a:r>
              <a:rPr lang="en-US" sz="1100" dirty="0" err="1"/>
              <a:t>palmera</a:t>
            </a:r>
            <a:r>
              <a:rPr lang="en-US" sz="1100" dirty="0"/>
              <a:t>,</a:t>
            </a:r>
            <a:br>
              <a:rPr lang="en-US" sz="1100" dirty="0"/>
            </a:br>
            <a:r>
              <a:rPr lang="en-US" sz="1100" dirty="0" err="1"/>
              <a:t>Tomaré</a:t>
            </a:r>
            <a:r>
              <a:rPr lang="en-US" sz="1100" dirty="0"/>
              <a:t> sus </a:t>
            </a:r>
            <a:r>
              <a:rPr lang="en-US" sz="1100" dirty="0" err="1"/>
              <a:t>frutos</a:t>
            </a:r>
            <a:r>
              <a:rPr lang="en-US" sz="1100" dirty="0"/>
              <a:t>”.</a:t>
            </a:r>
            <a:br>
              <a:rPr lang="en-US" sz="1100" dirty="0"/>
            </a:br>
            <a:r>
              <a:rPr lang="en-US" sz="1100" dirty="0"/>
              <a:t>¡Sean </a:t>
            </a:r>
            <a:r>
              <a:rPr lang="en-US" sz="1100" dirty="0" err="1"/>
              <a:t>tus</a:t>
            </a:r>
            <a:r>
              <a:rPr lang="en-US" sz="1100" dirty="0"/>
              <a:t> </a:t>
            </a:r>
            <a:r>
              <a:rPr lang="en-US" sz="1100" dirty="0" err="1"/>
              <a:t>pechos</a:t>
            </a:r>
            <a:r>
              <a:rPr lang="en-US" sz="1100" dirty="0"/>
              <a:t> </a:t>
            </a:r>
            <a:r>
              <a:rPr lang="en-US" sz="1100" dirty="0" err="1"/>
              <a:t>como</a:t>
            </a:r>
            <a:r>
              <a:rPr lang="en-US" sz="1100" dirty="0"/>
              <a:t> </a:t>
            </a:r>
            <a:r>
              <a:rPr lang="en-US" sz="1100" dirty="0" err="1"/>
              <a:t>racimos</a:t>
            </a:r>
            <a:r>
              <a:rPr lang="en-US" sz="1100" dirty="0"/>
              <a:t> de la vid,</a:t>
            </a:r>
            <a:br>
              <a:rPr lang="en-US" sz="1100" dirty="0"/>
            </a:br>
            <a:r>
              <a:rPr lang="en-US" sz="1100" dirty="0"/>
              <a:t>El perfume de </a:t>
            </a:r>
            <a:r>
              <a:rPr lang="en-US" sz="1100" dirty="0" err="1"/>
              <a:t>tu</a:t>
            </a:r>
            <a:r>
              <a:rPr lang="en-US" sz="1100" dirty="0"/>
              <a:t> </a:t>
            </a:r>
            <a:r>
              <a:rPr lang="en-US" sz="1100" dirty="0" err="1"/>
              <a:t>aliento</a:t>
            </a:r>
            <a:r>
              <a:rPr lang="en-US" sz="1100" dirty="0"/>
              <a:t> </a:t>
            </a:r>
            <a:r>
              <a:rPr lang="en-US" sz="1100" dirty="0" err="1"/>
              <a:t>como</a:t>
            </a:r>
            <a:r>
              <a:rPr lang="en-US" sz="1100" dirty="0"/>
              <a:t> manzanas,</a:t>
            </a:r>
            <a:br>
              <a:rPr lang="en-US" sz="1100" dirty="0"/>
            </a:br>
            <a:r>
              <a:rPr lang="en-US" sz="1100" dirty="0"/>
              <a:t>Y </a:t>
            </a:r>
            <a:r>
              <a:rPr lang="en-US" sz="1100" dirty="0" err="1"/>
              <a:t>tu</a:t>
            </a:r>
            <a:r>
              <a:rPr lang="en-US" sz="1100" dirty="0"/>
              <a:t> paladar </a:t>
            </a:r>
            <a:r>
              <a:rPr lang="en-US" sz="1100" dirty="0" err="1"/>
              <a:t>como</a:t>
            </a:r>
            <a:r>
              <a:rPr lang="en-US" sz="1100" dirty="0"/>
              <a:t> </a:t>
            </a:r>
            <a:r>
              <a:rPr lang="en-US" sz="1100" dirty="0" err="1"/>
              <a:t>el</a:t>
            </a:r>
            <a:r>
              <a:rPr lang="en-US" sz="1100" dirty="0"/>
              <a:t> </a:t>
            </a:r>
            <a:r>
              <a:rPr lang="en-US" sz="1100" dirty="0" err="1"/>
              <a:t>mejor</a:t>
            </a:r>
            <a:r>
              <a:rPr lang="en-US" sz="1100" dirty="0"/>
              <a:t> vino!».</a:t>
            </a:r>
          </a:p>
        </p:txBody>
      </p:sp>
    </p:spTree>
    <p:extLst>
      <p:ext uri="{BB962C8B-B14F-4D97-AF65-F5344CB8AC3E}">
        <p14:creationId xmlns:p14="http://schemas.microsoft.com/office/powerpoint/2010/main" val="182837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550AE69-AC86-4188-83E5-A856C4F1DC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xmlns="" id="{EC4CA156-2C9D-4F0C-B229-88D8B5E17B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D7361ED3-EBE5-4EFC-8DA3-D0CE4BF2F4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 name="Group 14">
            <a:extLst>
              <a:ext uri="{FF2B5EF4-FFF2-40B4-BE49-F238E27FC236}">
                <a16:creationId xmlns:a16="http://schemas.microsoft.com/office/drawing/2014/main" xmlns="" id="{85105087-7F16-4C94-837C-C4544511666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236911" y="4068923"/>
            <a:ext cx="810678" cy="1080902"/>
            <a:chOff x="9685338" y="4460675"/>
            <a:chExt cx="1080904" cy="1080902"/>
          </a:xfrm>
        </p:grpSpPr>
        <p:sp>
          <p:nvSpPr>
            <p:cNvPr id="16" name="Oval 15">
              <a:extLst>
                <a:ext uri="{FF2B5EF4-FFF2-40B4-BE49-F238E27FC236}">
                  <a16:creationId xmlns:a16="http://schemas.microsoft.com/office/drawing/2014/main" xmlns="" id="{4F2F3467-E50F-4A91-B27D-E324936A66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xmlns="" id="{D678BE03-AC84-4940-A7FD-5B143FE2D6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9" name="Rectangle 18">
            <a:extLst>
              <a:ext uri="{FF2B5EF4-FFF2-40B4-BE49-F238E27FC236}">
                <a16:creationId xmlns:a16="http://schemas.microsoft.com/office/drawing/2014/main" xmlns="" id="{0E2D3DCD-4716-40AA-90C0-6F2F9F116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5715" y="-1"/>
            <a:ext cx="915543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5" name="Picture 4">
            <a:extLst>
              <a:ext uri="{FF2B5EF4-FFF2-40B4-BE49-F238E27FC236}">
                <a16:creationId xmlns:a16="http://schemas.microsoft.com/office/drawing/2014/main" xmlns="" id="{5CEC126C-1B83-4D65-A2C0-2471D74D0984}"/>
              </a:ext>
            </a:extLst>
          </p:cNvPr>
          <p:cNvPicPr>
            <a:picLocks noChangeAspect="1"/>
          </p:cNvPicPr>
          <p:nvPr/>
        </p:nvPicPr>
        <p:blipFill rotWithShape="1">
          <a:blip r:embed="rId6"/>
          <a:srcRect l="152" r="10847" b="-1"/>
          <a:stretch/>
        </p:blipFill>
        <p:spPr>
          <a:xfrm>
            <a:off x="-11430" y="289377"/>
            <a:ext cx="9143980" cy="6857989"/>
          </a:xfrm>
          <a:prstGeom prst="rect">
            <a:avLst/>
          </a:prstGeom>
        </p:spPr>
      </p:pic>
      <p:sp>
        <p:nvSpPr>
          <p:cNvPr id="21" name="Rectangle 20">
            <a:extLst>
              <a:ext uri="{FF2B5EF4-FFF2-40B4-BE49-F238E27FC236}">
                <a16:creationId xmlns:a16="http://schemas.microsoft.com/office/drawing/2014/main" xmlns="" id="{037BACED-9574-4AAE-9D04-5100308350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57366"/>
            <a:ext cx="9144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651EEF68-B860-41A9-8F84-DBC0DFF13CAC}"/>
              </a:ext>
            </a:extLst>
          </p:cNvPr>
          <p:cNvSpPr>
            <a:spLocks noGrp="1"/>
          </p:cNvSpPr>
          <p:nvPr>
            <p:ph type="title"/>
          </p:nvPr>
        </p:nvSpPr>
        <p:spPr>
          <a:xfrm>
            <a:off x="788671" y="4355692"/>
            <a:ext cx="2730034" cy="1472224"/>
          </a:xfrm>
        </p:spPr>
        <p:txBody>
          <a:bodyPr vert="horz" lIns="91440" tIns="45720" rIns="91440" bIns="45720" rtlCol="0" anchor="b">
            <a:normAutofit/>
          </a:bodyPr>
          <a:lstStyle/>
          <a:p>
            <a:r>
              <a:rPr lang="en-US" dirty="0">
                <a:blipFill dpi="0" rotWithShape="1">
                  <a:blip r:embed="rId4"/>
                  <a:srcRect/>
                  <a:tile tx="6350" ty="-127000" sx="65000" sy="64000" flip="none" algn="tl"/>
                </a:blipFill>
              </a:rPr>
              <a:t>modesty</a:t>
            </a:r>
          </a:p>
        </p:txBody>
      </p:sp>
      <p:sp>
        <p:nvSpPr>
          <p:cNvPr id="3" name="Text Placeholder 2">
            <a:extLst>
              <a:ext uri="{FF2B5EF4-FFF2-40B4-BE49-F238E27FC236}">
                <a16:creationId xmlns:a16="http://schemas.microsoft.com/office/drawing/2014/main" xmlns="" id="{C2A32AF4-4CD1-490D-8E45-B8D25D078E0F}"/>
              </a:ext>
            </a:extLst>
          </p:cNvPr>
          <p:cNvSpPr>
            <a:spLocks noGrp="1"/>
          </p:cNvSpPr>
          <p:nvPr>
            <p:ph type="body" idx="1"/>
          </p:nvPr>
        </p:nvSpPr>
        <p:spPr>
          <a:xfrm>
            <a:off x="802386" y="5908302"/>
            <a:ext cx="2843639" cy="364482"/>
          </a:xfrm>
        </p:spPr>
        <p:txBody>
          <a:bodyPr vert="horz" lIns="91440" tIns="45720" rIns="91440" bIns="45720" rtlCol="0">
            <a:normAutofit/>
          </a:bodyPr>
          <a:lstStyle/>
          <a:p>
            <a:r>
              <a:rPr lang="en-US" sz="1900" dirty="0">
                <a:solidFill>
                  <a:schemeClr val="tx1"/>
                </a:solidFill>
              </a:rPr>
              <a:t>It’s Not What YOU Think</a:t>
            </a:r>
          </a:p>
        </p:txBody>
      </p:sp>
      <p:grpSp>
        <p:nvGrpSpPr>
          <p:cNvPr id="23" name="Group 22">
            <a:extLst>
              <a:ext uri="{FF2B5EF4-FFF2-40B4-BE49-F238E27FC236}">
                <a16:creationId xmlns:a16="http://schemas.microsoft.com/office/drawing/2014/main" xmlns="" id="{FA08BC01-A289-44B6-9133-2814052F97D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684192" y="5111496"/>
            <a:ext cx="810678" cy="1080902"/>
            <a:chOff x="9685338" y="4460675"/>
            <a:chExt cx="1080904" cy="1080902"/>
          </a:xfrm>
        </p:grpSpPr>
        <p:sp>
          <p:nvSpPr>
            <p:cNvPr id="24" name="Oval 23">
              <a:extLst>
                <a:ext uri="{FF2B5EF4-FFF2-40B4-BE49-F238E27FC236}">
                  <a16:creationId xmlns:a16="http://schemas.microsoft.com/office/drawing/2014/main" xmlns="" id="{A9CD65F9-B9FF-4981-AB43-F25748584E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25" name="Oval 24">
              <a:extLst>
                <a:ext uri="{FF2B5EF4-FFF2-40B4-BE49-F238E27FC236}">
                  <a16:creationId xmlns:a16="http://schemas.microsoft.com/office/drawing/2014/main" xmlns="" id="{782EC907-6C80-4890-9ECB-3019DBC4DF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algn="ctr" defTabSz="914400">
                <a:defRPr/>
              </a:pPr>
              <a:endParaRPr lang="en-US" kern="0" dirty="0">
                <a:solidFill>
                  <a:prstClr val="white"/>
                </a:solidFill>
                <a:latin typeface="Calibri"/>
              </a:endParaRPr>
            </a:p>
          </p:txBody>
        </p:sp>
      </p:grpSp>
      <p:sp>
        <p:nvSpPr>
          <p:cNvPr id="18" name="Title 1">
            <a:extLst>
              <a:ext uri="{FF2B5EF4-FFF2-40B4-BE49-F238E27FC236}">
                <a16:creationId xmlns:a16="http://schemas.microsoft.com/office/drawing/2014/main" xmlns="" id="{EE287CB7-0CFA-A04D-E7EA-0F57231027A9}"/>
              </a:ext>
            </a:extLst>
          </p:cNvPr>
          <p:cNvSpPr txBox="1">
            <a:spLocks/>
          </p:cNvSpPr>
          <p:nvPr/>
        </p:nvSpPr>
        <p:spPr>
          <a:xfrm>
            <a:off x="4655884" y="4368252"/>
            <a:ext cx="2947240" cy="1472224"/>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400" b="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err="1">
                <a:blipFill dpi="0" rotWithShape="1">
                  <a:blip r:embed="rId4"/>
                  <a:srcRect/>
                  <a:tile tx="6350" ty="-127000" sx="65000" sy="64000" flip="none" algn="tl"/>
                </a:blipFill>
              </a:rPr>
              <a:t>modestia</a:t>
            </a:r>
            <a:endParaRPr lang="en-US" dirty="0">
              <a:blipFill dpi="0" rotWithShape="1">
                <a:blip r:embed="rId4"/>
                <a:srcRect/>
                <a:tile tx="6350" ty="-127000" sx="65000" sy="64000" flip="none" algn="tl"/>
              </a:blipFill>
            </a:endParaRPr>
          </a:p>
        </p:txBody>
      </p:sp>
      <p:sp>
        <p:nvSpPr>
          <p:cNvPr id="20" name="Text Placeholder 2">
            <a:extLst>
              <a:ext uri="{FF2B5EF4-FFF2-40B4-BE49-F238E27FC236}">
                <a16:creationId xmlns:a16="http://schemas.microsoft.com/office/drawing/2014/main" xmlns="" id="{5C2BA782-7E70-7533-8232-4561B18184A0}"/>
              </a:ext>
            </a:extLst>
          </p:cNvPr>
          <p:cNvSpPr txBox="1">
            <a:spLocks/>
          </p:cNvSpPr>
          <p:nvPr/>
        </p:nvSpPr>
        <p:spPr>
          <a:xfrm>
            <a:off x="4633806" y="5883780"/>
            <a:ext cx="2843639" cy="36448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pPr>
              <a:buClr>
                <a:srgbClr val="D34817">
                  <a:lumMod val="75000"/>
                </a:srgbClr>
              </a:buClr>
            </a:pPr>
            <a:r>
              <a:rPr lang="en-US" sz="1900" dirty="0">
                <a:solidFill>
                  <a:prstClr val="black"/>
                </a:solidFill>
              </a:rPr>
              <a:t>No </a:t>
            </a:r>
            <a:r>
              <a:rPr lang="en-US" sz="1900" dirty="0" err="1" smtClean="0">
                <a:solidFill>
                  <a:prstClr val="black"/>
                </a:solidFill>
              </a:rPr>
              <a:t>es</a:t>
            </a:r>
            <a:r>
              <a:rPr lang="en-US" sz="1900" dirty="0" smtClean="0">
                <a:solidFill>
                  <a:prstClr val="black"/>
                </a:solidFill>
              </a:rPr>
              <a:t> lo que TÚ </a:t>
            </a:r>
            <a:r>
              <a:rPr lang="en-US" sz="1900" dirty="0" err="1" smtClean="0">
                <a:solidFill>
                  <a:prstClr val="black"/>
                </a:solidFill>
              </a:rPr>
              <a:t>piensas</a:t>
            </a:r>
            <a:endParaRPr lang="en-US" sz="1900" dirty="0">
              <a:solidFill>
                <a:prstClr val="black"/>
              </a:solidFill>
            </a:endParaRPr>
          </a:p>
        </p:txBody>
      </p:sp>
    </p:spTree>
    <p:extLst>
      <p:ext uri="{BB962C8B-B14F-4D97-AF65-F5344CB8AC3E}">
        <p14:creationId xmlns:p14="http://schemas.microsoft.com/office/powerpoint/2010/main" val="380669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1F5EB8D8-D9B6-433B-9E4B-170872A31D36}"/>
              </a:ext>
            </a:extLst>
          </p:cNvPr>
          <p:cNvSpPr>
            <a:spLocks noGrp="1"/>
          </p:cNvSpPr>
          <p:nvPr>
            <p:ph type="title"/>
          </p:nvPr>
        </p:nvSpPr>
        <p:spPr/>
        <p:txBody>
          <a:bodyPr/>
          <a:lstStyle/>
          <a:p>
            <a:r>
              <a:rPr lang="en-US" dirty="0"/>
              <a:t>Song 7:9B-10</a:t>
            </a:r>
            <a:br>
              <a:rPr lang="en-US" dirty="0"/>
            </a:br>
            <a:r>
              <a:rPr lang="en-US" dirty="0" err="1"/>
              <a:t>Cantares</a:t>
            </a:r>
            <a:r>
              <a:rPr lang="en-US" dirty="0"/>
              <a:t> 7:9B-10</a:t>
            </a:r>
          </a:p>
        </p:txBody>
      </p:sp>
      <p:sp>
        <p:nvSpPr>
          <p:cNvPr id="12" name="Content Placeholder 11">
            <a:extLst>
              <a:ext uri="{FF2B5EF4-FFF2-40B4-BE49-F238E27FC236}">
                <a16:creationId xmlns:a16="http://schemas.microsoft.com/office/drawing/2014/main" xmlns="" id="{C5963655-D20C-46A6-B11B-8CE6255DB5ED}"/>
              </a:ext>
            </a:extLst>
          </p:cNvPr>
          <p:cNvSpPr>
            <a:spLocks noGrp="1"/>
          </p:cNvSpPr>
          <p:nvPr>
            <p:ph sz="half" idx="2"/>
          </p:nvPr>
        </p:nvSpPr>
        <p:spPr>
          <a:xfrm>
            <a:off x="685800" y="2743200"/>
            <a:ext cx="3657600" cy="3803374"/>
          </a:xfrm>
        </p:spPr>
        <p:txBody>
          <a:bodyPr>
            <a:normAutofit/>
          </a:bodyPr>
          <a:lstStyle/>
          <a:p>
            <a:pPr marL="0" indent="0">
              <a:buNone/>
            </a:pPr>
            <a:r>
              <a:rPr lang="en-US" b="1" dirty="0"/>
              <a:t>The Shulamite</a:t>
            </a:r>
          </a:p>
          <a:p>
            <a:pPr marL="0" indent="0">
              <a:buNone/>
            </a:pPr>
            <a:r>
              <a:rPr lang="en-US" i="1" dirty="0"/>
              <a:t>The wine</a:t>
            </a:r>
            <a:r>
              <a:rPr lang="en-US" dirty="0"/>
              <a:t> goes </a:t>
            </a:r>
            <a:r>
              <a:rPr lang="en-US" i="1" dirty="0"/>
              <a:t>down</a:t>
            </a:r>
            <a:r>
              <a:rPr lang="en-US" dirty="0"/>
              <a:t> smoothly for my beloved,</a:t>
            </a:r>
            <a:br>
              <a:rPr lang="en-US" dirty="0"/>
            </a:br>
            <a:r>
              <a:rPr lang="en-US" baseline="30000" dirty="0"/>
              <a:t>  </a:t>
            </a:r>
            <a:r>
              <a:rPr lang="en-US" dirty="0"/>
              <a:t>Moving gently the lips of sleepers.</a:t>
            </a:r>
            <a:br>
              <a:rPr lang="en-US" dirty="0"/>
            </a:br>
            <a:endParaRPr lang="en-US" dirty="0"/>
          </a:p>
          <a:p>
            <a:pPr marL="0" indent="0">
              <a:buNone/>
            </a:pPr>
            <a:r>
              <a:rPr lang="en-US" dirty="0"/>
              <a:t>I </a:t>
            </a:r>
            <a:r>
              <a:rPr lang="en-US" i="1" dirty="0"/>
              <a:t>am</a:t>
            </a:r>
            <a:r>
              <a:rPr lang="en-US" dirty="0"/>
              <a:t> my beloved’s,</a:t>
            </a:r>
            <a:br>
              <a:rPr lang="en-US" dirty="0"/>
            </a:br>
            <a:r>
              <a:rPr lang="en-US" dirty="0"/>
              <a:t>  And his desire </a:t>
            </a:r>
            <a:r>
              <a:rPr lang="en-US" i="1" dirty="0"/>
              <a:t>is</a:t>
            </a:r>
            <a:r>
              <a:rPr lang="en-US" dirty="0"/>
              <a:t> toward me.</a:t>
            </a:r>
          </a:p>
        </p:txBody>
      </p:sp>
      <p:sp>
        <p:nvSpPr>
          <p:cNvPr id="14" name="Content Placeholder 13">
            <a:extLst>
              <a:ext uri="{FF2B5EF4-FFF2-40B4-BE49-F238E27FC236}">
                <a16:creationId xmlns:a16="http://schemas.microsoft.com/office/drawing/2014/main" xmlns="" id="{32802741-2E03-429F-BB86-B2479C7C8518}"/>
              </a:ext>
            </a:extLst>
          </p:cNvPr>
          <p:cNvSpPr>
            <a:spLocks noGrp="1"/>
          </p:cNvSpPr>
          <p:nvPr>
            <p:ph sz="quarter" idx="4"/>
          </p:nvPr>
        </p:nvSpPr>
        <p:spPr>
          <a:xfrm>
            <a:off x="4820793" y="2743200"/>
            <a:ext cx="3657600" cy="3803374"/>
          </a:xfrm>
        </p:spPr>
        <p:txBody>
          <a:bodyPr>
            <a:normAutofit/>
          </a:bodyPr>
          <a:lstStyle/>
          <a:p>
            <a:pPr marL="0" indent="0">
              <a:buNone/>
            </a:pPr>
            <a:r>
              <a:rPr lang="en-US" b="1" dirty="0"/>
              <a:t>La </a:t>
            </a:r>
            <a:r>
              <a:rPr lang="en-US" b="1" dirty="0" err="1"/>
              <a:t>Sulamita</a:t>
            </a:r>
            <a:endParaRPr lang="en-US" b="1" dirty="0"/>
          </a:p>
          <a:p>
            <a:pPr marL="0" indent="0">
              <a:buNone/>
            </a:pPr>
            <a:r>
              <a:rPr lang="en-US" i="1" dirty="0" err="1"/>
              <a:t>Entra</a:t>
            </a:r>
            <a:r>
              <a:rPr lang="en-US" i="1" dirty="0"/>
              <a:t> </a:t>
            </a:r>
            <a:r>
              <a:rPr lang="en-US" i="1" dirty="0" err="1"/>
              <a:t>suavemente</a:t>
            </a:r>
            <a:r>
              <a:rPr lang="en-US" i="1" dirty="0"/>
              <a:t> </a:t>
            </a:r>
            <a:r>
              <a:rPr lang="en-US" i="1" dirty="0" err="1"/>
              <a:t>el</a:t>
            </a:r>
            <a:r>
              <a:rPr lang="en-US" i="1" dirty="0"/>
              <a:t> vino </a:t>
            </a:r>
            <a:r>
              <a:rPr lang="en-US" dirty="0" err="1"/>
              <a:t>en</a:t>
            </a:r>
            <a:r>
              <a:rPr lang="en-US" dirty="0"/>
              <a:t> mi </a:t>
            </a:r>
            <a:r>
              <a:rPr lang="en-US" dirty="0" err="1"/>
              <a:t>amado</a:t>
            </a:r>
            <a:r>
              <a:rPr lang="en-US" i="1" dirty="0"/>
              <a:t>,</a:t>
            </a:r>
            <a:br>
              <a:rPr lang="en-US" i="1" dirty="0"/>
            </a:br>
            <a:r>
              <a:rPr lang="en-US" dirty="0"/>
              <a:t>Como </a:t>
            </a:r>
            <a:r>
              <a:rPr lang="en-US" dirty="0" err="1"/>
              <a:t>fluye</a:t>
            </a:r>
            <a:r>
              <a:rPr lang="en-US" dirty="0"/>
              <a:t> </a:t>
            </a:r>
            <a:r>
              <a:rPr lang="en-US" dirty="0" err="1"/>
              <a:t>por</a:t>
            </a:r>
            <a:r>
              <a:rPr lang="en-US" dirty="0"/>
              <a:t> </a:t>
            </a:r>
            <a:r>
              <a:rPr lang="en-US" dirty="0" err="1"/>
              <a:t>los</a:t>
            </a:r>
            <a:r>
              <a:rPr lang="en-US" dirty="0"/>
              <a:t> </a:t>
            </a:r>
            <a:r>
              <a:rPr lang="en-US" dirty="0" err="1"/>
              <a:t>labios</a:t>
            </a:r>
            <a:r>
              <a:rPr lang="en-US" dirty="0"/>
              <a:t> de </a:t>
            </a:r>
            <a:r>
              <a:rPr lang="en-US" dirty="0" err="1"/>
              <a:t>los</a:t>
            </a:r>
            <a:r>
              <a:rPr lang="en-US" dirty="0"/>
              <a:t> que se </a:t>
            </a:r>
            <a:r>
              <a:rPr lang="en-US" dirty="0" err="1"/>
              <a:t>duermen</a:t>
            </a:r>
            <a:r>
              <a:rPr lang="en-US" i="1" dirty="0"/>
              <a:t>.</a:t>
            </a:r>
          </a:p>
          <a:p>
            <a:pPr marL="0" indent="0">
              <a:buNone/>
            </a:pPr>
            <a:endParaRPr lang="en-US" i="1" dirty="0"/>
          </a:p>
          <a:p>
            <a:pPr marL="0" indent="0">
              <a:buNone/>
            </a:pPr>
            <a:r>
              <a:rPr lang="en-US" dirty="0" err="1"/>
              <a:t>Yo</a:t>
            </a:r>
            <a:r>
              <a:rPr lang="en-US" dirty="0"/>
              <a:t> </a:t>
            </a:r>
            <a:r>
              <a:rPr lang="en-US" i="1" dirty="0"/>
              <a:t>soy</a:t>
            </a:r>
            <a:r>
              <a:rPr lang="en-US" dirty="0"/>
              <a:t> de mi </a:t>
            </a:r>
            <a:r>
              <a:rPr lang="en-US" dirty="0" err="1"/>
              <a:t>amado</a:t>
            </a:r>
            <a:r>
              <a:rPr lang="en-US" i="1" dirty="0"/>
              <a:t>,</a:t>
            </a:r>
            <a:br>
              <a:rPr lang="en-US" i="1" dirty="0"/>
            </a:br>
            <a:r>
              <a:rPr lang="en-US" dirty="0"/>
              <a:t>Y para </a:t>
            </a:r>
            <a:r>
              <a:rPr lang="en-US" dirty="0" err="1"/>
              <a:t>mí</a:t>
            </a:r>
            <a:r>
              <a:rPr lang="en-US" dirty="0"/>
              <a:t> </a:t>
            </a:r>
            <a:r>
              <a:rPr lang="en-US" i="1" dirty="0"/>
              <a:t>es </a:t>
            </a:r>
            <a:r>
              <a:rPr lang="en-US" dirty="0" err="1"/>
              <a:t>todo</a:t>
            </a:r>
            <a:r>
              <a:rPr lang="en-US" dirty="0"/>
              <a:t> </a:t>
            </a:r>
            <a:r>
              <a:rPr lang="en-US" dirty="0" err="1"/>
              <a:t>su</a:t>
            </a:r>
            <a:r>
              <a:rPr lang="en-US" dirty="0"/>
              <a:t> </a:t>
            </a:r>
            <a:r>
              <a:rPr lang="en-US" dirty="0" err="1"/>
              <a:t>deseo</a:t>
            </a:r>
            <a:r>
              <a:rPr lang="en-US" dirty="0"/>
              <a:t>.</a:t>
            </a:r>
          </a:p>
        </p:txBody>
      </p:sp>
    </p:spTree>
    <p:extLst>
      <p:ext uri="{BB962C8B-B14F-4D97-AF65-F5344CB8AC3E}">
        <p14:creationId xmlns:p14="http://schemas.microsoft.com/office/powerpoint/2010/main" val="352281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E2D3DCD-4716-40AA-90C0-6F2F9F116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endParaRPr>
          </a:p>
        </p:txBody>
      </p:sp>
      <p:sp>
        <p:nvSpPr>
          <p:cNvPr id="12" name="Rectangle 11">
            <a:extLst>
              <a:ext uri="{FF2B5EF4-FFF2-40B4-BE49-F238E27FC236}">
                <a16:creationId xmlns:a16="http://schemas.microsoft.com/office/drawing/2014/main" xmlns="" id="{037BACED-9574-4AAE-9D04-5100308350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6" y="4225845"/>
            <a:ext cx="9144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 name="Subtitle 2">
            <a:extLst>
              <a:ext uri="{FF2B5EF4-FFF2-40B4-BE49-F238E27FC236}">
                <a16:creationId xmlns:a16="http://schemas.microsoft.com/office/drawing/2014/main" xmlns="" id="{6FABE257-83AA-474D-BCC2-238EE02A29AD}"/>
              </a:ext>
            </a:extLst>
          </p:cNvPr>
          <p:cNvSpPr>
            <a:spLocks noGrp="1"/>
          </p:cNvSpPr>
          <p:nvPr>
            <p:ph type="subTitle" idx="1"/>
          </p:nvPr>
        </p:nvSpPr>
        <p:spPr>
          <a:xfrm>
            <a:off x="491510" y="6443382"/>
            <a:ext cx="7881801" cy="345898"/>
          </a:xfrm>
        </p:spPr>
        <p:txBody>
          <a:bodyPr>
            <a:normAutofit/>
          </a:bodyPr>
          <a:lstStyle/>
          <a:p>
            <a:pPr algn="ctr"/>
            <a:r>
              <a:rPr lang="en-US" sz="1700" i="1" dirty="0">
                <a:solidFill>
                  <a:srgbClr val="FFFF00"/>
                </a:solidFill>
              </a:rPr>
              <a:t>Is there a difference?	Hay </a:t>
            </a:r>
            <a:r>
              <a:rPr lang="en-US" sz="1700" i="1" dirty="0" err="1">
                <a:solidFill>
                  <a:srgbClr val="FFFF00"/>
                </a:solidFill>
              </a:rPr>
              <a:t>una</a:t>
            </a:r>
            <a:r>
              <a:rPr lang="en-US" sz="1700" i="1" dirty="0">
                <a:solidFill>
                  <a:srgbClr val="FFFF00"/>
                </a:solidFill>
              </a:rPr>
              <a:t> </a:t>
            </a:r>
            <a:r>
              <a:rPr lang="en-US" sz="1700" i="1" dirty="0" err="1">
                <a:solidFill>
                  <a:srgbClr val="FFFF00"/>
                </a:solidFill>
              </a:rPr>
              <a:t>diferencia</a:t>
            </a:r>
            <a:r>
              <a:rPr lang="en-US" sz="1700" i="1" dirty="0">
                <a:solidFill>
                  <a:srgbClr val="FFFF00"/>
                </a:solidFill>
              </a:rPr>
              <a:t>?</a:t>
            </a:r>
          </a:p>
        </p:txBody>
      </p:sp>
      <p:pic>
        <p:nvPicPr>
          <p:cNvPr id="5" name="Picture 4" descr="A close up of a flowers">
            <a:extLst>
              <a:ext uri="{FF2B5EF4-FFF2-40B4-BE49-F238E27FC236}">
                <a16:creationId xmlns:a16="http://schemas.microsoft.com/office/drawing/2014/main" xmlns="" id="{0EF5E38D-0785-4482-91F2-A65E2DFB5889}"/>
              </a:ext>
            </a:extLst>
          </p:cNvPr>
          <p:cNvPicPr>
            <a:picLocks noChangeAspect="1"/>
          </p:cNvPicPr>
          <p:nvPr/>
        </p:nvPicPr>
        <p:blipFill rotWithShape="1">
          <a:blip r:embed="rId3"/>
          <a:srcRect t="8315" b="22163"/>
          <a:stretch/>
        </p:blipFill>
        <p:spPr>
          <a:xfrm>
            <a:off x="20" y="10"/>
            <a:ext cx="9143980" cy="4243361"/>
          </a:xfrm>
          <a:prstGeom prst="rect">
            <a:avLst/>
          </a:prstGeom>
        </p:spPr>
      </p:pic>
      <p:sp>
        <p:nvSpPr>
          <p:cNvPr id="9" name="Title 1">
            <a:extLst>
              <a:ext uri="{FF2B5EF4-FFF2-40B4-BE49-F238E27FC236}">
                <a16:creationId xmlns:a16="http://schemas.microsoft.com/office/drawing/2014/main" xmlns="" id="{0BE3608C-23E2-C087-2088-8460758D55AB}"/>
              </a:ext>
            </a:extLst>
          </p:cNvPr>
          <p:cNvSpPr txBox="1">
            <a:spLocks/>
          </p:cNvSpPr>
          <p:nvPr/>
        </p:nvSpPr>
        <p:spPr>
          <a:xfrm>
            <a:off x="397565" y="4297817"/>
            <a:ext cx="8272906" cy="1119133"/>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6400" b="0" kern="1200" cap="all" baseline="0">
                <a:blipFill dpi="0" rotWithShape="1">
                  <a:blip r:embed="rId4"/>
                  <a:srcRect/>
                  <a:tile tx="6350" ty="-127000" sx="65000" sy="64000" flip="none" algn="tl"/>
                </a:blipFill>
                <a:latin typeface="+mj-lt"/>
                <a:ea typeface="+mj-ea"/>
                <a:cs typeface="+mj-cs"/>
              </a:defRPr>
            </a:lvl1pPr>
          </a:lstStyle>
          <a:p>
            <a:r>
              <a:rPr lang="en-US" sz="2600" dirty="0">
                <a:solidFill>
                  <a:prstClr val="white"/>
                </a:solidFill>
              </a:rPr>
              <a:t>My beloved is mine, and I am his (2:17)</a:t>
            </a:r>
            <a:br>
              <a:rPr lang="en-US" sz="2600" dirty="0">
                <a:solidFill>
                  <a:prstClr val="white"/>
                </a:solidFill>
              </a:rPr>
            </a:br>
            <a:r>
              <a:rPr lang="en-US" sz="2600" dirty="0">
                <a:solidFill>
                  <a:prstClr val="white"/>
                </a:solidFill>
                <a:sym typeface="Wingdings" panose="05000000000000000000" pitchFamily="2" charset="2"/>
              </a:rPr>
              <a:t></a:t>
            </a:r>
            <a:r>
              <a:rPr lang="en-US" sz="2600" dirty="0">
                <a:solidFill>
                  <a:prstClr val="white"/>
                </a:solidFill>
              </a:rPr>
              <a:t>I am my beloved’s, and My beloved is mine (6:3)</a:t>
            </a:r>
            <a:br>
              <a:rPr lang="en-US" sz="2600" dirty="0">
                <a:solidFill>
                  <a:prstClr val="white"/>
                </a:solidFill>
              </a:rPr>
            </a:br>
            <a:r>
              <a:rPr lang="en-US" sz="2600" dirty="0">
                <a:solidFill>
                  <a:prstClr val="white"/>
                </a:solidFill>
              </a:rPr>
              <a:t>  </a:t>
            </a:r>
            <a:r>
              <a:rPr lang="en-US" sz="2600" dirty="0">
                <a:solidFill>
                  <a:prstClr val="white"/>
                </a:solidFill>
                <a:sym typeface="Wingdings" panose="05000000000000000000" pitchFamily="2" charset="2"/>
              </a:rPr>
              <a:t></a:t>
            </a:r>
            <a:r>
              <a:rPr lang="en-US" sz="2600" dirty="0">
                <a:solidFill>
                  <a:prstClr val="white"/>
                </a:solidFill>
              </a:rPr>
              <a:t>I am my beloved’s, and his desire is toward me (7:10)</a:t>
            </a:r>
            <a:endParaRPr lang="en-US" sz="2600" dirty="0">
              <a:solidFill>
                <a:srgbClr val="FFFF00"/>
              </a:solidFill>
            </a:endParaRPr>
          </a:p>
        </p:txBody>
      </p:sp>
      <p:sp>
        <p:nvSpPr>
          <p:cNvPr id="11" name="Title 1">
            <a:extLst>
              <a:ext uri="{FF2B5EF4-FFF2-40B4-BE49-F238E27FC236}">
                <a16:creationId xmlns:a16="http://schemas.microsoft.com/office/drawing/2014/main" xmlns="" id="{0F1BE690-B2C2-2CA1-F9E5-D112CA9B55DC}"/>
              </a:ext>
            </a:extLst>
          </p:cNvPr>
          <p:cNvSpPr txBox="1">
            <a:spLocks/>
          </p:cNvSpPr>
          <p:nvPr/>
        </p:nvSpPr>
        <p:spPr>
          <a:xfrm>
            <a:off x="379584" y="5390582"/>
            <a:ext cx="8272906" cy="1119133"/>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6400" b="0" kern="1200" cap="all" baseline="0">
                <a:blipFill dpi="0" rotWithShape="1">
                  <a:blip r:embed="rId4"/>
                  <a:srcRect/>
                  <a:tile tx="6350" ty="-127000" sx="65000" sy="64000" flip="none" algn="tl"/>
                </a:blipFill>
                <a:latin typeface="+mj-lt"/>
                <a:ea typeface="+mj-ea"/>
                <a:cs typeface="+mj-cs"/>
              </a:defRPr>
            </a:lvl1pPr>
          </a:lstStyle>
          <a:p>
            <a:r>
              <a:rPr lang="en-US" sz="2600" dirty="0">
                <a:solidFill>
                  <a:prstClr val="white"/>
                </a:solidFill>
              </a:rPr>
              <a:t>Mi </a:t>
            </a:r>
            <a:r>
              <a:rPr lang="en-US" sz="2600" dirty="0" err="1">
                <a:solidFill>
                  <a:prstClr val="white"/>
                </a:solidFill>
              </a:rPr>
              <a:t>amado</a:t>
            </a:r>
            <a:r>
              <a:rPr lang="en-US" sz="2600" dirty="0">
                <a:solidFill>
                  <a:prstClr val="white"/>
                </a:solidFill>
              </a:rPr>
              <a:t> es </a:t>
            </a:r>
            <a:r>
              <a:rPr lang="en-US" sz="2600" dirty="0" err="1">
                <a:solidFill>
                  <a:prstClr val="white"/>
                </a:solidFill>
              </a:rPr>
              <a:t>mío</a:t>
            </a:r>
            <a:r>
              <a:rPr lang="en-US" sz="2600" dirty="0">
                <a:solidFill>
                  <a:prstClr val="white"/>
                </a:solidFill>
              </a:rPr>
              <a:t>, y </a:t>
            </a:r>
            <a:r>
              <a:rPr lang="en-US" sz="2600" dirty="0" err="1">
                <a:solidFill>
                  <a:prstClr val="white"/>
                </a:solidFill>
              </a:rPr>
              <a:t>yo</a:t>
            </a:r>
            <a:r>
              <a:rPr lang="en-US" sz="2600" dirty="0">
                <a:solidFill>
                  <a:prstClr val="white"/>
                </a:solidFill>
              </a:rPr>
              <a:t> soy </a:t>
            </a:r>
            <a:r>
              <a:rPr lang="en-US" sz="2600" dirty="0" err="1">
                <a:solidFill>
                  <a:prstClr val="white"/>
                </a:solidFill>
              </a:rPr>
              <a:t>suya</a:t>
            </a:r>
            <a:r>
              <a:rPr lang="en-US" sz="2600" dirty="0" smtClean="0">
                <a:solidFill>
                  <a:prstClr val="white"/>
                </a:solidFill>
              </a:rPr>
              <a:t>; (</a:t>
            </a:r>
            <a:r>
              <a:rPr lang="en-US" sz="2600" dirty="0">
                <a:solidFill>
                  <a:prstClr val="white"/>
                </a:solidFill>
              </a:rPr>
              <a:t>2:16)</a:t>
            </a:r>
            <a:br>
              <a:rPr lang="en-US" sz="2600" dirty="0">
                <a:solidFill>
                  <a:prstClr val="white"/>
                </a:solidFill>
              </a:rPr>
            </a:br>
            <a:r>
              <a:rPr lang="en-US" sz="2600" dirty="0">
                <a:solidFill>
                  <a:prstClr val="white"/>
                </a:solidFill>
                <a:sym typeface="Wingdings" pitchFamily="2" charset="2"/>
              </a:rPr>
              <a:t></a:t>
            </a:r>
            <a:r>
              <a:rPr lang="en-US" sz="2600" dirty="0" err="1">
                <a:solidFill>
                  <a:prstClr val="white"/>
                </a:solidFill>
              </a:rPr>
              <a:t>Yo</a:t>
            </a:r>
            <a:r>
              <a:rPr lang="en-US" sz="2600" dirty="0">
                <a:solidFill>
                  <a:prstClr val="white"/>
                </a:solidFill>
              </a:rPr>
              <a:t> soy de mi </a:t>
            </a:r>
            <a:r>
              <a:rPr lang="en-US" sz="2600" dirty="0" err="1">
                <a:solidFill>
                  <a:prstClr val="white"/>
                </a:solidFill>
              </a:rPr>
              <a:t>amado</a:t>
            </a:r>
            <a:r>
              <a:rPr lang="en-US" sz="2600" dirty="0">
                <a:solidFill>
                  <a:prstClr val="white"/>
                </a:solidFill>
              </a:rPr>
              <a:t> Y mi </a:t>
            </a:r>
            <a:r>
              <a:rPr lang="en-US" sz="2600" dirty="0" err="1">
                <a:solidFill>
                  <a:prstClr val="white"/>
                </a:solidFill>
              </a:rPr>
              <a:t>amado</a:t>
            </a:r>
            <a:r>
              <a:rPr lang="en-US" sz="2600" dirty="0">
                <a:solidFill>
                  <a:prstClr val="white"/>
                </a:solidFill>
              </a:rPr>
              <a:t> es </a:t>
            </a:r>
            <a:r>
              <a:rPr lang="en-US" sz="2600" dirty="0" err="1">
                <a:solidFill>
                  <a:prstClr val="white"/>
                </a:solidFill>
              </a:rPr>
              <a:t>mío</a:t>
            </a:r>
            <a:r>
              <a:rPr lang="en-US" sz="2600" dirty="0">
                <a:solidFill>
                  <a:prstClr val="white"/>
                </a:solidFill>
              </a:rPr>
              <a:t> (6:3)</a:t>
            </a:r>
            <a:br>
              <a:rPr lang="en-US" sz="2600" dirty="0">
                <a:solidFill>
                  <a:prstClr val="white"/>
                </a:solidFill>
              </a:rPr>
            </a:br>
            <a:r>
              <a:rPr lang="en-US" sz="2600" dirty="0">
                <a:solidFill>
                  <a:prstClr val="white"/>
                </a:solidFill>
              </a:rPr>
              <a:t>  </a:t>
            </a:r>
            <a:r>
              <a:rPr lang="en-US" sz="2600" dirty="0">
                <a:solidFill>
                  <a:prstClr val="white"/>
                </a:solidFill>
                <a:sym typeface="Wingdings" panose="05000000000000000000" pitchFamily="2" charset="2"/>
              </a:rPr>
              <a:t></a:t>
            </a:r>
            <a:r>
              <a:rPr lang="en-US" sz="2600" dirty="0">
                <a:solidFill>
                  <a:prstClr val="white"/>
                </a:solidFill>
              </a:rPr>
              <a:t> </a:t>
            </a:r>
            <a:r>
              <a:rPr lang="en-US" sz="2600" dirty="0" err="1">
                <a:solidFill>
                  <a:prstClr val="white"/>
                </a:solidFill>
              </a:rPr>
              <a:t>Yo</a:t>
            </a:r>
            <a:r>
              <a:rPr lang="en-US" sz="2600" dirty="0">
                <a:solidFill>
                  <a:prstClr val="white"/>
                </a:solidFill>
              </a:rPr>
              <a:t> soy de mi </a:t>
            </a:r>
            <a:r>
              <a:rPr lang="en-US" sz="2600" dirty="0" err="1">
                <a:solidFill>
                  <a:prstClr val="white"/>
                </a:solidFill>
              </a:rPr>
              <a:t>amado</a:t>
            </a:r>
            <a:r>
              <a:rPr lang="en-US" sz="2600" dirty="0">
                <a:solidFill>
                  <a:prstClr val="white"/>
                </a:solidFill>
              </a:rPr>
              <a:t>, Y para </a:t>
            </a:r>
            <a:r>
              <a:rPr lang="en-US" sz="2600" dirty="0" err="1">
                <a:solidFill>
                  <a:prstClr val="white"/>
                </a:solidFill>
              </a:rPr>
              <a:t>mí</a:t>
            </a:r>
            <a:r>
              <a:rPr lang="en-US" sz="2600" dirty="0">
                <a:solidFill>
                  <a:prstClr val="white"/>
                </a:solidFill>
              </a:rPr>
              <a:t> es </a:t>
            </a:r>
            <a:r>
              <a:rPr lang="en-US" sz="2600" dirty="0" err="1">
                <a:solidFill>
                  <a:prstClr val="white"/>
                </a:solidFill>
              </a:rPr>
              <a:t>todo</a:t>
            </a:r>
            <a:r>
              <a:rPr lang="en-US" sz="2600" dirty="0">
                <a:solidFill>
                  <a:prstClr val="white"/>
                </a:solidFill>
              </a:rPr>
              <a:t> </a:t>
            </a:r>
            <a:r>
              <a:rPr lang="en-US" sz="2600" dirty="0" err="1">
                <a:solidFill>
                  <a:prstClr val="white"/>
                </a:solidFill>
              </a:rPr>
              <a:t>su</a:t>
            </a:r>
            <a:r>
              <a:rPr lang="en-US" sz="2600" dirty="0">
                <a:solidFill>
                  <a:prstClr val="white"/>
                </a:solidFill>
              </a:rPr>
              <a:t> </a:t>
            </a:r>
            <a:r>
              <a:rPr lang="en-US" sz="2600" dirty="0" err="1">
                <a:solidFill>
                  <a:prstClr val="white"/>
                </a:solidFill>
              </a:rPr>
              <a:t>deseo</a:t>
            </a:r>
            <a:r>
              <a:rPr lang="en-US" sz="2600" dirty="0">
                <a:solidFill>
                  <a:prstClr val="white"/>
                </a:solidFill>
              </a:rPr>
              <a:t>(7:10)</a:t>
            </a:r>
            <a:endParaRPr lang="en-US" sz="2600" dirty="0">
              <a:solidFill>
                <a:srgbClr val="FFFF00"/>
              </a:solidFill>
            </a:endParaRPr>
          </a:p>
        </p:txBody>
      </p:sp>
    </p:spTree>
    <p:extLst>
      <p:ext uri="{BB962C8B-B14F-4D97-AF65-F5344CB8AC3E}">
        <p14:creationId xmlns:p14="http://schemas.microsoft.com/office/powerpoint/2010/main" val="32964470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33BAEE-716D-4717-9C35-755AE823A4DB}"/>
              </a:ext>
            </a:extLst>
          </p:cNvPr>
          <p:cNvSpPr>
            <a:spLocks noGrp="1"/>
          </p:cNvSpPr>
          <p:nvPr>
            <p:ph type="title"/>
          </p:nvPr>
        </p:nvSpPr>
        <p:spPr>
          <a:xfrm>
            <a:off x="685800" y="206338"/>
            <a:ext cx="7772400" cy="482776"/>
          </a:xfrm>
        </p:spPr>
        <p:txBody>
          <a:bodyPr>
            <a:normAutofit fontScale="90000"/>
          </a:bodyPr>
          <a:lstStyle/>
          <a:p>
            <a:pPr algn="ctr"/>
            <a:r>
              <a:rPr lang="en-US" dirty="0" err="1"/>
              <a:t>Informes</a:t>
            </a:r>
            <a:r>
              <a:rPr lang="en-US" dirty="0"/>
              <a:t> / Reports</a:t>
            </a:r>
          </a:p>
        </p:txBody>
      </p:sp>
      <p:graphicFrame>
        <p:nvGraphicFramePr>
          <p:cNvPr id="4" name="Table 4">
            <a:extLst>
              <a:ext uri="{FF2B5EF4-FFF2-40B4-BE49-F238E27FC236}">
                <a16:creationId xmlns:a16="http://schemas.microsoft.com/office/drawing/2014/main" xmlns="" id="{C809D8B1-EDE0-4DFE-BD45-A61FE6D0F0ED}"/>
              </a:ext>
            </a:extLst>
          </p:cNvPr>
          <p:cNvGraphicFramePr>
            <a:graphicFrameLocks noGrp="1"/>
          </p:cNvGraphicFramePr>
          <p:nvPr>
            <p:ph idx="1"/>
            <p:extLst/>
          </p:nvPr>
        </p:nvGraphicFramePr>
        <p:xfrm>
          <a:off x="583095" y="808382"/>
          <a:ext cx="7991062" cy="5809752"/>
        </p:xfrm>
        <a:graphic>
          <a:graphicData uri="http://schemas.openxmlformats.org/drawingml/2006/table">
            <a:tbl>
              <a:tblPr>
                <a:tableStyleId>{0505E3EF-67EA-436B-97B2-0124C06EBD24}</a:tableStyleId>
              </a:tblPr>
              <a:tblGrid>
                <a:gridCol w="3995531">
                  <a:extLst>
                    <a:ext uri="{9D8B030D-6E8A-4147-A177-3AD203B41FA5}">
                      <a16:colId xmlns:a16="http://schemas.microsoft.com/office/drawing/2014/main" xmlns="" val="30396514"/>
                    </a:ext>
                  </a:extLst>
                </a:gridCol>
                <a:gridCol w="3995531">
                  <a:extLst>
                    <a:ext uri="{9D8B030D-6E8A-4147-A177-3AD203B41FA5}">
                      <a16:colId xmlns:a16="http://schemas.microsoft.com/office/drawing/2014/main" xmlns="" val="3593492277"/>
                    </a:ext>
                  </a:extLst>
                </a:gridCol>
              </a:tblGrid>
              <a:tr h="531412">
                <a:tc>
                  <a:txBody>
                    <a:bodyPr/>
                    <a:lstStyle/>
                    <a:p>
                      <a:r>
                        <a:rPr lang="en-US" sz="1600" dirty="0" err="1"/>
                        <a:t>En</a:t>
                      </a:r>
                      <a:r>
                        <a:rPr lang="en-US" sz="1600" dirty="0"/>
                        <a:t> Gadi / </a:t>
                      </a:r>
                      <a:r>
                        <a:rPr lang="en-US" sz="1600" dirty="0" err="1"/>
                        <a:t>En</a:t>
                      </a:r>
                      <a:r>
                        <a:rPr lang="en-US" sz="1600" dirty="0"/>
                        <a:t> Gedi.  </a:t>
                      </a:r>
                      <a:r>
                        <a:rPr lang="en-US" sz="1600" dirty="0">
                          <a:solidFill>
                            <a:srgbClr val="FF0000"/>
                          </a:solidFill>
                        </a:rPr>
                        <a:t>Ryan</a:t>
                      </a:r>
                      <a:endParaRPr lang="en-US" sz="1600" dirty="0"/>
                    </a:p>
                    <a:p>
                      <a:r>
                        <a:rPr lang="en-US" sz="1000" dirty="0"/>
                        <a:t>1:14</a:t>
                      </a:r>
                    </a:p>
                  </a:txBody>
                  <a:tcPr/>
                </a:tc>
                <a:tc>
                  <a:txBody>
                    <a:bodyPr/>
                    <a:lstStyle/>
                    <a:p>
                      <a:r>
                        <a:rPr lang="en-US" sz="1600" dirty="0" err="1"/>
                        <a:t>Sarón</a:t>
                      </a:r>
                      <a:r>
                        <a:rPr lang="en-US" sz="1600" dirty="0"/>
                        <a:t>, Sharon.  </a:t>
                      </a:r>
                      <a:r>
                        <a:rPr lang="en-US" sz="1600" dirty="0">
                          <a:solidFill>
                            <a:srgbClr val="FF0000"/>
                          </a:solidFill>
                        </a:rPr>
                        <a:t>Nataly</a:t>
                      </a:r>
                      <a:endParaRPr lang="en-US" sz="1600" dirty="0"/>
                    </a:p>
                    <a:p>
                      <a:r>
                        <a:rPr lang="en-US" sz="1000" dirty="0"/>
                        <a:t>2:1</a:t>
                      </a:r>
                    </a:p>
                  </a:txBody>
                  <a:tcPr/>
                </a:tc>
                <a:extLst>
                  <a:ext uri="{0D108BD9-81ED-4DB2-BD59-A6C34878D82A}">
                    <a16:rowId xmlns:a16="http://schemas.microsoft.com/office/drawing/2014/main" xmlns="" val="3226088368"/>
                  </a:ext>
                </a:extLst>
              </a:tr>
              <a:tr h="531412">
                <a:tc>
                  <a:txBody>
                    <a:bodyPr/>
                    <a:lstStyle/>
                    <a:p>
                      <a:r>
                        <a:rPr lang="en-US" sz="1600" dirty="0" err="1"/>
                        <a:t>Líbano</a:t>
                      </a:r>
                      <a:r>
                        <a:rPr lang="en-US" sz="1600" dirty="0"/>
                        <a:t> / Lebanon.  </a:t>
                      </a:r>
                      <a:r>
                        <a:rPr lang="en-US" sz="1600" dirty="0">
                          <a:solidFill>
                            <a:srgbClr val="FF0000"/>
                          </a:solidFill>
                        </a:rPr>
                        <a:t>Minor</a:t>
                      </a:r>
                      <a:endParaRPr lang="en-US" sz="1600" dirty="0"/>
                    </a:p>
                    <a:p>
                      <a:r>
                        <a:rPr lang="en-US" sz="1000" dirty="0"/>
                        <a:t>4:8</a:t>
                      </a:r>
                    </a:p>
                  </a:txBody>
                  <a:tcPr/>
                </a:tc>
                <a:tc>
                  <a:txBody>
                    <a:bodyPr/>
                    <a:lstStyle/>
                    <a:p>
                      <a:r>
                        <a:rPr lang="en-US" sz="1600" dirty="0" err="1"/>
                        <a:t>Amaná</a:t>
                      </a:r>
                      <a:r>
                        <a:rPr lang="en-US" sz="1600" dirty="0"/>
                        <a:t>, </a:t>
                      </a:r>
                      <a:r>
                        <a:rPr lang="en-US" sz="1600" dirty="0" err="1"/>
                        <a:t>Senir</a:t>
                      </a:r>
                      <a:r>
                        <a:rPr lang="en-US" sz="1600" dirty="0"/>
                        <a:t>, </a:t>
                      </a:r>
                      <a:r>
                        <a:rPr lang="en-US" sz="1600" dirty="0" err="1"/>
                        <a:t>Hermón</a:t>
                      </a:r>
                      <a:r>
                        <a:rPr lang="en-US" sz="1600" dirty="0"/>
                        <a:t> / Amana, </a:t>
                      </a:r>
                      <a:r>
                        <a:rPr lang="en-US" sz="1600" dirty="0" err="1"/>
                        <a:t>Senir</a:t>
                      </a:r>
                      <a:r>
                        <a:rPr lang="en-US" sz="1600" dirty="0"/>
                        <a:t>, Hermon.  </a:t>
                      </a:r>
                      <a:r>
                        <a:rPr lang="en-US" sz="1600" dirty="0">
                          <a:solidFill>
                            <a:srgbClr val="FF0000"/>
                          </a:solidFill>
                        </a:rPr>
                        <a:t> Barry</a:t>
                      </a:r>
                      <a:endParaRPr lang="en-US" sz="1600" dirty="0"/>
                    </a:p>
                    <a:p>
                      <a:r>
                        <a:rPr lang="en-US" sz="1000" dirty="0"/>
                        <a:t>4:8</a:t>
                      </a:r>
                    </a:p>
                  </a:txBody>
                  <a:tcPr/>
                </a:tc>
                <a:extLst>
                  <a:ext uri="{0D108BD9-81ED-4DB2-BD59-A6C34878D82A}">
                    <a16:rowId xmlns:a16="http://schemas.microsoft.com/office/drawing/2014/main" xmlns="" val="79619855"/>
                  </a:ext>
                </a:extLst>
              </a:tr>
              <a:tr h="531412">
                <a:tc>
                  <a:txBody>
                    <a:bodyPr/>
                    <a:lstStyle/>
                    <a:p>
                      <a:r>
                        <a:rPr lang="en-US" sz="1600" dirty="0"/>
                        <a:t>Carmelo / Carmel.  </a:t>
                      </a:r>
                      <a:r>
                        <a:rPr lang="en-US" sz="1600" dirty="0">
                          <a:solidFill>
                            <a:srgbClr val="FF0000"/>
                          </a:solidFill>
                        </a:rPr>
                        <a:t>Alvaro</a:t>
                      </a:r>
                      <a:endParaRPr lang="en-US" sz="1600" dirty="0"/>
                    </a:p>
                    <a:p>
                      <a:r>
                        <a:rPr lang="en-US" sz="1000" dirty="0"/>
                        <a:t>7:5</a:t>
                      </a:r>
                    </a:p>
                  </a:txBody>
                  <a:tcPr/>
                </a:tc>
                <a:tc>
                  <a:txBody>
                    <a:bodyPr/>
                    <a:lstStyle/>
                    <a:p>
                      <a:r>
                        <a:rPr lang="en-US" sz="1600" dirty="0" err="1"/>
                        <a:t>Galaad</a:t>
                      </a:r>
                      <a:r>
                        <a:rPr lang="en-US" sz="1600" dirty="0"/>
                        <a:t> / Gilead. </a:t>
                      </a:r>
                      <a:r>
                        <a:rPr lang="en-US" sz="1600" dirty="0">
                          <a:solidFill>
                            <a:srgbClr val="FF0000"/>
                          </a:solidFill>
                        </a:rPr>
                        <a:t> Andrew</a:t>
                      </a:r>
                      <a:endParaRPr lang="en-US" sz="1600" dirty="0"/>
                    </a:p>
                    <a:p>
                      <a:r>
                        <a:rPr lang="en-US" sz="1000" dirty="0"/>
                        <a:t>4:1</a:t>
                      </a:r>
                    </a:p>
                  </a:txBody>
                  <a:tcPr/>
                </a:tc>
                <a:extLst>
                  <a:ext uri="{0D108BD9-81ED-4DB2-BD59-A6C34878D82A}">
                    <a16:rowId xmlns:a16="http://schemas.microsoft.com/office/drawing/2014/main" xmlns="" val="714023934"/>
                  </a:ext>
                </a:extLst>
              </a:tr>
              <a:tr h="531412">
                <a:tc>
                  <a:txBody>
                    <a:bodyPr/>
                    <a:lstStyle/>
                    <a:p>
                      <a:r>
                        <a:rPr lang="en-US" sz="1600" dirty="0" err="1"/>
                        <a:t>Tirsa</a:t>
                      </a:r>
                      <a:r>
                        <a:rPr lang="en-US" sz="1600" dirty="0"/>
                        <a:t> / Tirzah.  </a:t>
                      </a:r>
                      <a:r>
                        <a:rPr lang="en-US" sz="1600" dirty="0">
                          <a:solidFill>
                            <a:srgbClr val="FF0000"/>
                          </a:solidFill>
                        </a:rPr>
                        <a:t>Grady</a:t>
                      </a:r>
                      <a:endParaRPr lang="en-US" sz="1600" dirty="0"/>
                    </a:p>
                    <a:p>
                      <a:r>
                        <a:rPr lang="en-US" sz="1000" dirty="0"/>
                        <a:t>6:4</a:t>
                      </a:r>
                    </a:p>
                  </a:txBody>
                  <a:tcPr/>
                </a:tc>
                <a:tc>
                  <a:txBody>
                    <a:bodyPr/>
                    <a:lstStyle/>
                    <a:p>
                      <a:r>
                        <a:rPr lang="en-US" sz="1600" dirty="0" err="1"/>
                        <a:t>Hesbón</a:t>
                      </a:r>
                      <a:r>
                        <a:rPr lang="en-US" sz="1600" dirty="0"/>
                        <a:t> / </a:t>
                      </a:r>
                      <a:r>
                        <a:rPr lang="en-US" sz="1600" dirty="0" err="1"/>
                        <a:t>Heshbon</a:t>
                      </a:r>
                      <a:r>
                        <a:rPr lang="en-US" sz="1600" dirty="0"/>
                        <a:t>.  </a:t>
                      </a:r>
                      <a:r>
                        <a:rPr lang="en-US" sz="1600" dirty="0">
                          <a:solidFill>
                            <a:srgbClr val="FF0000"/>
                          </a:solidFill>
                        </a:rPr>
                        <a:t>Heather</a:t>
                      </a:r>
                      <a:endParaRPr lang="en-US" sz="1600" dirty="0"/>
                    </a:p>
                    <a:p>
                      <a:r>
                        <a:rPr lang="en-US" sz="1000" dirty="0"/>
                        <a:t>7:4</a:t>
                      </a:r>
                    </a:p>
                  </a:txBody>
                  <a:tcPr/>
                </a:tc>
                <a:extLst>
                  <a:ext uri="{0D108BD9-81ED-4DB2-BD59-A6C34878D82A}">
                    <a16:rowId xmlns:a16="http://schemas.microsoft.com/office/drawing/2014/main" xmlns="" val="1418423671"/>
                  </a:ext>
                </a:extLst>
              </a:tr>
              <a:tr h="531412">
                <a:tc>
                  <a:txBody>
                    <a:bodyPr/>
                    <a:lstStyle/>
                    <a:p>
                      <a:r>
                        <a:rPr lang="en-US" sz="1600" dirty="0"/>
                        <a:t>Baal </a:t>
                      </a:r>
                      <a:r>
                        <a:rPr lang="en-US" sz="1600" dirty="0" err="1"/>
                        <a:t>Hamón</a:t>
                      </a:r>
                      <a:r>
                        <a:rPr lang="en-US" sz="1600" dirty="0"/>
                        <a:t> / Baal Hamon.  </a:t>
                      </a:r>
                      <a:r>
                        <a:rPr lang="en-US" sz="1600" dirty="0">
                          <a:solidFill>
                            <a:srgbClr val="FF0000"/>
                          </a:solidFill>
                        </a:rPr>
                        <a:t>Kimberly</a:t>
                      </a:r>
                      <a:endParaRPr lang="en-US" sz="1600" dirty="0"/>
                    </a:p>
                    <a:p>
                      <a:r>
                        <a:rPr lang="en-US" sz="1000" dirty="0"/>
                        <a:t>8:11</a:t>
                      </a:r>
                    </a:p>
                  </a:txBody>
                  <a:tcPr/>
                </a:tc>
                <a:tc>
                  <a:txBody>
                    <a:bodyPr/>
                    <a:lstStyle/>
                    <a:p>
                      <a:r>
                        <a:rPr lang="en-US" sz="1600" dirty="0" err="1"/>
                        <a:t>Huertos</a:t>
                      </a:r>
                      <a:r>
                        <a:rPr lang="en-US" sz="1600" dirty="0"/>
                        <a:t> y </a:t>
                      </a:r>
                      <a:r>
                        <a:rPr lang="en-US" sz="1600" dirty="0" err="1"/>
                        <a:t>viñas</a:t>
                      </a:r>
                      <a:r>
                        <a:rPr lang="en-US" sz="1600" dirty="0"/>
                        <a:t> / Gardens and vineyards</a:t>
                      </a:r>
                    </a:p>
                    <a:p>
                      <a:r>
                        <a:rPr lang="en-US" sz="1000" dirty="0" err="1"/>
                        <a:t>Ejemplos</a:t>
                      </a:r>
                      <a:r>
                        <a:rPr lang="en-US" sz="1000" dirty="0"/>
                        <a:t> / examples: 1:6, 7:12, 8:11.  </a:t>
                      </a:r>
                      <a:r>
                        <a:rPr lang="en-US" sz="1600" dirty="0">
                          <a:solidFill>
                            <a:srgbClr val="FF0000"/>
                          </a:solidFill>
                        </a:rPr>
                        <a:t>Elias</a:t>
                      </a:r>
                    </a:p>
                  </a:txBody>
                  <a:tcPr/>
                </a:tc>
                <a:extLst>
                  <a:ext uri="{0D108BD9-81ED-4DB2-BD59-A6C34878D82A}">
                    <a16:rowId xmlns:a16="http://schemas.microsoft.com/office/drawing/2014/main" xmlns="" val="4037083893"/>
                  </a:ext>
                </a:extLst>
              </a:tr>
              <a:tr h="531412">
                <a:tc>
                  <a:txBody>
                    <a:bodyPr/>
                    <a:lstStyle/>
                    <a:p>
                      <a:r>
                        <a:rPr lang="en-US" sz="1600" dirty="0" err="1"/>
                        <a:t>Gacelas</a:t>
                      </a:r>
                      <a:r>
                        <a:rPr lang="en-US" sz="1600" dirty="0"/>
                        <a:t>, </a:t>
                      </a:r>
                      <a:r>
                        <a:rPr lang="en-US" sz="1600" dirty="0" err="1"/>
                        <a:t>ciervas</a:t>
                      </a:r>
                      <a:r>
                        <a:rPr lang="en-US" sz="1600" dirty="0"/>
                        <a:t>, </a:t>
                      </a:r>
                      <a:r>
                        <a:rPr lang="en-US" sz="1600" dirty="0" err="1"/>
                        <a:t>corzos</a:t>
                      </a:r>
                      <a:r>
                        <a:rPr lang="en-US" sz="1600" dirty="0"/>
                        <a:t>, </a:t>
                      </a:r>
                      <a:r>
                        <a:rPr lang="en-US" sz="1600" dirty="0" err="1"/>
                        <a:t>cervatillos</a:t>
                      </a:r>
                      <a:r>
                        <a:rPr lang="en-US" sz="1600" dirty="0"/>
                        <a:t> / Gazelles, Does, Stags, Fawns.  </a:t>
                      </a:r>
                      <a:r>
                        <a:rPr lang="en-US" sz="1600" dirty="0">
                          <a:solidFill>
                            <a:srgbClr val="FF0000"/>
                          </a:solidFill>
                        </a:rPr>
                        <a:t>Abby</a:t>
                      </a:r>
                      <a:endParaRPr lang="en-US" sz="1600" dirty="0"/>
                    </a:p>
                    <a:p>
                      <a:r>
                        <a:rPr lang="en-US" sz="1000" dirty="0" err="1"/>
                        <a:t>Ejemplos</a:t>
                      </a:r>
                      <a:r>
                        <a:rPr lang="en-US" sz="1000" dirty="0"/>
                        <a:t> / examples: 2:9, 2:17, 4:5</a:t>
                      </a:r>
                    </a:p>
                  </a:txBody>
                  <a:tcPr/>
                </a:tc>
                <a:tc>
                  <a:txBody>
                    <a:bodyPr/>
                    <a:lstStyle/>
                    <a:p>
                      <a:r>
                        <a:rPr lang="en-US" sz="1600" dirty="0" err="1"/>
                        <a:t>Lirios</a:t>
                      </a:r>
                      <a:r>
                        <a:rPr lang="en-US" sz="1600" dirty="0"/>
                        <a:t> (“del </a:t>
                      </a:r>
                      <a:r>
                        <a:rPr lang="en-US" sz="1600" dirty="0" err="1"/>
                        <a:t>valle</a:t>
                      </a:r>
                      <a:r>
                        <a:rPr lang="en-US" sz="1600" dirty="0"/>
                        <a:t>”) / Lilies (“of the valley”).  </a:t>
                      </a:r>
                      <a:r>
                        <a:rPr lang="en-US" sz="1600" dirty="0">
                          <a:solidFill>
                            <a:srgbClr val="FF0000"/>
                          </a:solidFill>
                        </a:rPr>
                        <a:t>Brenda</a:t>
                      </a:r>
                      <a:endParaRPr lang="en-US" sz="1600" dirty="0"/>
                    </a:p>
                    <a:p>
                      <a:r>
                        <a:rPr lang="en-US" sz="1000" dirty="0" err="1"/>
                        <a:t>Ejemplos</a:t>
                      </a:r>
                      <a:r>
                        <a:rPr lang="en-US" sz="1000" dirty="0"/>
                        <a:t> / examples: 2:1, 6:2</a:t>
                      </a:r>
                    </a:p>
                  </a:txBody>
                  <a:tcPr/>
                </a:tc>
                <a:extLst>
                  <a:ext uri="{0D108BD9-81ED-4DB2-BD59-A6C34878D82A}">
                    <a16:rowId xmlns:a16="http://schemas.microsoft.com/office/drawing/2014/main" xmlns="" val="448865051"/>
                  </a:ext>
                </a:extLst>
              </a:tr>
              <a:tr h="531412">
                <a:tc>
                  <a:txBody>
                    <a:bodyPr/>
                    <a:lstStyle/>
                    <a:p>
                      <a:r>
                        <a:rPr lang="en-US" sz="1600" dirty="0" err="1"/>
                        <a:t>Granadas</a:t>
                      </a:r>
                      <a:r>
                        <a:rPr lang="en-US" sz="1600" dirty="0"/>
                        <a:t> / Pomegranates.  </a:t>
                      </a:r>
                      <a:r>
                        <a:rPr lang="en-US" sz="1600" dirty="0">
                          <a:solidFill>
                            <a:srgbClr val="FF0000"/>
                          </a:solidFill>
                        </a:rPr>
                        <a:t>Keren</a:t>
                      </a:r>
                      <a:endParaRPr lang="en-US" sz="1600" dirty="0"/>
                    </a:p>
                    <a:p>
                      <a:r>
                        <a:rPr lang="en-US" sz="1000" dirty="0"/>
                        <a:t>Examples: 4:13, 6:7</a:t>
                      </a:r>
                    </a:p>
                  </a:txBody>
                  <a:tcPr/>
                </a:tc>
                <a:tc>
                  <a:txBody>
                    <a:bodyPr/>
                    <a:lstStyle/>
                    <a:p>
                      <a:r>
                        <a:rPr lang="en-US" sz="1600" dirty="0" err="1"/>
                        <a:t>Mandrágoras</a:t>
                      </a:r>
                      <a:r>
                        <a:rPr lang="en-US" sz="1600" dirty="0"/>
                        <a:t> / Mandrakes.  </a:t>
                      </a:r>
                      <a:r>
                        <a:rPr lang="en-US" sz="1600" dirty="0">
                          <a:solidFill>
                            <a:srgbClr val="FF0000"/>
                          </a:solidFill>
                          <a:highlight>
                            <a:srgbClr val="FFFF00"/>
                          </a:highlight>
                        </a:rPr>
                        <a:t>Nicki</a:t>
                      </a:r>
                      <a:endParaRPr lang="en-US" sz="1600" dirty="0">
                        <a:highlight>
                          <a:srgbClr val="FFFF00"/>
                        </a:highlight>
                      </a:endParaRPr>
                    </a:p>
                    <a:p>
                      <a:r>
                        <a:rPr lang="en-US" sz="1000" dirty="0"/>
                        <a:t>7:13</a:t>
                      </a:r>
                    </a:p>
                  </a:txBody>
                  <a:tcPr/>
                </a:tc>
                <a:extLst>
                  <a:ext uri="{0D108BD9-81ED-4DB2-BD59-A6C34878D82A}">
                    <a16:rowId xmlns:a16="http://schemas.microsoft.com/office/drawing/2014/main" xmlns="" val="3226051539"/>
                  </a:ext>
                </a:extLst>
              </a:tr>
              <a:tr h="531412">
                <a:tc>
                  <a:txBody>
                    <a:bodyPr/>
                    <a:lstStyle/>
                    <a:p>
                      <a:r>
                        <a:rPr lang="en-US" sz="1600" dirty="0" err="1"/>
                        <a:t>Alheña</a:t>
                      </a:r>
                      <a:r>
                        <a:rPr lang="en-US" sz="1600" dirty="0"/>
                        <a:t> / Henna.  </a:t>
                      </a:r>
                      <a:r>
                        <a:rPr lang="en-US" sz="1600" dirty="0">
                          <a:solidFill>
                            <a:srgbClr val="FF0000"/>
                          </a:solidFill>
                        </a:rPr>
                        <a:t>Lydia</a:t>
                      </a:r>
                      <a:endParaRPr lang="en-US" sz="1600" dirty="0"/>
                    </a:p>
                    <a:p>
                      <a:r>
                        <a:rPr lang="en-US" sz="1000" dirty="0"/>
                        <a:t>1:14</a:t>
                      </a:r>
                    </a:p>
                  </a:txBody>
                  <a:tcPr/>
                </a:tc>
                <a:tc>
                  <a:txBody>
                    <a:bodyPr/>
                    <a:lstStyle/>
                    <a:p>
                      <a:r>
                        <a:rPr lang="en-US" sz="1600" dirty="0" err="1"/>
                        <a:t>Higos</a:t>
                      </a:r>
                      <a:r>
                        <a:rPr lang="en-US" sz="1600" dirty="0"/>
                        <a:t> / Figs.  </a:t>
                      </a:r>
                      <a:r>
                        <a:rPr lang="en-US" sz="1600" dirty="0">
                          <a:solidFill>
                            <a:srgbClr val="FF0000"/>
                          </a:solidFill>
                        </a:rPr>
                        <a:t>Tony</a:t>
                      </a:r>
                      <a:endParaRPr lang="en-US" sz="1600" dirty="0"/>
                    </a:p>
                    <a:p>
                      <a:r>
                        <a:rPr lang="en-US" sz="1000" dirty="0"/>
                        <a:t>2:13</a:t>
                      </a:r>
                    </a:p>
                  </a:txBody>
                  <a:tcPr/>
                </a:tc>
                <a:extLst>
                  <a:ext uri="{0D108BD9-81ED-4DB2-BD59-A6C34878D82A}">
                    <a16:rowId xmlns:a16="http://schemas.microsoft.com/office/drawing/2014/main" xmlns="" val="3280234251"/>
                  </a:ext>
                </a:extLst>
              </a:tr>
              <a:tr h="531412">
                <a:tc>
                  <a:txBody>
                    <a:bodyPr/>
                    <a:lstStyle/>
                    <a:p>
                      <a:r>
                        <a:rPr lang="en-US" sz="1600" dirty="0" err="1"/>
                        <a:t>Palmeras</a:t>
                      </a:r>
                      <a:r>
                        <a:rPr lang="en-US" sz="1600" dirty="0"/>
                        <a:t> / Palm.  </a:t>
                      </a:r>
                      <a:r>
                        <a:rPr lang="en-US" sz="1600" dirty="0">
                          <a:solidFill>
                            <a:srgbClr val="FF0000"/>
                          </a:solidFill>
                        </a:rPr>
                        <a:t>Sara</a:t>
                      </a:r>
                      <a:endParaRPr lang="en-US" sz="1600" dirty="0"/>
                    </a:p>
                    <a:p>
                      <a:r>
                        <a:rPr lang="en-US" sz="1000" dirty="0"/>
                        <a:t>7:7-8</a:t>
                      </a:r>
                    </a:p>
                  </a:txBody>
                  <a:tcPr/>
                </a:tc>
                <a:tc>
                  <a:txBody>
                    <a:bodyPr/>
                    <a:lstStyle/>
                    <a:p>
                      <a:r>
                        <a:rPr lang="en-US" sz="1600" dirty="0"/>
                        <a:t>Manzanas / Apples.  </a:t>
                      </a:r>
                      <a:r>
                        <a:rPr lang="en-US" sz="1600" dirty="0" err="1">
                          <a:solidFill>
                            <a:srgbClr val="FF0000"/>
                          </a:solidFill>
                        </a:rPr>
                        <a:t>Jhony</a:t>
                      </a:r>
                      <a:endParaRPr lang="en-US" sz="1600" dirty="0"/>
                    </a:p>
                    <a:p>
                      <a:r>
                        <a:rPr lang="en-US" sz="1000" dirty="0"/>
                        <a:t>2:3</a:t>
                      </a:r>
                    </a:p>
                  </a:txBody>
                  <a:tcPr/>
                </a:tc>
                <a:extLst>
                  <a:ext uri="{0D108BD9-81ED-4DB2-BD59-A6C34878D82A}">
                    <a16:rowId xmlns:a16="http://schemas.microsoft.com/office/drawing/2014/main" xmlns="" val="3671596231"/>
                  </a:ext>
                </a:extLst>
              </a:tr>
              <a:tr h="531412">
                <a:tc>
                  <a:txBody>
                    <a:bodyPr/>
                    <a:lstStyle/>
                    <a:p>
                      <a:r>
                        <a:rPr lang="en-US" sz="1600" dirty="0" err="1"/>
                        <a:t>Especias</a:t>
                      </a:r>
                      <a:r>
                        <a:rPr lang="en-US" sz="1600" dirty="0"/>
                        <a:t>, esp. </a:t>
                      </a:r>
                      <a:r>
                        <a:rPr lang="en-US" sz="1600" dirty="0" err="1"/>
                        <a:t>mirra</a:t>
                      </a:r>
                      <a:r>
                        <a:rPr lang="en-US" sz="1600" dirty="0"/>
                        <a:t> / Spices, esp. myrrh</a:t>
                      </a:r>
                    </a:p>
                    <a:p>
                      <a:r>
                        <a:rPr lang="en-US" sz="1000" dirty="0" err="1"/>
                        <a:t>Ejemplos</a:t>
                      </a:r>
                      <a:r>
                        <a:rPr lang="en-US" sz="1000" dirty="0"/>
                        <a:t> / examples: 1:13, 4:6, 4:13-14, 5:5.  </a:t>
                      </a:r>
                      <a:r>
                        <a:rPr lang="en-US" sz="1600" dirty="0">
                          <a:solidFill>
                            <a:srgbClr val="FF0000"/>
                          </a:solidFill>
                        </a:rPr>
                        <a:t>Ferdi</a:t>
                      </a:r>
                    </a:p>
                  </a:txBody>
                  <a:tcPr/>
                </a:tc>
                <a:tc>
                  <a:txBody>
                    <a:bodyPr/>
                    <a:lstStyle/>
                    <a:p>
                      <a:r>
                        <a:rPr lang="en-US" sz="1600" dirty="0" err="1"/>
                        <a:t>Esponsales</a:t>
                      </a:r>
                      <a:r>
                        <a:rPr lang="en-US" sz="1600" dirty="0"/>
                        <a:t> </a:t>
                      </a:r>
                      <a:r>
                        <a:rPr lang="en-US" sz="1600" dirty="0" err="1"/>
                        <a:t>judíos</a:t>
                      </a:r>
                      <a:r>
                        <a:rPr lang="en-US" sz="1600" dirty="0"/>
                        <a:t> / Jewish Betrothal</a:t>
                      </a:r>
                    </a:p>
                    <a:p>
                      <a:r>
                        <a:rPr lang="en-US" sz="1600" dirty="0">
                          <a:solidFill>
                            <a:srgbClr val="FF0000"/>
                          </a:solidFill>
                        </a:rPr>
                        <a:t>Bill</a:t>
                      </a:r>
                    </a:p>
                  </a:txBody>
                  <a:tcPr/>
                </a:tc>
                <a:extLst>
                  <a:ext uri="{0D108BD9-81ED-4DB2-BD59-A6C34878D82A}">
                    <a16:rowId xmlns:a16="http://schemas.microsoft.com/office/drawing/2014/main" xmlns="" val="2941272401"/>
                  </a:ext>
                </a:extLst>
              </a:tr>
            </a:tbl>
          </a:graphicData>
        </a:graphic>
      </p:graphicFrame>
    </p:spTree>
    <p:extLst>
      <p:ext uri="{BB962C8B-B14F-4D97-AF65-F5344CB8AC3E}">
        <p14:creationId xmlns:p14="http://schemas.microsoft.com/office/powerpoint/2010/main" val="417041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694D3C-A172-4D8F-85DC-6FBC149E8A1F}"/>
              </a:ext>
            </a:extLst>
          </p:cNvPr>
          <p:cNvSpPr>
            <a:spLocks noGrp="1"/>
          </p:cNvSpPr>
          <p:nvPr>
            <p:ph type="title"/>
          </p:nvPr>
        </p:nvSpPr>
        <p:spPr/>
        <p:txBody>
          <a:bodyPr/>
          <a:lstStyle/>
          <a:p>
            <a:r>
              <a:rPr lang="en-US" dirty="0"/>
              <a:t>Next time…</a:t>
            </a:r>
            <a:br>
              <a:rPr lang="en-US" dirty="0"/>
            </a:br>
            <a:r>
              <a:rPr lang="en-US" dirty="0"/>
              <a:t>la </a:t>
            </a:r>
            <a:r>
              <a:rPr lang="en-US" dirty="0" err="1"/>
              <a:t>próxima</a:t>
            </a:r>
            <a:r>
              <a:rPr lang="en-US" dirty="0"/>
              <a:t> </a:t>
            </a:r>
            <a:r>
              <a:rPr lang="en-US" dirty="0" err="1"/>
              <a:t>vez</a:t>
            </a:r>
            <a:r>
              <a:rPr lang="en-US" dirty="0"/>
              <a:t> …</a:t>
            </a:r>
          </a:p>
        </p:txBody>
      </p:sp>
      <p:sp>
        <p:nvSpPr>
          <p:cNvPr id="3" name="Text Placeholder 2">
            <a:extLst>
              <a:ext uri="{FF2B5EF4-FFF2-40B4-BE49-F238E27FC236}">
                <a16:creationId xmlns:a16="http://schemas.microsoft.com/office/drawing/2014/main" xmlns="" id="{9FA12B3D-6AAC-4A64-98F6-088076753787}"/>
              </a:ext>
            </a:extLst>
          </p:cNvPr>
          <p:cNvSpPr>
            <a:spLocks noGrp="1"/>
          </p:cNvSpPr>
          <p:nvPr>
            <p:ph type="body" idx="1"/>
          </p:nvPr>
        </p:nvSpPr>
        <p:spPr>
          <a:xfrm>
            <a:off x="978195" y="5020056"/>
            <a:ext cx="7974419" cy="1066800"/>
          </a:xfrm>
        </p:spPr>
        <p:txBody>
          <a:bodyPr>
            <a:normAutofit/>
          </a:bodyPr>
          <a:lstStyle/>
          <a:p>
            <a:r>
              <a:rPr lang="en-US" sz="2800" dirty="0"/>
              <a:t>Song 7:11 – 8:4, Mature Love</a:t>
            </a:r>
          </a:p>
          <a:p>
            <a:r>
              <a:rPr lang="en-US" sz="2800" dirty="0" err="1"/>
              <a:t>Cantares</a:t>
            </a:r>
            <a:r>
              <a:rPr lang="en-US" sz="2800" dirty="0"/>
              <a:t> 7:11 – 8:4, Amor Maduro</a:t>
            </a:r>
            <a:endParaRPr lang="es-ES_tradnl" sz="2800" dirty="0"/>
          </a:p>
        </p:txBody>
      </p:sp>
      <p:sp>
        <p:nvSpPr>
          <p:cNvPr id="4" name="Title 1">
            <a:extLst>
              <a:ext uri="{FF2B5EF4-FFF2-40B4-BE49-F238E27FC236}">
                <a16:creationId xmlns:a16="http://schemas.microsoft.com/office/drawing/2014/main" xmlns="" id="{E6034191-E2EE-DC5C-AD07-15DBD83EE1C6}"/>
              </a:ext>
            </a:extLst>
          </p:cNvPr>
          <p:cNvSpPr txBox="1">
            <a:spLocks/>
          </p:cNvSpPr>
          <p:nvPr/>
        </p:nvSpPr>
        <p:spPr>
          <a:xfrm>
            <a:off x="1777746" y="3796493"/>
            <a:ext cx="6960870" cy="974318"/>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64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2800" dirty="0">
                <a:solidFill>
                  <a:srgbClr val="FF0000"/>
                </a:solidFill>
                <a:highlight>
                  <a:srgbClr val="FFFF00"/>
                </a:highlight>
              </a:rPr>
              <a:t>No ASSIGNMENT FOR NEXT CLASS</a:t>
            </a:r>
          </a:p>
          <a:p>
            <a:r>
              <a:rPr lang="en-US" sz="2800" dirty="0">
                <a:solidFill>
                  <a:srgbClr val="FF0000"/>
                </a:solidFill>
                <a:highlight>
                  <a:srgbClr val="FFFF00"/>
                </a:highlight>
              </a:rPr>
              <a:t>NO HAY </a:t>
            </a:r>
            <a:r>
              <a:rPr lang="en-US" sz="2800" dirty="0" smtClean="0">
                <a:solidFill>
                  <a:srgbClr val="FF0000"/>
                </a:solidFill>
                <a:highlight>
                  <a:srgbClr val="FFFF00"/>
                </a:highlight>
              </a:rPr>
              <a:t>TAREA </a:t>
            </a:r>
            <a:r>
              <a:rPr lang="en-US" sz="2800" dirty="0">
                <a:solidFill>
                  <a:srgbClr val="FF0000"/>
                </a:solidFill>
                <a:highlight>
                  <a:srgbClr val="FFFF00"/>
                </a:highlight>
              </a:rPr>
              <a:t>PARA LA PRÓXIMA CLASE</a:t>
            </a:r>
          </a:p>
        </p:txBody>
      </p:sp>
    </p:spTree>
    <p:extLst>
      <p:ext uri="{BB962C8B-B14F-4D97-AF65-F5344CB8AC3E}">
        <p14:creationId xmlns:p14="http://schemas.microsoft.com/office/powerpoint/2010/main" val="282939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xmlns="" id="{5C28659E-412C-4600-B45E-BAE370BC2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descr="A close up of a flowers">
            <a:extLst>
              <a:ext uri="{FF2B5EF4-FFF2-40B4-BE49-F238E27FC236}">
                <a16:creationId xmlns:a16="http://schemas.microsoft.com/office/drawing/2014/main" xmlns="" id="{0EF5E38D-0785-4482-91F2-A65E2DFB5889}"/>
              </a:ext>
            </a:extLst>
          </p:cNvPr>
          <p:cNvPicPr>
            <a:picLocks noChangeAspect="1"/>
          </p:cNvPicPr>
          <p:nvPr/>
        </p:nvPicPr>
        <p:blipFill rotWithShape="1">
          <a:blip r:embed="rId2"/>
          <a:srcRect l="3733" r="7265" b="-1"/>
          <a:stretch/>
        </p:blipFill>
        <p:spPr>
          <a:xfrm>
            <a:off x="20" y="10"/>
            <a:ext cx="9143980" cy="6857989"/>
          </a:xfrm>
          <a:prstGeom prst="rect">
            <a:avLst/>
          </a:prstGeom>
        </p:spPr>
      </p:pic>
      <p:sp>
        <p:nvSpPr>
          <p:cNvPr id="8" name="Rectangle 11">
            <a:extLst>
              <a:ext uri="{FF2B5EF4-FFF2-40B4-BE49-F238E27FC236}">
                <a16:creationId xmlns:a16="http://schemas.microsoft.com/office/drawing/2014/main" xmlns="" id="{AE95896B-6905-4618-A7DF-DED8A61FB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 name="Rectangle 13">
            <a:extLst>
              <a:ext uri="{FF2B5EF4-FFF2-40B4-BE49-F238E27FC236}">
                <a16:creationId xmlns:a16="http://schemas.microsoft.com/office/drawing/2014/main" xmlns="" id="{7748BD8C-4984-4138-94CA-2DC5F39DC3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xmlns="" id="{9D816652-E95E-40C9-B397-C76AFE1C2028}"/>
              </a:ext>
            </a:extLst>
          </p:cNvPr>
          <p:cNvSpPr>
            <a:spLocks noGrp="1"/>
          </p:cNvSpPr>
          <p:nvPr>
            <p:ph type="ctrTitle"/>
          </p:nvPr>
        </p:nvSpPr>
        <p:spPr>
          <a:xfrm>
            <a:off x="788670" y="3140765"/>
            <a:ext cx="7475220" cy="1327266"/>
          </a:xfrm>
        </p:spPr>
        <p:txBody>
          <a:bodyPr anchor="b">
            <a:normAutofit/>
          </a:bodyPr>
          <a:lstStyle/>
          <a:p>
            <a:r>
              <a:rPr lang="en-US" sz="6400" dirty="0">
                <a:solidFill>
                  <a:srgbClr val="FFFFFF"/>
                </a:solidFill>
              </a:rPr>
              <a:t>Song of Solomon</a:t>
            </a:r>
          </a:p>
        </p:txBody>
      </p:sp>
      <p:sp>
        <p:nvSpPr>
          <p:cNvPr id="3" name="Subtitle 2">
            <a:extLst>
              <a:ext uri="{FF2B5EF4-FFF2-40B4-BE49-F238E27FC236}">
                <a16:creationId xmlns:a16="http://schemas.microsoft.com/office/drawing/2014/main" xmlns="" id="{6FABE257-83AA-474D-BCC2-238EE02A29AD}"/>
              </a:ext>
            </a:extLst>
          </p:cNvPr>
          <p:cNvSpPr>
            <a:spLocks noGrp="1"/>
          </p:cNvSpPr>
          <p:nvPr>
            <p:ph type="subTitle" idx="1"/>
          </p:nvPr>
        </p:nvSpPr>
        <p:spPr>
          <a:xfrm>
            <a:off x="802386" y="4389120"/>
            <a:ext cx="5918454" cy="1069848"/>
          </a:xfrm>
        </p:spPr>
        <p:txBody>
          <a:bodyPr>
            <a:normAutofit/>
          </a:bodyPr>
          <a:lstStyle/>
          <a:p>
            <a:r>
              <a:rPr lang="en-US" dirty="0">
                <a:solidFill>
                  <a:srgbClr val="FFFFFF"/>
                </a:solidFill>
              </a:rPr>
              <a:t>Class #9: Mature Love (7:11 – 8:4)</a:t>
            </a:r>
          </a:p>
        </p:txBody>
      </p:sp>
      <p:sp>
        <p:nvSpPr>
          <p:cNvPr id="11" name="Title 1">
            <a:extLst>
              <a:ext uri="{FF2B5EF4-FFF2-40B4-BE49-F238E27FC236}">
                <a16:creationId xmlns:a16="http://schemas.microsoft.com/office/drawing/2014/main" xmlns="" id="{3FEC5A67-7064-4A6C-A3B7-69063FF2903F}"/>
              </a:ext>
            </a:extLst>
          </p:cNvPr>
          <p:cNvSpPr txBox="1">
            <a:spLocks/>
          </p:cNvSpPr>
          <p:nvPr/>
        </p:nvSpPr>
        <p:spPr>
          <a:xfrm>
            <a:off x="788670" y="1078101"/>
            <a:ext cx="7475220" cy="1327266"/>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400" b="0" kern="1200" cap="all" baseline="0">
                <a:blipFill dpi="0" rotWithShape="1">
                  <a:blip r:embed="rId5"/>
                  <a:srcRect/>
                  <a:tile tx="6350" ty="-127000" sx="65000" sy="64000" flip="none" algn="tl"/>
                </a:blip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6400" b="0" i="0" u="none" strike="noStrike" kern="1200" cap="all" spc="0" normalizeH="0" baseline="0" noProof="0" dirty="0" err="1">
                <a:ln>
                  <a:noFill/>
                </a:ln>
                <a:solidFill>
                  <a:srgbClr val="FFFFFF"/>
                </a:solidFill>
                <a:effectLst/>
                <a:uLnTx/>
                <a:uFillTx/>
                <a:latin typeface="Rockwell Condensed" panose="02060603050405020104"/>
                <a:ea typeface="+mj-ea"/>
                <a:cs typeface="+mj-cs"/>
              </a:rPr>
              <a:t>Cantar</a:t>
            </a:r>
            <a:r>
              <a:rPr kumimoji="0" lang="en-US" sz="6400" b="0" i="0" u="none" strike="noStrike" kern="1200" cap="all" spc="0" normalizeH="0" baseline="0" noProof="0" dirty="0">
                <a:ln>
                  <a:noFill/>
                </a:ln>
                <a:solidFill>
                  <a:srgbClr val="FFFFFF"/>
                </a:solidFill>
                <a:effectLst/>
                <a:uLnTx/>
                <a:uFillTx/>
                <a:latin typeface="Rockwell Condensed" panose="02060603050405020104"/>
                <a:ea typeface="+mj-ea"/>
                <a:cs typeface="+mj-cs"/>
              </a:rPr>
              <a:t> de </a:t>
            </a:r>
            <a:r>
              <a:rPr kumimoji="0" lang="en-US" sz="6400" b="0" i="0" u="none" strike="noStrike" kern="1200" cap="all" spc="0" normalizeH="0" baseline="0" noProof="0" dirty="0" err="1">
                <a:ln>
                  <a:noFill/>
                </a:ln>
                <a:solidFill>
                  <a:srgbClr val="FFFFFF"/>
                </a:solidFill>
                <a:effectLst/>
                <a:uLnTx/>
                <a:uFillTx/>
                <a:latin typeface="Rockwell Condensed" panose="02060603050405020104"/>
                <a:ea typeface="+mj-ea"/>
                <a:cs typeface="+mj-cs"/>
              </a:rPr>
              <a:t>cantares</a:t>
            </a:r>
            <a:endParaRPr kumimoji="0" lang="en-US" sz="6400" b="0" i="0" u="none" strike="noStrike" kern="1200" cap="all" spc="0" normalizeH="0" baseline="0" noProof="0" dirty="0">
              <a:ln>
                <a:noFill/>
              </a:ln>
              <a:solidFill>
                <a:srgbClr val="FFFFFF"/>
              </a:solidFill>
              <a:effectLst/>
              <a:uLnTx/>
              <a:uFillTx/>
              <a:latin typeface="Rockwell Condensed" panose="02060603050405020104"/>
              <a:ea typeface="+mj-ea"/>
              <a:cs typeface="+mj-cs"/>
            </a:endParaRPr>
          </a:p>
        </p:txBody>
      </p:sp>
      <p:sp>
        <p:nvSpPr>
          <p:cNvPr id="12" name="Subtitle 2">
            <a:extLst>
              <a:ext uri="{FF2B5EF4-FFF2-40B4-BE49-F238E27FC236}">
                <a16:creationId xmlns:a16="http://schemas.microsoft.com/office/drawing/2014/main" xmlns="" id="{F495E76A-515A-48BC-9B14-7A91794585FF}"/>
              </a:ext>
            </a:extLst>
          </p:cNvPr>
          <p:cNvSpPr txBox="1">
            <a:spLocks/>
          </p:cNvSpPr>
          <p:nvPr/>
        </p:nvSpPr>
        <p:spPr>
          <a:xfrm>
            <a:off x="802386" y="2328335"/>
            <a:ext cx="5918454" cy="106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D34817">
                  <a:lumMod val="75000"/>
                </a:srgbClr>
              </a:buClr>
              <a:buSzPct val="85000"/>
              <a:buFont typeface="Wingdings" pitchFamily="2" charset="2"/>
              <a:buNone/>
              <a:tabLst/>
              <a:defRPr/>
            </a:pPr>
            <a:r>
              <a:rPr kumimoji="0" lang="en-US" sz="1800" b="0" i="0" u="none" strike="noStrike" kern="1200" cap="none" spc="0" normalizeH="0" baseline="0" noProof="0" dirty="0" err="1">
                <a:ln>
                  <a:noFill/>
                </a:ln>
                <a:solidFill>
                  <a:srgbClr val="FFFFFF"/>
                </a:solidFill>
                <a:effectLst/>
                <a:uLnTx/>
                <a:uFillTx/>
                <a:latin typeface="Rockwell" panose="02060603020205020403"/>
                <a:ea typeface="+mn-ea"/>
                <a:cs typeface="+mn-cs"/>
              </a:rPr>
              <a:t>Clase</a:t>
            </a:r>
            <a:r>
              <a:rPr kumimoji="0" lang="en-US" sz="1800" b="0" i="0" u="none" strike="noStrike" kern="1200" cap="none" spc="0" normalizeH="0" baseline="0" noProof="0" dirty="0">
                <a:ln>
                  <a:noFill/>
                </a:ln>
                <a:solidFill>
                  <a:srgbClr val="FFFFFF"/>
                </a:solidFill>
                <a:effectLst/>
                <a:uLnTx/>
                <a:uFillTx/>
                <a:latin typeface="Rockwell" panose="02060603020205020403"/>
                <a:ea typeface="+mn-ea"/>
                <a:cs typeface="+mn-cs"/>
              </a:rPr>
              <a:t> no. 9: Amor Maduro (7:11-8:4) </a:t>
            </a:r>
          </a:p>
        </p:txBody>
      </p:sp>
    </p:spTree>
    <p:extLst>
      <p:ext uri="{BB962C8B-B14F-4D97-AF65-F5344CB8AC3E}">
        <p14:creationId xmlns:p14="http://schemas.microsoft.com/office/powerpoint/2010/main" val="140594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33BAEE-716D-4717-9C35-755AE823A4DB}"/>
              </a:ext>
            </a:extLst>
          </p:cNvPr>
          <p:cNvSpPr>
            <a:spLocks noGrp="1"/>
          </p:cNvSpPr>
          <p:nvPr>
            <p:ph type="title"/>
          </p:nvPr>
        </p:nvSpPr>
        <p:spPr>
          <a:xfrm>
            <a:off x="685800" y="206338"/>
            <a:ext cx="7772400" cy="482776"/>
          </a:xfrm>
        </p:spPr>
        <p:txBody>
          <a:bodyPr>
            <a:normAutofit fontScale="90000"/>
          </a:bodyPr>
          <a:lstStyle/>
          <a:p>
            <a:pPr algn="ctr"/>
            <a:r>
              <a:rPr lang="en-US" dirty="0" err="1"/>
              <a:t>Informes</a:t>
            </a:r>
            <a:r>
              <a:rPr lang="en-US" dirty="0"/>
              <a:t> / Reports</a:t>
            </a:r>
          </a:p>
        </p:txBody>
      </p:sp>
      <p:graphicFrame>
        <p:nvGraphicFramePr>
          <p:cNvPr id="4" name="Table 4">
            <a:extLst>
              <a:ext uri="{FF2B5EF4-FFF2-40B4-BE49-F238E27FC236}">
                <a16:creationId xmlns:a16="http://schemas.microsoft.com/office/drawing/2014/main" xmlns="" id="{C809D8B1-EDE0-4DFE-BD45-A61FE6D0F0ED}"/>
              </a:ext>
            </a:extLst>
          </p:cNvPr>
          <p:cNvGraphicFramePr>
            <a:graphicFrameLocks noGrp="1"/>
          </p:cNvGraphicFramePr>
          <p:nvPr>
            <p:ph idx="1"/>
          </p:nvPr>
        </p:nvGraphicFramePr>
        <p:xfrm>
          <a:off x="583095" y="808382"/>
          <a:ext cx="7991062" cy="5809752"/>
        </p:xfrm>
        <a:graphic>
          <a:graphicData uri="http://schemas.openxmlformats.org/drawingml/2006/table">
            <a:tbl>
              <a:tblPr>
                <a:tableStyleId>{0505E3EF-67EA-436B-97B2-0124C06EBD24}</a:tableStyleId>
              </a:tblPr>
              <a:tblGrid>
                <a:gridCol w="3995531">
                  <a:extLst>
                    <a:ext uri="{9D8B030D-6E8A-4147-A177-3AD203B41FA5}">
                      <a16:colId xmlns:a16="http://schemas.microsoft.com/office/drawing/2014/main" xmlns="" val="30396514"/>
                    </a:ext>
                  </a:extLst>
                </a:gridCol>
                <a:gridCol w="3995531">
                  <a:extLst>
                    <a:ext uri="{9D8B030D-6E8A-4147-A177-3AD203B41FA5}">
                      <a16:colId xmlns:a16="http://schemas.microsoft.com/office/drawing/2014/main" xmlns="" val="3593492277"/>
                    </a:ext>
                  </a:extLst>
                </a:gridCol>
              </a:tblGrid>
              <a:tr h="531412">
                <a:tc>
                  <a:txBody>
                    <a:bodyPr/>
                    <a:lstStyle/>
                    <a:p>
                      <a:r>
                        <a:rPr lang="en-US" sz="1600" dirty="0" err="1"/>
                        <a:t>En</a:t>
                      </a:r>
                      <a:r>
                        <a:rPr lang="en-US" sz="1600" dirty="0"/>
                        <a:t> Gadi / </a:t>
                      </a:r>
                      <a:r>
                        <a:rPr lang="en-US" sz="1600" dirty="0" err="1"/>
                        <a:t>En</a:t>
                      </a:r>
                      <a:r>
                        <a:rPr lang="en-US" sz="1600" dirty="0"/>
                        <a:t> Gedi.  </a:t>
                      </a:r>
                      <a:r>
                        <a:rPr lang="en-US" sz="1600" dirty="0">
                          <a:solidFill>
                            <a:srgbClr val="FF0000"/>
                          </a:solidFill>
                        </a:rPr>
                        <a:t>Ryan</a:t>
                      </a:r>
                      <a:endParaRPr lang="en-US" sz="1600" dirty="0"/>
                    </a:p>
                    <a:p>
                      <a:r>
                        <a:rPr lang="en-US" sz="1000" dirty="0"/>
                        <a:t>1:14</a:t>
                      </a:r>
                    </a:p>
                  </a:txBody>
                  <a:tcPr/>
                </a:tc>
                <a:tc>
                  <a:txBody>
                    <a:bodyPr/>
                    <a:lstStyle/>
                    <a:p>
                      <a:r>
                        <a:rPr lang="en-US" sz="1600" dirty="0" err="1"/>
                        <a:t>Sarón</a:t>
                      </a:r>
                      <a:r>
                        <a:rPr lang="en-US" sz="1600" dirty="0"/>
                        <a:t>, Sharon.  </a:t>
                      </a:r>
                      <a:r>
                        <a:rPr lang="en-US" sz="1600" dirty="0">
                          <a:solidFill>
                            <a:srgbClr val="FF0000"/>
                          </a:solidFill>
                        </a:rPr>
                        <a:t>Nataly</a:t>
                      </a:r>
                      <a:endParaRPr lang="en-US" sz="1600" dirty="0"/>
                    </a:p>
                    <a:p>
                      <a:r>
                        <a:rPr lang="en-US" sz="1000" dirty="0"/>
                        <a:t>2:1</a:t>
                      </a:r>
                    </a:p>
                  </a:txBody>
                  <a:tcPr/>
                </a:tc>
                <a:extLst>
                  <a:ext uri="{0D108BD9-81ED-4DB2-BD59-A6C34878D82A}">
                    <a16:rowId xmlns:a16="http://schemas.microsoft.com/office/drawing/2014/main" xmlns="" val="3226088368"/>
                  </a:ext>
                </a:extLst>
              </a:tr>
              <a:tr h="531412">
                <a:tc>
                  <a:txBody>
                    <a:bodyPr/>
                    <a:lstStyle/>
                    <a:p>
                      <a:r>
                        <a:rPr lang="en-US" sz="1600" dirty="0" err="1"/>
                        <a:t>Líbano</a:t>
                      </a:r>
                      <a:r>
                        <a:rPr lang="en-US" sz="1600" dirty="0"/>
                        <a:t> / Lebanon.  </a:t>
                      </a:r>
                      <a:r>
                        <a:rPr lang="en-US" sz="1600" dirty="0">
                          <a:solidFill>
                            <a:srgbClr val="FF0000"/>
                          </a:solidFill>
                        </a:rPr>
                        <a:t>Minor</a:t>
                      </a:r>
                      <a:endParaRPr lang="en-US" sz="1600" dirty="0"/>
                    </a:p>
                    <a:p>
                      <a:r>
                        <a:rPr lang="en-US" sz="1000" dirty="0"/>
                        <a:t>4:8</a:t>
                      </a:r>
                    </a:p>
                  </a:txBody>
                  <a:tcPr/>
                </a:tc>
                <a:tc>
                  <a:txBody>
                    <a:bodyPr/>
                    <a:lstStyle/>
                    <a:p>
                      <a:r>
                        <a:rPr lang="en-US" sz="1600" dirty="0" err="1"/>
                        <a:t>Amaná</a:t>
                      </a:r>
                      <a:r>
                        <a:rPr lang="en-US" sz="1600" dirty="0"/>
                        <a:t>, </a:t>
                      </a:r>
                      <a:r>
                        <a:rPr lang="en-US" sz="1600" dirty="0" err="1"/>
                        <a:t>Senir</a:t>
                      </a:r>
                      <a:r>
                        <a:rPr lang="en-US" sz="1600" dirty="0"/>
                        <a:t>, </a:t>
                      </a:r>
                      <a:r>
                        <a:rPr lang="en-US" sz="1600" dirty="0" err="1"/>
                        <a:t>Hermón</a:t>
                      </a:r>
                      <a:r>
                        <a:rPr lang="en-US" sz="1600" dirty="0"/>
                        <a:t> / Amana, </a:t>
                      </a:r>
                      <a:r>
                        <a:rPr lang="en-US" sz="1600" dirty="0" err="1"/>
                        <a:t>Senir</a:t>
                      </a:r>
                      <a:r>
                        <a:rPr lang="en-US" sz="1600" dirty="0"/>
                        <a:t>, Hermon.  </a:t>
                      </a:r>
                      <a:r>
                        <a:rPr lang="en-US" sz="1600" dirty="0">
                          <a:solidFill>
                            <a:srgbClr val="FF0000"/>
                          </a:solidFill>
                        </a:rPr>
                        <a:t> Barry</a:t>
                      </a:r>
                      <a:endParaRPr lang="en-US" sz="1600" dirty="0"/>
                    </a:p>
                    <a:p>
                      <a:r>
                        <a:rPr lang="en-US" sz="1000" dirty="0"/>
                        <a:t>4:8</a:t>
                      </a:r>
                    </a:p>
                  </a:txBody>
                  <a:tcPr/>
                </a:tc>
                <a:extLst>
                  <a:ext uri="{0D108BD9-81ED-4DB2-BD59-A6C34878D82A}">
                    <a16:rowId xmlns:a16="http://schemas.microsoft.com/office/drawing/2014/main" xmlns="" val="79619855"/>
                  </a:ext>
                </a:extLst>
              </a:tr>
              <a:tr h="531412">
                <a:tc>
                  <a:txBody>
                    <a:bodyPr/>
                    <a:lstStyle/>
                    <a:p>
                      <a:r>
                        <a:rPr lang="en-US" sz="1600" dirty="0"/>
                        <a:t>Carmelo / Carmel.  </a:t>
                      </a:r>
                      <a:r>
                        <a:rPr lang="en-US" sz="1600" dirty="0">
                          <a:solidFill>
                            <a:srgbClr val="FF0000"/>
                          </a:solidFill>
                        </a:rPr>
                        <a:t>Alvaro</a:t>
                      </a:r>
                      <a:endParaRPr lang="en-US" sz="1600" dirty="0"/>
                    </a:p>
                    <a:p>
                      <a:r>
                        <a:rPr lang="en-US" sz="1000" dirty="0"/>
                        <a:t>7:5</a:t>
                      </a:r>
                    </a:p>
                  </a:txBody>
                  <a:tcPr/>
                </a:tc>
                <a:tc>
                  <a:txBody>
                    <a:bodyPr/>
                    <a:lstStyle/>
                    <a:p>
                      <a:r>
                        <a:rPr lang="en-US" sz="1600" dirty="0" err="1"/>
                        <a:t>Galaad</a:t>
                      </a:r>
                      <a:r>
                        <a:rPr lang="en-US" sz="1600" dirty="0"/>
                        <a:t> / Gilead. </a:t>
                      </a:r>
                      <a:r>
                        <a:rPr lang="en-US" sz="1600" dirty="0">
                          <a:solidFill>
                            <a:srgbClr val="FF0000"/>
                          </a:solidFill>
                        </a:rPr>
                        <a:t> Andrew</a:t>
                      </a:r>
                      <a:endParaRPr lang="en-US" sz="1600" dirty="0"/>
                    </a:p>
                    <a:p>
                      <a:r>
                        <a:rPr lang="en-US" sz="1000" dirty="0"/>
                        <a:t>4:1</a:t>
                      </a:r>
                    </a:p>
                  </a:txBody>
                  <a:tcPr/>
                </a:tc>
                <a:extLst>
                  <a:ext uri="{0D108BD9-81ED-4DB2-BD59-A6C34878D82A}">
                    <a16:rowId xmlns:a16="http://schemas.microsoft.com/office/drawing/2014/main" xmlns="" val="714023934"/>
                  </a:ext>
                </a:extLst>
              </a:tr>
              <a:tr h="531412">
                <a:tc>
                  <a:txBody>
                    <a:bodyPr/>
                    <a:lstStyle/>
                    <a:p>
                      <a:r>
                        <a:rPr lang="en-US" sz="1600" dirty="0" err="1"/>
                        <a:t>Tirsa</a:t>
                      </a:r>
                      <a:r>
                        <a:rPr lang="en-US" sz="1600" dirty="0"/>
                        <a:t> / Tirzah.  </a:t>
                      </a:r>
                      <a:r>
                        <a:rPr lang="en-US" sz="1600" dirty="0">
                          <a:solidFill>
                            <a:srgbClr val="FF0000"/>
                          </a:solidFill>
                        </a:rPr>
                        <a:t>Grady</a:t>
                      </a:r>
                      <a:endParaRPr lang="en-US" sz="1600" dirty="0"/>
                    </a:p>
                    <a:p>
                      <a:r>
                        <a:rPr lang="en-US" sz="1000" dirty="0"/>
                        <a:t>6:4</a:t>
                      </a:r>
                    </a:p>
                  </a:txBody>
                  <a:tcPr/>
                </a:tc>
                <a:tc>
                  <a:txBody>
                    <a:bodyPr/>
                    <a:lstStyle/>
                    <a:p>
                      <a:r>
                        <a:rPr lang="en-US" sz="1600" dirty="0" err="1"/>
                        <a:t>Hesbón</a:t>
                      </a:r>
                      <a:r>
                        <a:rPr lang="en-US" sz="1600" dirty="0"/>
                        <a:t> / </a:t>
                      </a:r>
                      <a:r>
                        <a:rPr lang="en-US" sz="1600" dirty="0" err="1"/>
                        <a:t>Heshbon</a:t>
                      </a:r>
                      <a:r>
                        <a:rPr lang="en-US" sz="1600" dirty="0"/>
                        <a:t>.  </a:t>
                      </a:r>
                      <a:r>
                        <a:rPr lang="en-US" sz="1600" dirty="0">
                          <a:solidFill>
                            <a:srgbClr val="FF0000"/>
                          </a:solidFill>
                        </a:rPr>
                        <a:t>Heather</a:t>
                      </a:r>
                      <a:endParaRPr lang="en-US" sz="1600" dirty="0"/>
                    </a:p>
                    <a:p>
                      <a:r>
                        <a:rPr lang="en-US" sz="1000" dirty="0"/>
                        <a:t>7:4</a:t>
                      </a:r>
                    </a:p>
                  </a:txBody>
                  <a:tcPr/>
                </a:tc>
                <a:extLst>
                  <a:ext uri="{0D108BD9-81ED-4DB2-BD59-A6C34878D82A}">
                    <a16:rowId xmlns:a16="http://schemas.microsoft.com/office/drawing/2014/main" xmlns="" val="1418423671"/>
                  </a:ext>
                </a:extLst>
              </a:tr>
              <a:tr h="531412">
                <a:tc>
                  <a:txBody>
                    <a:bodyPr/>
                    <a:lstStyle/>
                    <a:p>
                      <a:r>
                        <a:rPr lang="en-US" sz="1600" dirty="0"/>
                        <a:t>Baal </a:t>
                      </a:r>
                      <a:r>
                        <a:rPr lang="en-US" sz="1600" dirty="0" err="1"/>
                        <a:t>Hamón</a:t>
                      </a:r>
                      <a:r>
                        <a:rPr lang="en-US" sz="1600" dirty="0"/>
                        <a:t> / Baal Hamon.  </a:t>
                      </a:r>
                      <a:r>
                        <a:rPr lang="en-US" sz="1600" dirty="0">
                          <a:solidFill>
                            <a:srgbClr val="FF0000"/>
                          </a:solidFill>
                        </a:rPr>
                        <a:t>Kimberly</a:t>
                      </a:r>
                      <a:endParaRPr lang="en-US" sz="1600" dirty="0"/>
                    </a:p>
                    <a:p>
                      <a:r>
                        <a:rPr lang="en-US" sz="1000" dirty="0"/>
                        <a:t>8:11</a:t>
                      </a:r>
                    </a:p>
                  </a:txBody>
                  <a:tcPr/>
                </a:tc>
                <a:tc>
                  <a:txBody>
                    <a:bodyPr/>
                    <a:lstStyle/>
                    <a:p>
                      <a:r>
                        <a:rPr lang="en-US" sz="1600" dirty="0" err="1"/>
                        <a:t>Huertos</a:t>
                      </a:r>
                      <a:r>
                        <a:rPr lang="en-US" sz="1600" dirty="0"/>
                        <a:t> y </a:t>
                      </a:r>
                      <a:r>
                        <a:rPr lang="en-US" sz="1600" dirty="0" err="1"/>
                        <a:t>viñas</a:t>
                      </a:r>
                      <a:r>
                        <a:rPr lang="en-US" sz="1600" dirty="0"/>
                        <a:t> / Gardens and vineyards</a:t>
                      </a:r>
                    </a:p>
                    <a:p>
                      <a:r>
                        <a:rPr lang="en-US" sz="1000" dirty="0" err="1"/>
                        <a:t>Ejemplos</a:t>
                      </a:r>
                      <a:r>
                        <a:rPr lang="en-US" sz="1000" dirty="0"/>
                        <a:t> / examples: 1:6, 7:12, 8:11.  </a:t>
                      </a:r>
                      <a:r>
                        <a:rPr lang="en-US" sz="1600" dirty="0">
                          <a:solidFill>
                            <a:srgbClr val="FF0000"/>
                          </a:solidFill>
                        </a:rPr>
                        <a:t>Elias</a:t>
                      </a:r>
                    </a:p>
                  </a:txBody>
                  <a:tcPr/>
                </a:tc>
                <a:extLst>
                  <a:ext uri="{0D108BD9-81ED-4DB2-BD59-A6C34878D82A}">
                    <a16:rowId xmlns:a16="http://schemas.microsoft.com/office/drawing/2014/main" xmlns="" val="4037083893"/>
                  </a:ext>
                </a:extLst>
              </a:tr>
              <a:tr h="531412">
                <a:tc>
                  <a:txBody>
                    <a:bodyPr/>
                    <a:lstStyle/>
                    <a:p>
                      <a:r>
                        <a:rPr lang="en-US" sz="1600" dirty="0" err="1"/>
                        <a:t>Gacelas</a:t>
                      </a:r>
                      <a:r>
                        <a:rPr lang="en-US" sz="1600" dirty="0"/>
                        <a:t>, </a:t>
                      </a:r>
                      <a:r>
                        <a:rPr lang="en-US" sz="1600" dirty="0" err="1"/>
                        <a:t>ciervas</a:t>
                      </a:r>
                      <a:r>
                        <a:rPr lang="en-US" sz="1600" dirty="0"/>
                        <a:t>, </a:t>
                      </a:r>
                      <a:r>
                        <a:rPr lang="en-US" sz="1600" dirty="0" err="1"/>
                        <a:t>corzos</a:t>
                      </a:r>
                      <a:r>
                        <a:rPr lang="en-US" sz="1600" dirty="0"/>
                        <a:t>, </a:t>
                      </a:r>
                      <a:r>
                        <a:rPr lang="en-US" sz="1600" dirty="0" err="1"/>
                        <a:t>cervatillos</a:t>
                      </a:r>
                      <a:r>
                        <a:rPr lang="en-US" sz="1600" dirty="0"/>
                        <a:t> / Gazelles, Does, Stags, Fawns.  </a:t>
                      </a:r>
                      <a:r>
                        <a:rPr lang="en-US" sz="1600" dirty="0">
                          <a:solidFill>
                            <a:srgbClr val="FF0000"/>
                          </a:solidFill>
                        </a:rPr>
                        <a:t>Abby</a:t>
                      </a:r>
                      <a:endParaRPr lang="en-US" sz="1600" dirty="0"/>
                    </a:p>
                    <a:p>
                      <a:r>
                        <a:rPr lang="en-US" sz="1000" dirty="0" err="1"/>
                        <a:t>Ejemplos</a:t>
                      </a:r>
                      <a:r>
                        <a:rPr lang="en-US" sz="1000" dirty="0"/>
                        <a:t> / examples: 2:9, 2:17, 4:5</a:t>
                      </a:r>
                    </a:p>
                  </a:txBody>
                  <a:tcPr/>
                </a:tc>
                <a:tc>
                  <a:txBody>
                    <a:bodyPr/>
                    <a:lstStyle/>
                    <a:p>
                      <a:r>
                        <a:rPr lang="en-US" sz="1600" dirty="0" err="1"/>
                        <a:t>Lirios</a:t>
                      </a:r>
                      <a:r>
                        <a:rPr lang="en-US" sz="1600" dirty="0"/>
                        <a:t> (“del </a:t>
                      </a:r>
                      <a:r>
                        <a:rPr lang="en-US" sz="1600" dirty="0" err="1"/>
                        <a:t>valle</a:t>
                      </a:r>
                      <a:r>
                        <a:rPr lang="en-US" sz="1600" dirty="0"/>
                        <a:t>”) / Lilies (“of the valley”).  </a:t>
                      </a:r>
                      <a:r>
                        <a:rPr lang="en-US" sz="1600" dirty="0">
                          <a:solidFill>
                            <a:srgbClr val="FF0000"/>
                          </a:solidFill>
                        </a:rPr>
                        <a:t>Brenda</a:t>
                      </a:r>
                      <a:endParaRPr lang="en-US" sz="1600" dirty="0"/>
                    </a:p>
                    <a:p>
                      <a:r>
                        <a:rPr lang="en-US" sz="1000" dirty="0" err="1"/>
                        <a:t>Ejemplos</a:t>
                      </a:r>
                      <a:r>
                        <a:rPr lang="en-US" sz="1000" dirty="0"/>
                        <a:t> / examples: 2:1, 6:2</a:t>
                      </a:r>
                    </a:p>
                  </a:txBody>
                  <a:tcPr/>
                </a:tc>
                <a:extLst>
                  <a:ext uri="{0D108BD9-81ED-4DB2-BD59-A6C34878D82A}">
                    <a16:rowId xmlns:a16="http://schemas.microsoft.com/office/drawing/2014/main" xmlns="" val="448865051"/>
                  </a:ext>
                </a:extLst>
              </a:tr>
              <a:tr h="531412">
                <a:tc>
                  <a:txBody>
                    <a:bodyPr/>
                    <a:lstStyle/>
                    <a:p>
                      <a:r>
                        <a:rPr lang="en-US" sz="1600" dirty="0" err="1"/>
                        <a:t>Granadas</a:t>
                      </a:r>
                      <a:r>
                        <a:rPr lang="en-US" sz="1600" dirty="0"/>
                        <a:t> / Pomegranates.  </a:t>
                      </a:r>
                      <a:r>
                        <a:rPr lang="en-US" sz="1600" dirty="0">
                          <a:solidFill>
                            <a:srgbClr val="FF0000"/>
                          </a:solidFill>
                        </a:rPr>
                        <a:t>Keren</a:t>
                      </a:r>
                      <a:endParaRPr lang="en-US" sz="1600" dirty="0"/>
                    </a:p>
                    <a:p>
                      <a:r>
                        <a:rPr lang="en-US" sz="1000" dirty="0"/>
                        <a:t>Examples: 4:13, 6:7</a:t>
                      </a:r>
                    </a:p>
                  </a:txBody>
                  <a:tcPr/>
                </a:tc>
                <a:tc>
                  <a:txBody>
                    <a:bodyPr/>
                    <a:lstStyle/>
                    <a:p>
                      <a:r>
                        <a:rPr lang="en-US" sz="1600" dirty="0" err="1"/>
                        <a:t>Mandrágoras</a:t>
                      </a:r>
                      <a:r>
                        <a:rPr lang="en-US" sz="1600" dirty="0"/>
                        <a:t> / Mandrakes.  </a:t>
                      </a:r>
                      <a:r>
                        <a:rPr lang="en-US" sz="1600" dirty="0">
                          <a:solidFill>
                            <a:srgbClr val="FF0000"/>
                          </a:solidFill>
                          <a:highlight>
                            <a:srgbClr val="FFFF00"/>
                          </a:highlight>
                        </a:rPr>
                        <a:t>Nicki</a:t>
                      </a:r>
                      <a:endParaRPr lang="en-US" sz="1600" dirty="0">
                        <a:highlight>
                          <a:srgbClr val="FFFF00"/>
                        </a:highlight>
                      </a:endParaRPr>
                    </a:p>
                    <a:p>
                      <a:r>
                        <a:rPr lang="en-US" sz="1000" dirty="0"/>
                        <a:t>7:13</a:t>
                      </a:r>
                    </a:p>
                  </a:txBody>
                  <a:tcPr/>
                </a:tc>
                <a:extLst>
                  <a:ext uri="{0D108BD9-81ED-4DB2-BD59-A6C34878D82A}">
                    <a16:rowId xmlns:a16="http://schemas.microsoft.com/office/drawing/2014/main" xmlns="" val="3226051539"/>
                  </a:ext>
                </a:extLst>
              </a:tr>
              <a:tr h="531412">
                <a:tc>
                  <a:txBody>
                    <a:bodyPr/>
                    <a:lstStyle/>
                    <a:p>
                      <a:r>
                        <a:rPr lang="en-US" sz="1600" dirty="0" err="1"/>
                        <a:t>Alheña</a:t>
                      </a:r>
                      <a:r>
                        <a:rPr lang="en-US" sz="1600" dirty="0"/>
                        <a:t> / Henna.  </a:t>
                      </a:r>
                      <a:r>
                        <a:rPr lang="en-US" sz="1600" dirty="0">
                          <a:solidFill>
                            <a:srgbClr val="FF0000"/>
                          </a:solidFill>
                        </a:rPr>
                        <a:t>Lydia</a:t>
                      </a:r>
                      <a:endParaRPr lang="en-US" sz="1600" dirty="0"/>
                    </a:p>
                    <a:p>
                      <a:r>
                        <a:rPr lang="en-US" sz="1000" dirty="0"/>
                        <a:t>1:14</a:t>
                      </a:r>
                    </a:p>
                  </a:txBody>
                  <a:tcPr/>
                </a:tc>
                <a:tc>
                  <a:txBody>
                    <a:bodyPr/>
                    <a:lstStyle/>
                    <a:p>
                      <a:r>
                        <a:rPr lang="en-US" sz="1600" dirty="0" err="1"/>
                        <a:t>Higos</a:t>
                      </a:r>
                      <a:r>
                        <a:rPr lang="en-US" sz="1600" dirty="0"/>
                        <a:t> / Figs.  </a:t>
                      </a:r>
                      <a:r>
                        <a:rPr lang="en-US" sz="1600" dirty="0">
                          <a:solidFill>
                            <a:srgbClr val="FF0000"/>
                          </a:solidFill>
                        </a:rPr>
                        <a:t>Tony</a:t>
                      </a:r>
                      <a:endParaRPr lang="en-US" sz="1600" dirty="0"/>
                    </a:p>
                    <a:p>
                      <a:r>
                        <a:rPr lang="en-US" sz="1000" dirty="0"/>
                        <a:t>2:13</a:t>
                      </a:r>
                    </a:p>
                  </a:txBody>
                  <a:tcPr/>
                </a:tc>
                <a:extLst>
                  <a:ext uri="{0D108BD9-81ED-4DB2-BD59-A6C34878D82A}">
                    <a16:rowId xmlns:a16="http://schemas.microsoft.com/office/drawing/2014/main" xmlns="" val="3280234251"/>
                  </a:ext>
                </a:extLst>
              </a:tr>
              <a:tr h="531412">
                <a:tc>
                  <a:txBody>
                    <a:bodyPr/>
                    <a:lstStyle/>
                    <a:p>
                      <a:r>
                        <a:rPr lang="en-US" sz="1600" dirty="0" err="1"/>
                        <a:t>Palmeras</a:t>
                      </a:r>
                      <a:r>
                        <a:rPr lang="en-US" sz="1600" dirty="0"/>
                        <a:t> / Palm.  </a:t>
                      </a:r>
                      <a:r>
                        <a:rPr lang="en-US" sz="1600" dirty="0">
                          <a:solidFill>
                            <a:srgbClr val="FF0000"/>
                          </a:solidFill>
                        </a:rPr>
                        <a:t>Sara</a:t>
                      </a:r>
                      <a:endParaRPr lang="en-US" sz="1600" dirty="0"/>
                    </a:p>
                    <a:p>
                      <a:r>
                        <a:rPr lang="en-US" sz="1000" dirty="0"/>
                        <a:t>7:7-8</a:t>
                      </a:r>
                    </a:p>
                  </a:txBody>
                  <a:tcPr/>
                </a:tc>
                <a:tc>
                  <a:txBody>
                    <a:bodyPr/>
                    <a:lstStyle/>
                    <a:p>
                      <a:r>
                        <a:rPr lang="en-US" sz="1600" dirty="0"/>
                        <a:t>Manzanas / Apples.  </a:t>
                      </a:r>
                      <a:r>
                        <a:rPr lang="en-US" sz="1600" dirty="0" err="1">
                          <a:solidFill>
                            <a:srgbClr val="FF0000"/>
                          </a:solidFill>
                        </a:rPr>
                        <a:t>Jhony</a:t>
                      </a:r>
                      <a:endParaRPr lang="en-US" sz="1600" dirty="0"/>
                    </a:p>
                    <a:p>
                      <a:r>
                        <a:rPr lang="en-US" sz="1000" dirty="0"/>
                        <a:t>2:3</a:t>
                      </a:r>
                    </a:p>
                  </a:txBody>
                  <a:tcPr/>
                </a:tc>
                <a:extLst>
                  <a:ext uri="{0D108BD9-81ED-4DB2-BD59-A6C34878D82A}">
                    <a16:rowId xmlns:a16="http://schemas.microsoft.com/office/drawing/2014/main" xmlns="" val="3671596231"/>
                  </a:ext>
                </a:extLst>
              </a:tr>
              <a:tr h="531412">
                <a:tc>
                  <a:txBody>
                    <a:bodyPr/>
                    <a:lstStyle/>
                    <a:p>
                      <a:r>
                        <a:rPr lang="en-US" sz="1600" dirty="0" err="1"/>
                        <a:t>Especias</a:t>
                      </a:r>
                      <a:r>
                        <a:rPr lang="en-US" sz="1600" dirty="0"/>
                        <a:t>, esp. </a:t>
                      </a:r>
                      <a:r>
                        <a:rPr lang="en-US" sz="1600" dirty="0" err="1"/>
                        <a:t>mirra</a:t>
                      </a:r>
                      <a:r>
                        <a:rPr lang="en-US" sz="1600" dirty="0"/>
                        <a:t> / Spices, esp. myrrh</a:t>
                      </a:r>
                    </a:p>
                    <a:p>
                      <a:r>
                        <a:rPr lang="en-US" sz="1000" dirty="0" err="1"/>
                        <a:t>Ejemplos</a:t>
                      </a:r>
                      <a:r>
                        <a:rPr lang="en-US" sz="1000" dirty="0"/>
                        <a:t> / examples: 1:13, 4:6, 4:13-14, 5:5.  </a:t>
                      </a:r>
                      <a:r>
                        <a:rPr lang="en-US" sz="1600" dirty="0">
                          <a:solidFill>
                            <a:srgbClr val="FF0000"/>
                          </a:solidFill>
                        </a:rPr>
                        <a:t>Ferdi</a:t>
                      </a:r>
                    </a:p>
                  </a:txBody>
                  <a:tcPr/>
                </a:tc>
                <a:tc>
                  <a:txBody>
                    <a:bodyPr/>
                    <a:lstStyle/>
                    <a:p>
                      <a:r>
                        <a:rPr lang="en-US" sz="1600" dirty="0" err="1"/>
                        <a:t>Esponsales</a:t>
                      </a:r>
                      <a:r>
                        <a:rPr lang="en-US" sz="1600" dirty="0"/>
                        <a:t> </a:t>
                      </a:r>
                      <a:r>
                        <a:rPr lang="en-US" sz="1600" dirty="0" err="1"/>
                        <a:t>judíos</a:t>
                      </a:r>
                      <a:r>
                        <a:rPr lang="en-US" sz="1600" dirty="0"/>
                        <a:t> / Jewish Betrothal</a:t>
                      </a:r>
                    </a:p>
                    <a:p>
                      <a:r>
                        <a:rPr lang="en-US" sz="1600" dirty="0">
                          <a:solidFill>
                            <a:srgbClr val="FF0000"/>
                          </a:solidFill>
                        </a:rPr>
                        <a:t>Bill</a:t>
                      </a:r>
                    </a:p>
                  </a:txBody>
                  <a:tcPr/>
                </a:tc>
                <a:extLst>
                  <a:ext uri="{0D108BD9-81ED-4DB2-BD59-A6C34878D82A}">
                    <a16:rowId xmlns:a16="http://schemas.microsoft.com/office/drawing/2014/main" xmlns="" val="2941272401"/>
                  </a:ext>
                </a:extLst>
              </a:tr>
            </a:tbl>
          </a:graphicData>
        </a:graphic>
      </p:graphicFrame>
    </p:spTree>
    <p:extLst>
      <p:ext uri="{BB962C8B-B14F-4D97-AF65-F5344CB8AC3E}">
        <p14:creationId xmlns:p14="http://schemas.microsoft.com/office/powerpoint/2010/main" val="173441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901E3E-CD12-4D50-8DB4-3547EAA9FEEB}"/>
              </a:ext>
            </a:extLst>
          </p:cNvPr>
          <p:cNvSpPr>
            <a:spLocks noGrp="1"/>
          </p:cNvSpPr>
          <p:nvPr>
            <p:ph type="title"/>
          </p:nvPr>
        </p:nvSpPr>
        <p:spPr>
          <a:xfrm>
            <a:off x="685800" y="166580"/>
            <a:ext cx="3886200" cy="867090"/>
          </a:xfrm>
        </p:spPr>
        <p:txBody>
          <a:bodyPr/>
          <a:lstStyle/>
          <a:p>
            <a:r>
              <a:rPr lang="en-US" dirty="0"/>
              <a:t>So Far</a:t>
            </a:r>
          </a:p>
        </p:txBody>
      </p:sp>
      <p:sp>
        <p:nvSpPr>
          <p:cNvPr id="3" name="Content Placeholder 2">
            <a:extLst>
              <a:ext uri="{FF2B5EF4-FFF2-40B4-BE49-F238E27FC236}">
                <a16:creationId xmlns:a16="http://schemas.microsoft.com/office/drawing/2014/main" xmlns="" id="{73737D33-84B5-49AA-B7EF-02E08379644E}"/>
              </a:ext>
            </a:extLst>
          </p:cNvPr>
          <p:cNvSpPr>
            <a:spLocks noGrp="1"/>
          </p:cNvSpPr>
          <p:nvPr>
            <p:ph idx="1"/>
          </p:nvPr>
        </p:nvSpPr>
        <p:spPr>
          <a:xfrm>
            <a:off x="567159" y="1033670"/>
            <a:ext cx="4004841" cy="5499652"/>
          </a:xfrm>
        </p:spPr>
        <p:txBody>
          <a:bodyPr>
            <a:normAutofit lnSpcReduction="10000"/>
          </a:bodyPr>
          <a:lstStyle/>
          <a:p>
            <a:r>
              <a:rPr lang="en-US" sz="1400" b="1" dirty="0"/>
              <a:t>1: </a:t>
            </a:r>
            <a:r>
              <a:rPr lang="en-US" sz="1400" dirty="0"/>
              <a:t>SoS is </a:t>
            </a:r>
            <a:r>
              <a:rPr lang="en-US" sz="1400" b="1" dirty="0"/>
              <a:t>Scripture </a:t>
            </a:r>
            <a:r>
              <a:rPr lang="en-US" sz="1400" dirty="0"/>
              <a:t>that teaches us about </a:t>
            </a:r>
            <a:r>
              <a:rPr lang="en-US" sz="1400" b="1" dirty="0"/>
              <a:t>godly romantic love</a:t>
            </a:r>
            <a:r>
              <a:rPr lang="en-US" sz="1400" dirty="0"/>
              <a:t>.</a:t>
            </a:r>
          </a:p>
          <a:p>
            <a:r>
              <a:rPr lang="en-US" sz="1400" b="1" dirty="0"/>
              <a:t>2: </a:t>
            </a:r>
            <a:r>
              <a:rPr lang="en-US" sz="1400" dirty="0"/>
              <a:t>SoS is </a:t>
            </a:r>
            <a:r>
              <a:rPr lang="en-US" sz="1400" b="1" dirty="0"/>
              <a:t>Hebrew poetry </a:t>
            </a:r>
            <a:r>
              <a:rPr lang="en-US" sz="1400" dirty="0"/>
              <a:t>and is structured </a:t>
            </a:r>
            <a:r>
              <a:rPr lang="en-US" sz="1400" b="1" dirty="0"/>
              <a:t>chronologically</a:t>
            </a:r>
            <a:r>
              <a:rPr lang="en-US" sz="1400" dirty="0"/>
              <a:t>.</a:t>
            </a:r>
          </a:p>
          <a:p>
            <a:r>
              <a:rPr lang="en-US" sz="1400" b="1" dirty="0"/>
              <a:t>3: </a:t>
            </a:r>
            <a:r>
              <a:rPr lang="en-US" sz="1400" dirty="0"/>
              <a:t>A woman of </a:t>
            </a:r>
            <a:r>
              <a:rPr lang="en-US" sz="1400" b="1" dirty="0"/>
              <a:t>character</a:t>
            </a:r>
            <a:r>
              <a:rPr lang="en-US" sz="1400" dirty="0"/>
              <a:t> is </a:t>
            </a:r>
            <a:r>
              <a:rPr lang="en-US" sz="1400" b="1" dirty="0"/>
              <a:t>beautiful</a:t>
            </a:r>
            <a:r>
              <a:rPr lang="en-US" sz="1400" dirty="0"/>
              <a:t> to a man of </a:t>
            </a:r>
            <a:r>
              <a:rPr lang="en-US" sz="1400" b="1" dirty="0"/>
              <a:t>character.</a:t>
            </a:r>
          </a:p>
          <a:p>
            <a:r>
              <a:rPr lang="en-US" sz="1400" b="1" dirty="0"/>
              <a:t>4: </a:t>
            </a:r>
            <a:r>
              <a:rPr lang="en-US" sz="1400" dirty="0"/>
              <a:t>He </a:t>
            </a:r>
            <a:r>
              <a:rPr lang="en-US" sz="1400" b="1" dirty="0"/>
              <a:t>speaks good words</a:t>
            </a:r>
            <a:r>
              <a:rPr lang="en-US" sz="1400" dirty="0"/>
              <a:t>, </a:t>
            </a:r>
            <a:r>
              <a:rPr lang="en-US" sz="1400" b="1" dirty="0"/>
              <a:t>enhances</a:t>
            </a:r>
            <a:r>
              <a:rPr lang="en-US" sz="1400" dirty="0"/>
              <a:t> her, and </a:t>
            </a:r>
            <a:r>
              <a:rPr lang="en-US" sz="1400" b="1" dirty="0"/>
              <a:t>protects</a:t>
            </a:r>
            <a:r>
              <a:rPr lang="en-US" sz="1400" dirty="0"/>
              <a:t> her.</a:t>
            </a:r>
          </a:p>
          <a:p>
            <a:r>
              <a:rPr lang="en-US" sz="1400" b="1" dirty="0"/>
              <a:t>5: </a:t>
            </a:r>
            <a:r>
              <a:rPr lang="en-US" sz="1400" dirty="0"/>
              <a:t>They </a:t>
            </a:r>
            <a:r>
              <a:rPr lang="en-US" sz="1400" b="1" dirty="0"/>
              <a:t>share experiences </a:t>
            </a:r>
            <a:r>
              <a:rPr lang="en-US" sz="1400" dirty="0"/>
              <a:t>and </a:t>
            </a:r>
            <a:r>
              <a:rPr lang="en-US" sz="1400" b="1" dirty="0"/>
              <a:t>address concerns </a:t>
            </a:r>
            <a:r>
              <a:rPr lang="en-US" sz="1400" dirty="0"/>
              <a:t>in a </a:t>
            </a:r>
            <a:r>
              <a:rPr lang="en-US" sz="1400" b="1" dirty="0"/>
              <a:t>godly</a:t>
            </a:r>
            <a:r>
              <a:rPr lang="en-US" sz="1400" dirty="0"/>
              <a:t> way.</a:t>
            </a:r>
            <a:endParaRPr lang="en-US" sz="1400" b="1" dirty="0"/>
          </a:p>
          <a:p>
            <a:r>
              <a:rPr lang="en-US" sz="1400" b="1" dirty="0"/>
              <a:t>6: </a:t>
            </a:r>
            <a:r>
              <a:rPr lang="en-US" sz="1400" dirty="0"/>
              <a:t>Sex is </a:t>
            </a:r>
            <a:r>
              <a:rPr lang="en-US" sz="1400" b="1" dirty="0"/>
              <a:t>blessed</a:t>
            </a:r>
            <a:r>
              <a:rPr lang="en-US" sz="1400" dirty="0"/>
              <a:t> and </a:t>
            </a:r>
            <a:r>
              <a:rPr lang="en-US" sz="1400" b="1" dirty="0"/>
              <a:t>encouraged</a:t>
            </a:r>
            <a:r>
              <a:rPr lang="en-US" sz="1400" dirty="0"/>
              <a:t> by </a:t>
            </a:r>
            <a:r>
              <a:rPr lang="en-US" sz="1400" b="1" dirty="0"/>
              <a:t>God</a:t>
            </a:r>
            <a:r>
              <a:rPr lang="en-US" sz="1400" dirty="0"/>
              <a:t> for covenanted spouses.</a:t>
            </a:r>
            <a:endParaRPr lang="en-US" sz="1400" b="1" dirty="0"/>
          </a:p>
          <a:p>
            <a:r>
              <a:rPr lang="en-US" sz="1400" b="1" dirty="0"/>
              <a:t>7: </a:t>
            </a:r>
            <a:r>
              <a:rPr lang="en-US" sz="1400" dirty="0"/>
              <a:t>Indifference is solved by </a:t>
            </a:r>
            <a:r>
              <a:rPr lang="en-US" sz="1400" b="1" dirty="0"/>
              <a:t>gratitude</a:t>
            </a:r>
            <a:r>
              <a:rPr lang="en-US" sz="1400" dirty="0"/>
              <a:t>, which comes from </a:t>
            </a:r>
            <a:r>
              <a:rPr lang="en-US" sz="1400" b="1" dirty="0"/>
              <a:t>remembering the good.</a:t>
            </a:r>
          </a:p>
          <a:p>
            <a:r>
              <a:rPr lang="en-US" sz="1400" b="1" dirty="0"/>
              <a:t>8: </a:t>
            </a:r>
          </a:p>
          <a:p>
            <a:r>
              <a:rPr lang="en-US" sz="1400" b="1" dirty="0"/>
              <a:t>9</a:t>
            </a:r>
          </a:p>
          <a:p>
            <a:r>
              <a:rPr lang="en-US" sz="1400" b="1" dirty="0"/>
              <a:t>10</a:t>
            </a:r>
          </a:p>
          <a:p>
            <a:r>
              <a:rPr lang="en-US" sz="1400" b="1" dirty="0"/>
              <a:t>11</a:t>
            </a:r>
          </a:p>
          <a:p>
            <a:r>
              <a:rPr lang="en-US" sz="1400" b="1" dirty="0"/>
              <a:t>12</a:t>
            </a:r>
          </a:p>
          <a:p>
            <a:r>
              <a:rPr lang="en-US" sz="1400" b="1" dirty="0"/>
              <a:t>13</a:t>
            </a:r>
          </a:p>
        </p:txBody>
      </p:sp>
      <p:sp>
        <p:nvSpPr>
          <p:cNvPr id="4" name="Content Placeholder 2">
            <a:extLst>
              <a:ext uri="{FF2B5EF4-FFF2-40B4-BE49-F238E27FC236}">
                <a16:creationId xmlns:a16="http://schemas.microsoft.com/office/drawing/2014/main" xmlns="" id="{4E6FC36D-9AB1-C7BA-CEF5-94F938759215}"/>
              </a:ext>
            </a:extLst>
          </p:cNvPr>
          <p:cNvSpPr txBox="1">
            <a:spLocks/>
          </p:cNvSpPr>
          <p:nvPr/>
        </p:nvSpPr>
        <p:spPr>
          <a:xfrm>
            <a:off x="4572000" y="1033670"/>
            <a:ext cx="4155440" cy="5499652"/>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1400" b="1" dirty="0"/>
              <a:t>1: </a:t>
            </a:r>
            <a:r>
              <a:rPr lang="en-US" sz="1400" b="1" dirty="0" err="1"/>
              <a:t>CdC</a:t>
            </a:r>
            <a:r>
              <a:rPr lang="en-US" sz="1400" b="1" dirty="0"/>
              <a:t> </a:t>
            </a:r>
            <a:r>
              <a:rPr lang="en-US" sz="1400" dirty="0" err="1"/>
              <a:t>es</a:t>
            </a:r>
            <a:r>
              <a:rPr lang="en-US" sz="1400" dirty="0"/>
              <a:t> </a:t>
            </a:r>
            <a:r>
              <a:rPr lang="en-US" sz="1400" b="1" dirty="0" err="1" smtClean="0"/>
              <a:t>Escritura</a:t>
            </a:r>
            <a:r>
              <a:rPr lang="en-US" sz="1400" dirty="0" smtClean="0"/>
              <a:t> </a:t>
            </a:r>
            <a:r>
              <a:rPr lang="en-US" sz="1400" dirty="0"/>
              <a:t>que </a:t>
            </a:r>
            <a:r>
              <a:rPr lang="en-US" sz="1400" dirty="0" err="1"/>
              <a:t>nos</a:t>
            </a:r>
            <a:r>
              <a:rPr lang="en-US" sz="1400" dirty="0"/>
              <a:t> </a:t>
            </a:r>
            <a:r>
              <a:rPr lang="en-US" sz="1400" dirty="0" err="1"/>
              <a:t>enseña</a:t>
            </a:r>
            <a:r>
              <a:rPr lang="en-US" sz="1400" dirty="0"/>
              <a:t> </a:t>
            </a:r>
            <a:r>
              <a:rPr lang="en-US" sz="1400" dirty="0" err="1"/>
              <a:t>sobre</a:t>
            </a:r>
            <a:r>
              <a:rPr lang="en-US" sz="1400" dirty="0"/>
              <a:t> el </a:t>
            </a:r>
            <a:r>
              <a:rPr lang="en-US" sz="1400" b="1" dirty="0"/>
              <a:t>amor </a:t>
            </a:r>
            <a:r>
              <a:rPr lang="en-US" sz="1400" b="1" dirty="0" err="1"/>
              <a:t>romántico</a:t>
            </a:r>
            <a:r>
              <a:rPr lang="en-US" sz="1400" b="1" dirty="0"/>
              <a:t> </a:t>
            </a:r>
            <a:r>
              <a:rPr lang="en-US" sz="1400" b="1" dirty="0" err="1"/>
              <a:t>piadoso</a:t>
            </a:r>
            <a:r>
              <a:rPr lang="en-US" sz="1400" dirty="0"/>
              <a:t>.</a:t>
            </a:r>
          </a:p>
          <a:p>
            <a:r>
              <a:rPr lang="en-US" sz="1400" b="1" dirty="0"/>
              <a:t>2: </a:t>
            </a:r>
            <a:r>
              <a:rPr lang="en-US" sz="1400" b="1" dirty="0" err="1"/>
              <a:t>CdC</a:t>
            </a:r>
            <a:r>
              <a:rPr lang="en-US" sz="1400" b="1" dirty="0"/>
              <a:t> </a:t>
            </a:r>
            <a:r>
              <a:rPr lang="en-US" sz="1400" dirty="0"/>
              <a:t>es </a:t>
            </a:r>
            <a:r>
              <a:rPr lang="en-US" sz="1400" b="1" dirty="0" err="1"/>
              <a:t>poesía</a:t>
            </a:r>
            <a:r>
              <a:rPr lang="en-US" sz="1400" b="1" dirty="0"/>
              <a:t> </a:t>
            </a:r>
            <a:r>
              <a:rPr lang="en-US" sz="1400" b="1" dirty="0" err="1"/>
              <a:t>hebrea</a:t>
            </a:r>
            <a:r>
              <a:rPr lang="en-US" sz="1400" b="1" dirty="0"/>
              <a:t> </a:t>
            </a:r>
            <a:r>
              <a:rPr lang="en-US" sz="1400" dirty="0"/>
              <a:t>y </a:t>
            </a:r>
            <a:r>
              <a:rPr lang="en-US" sz="1400" dirty="0" err="1"/>
              <a:t>está</a:t>
            </a:r>
            <a:r>
              <a:rPr lang="en-US" sz="1400" dirty="0"/>
              <a:t> </a:t>
            </a:r>
            <a:r>
              <a:rPr lang="en-US" sz="1400" dirty="0" err="1"/>
              <a:t>estructurado</a:t>
            </a:r>
            <a:r>
              <a:rPr lang="en-US" sz="1400" dirty="0"/>
              <a:t> </a:t>
            </a:r>
            <a:r>
              <a:rPr lang="en-US" sz="1400" b="1" dirty="0" err="1"/>
              <a:t>cronológicamente</a:t>
            </a:r>
            <a:r>
              <a:rPr lang="en-US" sz="1400" b="1" dirty="0" smtClean="0"/>
              <a:t>.</a:t>
            </a:r>
            <a:endParaRPr lang="en-US" sz="1400" b="1" dirty="0"/>
          </a:p>
          <a:p>
            <a:r>
              <a:rPr lang="en-US" sz="1400" b="1" dirty="0"/>
              <a:t>3: </a:t>
            </a:r>
            <a:r>
              <a:rPr lang="en-US" sz="1400" dirty="0"/>
              <a:t>Una </a:t>
            </a:r>
            <a:r>
              <a:rPr lang="en-US" sz="1400" dirty="0" err="1"/>
              <a:t>mujer</a:t>
            </a:r>
            <a:r>
              <a:rPr lang="en-US" sz="1400" dirty="0"/>
              <a:t> de </a:t>
            </a:r>
            <a:r>
              <a:rPr lang="en-US" sz="1400" b="1" dirty="0" err="1"/>
              <a:t>carácter</a:t>
            </a:r>
            <a:r>
              <a:rPr lang="en-US" sz="1400" b="1" dirty="0"/>
              <a:t> es hermosa</a:t>
            </a:r>
            <a:r>
              <a:rPr lang="en-US" sz="1400" dirty="0"/>
              <a:t> para un hombre de </a:t>
            </a:r>
            <a:r>
              <a:rPr lang="en-US" sz="1400" b="1" dirty="0" err="1"/>
              <a:t>carácter</a:t>
            </a:r>
            <a:r>
              <a:rPr lang="en-US" sz="1400" b="1" dirty="0"/>
              <a:t>.</a:t>
            </a:r>
          </a:p>
          <a:p>
            <a:r>
              <a:rPr lang="en-US" sz="1400" b="1" dirty="0"/>
              <a:t>4: </a:t>
            </a:r>
            <a:r>
              <a:rPr lang="en-US" sz="1400" dirty="0" err="1"/>
              <a:t>Él</a:t>
            </a:r>
            <a:r>
              <a:rPr lang="en-US" sz="1400" dirty="0"/>
              <a:t> </a:t>
            </a:r>
            <a:r>
              <a:rPr lang="en-US" sz="1400" dirty="0" err="1"/>
              <a:t>habla</a:t>
            </a:r>
            <a:r>
              <a:rPr lang="en-US" sz="1400" dirty="0"/>
              <a:t> </a:t>
            </a:r>
            <a:r>
              <a:rPr lang="en-US" sz="1400" b="1" dirty="0" err="1"/>
              <a:t>buenas</a:t>
            </a:r>
            <a:r>
              <a:rPr lang="en-US" sz="1400" b="1" dirty="0"/>
              <a:t> palabras, la </a:t>
            </a:r>
            <a:r>
              <a:rPr lang="en-US" sz="1400" b="1" dirty="0" err="1"/>
              <a:t>mejora</a:t>
            </a:r>
            <a:r>
              <a:rPr lang="en-US" sz="1400" dirty="0"/>
              <a:t> y la </a:t>
            </a:r>
            <a:r>
              <a:rPr lang="en-US" sz="1400" b="1" dirty="0"/>
              <a:t>protege</a:t>
            </a:r>
            <a:r>
              <a:rPr lang="en-US" sz="1400" dirty="0"/>
              <a:t>.</a:t>
            </a:r>
          </a:p>
          <a:p>
            <a:r>
              <a:rPr lang="en-US" sz="1400" b="1" dirty="0"/>
              <a:t>5: </a:t>
            </a:r>
            <a:r>
              <a:rPr lang="en-US" sz="1400" b="1" dirty="0" err="1"/>
              <a:t>Comparten</a:t>
            </a:r>
            <a:r>
              <a:rPr lang="en-US" sz="1400" b="1" dirty="0"/>
              <a:t> </a:t>
            </a:r>
            <a:r>
              <a:rPr lang="en-US" sz="1400" b="1" dirty="0" err="1"/>
              <a:t>experiencias</a:t>
            </a:r>
            <a:r>
              <a:rPr lang="en-US" sz="1400" dirty="0"/>
              <a:t> y </a:t>
            </a:r>
            <a:r>
              <a:rPr lang="en-US" sz="1400" b="1" dirty="0" err="1"/>
              <a:t>abordan</a:t>
            </a:r>
            <a:r>
              <a:rPr lang="en-US" sz="1400" b="1" dirty="0"/>
              <a:t> las </a:t>
            </a:r>
            <a:r>
              <a:rPr lang="en-US" sz="1400" b="1" dirty="0" err="1"/>
              <a:t>preocupaciones</a:t>
            </a:r>
            <a:r>
              <a:rPr lang="en-US" sz="1400" dirty="0"/>
              <a:t> de </a:t>
            </a:r>
            <a:r>
              <a:rPr lang="en-US" sz="1400" dirty="0" err="1"/>
              <a:t>una</a:t>
            </a:r>
            <a:r>
              <a:rPr lang="en-US" sz="1400" dirty="0"/>
              <a:t> </a:t>
            </a:r>
            <a:r>
              <a:rPr lang="en-US" sz="1400" dirty="0" err="1"/>
              <a:t>manera</a:t>
            </a:r>
            <a:r>
              <a:rPr lang="en-US" sz="1400" dirty="0"/>
              <a:t> </a:t>
            </a:r>
            <a:r>
              <a:rPr lang="en-US" sz="1400" b="1" dirty="0" err="1"/>
              <a:t>piadosa</a:t>
            </a:r>
            <a:r>
              <a:rPr lang="en-US" sz="1400" dirty="0"/>
              <a:t>.</a:t>
            </a:r>
            <a:endParaRPr lang="en-US" sz="1400" b="1" dirty="0"/>
          </a:p>
          <a:p>
            <a:r>
              <a:rPr lang="en-US" sz="1400" b="1" dirty="0"/>
              <a:t>6: </a:t>
            </a:r>
            <a:r>
              <a:rPr lang="en-US" sz="1400" dirty="0"/>
              <a:t>El </a:t>
            </a:r>
            <a:r>
              <a:rPr lang="en-US" sz="1400" dirty="0" err="1"/>
              <a:t>sexo</a:t>
            </a:r>
            <a:r>
              <a:rPr lang="en-US" sz="1400" dirty="0"/>
              <a:t> es </a:t>
            </a:r>
            <a:r>
              <a:rPr lang="en-US" sz="1400" b="1" dirty="0" err="1"/>
              <a:t>bendecido</a:t>
            </a:r>
            <a:r>
              <a:rPr lang="en-US" sz="1400" dirty="0"/>
              <a:t> y </a:t>
            </a:r>
            <a:r>
              <a:rPr lang="en-US" sz="1400" b="1" dirty="0" err="1"/>
              <a:t>animado</a:t>
            </a:r>
            <a:r>
              <a:rPr lang="en-US" sz="1400" dirty="0"/>
              <a:t> </a:t>
            </a:r>
            <a:r>
              <a:rPr lang="en-US" sz="1400" dirty="0" err="1"/>
              <a:t>por</a:t>
            </a:r>
            <a:r>
              <a:rPr lang="en-US" sz="1400" dirty="0"/>
              <a:t> </a:t>
            </a:r>
            <a:r>
              <a:rPr lang="en-US" sz="1400" b="1" dirty="0"/>
              <a:t>Dios</a:t>
            </a:r>
            <a:r>
              <a:rPr lang="en-US" sz="1400" dirty="0"/>
              <a:t> para </a:t>
            </a:r>
            <a:r>
              <a:rPr lang="en-US" sz="1400" dirty="0" err="1"/>
              <a:t>los</a:t>
            </a:r>
            <a:r>
              <a:rPr lang="en-US" sz="1400" dirty="0"/>
              <a:t> </a:t>
            </a:r>
            <a:r>
              <a:rPr lang="en-US" sz="1400" dirty="0" err="1"/>
              <a:t>cónyuges</a:t>
            </a:r>
            <a:r>
              <a:rPr lang="en-US" sz="1400" dirty="0"/>
              <a:t> </a:t>
            </a:r>
            <a:r>
              <a:rPr lang="en-US" sz="1400" dirty="0" err="1"/>
              <a:t>pactados</a:t>
            </a:r>
            <a:r>
              <a:rPr lang="en-US" sz="1400" dirty="0"/>
              <a:t>.</a:t>
            </a:r>
            <a:endParaRPr lang="en-US" sz="1400" b="1" dirty="0"/>
          </a:p>
          <a:p>
            <a:r>
              <a:rPr lang="en-US" sz="1400" b="1" dirty="0"/>
              <a:t>7: </a:t>
            </a:r>
            <a:r>
              <a:rPr lang="en-US" sz="1400" dirty="0"/>
              <a:t>La </a:t>
            </a:r>
            <a:r>
              <a:rPr lang="en-US" sz="1400" dirty="0" err="1"/>
              <a:t>indiferencia</a:t>
            </a:r>
            <a:r>
              <a:rPr lang="en-US" sz="1400" dirty="0"/>
              <a:t> se </a:t>
            </a:r>
            <a:r>
              <a:rPr lang="en-US" sz="1400" dirty="0" err="1"/>
              <a:t>resuelve</a:t>
            </a:r>
            <a:r>
              <a:rPr lang="en-US" sz="1400" dirty="0"/>
              <a:t> </a:t>
            </a:r>
            <a:r>
              <a:rPr lang="en-US" sz="1400" b="1" dirty="0"/>
              <a:t>con </a:t>
            </a:r>
            <a:r>
              <a:rPr lang="en-US" sz="1400" b="1" dirty="0" err="1"/>
              <a:t>gratitud</a:t>
            </a:r>
            <a:r>
              <a:rPr lang="en-US" sz="1400" dirty="0"/>
              <a:t>, que </a:t>
            </a:r>
            <a:r>
              <a:rPr lang="en-US" sz="1400" dirty="0" err="1"/>
              <a:t>proviene</a:t>
            </a:r>
            <a:r>
              <a:rPr lang="en-US" sz="1400" dirty="0"/>
              <a:t> de </a:t>
            </a:r>
            <a:r>
              <a:rPr lang="en-US" sz="1400" b="1" dirty="0" err="1"/>
              <a:t>recordar</a:t>
            </a:r>
            <a:r>
              <a:rPr lang="en-US" sz="1400" b="1" dirty="0"/>
              <a:t> lo bueno.</a:t>
            </a:r>
          </a:p>
          <a:p>
            <a:r>
              <a:rPr lang="en-US" sz="1400" b="1" dirty="0"/>
              <a:t>8: </a:t>
            </a:r>
          </a:p>
          <a:p>
            <a:r>
              <a:rPr lang="en-US" sz="1400" b="1" dirty="0"/>
              <a:t>9</a:t>
            </a:r>
          </a:p>
          <a:p>
            <a:r>
              <a:rPr lang="en-US" sz="1400" b="1" dirty="0"/>
              <a:t>10</a:t>
            </a:r>
          </a:p>
          <a:p>
            <a:r>
              <a:rPr lang="en-US" sz="1400" b="1" dirty="0"/>
              <a:t>11</a:t>
            </a:r>
          </a:p>
          <a:p>
            <a:r>
              <a:rPr lang="en-US" sz="1400" b="1" dirty="0"/>
              <a:t>12</a:t>
            </a:r>
          </a:p>
          <a:p>
            <a:r>
              <a:rPr lang="en-US" sz="1400" b="1" dirty="0"/>
              <a:t>13</a:t>
            </a:r>
          </a:p>
        </p:txBody>
      </p:sp>
      <p:sp>
        <p:nvSpPr>
          <p:cNvPr id="5" name="Title 1">
            <a:extLst>
              <a:ext uri="{FF2B5EF4-FFF2-40B4-BE49-F238E27FC236}">
                <a16:creationId xmlns:a16="http://schemas.microsoft.com/office/drawing/2014/main" xmlns="" id="{E5B193C2-5D24-19E0-FCCE-760AF514735D}"/>
              </a:ext>
            </a:extLst>
          </p:cNvPr>
          <p:cNvSpPr txBox="1">
            <a:spLocks/>
          </p:cNvSpPr>
          <p:nvPr/>
        </p:nvSpPr>
        <p:spPr>
          <a:xfrm>
            <a:off x="4572000" y="166580"/>
            <a:ext cx="3886200" cy="867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Hasta </a:t>
            </a:r>
            <a:r>
              <a:rPr kumimoji="0" lang="en-US" sz="4200" b="0" i="0" u="none" strike="noStrike" kern="1200" cap="all" spc="0" normalizeH="0" baseline="0" noProof="0" dirty="0" err="1">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ahora</a:t>
            </a:r>
            <a:endParaRPr kumimoji="0" lang="en-US" sz="4200" b="0"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endParaRPr>
          </a:p>
        </p:txBody>
      </p:sp>
    </p:spTree>
    <p:extLst>
      <p:ext uri="{BB962C8B-B14F-4D97-AF65-F5344CB8AC3E}">
        <p14:creationId xmlns:p14="http://schemas.microsoft.com/office/powerpoint/2010/main" val="411227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xmlns="" id="{5C28659E-412C-4600-B45E-BAE370BC2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descr="A close up of a flowers">
            <a:extLst>
              <a:ext uri="{FF2B5EF4-FFF2-40B4-BE49-F238E27FC236}">
                <a16:creationId xmlns:a16="http://schemas.microsoft.com/office/drawing/2014/main" xmlns="" id="{0EF5E38D-0785-4482-91F2-A65E2DFB5889}"/>
              </a:ext>
            </a:extLst>
          </p:cNvPr>
          <p:cNvPicPr>
            <a:picLocks noChangeAspect="1"/>
          </p:cNvPicPr>
          <p:nvPr/>
        </p:nvPicPr>
        <p:blipFill rotWithShape="1">
          <a:blip r:embed="rId2"/>
          <a:srcRect l="3733" r="7265" b="-1"/>
          <a:stretch/>
        </p:blipFill>
        <p:spPr>
          <a:xfrm>
            <a:off x="20" y="10"/>
            <a:ext cx="9143980" cy="6857989"/>
          </a:xfrm>
          <a:prstGeom prst="rect">
            <a:avLst/>
          </a:prstGeom>
        </p:spPr>
      </p:pic>
      <p:sp>
        <p:nvSpPr>
          <p:cNvPr id="8" name="Rectangle 11">
            <a:extLst>
              <a:ext uri="{FF2B5EF4-FFF2-40B4-BE49-F238E27FC236}">
                <a16:creationId xmlns:a16="http://schemas.microsoft.com/office/drawing/2014/main" xmlns="" id="{AE95896B-6905-4618-A7DF-DED8A61FB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13">
            <a:extLst>
              <a:ext uri="{FF2B5EF4-FFF2-40B4-BE49-F238E27FC236}">
                <a16:creationId xmlns:a16="http://schemas.microsoft.com/office/drawing/2014/main" xmlns="" id="{7748BD8C-4984-4138-94CA-2DC5F39DC3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9D816652-E95E-40C9-B397-C76AFE1C2028}"/>
              </a:ext>
            </a:extLst>
          </p:cNvPr>
          <p:cNvSpPr>
            <a:spLocks noGrp="1"/>
          </p:cNvSpPr>
          <p:nvPr>
            <p:ph type="ctrTitle"/>
          </p:nvPr>
        </p:nvSpPr>
        <p:spPr>
          <a:xfrm>
            <a:off x="788670" y="3140765"/>
            <a:ext cx="7475220" cy="1327266"/>
          </a:xfrm>
        </p:spPr>
        <p:txBody>
          <a:bodyPr anchor="b">
            <a:normAutofit/>
          </a:bodyPr>
          <a:lstStyle/>
          <a:p>
            <a:r>
              <a:rPr lang="en-US" sz="6400" dirty="0">
                <a:solidFill>
                  <a:srgbClr val="FFFFFF"/>
                </a:solidFill>
              </a:rPr>
              <a:t>Song of Solomon</a:t>
            </a:r>
          </a:p>
        </p:txBody>
      </p:sp>
      <p:sp>
        <p:nvSpPr>
          <p:cNvPr id="3" name="Subtitle 2">
            <a:extLst>
              <a:ext uri="{FF2B5EF4-FFF2-40B4-BE49-F238E27FC236}">
                <a16:creationId xmlns:a16="http://schemas.microsoft.com/office/drawing/2014/main" xmlns="" id="{6FABE257-83AA-474D-BCC2-238EE02A29AD}"/>
              </a:ext>
            </a:extLst>
          </p:cNvPr>
          <p:cNvSpPr>
            <a:spLocks noGrp="1"/>
          </p:cNvSpPr>
          <p:nvPr>
            <p:ph type="subTitle" idx="1"/>
          </p:nvPr>
        </p:nvSpPr>
        <p:spPr>
          <a:xfrm>
            <a:off x="802386" y="4389120"/>
            <a:ext cx="5918454" cy="1069848"/>
          </a:xfrm>
        </p:spPr>
        <p:txBody>
          <a:bodyPr>
            <a:normAutofit/>
          </a:bodyPr>
          <a:lstStyle/>
          <a:p>
            <a:r>
              <a:rPr lang="en-US" sz="1800" dirty="0">
                <a:solidFill>
                  <a:srgbClr val="FFFFFF"/>
                </a:solidFill>
              </a:rPr>
              <a:t>Class #2: Structure of the Song</a:t>
            </a:r>
          </a:p>
        </p:txBody>
      </p:sp>
      <p:sp>
        <p:nvSpPr>
          <p:cNvPr id="11" name="Title 1">
            <a:extLst>
              <a:ext uri="{FF2B5EF4-FFF2-40B4-BE49-F238E27FC236}">
                <a16:creationId xmlns:a16="http://schemas.microsoft.com/office/drawing/2014/main" xmlns="" id="{3FEC5A67-7064-4A6C-A3B7-69063FF2903F}"/>
              </a:ext>
            </a:extLst>
          </p:cNvPr>
          <p:cNvSpPr txBox="1">
            <a:spLocks/>
          </p:cNvSpPr>
          <p:nvPr/>
        </p:nvSpPr>
        <p:spPr>
          <a:xfrm>
            <a:off x="788670" y="1078101"/>
            <a:ext cx="7475220" cy="1327266"/>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400" b="0" kern="1200" cap="all" baseline="0">
                <a:blipFill dpi="0" rotWithShape="1">
                  <a:blip r:embed="rId5"/>
                  <a:srcRect/>
                  <a:tile tx="6350" ty="-127000" sx="65000" sy="64000" flip="none" algn="tl"/>
                </a:blipFill>
                <a:latin typeface="+mj-lt"/>
                <a:ea typeface="+mj-ea"/>
                <a:cs typeface="+mj-cs"/>
              </a:defRPr>
            </a:lvl1pPr>
          </a:lstStyle>
          <a:p>
            <a:r>
              <a:rPr lang="en-US" dirty="0" err="1">
                <a:solidFill>
                  <a:srgbClr val="FFFFFF"/>
                </a:solidFill>
              </a:rPr>
              <a:t>Cantar</a:t>
            </a:r>
            <a:r>
              <a:rPr lang="en-US" dirty="0">
                <a:solidFill>
                  <a:srgbClr val="FFFFFF"/>
                </a:solidFill>
              </a:rPr>
              <a:t> de </a:t>
            </a:r>
            <a:r>
              <a:rPr lang="en-US" dirty="0" err="1">
                <a:solidFill>
                  <a:srgbClr val="FFFFFF"/>
                </a:solidFill>
              </a:rPr>
              <a:t>cantares</a:t>
            </a:r>
            <a:endParaRPr lang="en-US" dirty="0">
              <a:solidFill>
                <a:srgbClr val="FFFFFF"/>
              </a:solidFill>
            </a:endParaRPr>
          </a:p>
        </p:txBody>
      </p:sp>
      <p:sp>
        <p:nvSpPr>
          <p:cNvPr id="12" name="Subtitle 2">
            <a:extLst>
              <a:ext uri="{FF2B5EF4-FFF2-40B4-BE49-F238E27FC236}">
                <a16:creationId xmlns:a16="http://schemas.microsoft.com/office/drawing/2014/main" xmlns="" id="{F495E76A-515A-48BC-9B14-7A91794585FF}"/>
              </a:ext>
            </a:extLst>
          </p:cNvPr>
          <p:cNvSpPr txBox="1">
            <a:spLocks/>
          </p:cNvSpPr>
          <p:nvPr/>
        </p:nvSpPr>
        <p:spPr>
          <a:xfrm>
            <a:off x="802386" y="2328335"/>
            <a:ext cx="5918454" cy="106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9pPr>
          </a:lstStyle>
          <a:p>
            <a:pPr>
              <a:buClr>
                <a:srgbClr val="D34817">
                  <a:lumMod val="75000"/>
                </a:srgbClr>
              </a:buClr>
            </a:pPr>
            <a:r>
              <a:rPr lang="en-US" dirty="0" err="1">
                <a:solidFill>
                  <a:srgbClr val="FFFFFF"/>
                </a:solidFill>
              </a:rPr>
              <a:t>Clase</a:t>
            </a:r>
            <a:r>
              <a:rPr lang="en-US" dirty="0">
                <a:solidFill>
                  <a:srgbClr val="FFFFFF"/>
                </a:solidFill>
              </a:rPr>
              <a:t> no. 2: La </a:t>
            </a:r>
            <a:r>
              <a:rPr lang="en-US" dirty="0" err="1">
                <a:solidFill>
                  <a:srgbClr val="FFFFFF"/>
                </a:solidFill>
              </a:rPr>
              <a:t>estructura</a:t>
            </a:r>
            <a:r>
              <a:rPr lang="en-US" dirty="0">
                <a:solidFill>
                  <a:srgbClr val="FFFFFF"/>
                </a:solidFill>
              </a:rPr>
              <a:t> del </a:t>
            </a:r>
            <a:r>
              <a:rPr lang="en-US" dirty="0" err="1">
                <a:solidFill>
                  <a:srgbClr val="FFFFFF"/>
                </a:solidFill>
              </a:rPr>
              <a:t>Cantar</a:t>
            </a:r>
            <a:endParaRPr lang="en-US" dirty="0">
              <a:solidFill>
                <a:srgbClr val="FFFFFF"/>
              </a:solidFill>
            </a:endParaRPr>
          </a:p>
        </p:txBody>
      </p:sp>
    </p:spTree>
    <p:extLst>
      <p:ext uri="{BB962C8B-B14F-4D97-AF65-F5344CB8AC3E}">
        <p14:creationId xmlns:p14="http://schemas.microsoft.com/office/powerpoint/2010/main" val="336975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0C85FD1F-22DF-40AA-B726-6431C356B830}"/>
              </a:ext>
            </a:extLst>
          </p:cNvPr>
          <p:cNvSpPr>
            <a:spLocks noGrp="1"/>
          </p:cNvSpPr>
          <p:nvPr>
            <p:ph type="title"/>
          </p:nvPr>
        </p:nvSpPr>
        <p:spPr>
          <a:xfrm>
            <a:off x="685800" y="484632"/>
            <a:ext cx="7772400" cy="781613"/>
          </a:xfrm>
        </p:spPr>
        <p:txBody>
          <a:bodyPr anchor="t"/>
          <a:lstStyle/>
          <a:p>
            <a:r>
              <a:rPr lang="en-US" dirty="0"/>
              <a:t>Last Time   La ultima </a:t>
            </a:r>
            <a:r>
              <a:rPr lang="en-US" dirty="0" err="1"/>
              <a:t>vez</a:t>
            </a:r>
            <a:endParaRPr lang="en-US" dirty="0"/>
          </a:p>
        </p:txBody>
      </p:sp>
      <p:sp>
        <p:nvSpPr>
          <p:cNvPr id="10" name="Content Placeholder 9">
            <a:extLst>
              <a:ext uri="{FF2B5EF4-FFF2-40B4-BE49-F238E27FC236}">
                <a16:creationId xmlns:a16="http://schemas.microsoft.com/office/drawing/2014/main" xmlns="" id="{8C6A2146-6B70-4AE8-98F3-DAEBB3359121}"/>
              </a:ext>
            </a:extLst>
          </p:cNvPr>
          <p:cNvSpPr>
            <a:spLocks noGrp="1"/>
          </p:cNvSpPr>
          <p:nvPr>
            <p:ph sz="half" idx="1"/>
          </p:nvPr>
        </p:nvSpPr>
        <p:spPr>
          <a:xfrm>
            <a:off x="685800" y="1361181"/>
            <a:ext cx="2624559" cy="5012187"/>
          </a:xfrm>
        </p:spPr>
        <p:txBody>
          <a:bodyPr>
            <a:normAutofit fontScale="77500" lnSpcReduction="20000"/>
          </a:bodyPr>
          <a:lstStyle/>
          <a:p>
            <a:pPr>
              <a:spcAft>
                <a:spcPts val="1200"/>
              </a:spcAft>
            </a:pPr>
            <a:r>
              <a:rPr lang="en-US" sz="2400" dirty="0"/>
              <a:t>Forgiveness and forbearance are crucial when conflicts arise.</a:t>
            </a:r>
          </a:p>
          <a:p>
            <a:pPr>
              <a:spcAft>
                <a:spcPts val="1200"/>
              </a:spcAft>
            </a:pPr>
            <a:r>
              <a:rPr lang="en-US" sz="2400" dirty="0"/>
              <a:t>Relationships are deepened when conflicts are handled with godly attitudes.</a:t>
            </a:r>
          </a:p>
          <a:p>
            <a:pPr>
              <a:spcAft>
                <a:spcPts val="1200"/>
              </a:spcAft>
            </a:pPr>
            <a:r>
              <a:rPr lang="en-US" sz="2400" b="1" dirty="0"/>
              <a:t>She relishes that she belongs to him and his “desire” is toward her – a signal they are overcoming the curse at the Garden of Eden.     </a:t>
            </a:r>
            <a:r>
              <a:rPr lang="en-US" sz="2400" dirty="0"/>
              <a:t>(7:10 compared to 2:16 and 6:3; see Genesis 3:16)</a:t>
            </a:r>
            <a:endParaRPr lang="en-US" sz="2200" b="1" dirty="0"/>
          </a:p>
        </p:txBody>
      </p:sp>
      <p:sp>
        <p:nvSpPr>
          <p:cNvPr id="6" name="Content Placeholder 9">
            <a:extLst>
              <a:ext uri="{FF2B5EF4-FFF2-40B4-BE49-F238E27FC236}">
                <a16:creationId xmlns:a16="http://schemas.microsoft.com/office/drawing/2014/main" xmlns="" id="{40118F04-5613-FF22-C9B5-BEE2EA8F4A50}"/>
              </a:ext>
            </a:extLst>
          </p:cNvPr>
          <p:cNvSpPr txBox="1">
            <a:spLocks/>
          </p:cNvSpPr>
          <p:nvPr/>
        </p:nvSpPr>
        <p:spPr>
          <a:xfrm>
            <a:off x="3160627" y="1361181"/>
            <a:ext cx="2624559" cy="5012187"/>
          </a:xfrm>
          <a:prstGeom prst="rect">
            <a:avLst/>
          </a:prstGeom>
        </p:spPr>
        <p:txBody>
          <a:bodyPr vert="horz" lIns="91440" tIns="45720" rIns="91440" bIns="45720" rtlCol="0">
            <a:normAutofit fontScale="775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spcAft>
                <a:spcPts val="1200"/>
              </a:spcAft>
            </a:pPr>
            <a:r>
              <a:rPr lang="en-US" sz="2400" dirty="0"/>
              <a:t>El </a:t>
            </a:r>
            <a:r>
              <a:rPr lang="en-US" sz="2400" dirty="0" err="1"/>
              <a:t>perdón</a:t>
            </a:r>
            <a:r>
              <a:rPr lang="en-US" sz="2400" dirty="0"/>
              <a:t> y la </a:t>
            </a:r>
            <a:r>
              <a:rPr lang="en-US" sz="2400" dirty="0" err="1" smtClean="0"/>
              <a:t>paciencia</a:t>
            </a:r>
            <a:r>
              <a:rPr lang="en-US" sz="2400" dirty="0" smtClean="0"/>
              <a:t> </a:t>
            </a:r>
            <a:r>
              <a:rPr lang="en-US" sz="2400" dirty="0"/>
              <a:t>son </a:t>
            </a:r>
            <a:r>
              <a:rPr lang="en-US" sz="2400" dirty="0" err="1"/>
              <a:t>cruciales</a:t>
            </a:r>
            <a:r>
              <a:rPr lang="en-US" sz="2400" dirty="0"/>
              <a:t> </a:t>
            </a:r>
            <a:r>
              <a:rPr lang="en-US" sz="2400" dirty="0" err="1"/>
              <a:t>cuando</a:t>
            </a:r>
            <a:r>
              <a:rPr lang="en-US" sz="2400" dirty="0"/>
              <a:t> </a:t>
            </a:r>
            <a:r>
              <a:rPr lang="en-US" sz="2400" dirty="0" err="1"/>
              <a:t>surgen</a:t>
            </a:r>
            <a:r>
              <a:rPr lang="en-US" sz="2400" dirty="0"/>
              <a:t> </a:t>
            </a:r>
            <a:r>
              <a:rPr lang="en-US" sz="2400" dirty="0" err="1"/>
              <a:t>conflictos</a:t>
            </a:r>
            <a:r>
              <a:rPr lang="en-US" sz="2400" dirty="0"/>
              <a:t>. </a:t>
            </a:r>
          </a:p>
          <a:p>
            <a:pPr>
              <a:spcAft>
                <a:spcPts val="1200"/>
              </a:spcAft>
            </a:pPr>
            <a:r>
              <a:rPr lang="en-US" sz="2400" dirty="0" smtClean="0"/>
              <a:t>Las </a:t>
            </a:r>
            <a:r>
              <a:rPr lang="en-US" sz="2400" dirty="0" err="1"/>
              <a:t>relaciones</a:t>
            </a:r>
            <a:r>
              <a:rPr lang="en-US" sz="2400" dirty="0"/>
              <a:t> se </a:t>
            </a:r>
            <a:r>
              <a:rPr lang="en-US" sz="2400" dirty="0" err="1"/>
              <a:t>profundizan</a:t>
            </a:r>
            <a:r>
              <a:rPr lang="en-US" sz="2400" dirty="0"/>
              <a:t> </a:t>
            </a:r>
            <a:r>
              <a:rPr lang="en-US" sz="2400" dirty="0" err="1"/>
              <a:t>cuando</a:t>
            </a:r>
            <a:r>
              <a:rPr lang="en-US" sz="2400" dirty="0"/>
              <a:t> </a:t>
            </a:r>
            <a:r>
              <a:rPr lang="en-US" sz="2400" dirty="0" err="1"/>
              <a:t>los</a:t>
            </a:r>
            <a:r>
              <a:rPr lang="en-US" sz="2400" dirty="0"/>
              <a:t> </a:t>
            </a:r>
            <a:r>
              <a:rPr lang="en-US" sz="2400" dirty="0" err="1"/>
              <a:t>conflictos</a:t>
            </a:r>
            <a:r>
              <a:rPr lang="en-US" sz="2400" dirty="0"/>
              <a:t> se </a:t>
            </a:r>
            <a:r>
              <a:rPr lang="en-US" sz="2400" dirty="0" err="1"/>
              <a:t>tratan</a:t>
            </a:r>
            <a:r>
              <a:rPr lang="en-US" sz="2400" dirty="0"/>
              <a:t> con </a:t>
            </a:r>
            <a:r>
              <a:rPr lang="en-US" sz="2400" dirty="0" err="1"/>
              <a:t>actitudes</a:t>
            </a:r>
            <a:r>
              <a:rPr lang="en-US" sz="2400" dirty="0"/>
              <a:t> </a:t>
            </a:r>
            <a:r>
              <a:rPr lang="en-US" sz="2400" dirty="0" err="1"/>
              <a:t>piadosas</a:t>
            </a:r>
            <a:r>
              <a:rPr lang="en-US" sz="2400" dirty="0"/>
              <a:t>. </a:t>
            </a:r>
          </a:p>
          <a:p>
            <a:pPr>
              <a:spcAft>
                <a:spcPts val="1200"/>
              </a:spcAft>
            </a:pPr>
            <a:r>
              <a:rPr lang="en-US" sz="2400" b="1" dirty="0"/>
              <a:t>Ella </a:t>
            </a:r>
            <a:r>
              <a:rPr lang="en-US" sz="2400" b="1" dirty="0" smtClean="0"/>
              <a:t>se </a:t>
            </a:r>
            <a:r>
              <a:rPr lang="en-US" sz="2400" b="1" dirty="0" err="1" smtClean="0"/>
              <a:t>deleita</a:t>
            </a:r>
            <a:r>
              <a:rPr lang="en-US" sz="2400" b="1" dirty="0" smtClean="0"/>
              <a:t> </a:t>
            </a:r>
            <a:r>
              <a:rPr lang="en-US" sz="2400" b="1" dirty="0" err="1" smtClean="0"/>
              <a:t>en</a:t>
            </a:r>
            <a:r>
              <a:rPr lang="en-US" sz="2400" b="1" dirty="0" smtClean="0"/>
              <a:t> </a:t>
            </a:r>
            <a:r>
              <a:rPr lang="en-US" sz="2400" b="1" dirty="0"/>
              <a:t>que </a:t>
            </a:r>
            <a:r>
              <a:rPr lang="en-US" sz="2400" b="1" dirty="0" err="1"/>
              <a:t>ella</a:t>
            </a:r>
            <a:r>
              <a:rPr lang="en-US" sz="2400" b="1" dirty="0"/>
              <a:t> le </a:t>
            </a:r>
            <a:r>
              <a:rPr lang="en-US" sz="2400" b="1" dirty="0" err="1"/>
              <a:t>pertenece</a:t>
            </a:r>
            <a:r>
              <a:rPr lang="en-US" sz="2400" b="1" dirty="0"/>
              <a:t> </a:t>
            </a:r>
            <a:r>
              <a:rPr lang="en-US" sz="2400" b="1" dirty="0" smtClean="0"/>
              <a:t>a </a:t>
            </a:r>
            <a:r>
              <a:rPr lang="es-ES" sz="2400" b="1" dirty="0" smtClean="0"/>
              <a:t>él </a:t>
            </a:r>
            <a:r>
              <a:rPr lang="en-US" sz="2400" b="1" dirty="0" smtClean="0"/>
              <a:t>y que el “</a:t>
            </a:r>
            <a:r>
              <a:rPr lang="en-US" sz="2400" b="1" dirty="0" err="1"/>
              <a:t>deseo</a:t>
            </a:r>
            <a:r>
              <a:rPr lang="en-US" sz="2400" b="1" dirty="0"/>
              <a:t>” </a:t>
            </a:r>
            <a:r>
              <a:rPr lang="en-US" sz="2400" b="1" dirty="0" smtClean="0"/>
              <a:t>de </a:t>
            </a:r>
            <a:r>
              <a:rPr lang="en-US" sz="2400" b="1" dirty="0" err="1" smtClean="0"/>
              <a:t>él</a:t>
            </a:r>
            <a:r>
              <a:rPr lang="en-US" sz="2400" b="1" dirty="0" smtClean="0"/>
              <a:t> </a:t>
            </a:r>
            <a:r>
              <a:rPr lang="en-US" sz="2400" b="1" dirty="0" err="1" smtClean="0"/>
              <a:t>es</a:t>
            </a:r>
            <a:r>
              <a:rPr lang="en-US" sz="2400" b="1" dirty="0" smtClean="0"/>
              <a:t> </a:t>
            </a:r>
            <a:r>
              <a:rPr lang="en-US" sz="2400" b="1" dirty="0" err="1"/>
              <a:t>hacia</a:t>
            </a:r>
            <a:r>
              <a:rPr lang="en-US" sz="2400" b="1" dirty="0"/>
              <a:t> </a:t>
            </a:r>
            <a:r>
              <a:rPr lang="en-US" sz="2400" b="1" dirty="0" err="1"/>
              <a:t>ella</a:t>
            </a:r>
            <a:r>
              <a:rPr lang="en-US" sz="2400" b="1" dirty="0"/>
              <a:t> – </a:t>
            </a:r>
            <a:r>
              <a:rPr lang="en-US" sz="2400" b="1" dirty="0" err="1"/>
              <a:t>una</a:t>
            </a:r>
            <a:r>
              <a:rPr lang="en-US" sz="2400" b="1" dirty="0"/>
              <a:t> </a:t>
            </a:r>
            <a:r>
              <a:rPr lang="en-US" sz="2400" b="1" dirty="0" err="1"/>
              <a:t>señal</a:t>
            </a:r>
            <a:r>
              <a:rPr lang="en-US" sz="2400" b="1" dirty="0"/>
              <a:t> que </a:t>
            </a:r>
            <a:r>
              <a:rPr lang="en-US" sz="2400" b="1" dirty="0" err="1"/>
              <a:t>están</a:t>
            </a:r>
            <a:r>
              <a:rPr lang="en-US" sz="2400" b="1" dirty="0"/>
              <a:t> </a:t>
            </a:r>
            <a:r>
              <a:rPr lang="en-US" sz="2400" b="1" dirty="0" err="1"/>
              <a:t>superando</a:t>
            </a:r>
            <a:r>
              <a:rPr lang="en-US" sz="2400" b="1" dirty="0"/>
              <a:t> la </a:t>
            </a:r>
            <a:r>
              <a:rPr lang="en-US" sz="2400" b="1" dirty="0" err="1"/>
              <a:t>maldición</a:t>
            </a:r>
            <a:r>
              <a:rPr lang="en-US" sz="2400" b="1" dirty="0"/>
              <a:t> d</a:t>
            </a:r>
            <a:r>
              <a:rPr lang="en-US" sz="2400" b="1" dirty="0" smtClean="0"/>
              <a:t>el </a:t>
            </a:r>
            <a:r>
              <a:rPr lang="en-US" sz="2400" b="1" dirty="0" err="1"/>
              <a:t>Huerto</a:t>
            </a:r>
            <a:r>
              <a:rPr lang="en-US" sz="2400" b="1" dirty="0"/>
              <a:t> del </a:t>
            </a:r>
            <a:r>
              <a:rPr lang="en-US" sz="2400" b="1" dirty="0" err="1"/>
              <a:t>Edén</a:t>
            </a:r>
            <a:r>
              <a:rPr lang="en-US" sz="2400" b="1" dirty="0"/>
              <a:t>. </a:t>
            </a:r>
            <a:r>
              <a:rPr lang="en-US" sz="2400" dirty="0"/>
              <a:t>(7:10 </a:t>
            </a:r>
            <a:r>
              <a:rPr lang="en-US" sz="2400" dirty="0" err="1"/>
              <a:t>comparado</a:t>
            </a:r>
            <a:r>
              <a:rPr lang="en-US" sz="2400" dirty="0"/>
              <a:t> con 2:16 y 6:3; </a:t>
            </a:r>
            <a:r>
              <a:rPr lang="en-US" sz="2400" dirty="0" err="1"/>
              <a:t>véase</a:t>
            </a:r>
            <a:r>
              <a:rPr lang="en-US" sz="2400" dirty="0"/>
              <a:t> </a:t>
            </a:r>
            <a:r>
              <a:rPr lang="en-US" sz="2400" dirty="0" err="1"/>
              <a:t>Génesis</a:t>
            </a:r>
            <a:r>
              <a:rPr lang="en-US" sz="2400" dirty="0"/>
              <a:t> 3:16)</a:t>
            </a:r>
            <a:endParaRPr lang="en-US" sz="2200" b="1" dirty="0"/>
          </a:p>
        </p:txBody>
      </p:sp>
      <p:sp>
        <p:nvSpPr>
          <p:cNvPr id="7" name="Rectangle 6">
            <a:extLst>
              <a:ext uri="{FF2B5EF4-FFF2-40B4-BE49-F238E27FC236}">
                <a16:creationId xmlns:a16="http://schemas.microsoft.com/office/drawing/2014/main" xmlns="" id="{68E3B1DE-CBF1-BB84-6928-DDBD7B70D6D5}"/>
              </a:ext>
            </a:extLst>
          </p:cNvPr>
          <p:cNvSpPr/>
          <p:nvPr/>
        </p:nvSpPr>
        <p:spPr>
          <a:xfrm>
            <a:off x="7998752" y="1552535"/>
            <a:ext cx="1145247" cy="938002"/>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1" name="Picture 2">
            <a:extLst>
              <a:ext uri="{FF2B5EF4-FFF2-40B4-BE49-F238E27FC236}">
                <a16:creationId xmlns:a16="http://schemas.microsoft.com/office/drawing/2014/main" xmlns="" id="{8A34548C-8C11-47FA-B133-FDCCED14A0A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90682" y="198342"/>
            <a:ext cx="2861695" cy="32444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a:stretch>
            <a:fillRect/>
          </a:stretch>
        </p:blipFill>
        <p:spPr>
          <a:xfrm>
            <a:off x="6190682" y="3317625"/>
            <a:ext cx="2698629" cy="3415240"/>
          </a:xfrm>
          <a:prstGeom prst="rect">
            <a:avLst/>
          </a:prstGeom>
        </p:spPr>
      </p:pic>
      <p:sp>
        <p:nvSpPr>
          <p:cNvPr id="14" name="Rectangle 13">
            <a:extLst>
              <a:ext uri="{FF2B5EF4-FFF2-40B4-BE49-F238E27FC236}">
                <a16:creationId xmlns:a16="http://schemas.microsoft.com/office/drawing/2014/main" xmlns="" id="{68E3B1DE-CBF1-BB84-6928-DDBD7B70D6D5}"/>
              </a:ext>
            </a:extLst>
          </p:cNvPr>
          <p:cNvSpPr/>
          <p:nvPr/>
        </p:nvSpPr>
        <p:spPr>
          <a:xfrm>
            <a:off x="7907130" y="4796953"/>
            <a:ext cx="1145247" cy="938002"/>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37598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550AE69-AC86-4188-83E5-A856C4F1DC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xmlns="" id="{EC4CA156-2C9D-4F0C-B229-88D8B5E17B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D7361ED3-EBE5-4EFC-8DA3-D0CE4BF2F4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 name="Group 14">
            <a:extLst>
              <a:ext uri="{FF2B5EF4-FFF2-40B4-BE49-F238E27FC236}">
                <a16:creationId xmlns:a16="http://schemas.microsoft.com/office/drawing/2014/main" xmlns="" id="{85105087-7F16-4C94-837C-C4544511666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236911" y="4068923"/>
            <a:ext cx="810678" cy="1080902"/>
            <a:chOff x="9685338" y="4460675"/>
            <a:chExt cx="1080904" cy="1080902"/>
          </a:xfrm>
        </p:grpSpPr>
        <p:sp>
          <p:nvSpPr>
            <p:cNvPr id="16" name="Oval 15">
              <a:extLst>
                <a:ext uri="{FF2B5EF4-FFF2-40B4-BE49-F238E27FC236}">
                  <a16:creationId xmlns:a16="http://schemas.microsoft.com/office/drawing/2014/main" xmlns="" id="{4F2F3467-E50F-4A91-B27D-E324936A66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xmlns="" id="{D678BE03-AC84-4940-A7FD-5B143FE2D6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9" name="Rectangle 18">
            <a:extLst>
              <a:ext uri="{FF2B5EF4-FFF2-40B4-BE49-F238E27FC236}">
                <a16:creationId xmlns:a16="http://schemas.microsoft.com/office/drawing/2014/main" xmlns="" id="{0E2D3DCD-4716-40AA-90C0-6F2F9F116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5715" y="-1"/>
            <a:ext cx="915543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a:extLst>
              <a:ext uri="{FF2B5EF4-FFF2-40B4-BE49-F238E27FC236}">
                <a16:creationId xmlns:a16="http://schemas.microsoft.com/office/drawing/2014/main" xmlns="" id="{5CEC126C-1B83-4D65-A2C0-2471D74D0984}"/>
              </a:ext>
            </a:extLst>
          </p:cNvPr>
          <p:cNvPicPr>
            <a:picLocks noChangeAspect="1"/>
          </p:cNvPicPr>
          <p:nvPr/>
        </p:nvPicPr>
        <p:blipFill rotWithShape="1">
          <a:blip r:embed="rId6"/>
          <a:srcRect l="152" r="10847" b="-1"/>
          <a:stretch/>
        </p:blipFill>
        <p:spPr>
          <a:xfrm>
            <a:off x="-11430" y="289377"/>
            <a:ext cx="9143980" cy="6857989"/>
          </a:xfrm>
          <a:prstGeom prst="rect">
            <a:avLst/>
          </a:prstGeom>
        </p:spPr>
      </p:pic>
      <p:sp>
        <p:nvSpPr>
          <p:cNvPr id="21" name="Rectangle 20">
            <a:extLst>
              <a:ext uri="{FF2B5EF4-FFF2-40B4-BE49-F238E27FC236}">
                <a16:creationId xmlns:a16="http://schemas.microsoft.com/office/drawing/2014/main" xmlns="" id="{037BACED-9574-4AAE-9D04-5100308350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57366"/>
            <a:ext cx="9144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xmlns="" id="{651EEF68-B860-41A9-8F84-DBC0DFF13CAC}"/>
              </a:ext>
            </a:extLst>
          </p:cNvPr>
          <p:cNvSpPr>
            <a:spLocks noGrp="1"/>
          </p:cNvSpPr>
          <p:nvPr>
            <p:ph type="title"/>
          </p:nvPr>
        </p:nvSpPr>
        <p:spPr>
          <a:xfrm>
            <a:off x="788671" y="4355692"/>
            <a:ext cx="2730034" cy="1472224"/>
          </a:xfrm>
        </p:spPr>
        <p:txBody>
          <a:bodyPr vert="horz" lIns="91440" tIns="45720" rIns="91440" bIns="45720" rtlCol="0" anchor="b">
            <a:normAutofit/>
          </a:bodyPr>
          <a:lstStyle/>
          <a:p>
            <a:r>
              <a:rPr lang="en-US" dirty="0">
                <a:blipFill dpi="0" rotWithShape="1">
                  <a:blip r:embed="rId4"/>
                  <a:srcRect/>
                  <a:tile tx="6350" ty="-127000" sx="65000" sy="64000" flip="none" algn="tl"/>
                </a:blipFill>
              </a:rPr>
              <a:t>modesty</a:t>
            </a:r>
          </a:p>
        </p:txBody>
      </p:sp>
      <p:sp>
        <p:nvSpPr>
          <p:cNvPr id="3" name="Text Placeholder 2">
            <a:extLst>
              <a:ext uri="{FF2B5EF4-FFF2-40B4-BE49-F238E27FC236}">
                <a16:creationId xmlns:a16="http://schemas.microsoft.com/office/drawing/2014/main" xmlns="" id="{C2A32AF4-4CD1-490D-8E45-B8D25D078E0F}"/>
              </a:ext>
            </a:extLst>
          </p:cNvPr>
          <p:cNvSpPr>
            <a:spLocks noGrp="1"/>
          </p:cNvSpPr>
          <p:nvPr>
            <p:ph type="body" idx="1"/>
          </p:nvPr>
        </p:nvSpPr>
        <p:spPr>
          <a:xfrm>
            <a:off x="802386" y="5908302"/>
            <a:ext cx="2843639" cy="364482"/>
          </a:xfrm>
        </p:spPr>
        <p:txBody>
          <a:bodyPr vert="horz" lIns="91440" tIns="45720" rIns="91440" bIns="45720" rtlCol="0">
            <a:normAutofit/>
          </a:bodyPr>
          <a:lstStyle/>
          <a:p>
            <a:r>
              <a:rPr lang="en-US" sz="1900" dirty="0">
                <a:solidFill>
                  <a:schemeClr val="tx1"/>
                </a:solidFill>
              </a:rPr>
              <a:t>It’s Not What YOU Think</a:t>
            </a:r>
          </a:p>
        </p:txBody>
      </p:sp>
      <p:grpSp>
        <p:nvGrpSpPr>
          <p:cNvPr id="23" name="Group 22">
            <a:extLst>
              <a:ext uri="{FF2B5EF4-FFF2-40B4-BE49-F238E27FC236}">
                <a16:creationId xmlns:a16="http://schemas.microsoft.com/office/drawing/2014/main" xmlns="" id="{FA08BC01-A289-44B6-9133-2814052F97D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684192" y="5111496"/>
            <a:ext cx="810678" cy="1080902"/>
            <a:chOff x="9685338" y="4460675"/>
            <a:chExt cx="1080904" cy="1080902"/>
          </a:xfrm>
        </p:grpSpPr>
        <p:sp>
          <p:nvSpPr>
            <p:cNvPr id="24" name="Oval 23">
              <a:extLst>
                <a:ext uri="{FF2B5EF4-FFF2-40B4-BE49-F238E27FC236}">
                  <a16:creationId xmlns:a16="http://schemas.microsoft.com/office/drawing/2014/main" xmlns="" id="{A9CD65F9-B9FF-4981-AB43-F25748584E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xmlns="" id="{782EC907-6C80-4890-9ECB-3019DBC4DF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8" name="Title 1">
            <a:extLst>
              <a:ext uri="{FF2B5EF4-FFF2-40B4-BE49-F238E27FC236}">
                <a16:creationId xmlns:a16="http://schemas.microsoft.com/office/drawing/2014/main" xmlns="" id="{EE287CB7-0CFA-A04D-E7EA-0F57231027A9}"/>
              </a:ext>
            </a:extLst>
          </p:cNvPr>
          <p:cNvSpPr txBox="1">
            <a:spLocks/>
          </p:cNvSpPr>
          <p:nvPr/>
        </p:nvSpPr>
        <p:spPr>
          <a:xfrm>
            <a:off x="4655884" y="4368252"/>
            <a:ext cx="2947240" cy="1472224"/>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400" b="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6400" b="0" i="0" u="none" strike="noStrike" kern="1200" cap="all" spc="0" normalizeH="0" baseline="0" noProof="0" dirty="0" err="1">
                <a:ln>
                  <a:noFill/>
                </a:ln>
                <a:blipFill dpi="0" rotWithShape="1">
                  <a:blip r:embed="rId4"/>
                  <a:srcRect/>
                  <a:tile tx="6350" ty="-127000" sx="65000" sy="64000" flip="none" algn="tl"/>
                </a:blipFill>
                <a:effectLst/>
                <a:uLnTx/>
                <a:uFillTx/>
                <a:latin typeface="Rockwell Condensed" panose="02060603050405020104"/>
                <a:ea typeface="+mj-ea"/>
                <a:cs typeface="+mj-cs"/>
              </a:rPr>
              <a:t>modestia</a:t>
            </a:r>
            <a:endParaRPr kumimoji="0" lang="en-US" sz="6400" b="0" i="0" u="none" strike="noStrike" kern="1200" cap="all" spc="0" normalizeH="0" baseline="0" noProof="0" dirty="0">
              <a:ln>
                <a:noFill/>
              </a:ln>
              <a:blipFill dpi="0" rotWithShape="1">
                <a:blip r:embed="rId4"/>
                <a:srcRect/>
                <a:tile tx="6350" ty="-127000" sx="65000" sy="64000" flip="none" algn="tl"/>
              </a:blipFill>
              <a:effectLst/>
              <a:uLnTx/>
              <a:uFillTx/>
              <a:latin typeface="Rockwell Condensed" panose="02060603050405020104"/>
              <a:ea typeface="+mj-ea"/>
              <a:cs typeface="+mj-cs"/>
            </a:endParaRPr>
          </a:p>
        </p:txBody>
      </p:sp>
      <p:sp>
        <p:nvSpPr>
          <p:cNvPr id="20" name="Text Placeholder 2">
            <a:extLst>
              <a:ext uri="{FF2B5EF4-FFF2-40B4-BE49-F238E27FC236}">
                <a16:creationId xmlns:a16="http://schemas.microsoft.com/office/drawing/2014/main" xmlns="" id="{5C2BA782-7E70-7533-8232-4561B18184A0}"/>
              </a:ext>
            </a:extLst>
          </p:cNvPr>
          <p:cNvSpPr txBox="1">
            <a:spLocks/>
          </p:cNvSpPr>
          <p:nvPr/>
        </p:nvSpPr>
        <p:spPr>
          <a:xfrm>
            <a:off x="4633806" y="5883780"/>
            <a:ext cx="2843639" cy="36448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D34817">
                  <a:lumMod val="75000"/>
                </a:srgbClr>
              </a:buClr>
              <a:buSzPct val="85000"/>
              <a:buFont typeface="Wingdings" pitchFamily="2" charset="2"/>
              <a:buNone/>
              <a:tabLst/>
              <a:defRPr/>
            </a:pPr>
            <a:r>
              <a:rPr kumimoji="0" lang="en-US" sz="1900" b="0" i="0" u="none" strike="noStrike" kern="1200" cap="none" spc="0" normalizeH="0" baseline="0" noProof="0" dirty="0" smtClean="0">
                <a:ln>
                  <a:noFill/>
                </a:ln>
                <a:solidFill>
                  <a:prstClr val="black"/>
                </a:solidFill>
                <a:effectLst/>
                <a:uLnTx/>
                <a:uFillTx/>
                <a:latin typeface="Rockwell" panose="02060603020205020403"/>
                <a:ea typeface="+mn-ea"/>
                <a:cs typeface="+mn-cs"/>
              </a:rPr>
              <a:t>No </a:t>
            </a:r>
            <a:r>
              <a:rPr kumimoji="0" lang="en-US" sz="1900" b="0" i="0" u="none" strike="noStrike" kern="1200" cap="none" spc="0" normalizeH="0" baseline="0" noProof="0" dirty="0" err="1" smtClean="0">
                <a:ln>
                  <a:noFill/>
                </a:ln>
                <a:solidFill>
                  <a:prstClr val="black"/>
                </a:solidFill>
                <a:effectLst/>
                <a:uLnTx/>
                <a:uFillTx/>
                <a:latin typeface="Rockwell" panose="02060603020205020403"/>
                <a:ea typeface="+mn-ea"/>
                <a:cs typeface="+mn-cs"/>
              </a:rPr>
              <a:t>es</a:t>
            </a:r>
            <a:r>
              <a:rPr kumimoji="0" lang="en-US" sz="1900" b="0" i="0" u="none" strike="noStrike" kern="1200" cap="none" spc="0" normalizeH="0" baseline="0" noProof="0" dirty="0" smtClean="0">
                <a:ln>
                  <a:noFill/>
                </a:ln>
                <a:solidFill>
                  <a:prstClr val="black"/>
                </a:solidFill>
                <a:effectLst/>
                <a:uLnTx/>
                <a:uFillTx/>
                <a:latin typeface="Rockwell" panose="02060603020205020403"/>
                <a:ea typeface="+mn-ea"/>
                <a:cs typeface="+mn-cs"/>
              </a:rPr>
              <a:t> lo que TÚ </a:t>
            </a:r>
            <a:r>
              <a:rPr kumimoji="0" lang="en-US" sz="1900" b="0" i="0" u="none" strike="noStrike" kern="1200" cap="none" spc="0" normalizeH="0" baseline="0" noProof="0" dirty="0" err="1" smtClean="0">
                <a:ln>
                  <a:noFill/>
                </a:ln>
                <a:solidFill>
                  <a:prstClr val="black"/>
                </a:solidFill>
                <a:effectLst/>
                <a:uLnTx/>
                <a:uFillTx/>
                <a:latin typeface="Rockwell" panose="02060603020205020403"/>
                <a:ea typeface="+mn-ea"/>
                <a:cs typeface="+mn-cs"/>
              </a:rPr>
              <a:t>piensas</a:t>
            </a:r>
            <a:endParaRPr kumimoji="0" lang="en-US" sz="19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429198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1F5EB8D8-D9B6-433B-9E4B-170872A31D36}"/>
              </a:ext>
            </a:extLst>
          </p:cNvPr>
          <p:cNvSpPr>
            <a:spLocks noGrp="1"/>
          </p:cNvSpPr>
          <p:nvPr>
            <p:ph type="title"/>
          </p:nvPr>
        </p:nvSpPr>
        <p:spPr>
          <a:xfrm>
            <a:off x="685800" y="124045"/>
            <a:ext cx="7772400" cy="906846"/>
          </a:xfrm>
        </p:spPr>
        <p:txBody>
          <a:bodyPr>
            <a:normAutofit/>
          </a:bodyPr>
          <a:lstStyle/>
          <a:p>
            <a:r>
              <a:rPr lang="en-US" dirty="0"/>
              <a:t>Song 7:11-8:5		   </a:t>
            </a:r>
            <a:r>
              <a:rPr lang="en-US" dirty="0" err="1"/>
              <a:t>cantares</a:t>
            </a:r>
            <a:r>
              <a:rPr lang="en-US" dirty="0"/>
              <a:t> 7:11-8:5</a:t>
            </a:r>
          </a:p>
        </p:txBody>
      </p:sp>
      <p:sp>
        <p:nvSpPr>
          <p:cNvPr id="12" name="Content Placeholder 11">
            <a:extLst>
              <a:ext uri="{FF2B5EF4-FFF2-40B4-BE49-F238E27FC236}">
                <a16:creationId xmlns:a16="http://schemas.microsoft.com/office/drawing/2014/main" xmlns="" id="{C5963655-D20C-46A6-B11B-8CE6255DB5ED}"/>
              </a:ext>
            </a:extLst>
          </p:cNvPr>
          <p:cNvSpPr>
            <a:spLocks noGrp="1"/>
          </p:cNvSpPr>
          <p:nvPr>
            <p:ph sz="half" idx="2"/>
          </p:nvPr>
        </p:nvSpPr>
        <p:spPr>
          <a:xfrm>
            <a:off x="685800" y="984591"/>
            <a:ext cx="3657600" cy="5480958"/>
          </a:xfrm>
        </p:spPr>
        <p:txBody>
          <a:bodyPr>
            <a:noAutofit/>
          </a:bodyPr>
          <a:lstStyle/>
          <a:p>
            <a:pPr marL="0" indent="0">
              <a:buNone/>
            </a:pPr>
            <a:r>
              <a:rPr lang="en-US" sz="1000" dirty="0"/>
              <a:t>Come, my beloved,</a:t>
            </a:r>
            <a:br>
              <a:rPr lang="en-US" sz="1000" dirty="0"/>
            </a:br>
            <a:r>
              <a:rPr lang="en-US" sz="1000" dirty="0"/>
              <a:t>Let us go forth to the field;</a:t>
            </a:r>
            <a:br>
              <a:rPr lang="en-US" sz="1000" dirty="0"/>
            </a:br>
            <a:r>
              <a:rPr lang="en-US" sz="1000" dirty="0"/>
              <a:t>Let us lodge in the villages.</a:t>
            </a:r>
            <a:br>
              <a:rPr lang="en-US" sz="1000" dirty="0"/>
            </a:br>
            <a:r>
              <a:rPr lang="en-US" sz="1000" dirty="0"/>
              <a:t>Let us get up early to the vineyards;</a:t>
            </a:r>
            <a:br>
              <a:rPr lang="en-US" sz="1000" dirty="0"/>
            </a:br>
            <a:r>
              <a:rPr lang="en-US" sz="1000" dirty="0"/>
              <a:t>Let us see if the vine has budded,</a:t>
            </a:r>
            <a:br>
              <a:rPr lang="en-US" sz="1000" dirty="0"/>
            </a:br>
            <a:r>
              <a:rPr lang="en-US" sz="1000" i="1" dirty="0"/>
              <a:t>Whether</a:t>
            </a:r>
            <a:r>
              <a:rPr lang="en-US" sz="1000" dirty="0"/>
              <a:t> the grape blossoms are open,</a:t>
            </a:r>
            <a:br>
              <a:rPr lang="en-US" sz="1000" dirty="0"/>
            </a:br>
            <a:r>
              <a:rPr lang="en-US" sz="1000" i="1" dirty="0"/>
              <a:t>And</a:t>
            </a:r>
            <a:r>
              <a:rPr lang="en-US" sz="1000" dirty="0"/>
              <a:t> the pomegranates are in bloom.</a:t>
            </a:r>
            <a:br>
              <a:rPr lang="en-US" sz="1000" dirty="0"/>
            </a:br>
            <a:r>
              <a:rPr lang="en-US" sz="1000" dirty="0"/>
              <a:t>There I will give you my love.</a:t>
            </a:r>
            <a:br>
              <a:rPr lang="en-US" sz="1000" dirty="0"/>
            </a:br>
            <a:r>
              <a:rPr lang="en-US" sz="1000" dirty="0"/>
              <a:t>The mandrakes give off a fragrance,</a:t>
            </a:r>
            <a:br>
              <a:rPr lang="en-US" sz="1000" dirty="0"/>
            </a:br>
            <a:r>
              <a:rPr lang="en-US" sz="1000" dirty="0"/>
              <a:t>And at our gates </a:t>
            </a:r>
            <a:r>
              <a:rPr lang="en-US" sz="1000" i="1" dirty="0"/>
              <a:t>are</a:t>
            </a:r>
            <a:r>
              <a:rPr lang="en-US" sz="1000" dirty="0"/>
              <a:t> pleasant </a:t>
            </a:r>
            <a:r>
              <a:rPr lang="en-US" sz="1000" i="1" dirty="0"/>
              <a:t>fruits,</a:t>
            </a:r>
            <a:r>
              <a:rPr lang="en-US" sz="1000" dirty="0"/>
              <a:t/>
            </a:r>
            <a:br>
              <a:rPr lang="en-US" sz="1000" dirty="0"/>
            </a:br>
            <a:r>
              <a:rPr lang="en-US" sz="1000" dirty="0"/>
              <a:t>All manner, new and old,</a:t>
            </a:r>
            <a:br>
              <a:rPr lang="en-US" sz="1000" dirty="0"/>
            </a:br>
            <a:r>
              <a:rPr lang="en-US" sz="1000" dirty="0"/>
              <a:t>Which I have laid up for you, my beloved.</a:t>
            </a:r>
          </a:p>
          <a:p>
            <a:pPr marL="0" indent="0">
              <a:buNone/>
            </a:pPr>
            <a:r>
              <a:rPr lang="en-US" sz="1000" dirty="0"/>
              <a:t>Oh, that you were like my brother,</a:t>
            </a:r>
            <a:br>
              <a:rPr lang="en-US" sz="1000" dirty="0"/>
            </a:br>
            <a:r>
              <a:rPr lang="en-US" sz="1000" dirty="0"/>
              <a:t>Who nursed at my mother’s breasts!</a:t>
            </a:r>
            <a:br>
              <a:rPr lang="en-US" sz="1000" dirty="0"/>
            </a:br>
            <a:r>
              <a:rPr lang="en-US" sz="1000" i="1" dirty="0"/>
              <a:t>If</a:t>
            </a:r>
            <a:r>
              <a:rPr lang="en-US" sz="1000" dirty="0"/>
              <a:t> I should find you outside,</a:t>
            </a:r>
            <a:br>
              <a:rPr lang="en-US" sz="1000" dirty="0"/>
            </a:br>
            <a:r>
              <a:rPr lang="en-US" sz="1000" dirty="0"/>
              <a:t>I would kiss you;</a:t>
            </a:r>
            <a:br>
              <a:rPr lang="en-US" sz="1000" dirty="0"/>
            </a:br>
            <a:r>
              <a:rPr lang="en-US" sz="1000" dirty="0"/>
              <a:t>I would not be despised.</a:t>
            </a:r>
            <a:br>
              <a:rPr lang="en-US" sz="1000" dirty="0"/>
            </a:br>
            <a:r>
              <a:rPr lang="en-US" sz="1000" dirty="0"/>
              <a:t>I would lead you </a:t>
            </a:r>
            <a:r>
              <a:rPr lang="en-US" sz="1000" i="1" dirty="0"/>
              <a:t>and</a:t>
            </a:r>
            <a:r>
              <a:rPr lang="en-US" sz="1000" dirty="0"/>
              <a:t> bring you</a:t>
            </a:r>
            <a:br>
              <a:rPr lang="en-US" sz="1000" dirty="0"/>
            </a:br>
            <a:r>
              <a:rPr lang="en-US" sz="1000" dirty="0"/>
              <a:t>Into the house of my mother,</a:t>
            </a:r>
            <a:br>
              <a:rPr lang="en-US" sz="1000" dirty="0"/>
            </a:br>
            <a:r>
              <a:rPr lang="en-US" sz="1000" dirty="0"/>
              <a:t>She </a:t>
            </a:r>
            <a:r>
              <a:rPr lang="en-US" sz="1000" i="1" dirty="0"/>
              <a:t>who</a:t>
            </a:r>
            <a:r>
              <a:rPr lang="en-US" sz="1000" dirty="0"/>
              <a:t> used to instruct me.</a:t>
            </a:r>
            <a:br>
              <a:rPr lang="en-US" sz="1000" dirty="0"/>
            </a:br>
            <a:r>
              <a:rPr lang="en-US" sz="1000" dirty="0"/>
              <a:t>I would cause you to drink of spiced wine,</a:t>
            </a:r>
            <a:br>
              <a:rPr lang="en-US" sz="1000" dirty="0"/>
            </a:br>
            <a:r>
              <a:rPr lang="en-US" sz="1000" dirty="0"/>
              <a:t>Of the juice of my pomegranate.</a:t>
            </a:r>
          </a:p>
          <a:p>
            <a:pPr marL="0" indent="0">
              <a:buNone/>
            </a:pPr>
            <a:r>
              <a:rPr lang="en-US" sz="1000" b="1" dirty="0"/>
              <a:t>(To the Daughters of Jerusalem)</a:t>
            </a:r>
          </a:p>
          <a:p>
            <a:pPr marL="0" indent="0">
              <a:buNone/>
            </a:pPr>
            <a:r>
              <a:rPr lang="en-US" sz="1000" dirty="0"/>
              <a:t>His left hand </a:t>
            </a:r>
            <a:r>
              <a:rPr lang="en-US" sz="1000" i="1" dirty="0"/>
              <a:t>is</a:t>
            </a:r>
            <a:r>
              <a:rPr lang="en-US" sz="1000" dirty="0"/>
              <a:t> under my head,</a:t>
            </a:r>
            <a:br>
              <a:rPr lang="en-US" sz="1000" dirty="0"/>
            </a:br>
            <a:r>
              <a:rPr lang="en-US" sz="1000" dirty="0"/>
              <a:t>And his right hand embraces me.</a:t>
            </a:r>
            <a:br>
              <a:rPr lang="en-US" sz="1000" dirty="0"/>
            </a:br>
            <a:r>
              <a:rPr lang="en-US" sz="1000" dirty="0"/>
              <a:t>I charge you, O daughters of Jerusalem,</a:t>
            </a:r>
            <a:br>
              <a:rPr lang="en-US" sz="1000" dirty="0"/>
            </a:br>
            <a:r>
              <a:rPr lang="en-US" sz="1000" dirty="0"/>
              <a:t>Do not stir up nor awaken love</a:t>
            </a:r>
            <a:br>
              <a:rPr lang="en-US" sz="1000" dirty="0"/>
            </a:br>
            <a:r>
              <a:rPr lang="en-US" sz="1000" dirty="0"/>
              <a:t>Until it pleases.</a:t>
            </a:r>
          </a:p>
          <a:p>
            <a:pPr marL="0" indent="0">
              <a:buNone/>
            </a:pPr>
            <a:r>
              <a:rPr lang="en-US" sz="1000" b="1" dirty="0"/>
              <a:t>A Relative</a:t>
            </a:r>
          </a:p>
          <a:p>
            <a:pPr marL="0" indent="0">
              <a:buNone/>
            </a:pPr>
            <a:r>
              <a:rPr lang="en-US" sz="1000" dirty="0"/>
              <a:t>Who </a:t>
            </a:r>
            <a:r>
              <a:rPr lang="en-US" sz="1000" i="1" dirty="0"/>
              <a:t>is</a:t>
            </a:r>
            <a:r>
              <a:rPr lang="en-US" sz="1000" dirty="0"/>
              <a:t> this coming up from the wilderness,</a:t>
            </a:r>
            <a:br>
              <a:rPr lang="en-US" sz="1000" dirty="0"/>
            </a:br>
            <a:r>
              <a:rPr lang="en-US" sz="1000" dirty="0"/>
              <a:t>Leaning upon her beloved?</a:t>
            </a:r>
          </a:p>
          <a:p>
            <a:pPr marL="0" indent="0">
              <a:buNone/>
            </a:pPr>
            <a:r>
              <a:rPr lang="en-US" sz="1000" dirty="0"/>
              <a:t>I awakened you under the apple tree.</a:t>
            </a:r>
            <a:br>
              <a:rPr lang="en-US" sz="1000" dirty="0"/>
            </a:br>
            <a:r>
              <a:rPr lang="en-US" sz="1000" dirty="0"/>
              <a:t>There your mother brought you forth;</a:t>
            </a:r>
            <a:br>
              <a:rPr lang="en-US" sz="1000" dirty="0"/>
            </a:br>
            <a:r>
              <a:rPr lang="en-US" sz="1000" dirty="0"/>
              <a:t>There she </a:t>
            </a:r>
            <a:r>
              <a:rPr lang="en-US" sz="1000" i="1" dirty="0"/>
              <a:t>who</a:t>
            </a:r>
            <a:r>
              <a:rPr lang="en-US" sz="1000" dirty="0"/>
              <a:t> bore you brought </a:t>
            </a:r>
            <a:r>
              <a:rPr lang="en-US" sz="1000" i="1" dirty="0"/>
              <a:t>you</a:t>
            </a:r>
            <a:r>
              <a:rPr lang="en-US" sz="1000" dirty="0"/>
              <a:t> forth.</a:t>
            </a:r>
          </a:p>
        </p:txBody>
      </p:sp>
      <p:sp>
        <p:nvSpPr>
          <p:cNvPr id="14" name="Content Placeholder 13">
            <a:extLst>
              <a:ext uri="{FF2B5EF4-FFF2-40B4-BE49-F238E27FC236}">
                <a16:creationId xmlns:a16="http://schemas.microsoft.com/office/drawing/2014/main" xmlns="" id="{32802741-2E03-429F-BB86-B2479C7C8518}"/>
              </a:ext>
            </a:extLst>
          </p:cNvPr>
          <p:cNvSpPr>
            <a:spLocks noGrp="1"/>
          </p:cNvSpPr>
          <p:nvPr>
            <p:ph sz="quarter" idx="4"/>
          </p:nvPr>
        </p:nvSpPr>
        <p:spPr>
          <a:xfrm>
            <a:off x="4890242" y="984591"/>
            <a:ext cx="3657600" cy="5480958"/>
          </a:xfrm>
        </p:spPr>
        <p:txBody>
          <a:bodyPr>
            <a:noAutofit/>
          </a:bodyPr>
          <a:lstStyle/>
          <a:p>
            <a:pPr marL="0" indent="0">
              <a:buNone/>
            </a:pPr>
            <a:r>
              <a:rPr lang="en-US" sz="1000" dirty="0"/>
              <a:t>Ven, </a:t>
            </a:r>
            <a:r>
              <a:rPr lang="en-US" sz="1000" dirty="0" err="1"/>
              <a:t>amado</a:t>
            </a:r>
            <a:r>
              <a:rPr lang="en-US" sz="1000" dirty="0"/>
              <a:t> </a:t>
            </a:r>
            <a:r>
              <a:rPr lang="en-US" sz="1000" dirty="0" err="1"/>
              <a:t>mío</a:t>
            </a:r>
            <a:r>
              <a:rPr lang="en-US" sz="1000" dirty="0"/>
              <a:t>, 	                                           </a:t>
            </a:r>
            <a:r>
              <a:rPr lang="en-US" sz="1000" dirty="0" err="1"/>
              <a:t>salgamos</a:t>
            </a:r>
            <a:r>
              <a:rPr lang="en-US" sz="1000" dirty="0"/>
              <a:t> al campo,</a:t>
            </a:r>
            <a:br>
              <a:rPr lang="en-US" sz="1000" dirty="0"/>
            </a:br>
            <a:r>
              <a:rPr lang="en-US" sz="1000" dirty="0" err="1"/>
              <a:t>Pasemos</a:t>
            </a:r>
            <a:r>
              <a:rPr lang="en-US" sz="1000" dirty="0"/>
              <a:t> la </a:t>
            </a:r>
            <a:r>
              <a:rPr lang="en-US" sz="1000" dirty="0" err="1"/>
              <a:t>noche</a:t>
            </a:r>
            <a:r>
              <a:rPr lang="en-US" sz="1000" dirty="0"/>
              <a:t> </a:t>
            </a:r>
            <a:r>
              <a:rPr lang="en-US" sz="1000" dirty="0" err="1"/>
              <a:t>en</a:t>
            </a:r>
            <a:r>
              <a:rPr lang="en-US" sz="1000" dirty="0"/>
              <a:t> las aldeas.</a:t>
            </a:r>
            <a:br>
              <a:rPr lang="en-US" sz="1000" dirty="0"/>
            </a:br>
            <a:r>
              <a:rPr lang="en-US" sz="1000" dirty="0" err="1"/>
              <a:t>Levantémonos</a:t>
            </a:r>
            <a:r>
              <a:rPr lang="en-US" sz="1000" dirty="0"/>
              <a:t> </a:t>
            </a:r>
            <a:r>
              <a:rPr lang="en-US" sz="1000" dirty="0" err="1"/>
              <a:t>temprano</a:t>
            </a:r>
            <a:r>
              <a:rPr lang="en-US" sz="1000" dirty="0"/>
              <a:t> y </a:t>
            </a:r>
            <a:r>
              <a:rPr lang="en-US" sz="1000" dirty="0" err="1"/>
              <a:t>vayamos</a:t>
            </a:r>
            <a:r>
              <a:rPr lang="en-US" sz="1000" dirty="0"/>
              <a:t> a las </a:t>
            </a:r>
            <a:r>
              <a:rPr lang="en-US" sz="1000" dirty="0" err="1"/>
              <a:t>viñas</a:t>
            </a:r>
            <a:r>
              <a:rPr lang="en-US" sz="1000" dirty="0"/>
              <a:t>;</a:t>
            </a:r>
            <a:br>
              <a:rPr lang="en-US" sz="1000" dirty="0"/>
            </a:br>
            <a:r>
              <a:rPr lang="en-US" sz="1000" dirty="0" err="1"/>
              <a:t>Veamos</a:t>
            </a:r>
            <a:r>
              <a:rPr lang="en-US" sz="1000" dirty="0"/>
              <a:t> </a:t>
            </a:r>
            <a:r>
              <a:rPr lang="en-US" sz="1000" dirty="0" err="1"/>
              <a:t>si</a:t>
            </a:r>
            <a:r>
              <a:rPr lang="en-US" sz="1000" dirty="0"/>
              <a:t> la vid ha </a:t>
            </a:r>
            <a:r>
              <a:rPr lang="en-US" sz="1000" dirty="0" err="1"/>
              <a:t>brotado</a:t>
            </a:r>
            <a:r>
              <a:rPr lang="en-US" sz="1000" dirty="0"/>
              <a:t>,</a:t>
            </a:r>
            <a:br>
              <a:rPr lang="en-US" sz="1000" dirty="0"/>
            </a:br>
            <a:r>
              <a:rPr lang="en-US" sz="1000" dirty="0"/>
              <a:t>Si se </a:t>
            </a:r>
            <a:r>
              <a:rPr lang="en-US" sz="1000" dirty="0" err="1"/>
              <a:t>han</a:t>
            </a:r>
            <a:r>
              <a:rPr lang="en-US" sz="1000" dirty="0"/>
              <a:t> </a:t>
            </a:r>
            <a:r>
              <a:rPr lang="en-US" sz="1000" dirty="0" err="1"/>
              <a:t>abierto</a:t>
            </a:r>
            <a:r>
              <a:rPr lang="en-US" sz="1000" dirty="0"/>
              <a:t> sus </a:t>
            </a:r>
            <a:r>
              <a:rPr lang="en-US" sz="1000" dirty="0" err="1"/>
              <a:t>flores</a:t>
            </a:r>
            <a:r>
              <a:rPr lang="en-US" sz="1000" dirty="0"/>
              <a:t>,</a:t>
            </a:r>
            <a:br>
              <a:rPr lang="en-US" sz="1000" dirty="0"/>
            </a:br>
            <a:r>
              <a:rPr lang="en-US" sz="1000" dirty="0"/>
              <a:t>Y </a:t>
            </a:r>
            <a:r>
              <a:rPr lang="en-US" sz="1000" dirty="0" err="1"/>
              <a:t>si</a:t>
            </a:r>
            <a:r>
              <a:rPr lang="en-US" sz="1000" dirty="0"/>
              <a:t> </a:t>
            </a:r>
            <a:r>
              <a:rPr lang="en-US" sz="1000" dirty="0" err="1"/>
              <a:t>han</a:t>
            </a:r>
            <a:r>
              <a:rPr lang="en-US" sz="1000" dirty="0"/>
              <a:t> </a:t>
            </a:r>
            <a:r>
              <a:rPr lang="en-US" sz="1000" dirty="0" err="1"/>
              <a:t>florecido</a:t>
            </a:r>
            <a:r>
              <a:rPr lang="en-US" sz="1000" dirty="0"/>
              <a:t> </a:t>
            </a:r>
            <a:r>
              <a:rPr lang="en-US" sz="1000" dirty="0" err="1"/>
              <a:t>los</a:t>
            </a:r>
            <a:r>
              <a:rPr lang="en-US" sz="1000" dirty="0"/>
              <a:t> </a:t>
            </a:r>
            <a:r>
              <a:rPr lang="en-US" sz="1000" dirty="0" err="1"/>
              <a:t>granados</a:t>
            </a:r>
            <a:r>
              <a:rPr lang="en-US" sz="1000" dirty="0"/>
              <a:t>.</a:t>
            </a:r>
            <a:br>
              <a:rPr lang="en-US" sz="1000" dirty="0"/>
            </a:br>
            <a:r>
              <a:rPr lang="en-US" sz="1000" dirty="0" err="1"/>
              <a:t>Allí</a:t>
            </a:r>
            <a:r>
              <a:rPr lang="en-US" sz="1000" dirty="0"/>
              <a:t> </a:t>
            </a:r>
            <a:r>
              <a:rPr lang="en-US" sz="1000" dirty="0" err="1"/>
              <a:t>te</a:t>
            </a:r>
            <a:r>
              <a:rPr lang="en-US" sz="1000" dirty="0"/>
              <a:t> </a:t>
            </a:r>
            <a:r>
              <a:rPr lang="en-US" sz="1000" dirty="0" err="1"/>
              <a:t>entregaré</a:t>
            </a:r>
            <a:r>
              <a:rPr lang="en-US" sz="1000" dirty="0"/>
              <a:t> mi amor.</a:t>
            </a:r>
            <a:br>
              <a:rPr lang="en-US" sz="1000" dirty="0"/>
            </a:br>
            <a:r>
              <a:rPr lang="en-US" sz="1000" dirty="0"/>
              <a:t>Las </a:t>
            </a:r>
            <a:r>
              <a:rPr lang="en-US" sz="1000" dirty="0" err="1"/>
              <a:t>mandrágoras</a:t>
            </a:r>
            <a:r>
              <a:rPr lang="en-US" sz="1000" dirty="0"/>
              <a:t> </a:t>
            </a:r>
            <a:r>
              <a:rPr lang="en-US" sz="1000" dirty="0" err="1"/>
              <a:t>han</a:t>
            </a:r>
            <a:r>
              <a:rPr lang="en-US" sz="1000" dirty="0"/>
              <a:t> </a:t>
            </a:r>
            <a:r>
              <a:rPr lang="en-US" sz="1000" dirty="0" err="1"/>
              <a:t>exhalado</a:t>
            </a:r>
            <a:r>
              <a:rPr lang="en-US" sz="1000" dirty="0"/>
              <a:t> </a:t>
            </a:r>
            <a:r>
              <a:rPr lang="en-US" sz="1000" dirty="0" err="1"/>
              <a:t>su</a:t>
            </a:r>
            <a:r>
              <a:rPr lang="en-US" sz="1000" dirty="0"/>
              <a:t> </a:t>
            </a:r>
            <a:r>
              <a:rPr lang="en-US" sz="1000" dirty="0" err="1"/>
              <a:t>fragancia</a:t>
            </a:r>
            <a:r>
              <a:rPr lang="en-US" sz="1000" dirty="0"/>
              <a:t>,</a:t>
            </a:r>
            <a:br>
              <a:rPr lang="en-US" sz="1000" dirty="0"/>
            </a:br>
            <a:r>
              <a:rPr lang="en-US" sz="1000" dirty="0"/>
              <a:t>Y a </a:t>
            </a:r>
            <a:r>
              <a:rPr lang="en-US" sz="1000" dirty="0" err="1"/>
              <a:t>nuestras</a:t>
            </a:r>
            <a:r>
              <a:rPr lang="en-US" sz="1000" dirty="0"/>
              <a:t> </a:t>
            </a:r>
            <a:r>
              <a:rPr lang="en-US" sz="1000" dirty="0" err="1"/>
              <a:t>puertas</a:t>
            </a:r>
            <a:r>
              <a:rPr lang="en-US" sz="1000" dirty="0"/>
              <a:t> hay </a:t>
            </a:r>
            <a:r>
              <a:rPr lang="en-US" sz="1000" dirty="0" err="1"/>
              <a:t>toda</a:t>
            </a:r>
            <a:r>
              <a:rPr lang="en-US" sz="1000" dirty="0"/>
              <a:t> </a:t>
            </a:r>
            <a:r>
              <a:rPr lang="en-US" sz="1000" dirty="0" err="1"/>
              <a:t>clase</a:t>
            </a:r>
            <a:r>
              <a:rPr lang="en-US" sz="1000" dirty="0"/>
              <a:t> de </a:t>
            </a:r>
            <a:r>
              <a:rPr lang="en-US" sz="1000" dirty="0" err="1"/>
              <a:t>frutas</a:t>
            </a:r>
            <a:r>
              <a:rPr lang="en-US" sz="1000" dirty="0"/>
              <a:t> </a:t>
            </a:r>
            <a:r>
              <a:rPr lang="en-US" sz="1000" dirty="0" err="1"/>
              <a:t>escogidas</a:t>
            </a:r>
            <a:r>
              <a:rPr lang="en-US" sz="1000" dirty="0"/>
              <a:t>,</a:t>
            </a:r>
            <a:br>
              <a:rPr lang="en-US" sz="1000" dirty="0"/>
            </a:br>
            <a:r>
              <a:rPr lang="en-US" sz="1000" dirty="0"/>
              <a:t>Tanto </a:t>
            </a:r>
            <a:r>
              <a:rPr lang="en-US" sz="1000" dirty="0" err="1"/>
              <a:t>nuevas</a:t>
            </a:r>
            <a:r>
              <a:rPr lang="en-US" sz="1000" dirty="0"/>
              <a:t> </a:t>
            </a:r>
            <a:r>
              <a:rPr lang="en-US" sz="1000" dirty="0" err="1"/>
              <a:t>como</a:t>
            </a:r>
            <a:r>
              <a:rPr lang="en-US" sz="1000" dirty="0"/>
              <a:t> </a:t>
            </a:r>
            <a:r>
              <a:rPr lang="en-US" sz="1000" dirty="0" err="1"/>
              <a:t>añejas</a:t>
            </a:r>
            <a:r>
              <a:rPr lang="en-US" sz="1000" dirty="0"/>
              <a:t>,</a:t>
            </a:r>
            <a:br>
              <a:rPr lang="en-US" sz="1000" dirty="0"/>
            </a:br>
            <a:r>
              <a:rPr lang="en-US" sz="1000" dirty="0"/>
              <a:t>Que he </a:t>
            </a:r>
            <a:r>
              <a:rPr lang="en-US" sz="1000" dirty="0" err="1"/>
              <a:t>guardado</a:t>
            </a:r>
            <a:r>
              <a:rPr lang="en-US" sz="1000" dirty="0"/>
              <a:t> para </a:t>
            </a:r>
            <a:r>
              <a:rPr lang="en-US" sz="1000" dirty="0" err="1"/>
              <a:t>ti</a:t>
            </a:r>
            <a:r>
              <a:rPr lang="en-US" sz="1000" dirty="0"/>
              <a:t>, </a:t>
            </a:r>
            <a:r>
              <a:rPr lang="en-US" sz="1000" dirty="0" err="1"/>
              <a:t>amado</a:t>
            </a:r>
            <a:r>
              <a:rPr lang="en-US" sz="1000" dirty="0"/>
              <a:t> </a:t>
            </a:r>
            <a:r>
              <a:rPr lang="en-US" sz="1000" dirty="0" err="1"/>
              <a:t>mío</a:t>
            </a:r>
            <a:r>
              <a:rPr lang="en-US" sz="1000" dirty="0"/>
              <a:t>.</a:t>
            </a:r>
          </a:p>
          <a:p>
            <a:pPr marL="0" indent="0">
              <a:buNone/>
            </a:pPr>
            <a:r>
              <a:rPr lang="en-US" sz="1000" dirty="0"/>
              <a:t>¡Ah, </a:t>
            </a:r>
            <a:r>
              <a:rPr lang="en-US" sz="1000" dirty="0" err="1"/>
              <a:t>si</a:t>
            </a:r>
            <a:r>
              <a:rPr lang="en-US" sz="1000" dirty="0"/>
              <a:t> </a:t>
            </a:r>
            <a:r>
              <a:rPr lang="en-US" sz="1000" dirty="0" err="1"/>
              <a:t>tú</a:t>
            </a:r>
            <a:r>
              <a:rPr lang="en-US" sz="1000" dirty="0"/>
              <a:t> </a:t>
            </a:r>
            <a:r>
              <a:rPr lang="en-US" sz="1000" dirty="0" err="1"/>
              <a:t>fueras</a:t>
            </a:r>
            <a:r>
              <a:rPr lang="en-US" sz="1000" dirty="0"/>
              <a:t> </a:t>
            </a:r>
            <a:r>
              <a:rPr lang="en-US" sz="1000" dirty="0" err="1"/>
              <a:t>como</a:t>
            </a:r>
            <a:r>
              <a:rPr lang="en-US" sz="1000" dirty="0"/>
              <a:t> mi </a:t>
            </a:r>
            <a:r>
              <a:rPr lang="en-US" sz="1000" dirty="0" err="1"/>
              <a:t>hermano</a:t>
            </a:r>
            <a:r>
              <a:rPr lang="en-US" sz="1000" dirty="0"/>
              <a:t>,</a:t>
            </a:r>
            <a:br>
              <a:rPr lang="en-US" sz="1000" dirty="0"/>
            </a:br>
            <a:r>
              <a:rPr lang="en-US" sz="1000" dirty="0" err="1"/>
              <a:t>Amamantado</a:t>
            </a:r>
            <a:r>
              <a:rPr lang="en-US" sz="1000" dirty="0"/>
              <a:t> a </a:t>
            </a:r>
            <a:r>
              <a:rPr lang="en-US" sz="1000" dirty="0" err="1"/>
              <a:t>los</a:t>
            </a:r>
            <a:r>
              <a:rPr lang="en-US" sz="1000" dirty="0"/>
              <a:t> </a:t>
            </a:r>
            <a:r>
              <a:rPr lang="en-US" sz="1000" dirty="0" err="1"/>
              <a:t>pechos</a:t>
            </a:r>
            <a:r>
              <a:rPr lang="en-US" sz="1000" dirty="0"/>
              <a:t> de mi </a:t>
            </a:r>
            <a:r>
              <a:rPr lang="en-US" sz="1000" dirty="0" err="1"/>
              <a:t>madre</a:t>
            </a:r>
            <a:r>
              <a:rPr lang="en-US" sz="1000" dirty="0"/>
              <a:t>!</a:t>
            </a:r>
            <a:br>
              <a:rPr lang="en-US" sz="1000" dirty="0"/>
            </a:br>
            <a:r>
              <a:rPr lang="en-US" sz="1000" dirty="0"/>
              <a:t>Si </a:t>
            </a:r>
            <a:r>
              <a:rPr lang="en-US" sz="1000" dirty="0" err="1"/>
              <a:t>te</a:t>
            </a:r>
            <a:r>
              <a:rPr lang="en-US" sz="1000" dirty="0"/>
              <a:t> </a:t>
            </a:r>
            <a:r>
              <a:rPr lang="en-US" sz="1000" dirty="0" err="1"/>
              <a:t>encontrara</a:t>
            </a:r>
            <a:r>
              <a:rPr lang="en-US" sz="1000" dirty="0"/>
              <a:t> </a:t>
            </a:r>
            <a:r>
              <a:rPr lang="en-US" sz="1000" dirty="0" err="1"/>
              <a:t>afuera</a:t>
            </a:r>
            <a:r>
              <a:rPr lang="en-US" sz="1000" dirty="0"/>
              <a:t>,       		                         </a:t>
            </a:r>
            <a:r>
              <a:rPr lang="en-US" sz="1000" dirty="0" err="1"/>
              <a:t>te</a:t>
            </a:r>
            <a:r>
              <a:rPr lang="en-US" sz="1000" dirty="0"/>
              <a:t> </a:t>
            </a:r>
            <a:r>
              <a:rPr lang="en-US" sz="1000" dirty="0" err="1"/>
              <a:t>besaría</a:t>
            </a:r>
            <a:r>
              <a:rPr lang="en-US" sz="1000" dirty="0"/>
              <a:t>,</a:t>
            </a:r>
            <a:br>
              <a:rPr lang="en-US" sz="1000" dirty="0"/>
            </a:br>
            <a:r>
              <a:rPr lang="en-US" sz="1000" dirty="0"/>
              <a:t>Y no me </a:t>
            </a:r>
            <a:r>
              <a:rPr lang="en-US" sz="1000" dirty="0" err="1"/>
              <a:t>despreciarían</a:t>
            </a:r>
            <a:r>
              <a:rPr lang="en-US" sz="1000" dirty="0"/>
              <a:t>.</a:t>
            </a:r>
            <a:br>
              <a:rPr lang="en-US" sz="1000" dirty="0"/>
            </a:br>
            <a:r>
              <a:rPr lang="en-US" sz="1000" dirty="0" err="1"/>
              <a:t>Te</a:t>
            </a:r>
            <a:r>
              <a:rPr lang="en-US" sz="1000" dirty="0"/>
              <a:t> </a:t>
            </a:r>
            <a:r>
              <a:rPr lang="en-US" sz="1000" dirty="0" err="1"/>
              <a:t>llevaría</a:t>
            </a:r>
            <a:r>
              <a:rPr lang="en-US" sz="1000" dirty="0"/>
              <a:t> y </a:t>
            </a:r>
            <a:r>
              <a:rPr lang="en-US" sz="1000" dirty="0" err="1"/>
              <a:t>te</a:t>
            </a:r>
            <a:r>
              <a:rPr lang="en-US" sz="1000" dirty="0"/>
              <a:t> </a:t>
            </a:r>
            <a:r>
              <a:rPr lang="en-US" sz="1000" dirty="0" err="1"/>
              <a:t>introduciría</a:t>
            </a:r>
            <a:r>
              <a:rPr lang="en-US" sz="1000" dirty="0"/>
              <a:t/>
            </a:r>
            <a:br>
              <a:rPr lang="en-US" sz="1000" dirty="0"/>
            </a:br>
            <a:r>
              <a:rPr lang="en-US" sz="1000" dirty="0" err="1"/>
              <a:t>En</a:t>
            </a:r>
            <a:r>
              <a:rPr lang="en-US" sz="1000" dirty="0"/>
              <a:t> la casa de mi </a:t>
            </a:r>
            <a:r>
              <a:rPr lang="en-US" sz="1000" dirty="0" err="1"/>
              <a:t>madre</a:t>
            </a:r>
            <a:r>
              <a:rPr lang="en-US" sz="1000" dirty="0"/>
              <a:t>, 		                         que me </a:t>
            </a:r>
            <a:r>
              <a:rPr lang="en-US" sz="1000" dirty="0" err="1"/>
              <a:t>enseñaba</a:t>
            </a:r>
            <a:r>
              <a:rPr lang="en-US" sz="1000" dirty="0"/>
              <a:t>;</a:t>
            </a:r>
            <a:br>
              <a:rPr lang="en-US" sz="1000" dirty="0"/>
            </a:br>
            <a:r>
              <a:rPr lang="en-US" sz="1000" dirty="0" err="1"/>
              <a:t>Te</a:t>
            </a:r>
            <a:r>
              <a:rPr lang="en-US" sz="1000" dirty="0"/>
              <a:t> </a:t>
            </a:r>
            <a:r>
              <a:rPr lang="en-US" sz="1000" dirty="0" err="1"/>
              <a:t>daría</a:t>
            </a:r>
            <a:r>
              <a:rPr lang="en-US" sz="1000" dirty="0"/>
              <a:t> a </a:t>
            </a:r>
            <a:r>
              <a:rPr lang="en-US" sz="1000" dirty="0" err="1"/>
              <a:t>beber</a:t>
            </a:r>
            <a:r>
              <a:rPr lang="en-US" sz="1000" dirty="0"/>
              <a:t> vino </a:t>
            </a:r>
            <a:r>
              <a:rPr lang="en-US" sz="1000" dirty="0" err="1"/>
              <a:t>sazonado</a:t>
            </a:r>
            <a:r>
              <a:rPr lang="en-US" sz="1000" dirty="0"/>
              <a:t> 	                          del </a:t>
            </a:r>
            <a:r>
              <a:rPr lang="en-US" sz="1000" dirty="0" err="1"/>
              <a:t>zumo</a:t>
            </a:r>
            <a:r>
              <a:rPr lang="en-US" sz="1000" dirty="0"/>
              <a:t> de mis </a:t>
            </a:r>
            <a:r>
              <a:rPr lang="en-US" sz="1000" dirty="0" err="1"/>
              <a:t>granadas</a:t>
            </a:r>
            <a:r>
              <a:rPr lang="en-US" sz="1000" dirty="0"/>
              <a:t>.</a:t>
            </a:r>
            <a:br>
              <a:rPr lang="en-US" sz="1000" dirty="0"/>
            </a:br>
            <a:endParaRPr lang="en-US" sz="500" b="1" dirty="0"/>
          </a:p>
          <a:p>
            <a:pPr marL="0" indent="0">
              <a:buNone/>
            </a:pPr>
            <a:r>
              <a:rPr lang="en-US" sz="1000" b="1" dirty="0"/>
              <a:t>(A las </a:t>
            </a:r>
            <a:r>
              <a:rPr lang="en-US" sz="1000" b="1" dirty="0" err="1"/>
              <a:t>Hijas</a:t>
            </a:r>
            <a:r>
              <a:rPr lang="en-US" sz="1000" b="1" dirty="0"/>
              <a:t> de </a:t>
            </a:r>
            <a:r>
              <a:rPr lang="en-US" sz="1000" b="1" dirty="0" err="1"/>
              <a:t>Jerusalen</a:t>
            </a:r>
            <a:r>
              <a:rPr lang="en-US" sz="1000" b="1" dirty="0"/>
              <a:t>)</a:t>
            </a:r>
          </a:p>
          <a:p>
            <a:pPr marL="0" indent="0">
              <a:buNone/>
            </a:pPr>
            <a:r>
              <a:rPr lang="en-US" sz="1000" dirty="0"/>
              <a:t>Que </a:t>
            </a:r>
            <a:r>
              <a:rPr lang="en-US" sz="1000" dirty="0" err="1"/>
              <a:t>esté</a:t>
            </a:r>
            <a:r>
              <a:rPr lang="en-US" sz="1000" dirty="0"/>
              <a:t> </a:t>
            </a:r>
            <a:r>
              <a:rPr lang="en-US" sz="1000" dirty="0" err="1"/>
              <a:t>su</a:t>
            </a:r>
            <a:r>
              <a:rPr lang="en-US" sz="1000" dirty="0"/>
              <a:t> </a:t>
            </a:r>
            <a:r>
              <a:rPr lang="en-US" sz="1000" dirty="0" err="1"/>
              <a:t>izquierda</a:t>
            </a:r>
            <a:r>
              <a:rPr lang="en-US" sz="1000" dirty="0"/>
              <a:t> bajo mi cabeza</a:t>
            </a:r>
            <a:br>
              <a:rPr lang="en-US" sz="1000" dirty="0"/>
            </a:br>
            <a:r>
              <a:rPr lang="en-US" sz="1000" dirty="0"/>
              <a:t>Y </a:t>
            </a:r>
            <a:r>
              <a:rPr lang="en-US" sz="1000" dirty="0" err="1"/>
              <a:t>su</a:t>
            </a:r>
            <a:r>
              <a:rPr lang="en-US" sz="1000" dirty="0"/>
              <a:t> </a:t>
            </a:r>
            <a:r>
              <a:rPr lang="en-US" sz="1000" dirty="0" err="1"/>
              <a:t>derecha</a:t>
            </a:r>
            <a:r>
              <a:rPr lang="en-US" sz="1000" dirty="0"/>
              <a:t> me </a:t>
            </a:r>
            <a:r>
              <a:rPr lang="en-US" sz="1000" dirty="0" err="1"/>
              <a:t>abrace</a:t>
            </a:r>
            <a:r>
              <a:rPr lang="en-US" sz="1000" dirty="0"/>
              <a:t>».		                «</a:t>
            </a:r>
            <a:r>
              <a:rPr lang="en-US" sz="1000" dirty="0" err="1"/>
              <a:t>Quiero</a:t>
            </a:r>
            <a:r>
              <a:rPr lang="en-US" sz="1000" dirty="0"/>
              <a:t> que </a:t>
            </a:r>
            <a:r>
              <a:rPr lang="en-US" sz="1000" dirty="0" err="1"/>
              <a:t>juren</a:t>
            </a:r>
            <a:r>
              <a:rPr lang="en-US" sz="1000" dirty="0"/>
              <a:t>, oh </a:t>
            </a:r>
            <a:r>
              <a:rPr lang="en-US" sz="1000" dirty="0" err="1"/>
              <a:t>hijas</a:t>
            </a:r>
            <a:r>
              <a:rPr lang="en-US" sz="1000" dirty="0"/>
              <a:t> de </a:t>
            </a:r>
            <a:r>
              <a:rPr lang="en-US" sz="1000" dirty="0" err="1"/>
              <a:t>Jerusalén</a:t>
            </a:r>
            <a:r>
              <a:rPr lang="en-US" sz="1000" dirty="0"/>
              <a:t>;</a:t>
            </a:r>
            <a:br>
              <a:rPr lang="en-US" sz="1000" dirty="0"/>
            </a:br>
            <a:r>
              <a:rPr lang="en-US" sz="1000" dirty="0"/>
              <a:t>Que no </a:t>
            </a:r>
            <a:r>
              <a:rPr lang="en-US" sz="1000" dirty="0" err="1"/>
              <a:t>despertarán</a:t>
            </a:r>
            <a:r>
              <a:rPr lang="en-US" sz="1000" dirty="0"/>
              <a:t> </a:t>
            </a:r>
            <a:r>
              <a:rPr lang="en-US" sz="1000" dirty="0" err="1"/>
              <a:t>ni</a:t>
            </a:r>
            <a:r>
              <a:rPr lang="en-US" sz="1000" dirty="0"/>
              <a:t> </a:t>
            </a:r>
            <a:r>
              <a:rPr lang="en-US" sz="1000" dirty="0" err="1"/>
              <a:t>levantarán</a:t>
            </a:r>
            <a:r>
              <a:rPr lang="en-US" sz="1000" dirty="0"/>
              <a:t> a mi amor,</a:t>
            </a:r>
            <a:br>
              <a:rPr lang="en-US" sz="1000" dirty="0"/>
            </a:br>
            <a:r>
              <a:rPr lang="en-US" sz="1000" dirty="0"/>
              <a:t>Hasta que </a:t>
            </a:r>
            <a:r>
              <a:rPr lang="en-US" sz="1000" dirty="0" err="1"/>
              <a:t>quiera</a:t>
            </a:r>
            <a:r>
              <a:rPr lang="en-US" sz="1000" dirty="0"/>
              <a:t>».</a:t>
            </a:r>
          </a:p>
          <a:p>
            <a:pPr marL="0" indent="0">
              <a:buNone/>
            </a:pPr>
            <a:r>
              <a:rPr lang="en-US" sz="1000" b="1" dirty="0"/>
              <a:t>Un </a:t>
            </a:r>
            <a:r>
              <a:rPr lang="en-US" sz="1000" b="1" dirty="0" err="1"/>
              <a:t>Pariente</a:t>
            </a:r>
            <a:r>
              <a:rPr lang="en-US" sz="1000" dirty="0"/>
              <a:t>:</a:t>
            </a:r>
          </a:p>
          <a:p>
            <a:pPr marL="0" indent="0">
              <a:buNone/>
            </a:pPr>
            <a:r>
              <a:rPr lang="en-US" sz="1000" dirty="0"/>
              <a:t>¿</a:t>
            </a:r>
            <a:r>
              <a:rPr lang="en-US" sz="1000" dirty="0" err="1"/>
              <a:t>Quién</a:t>
            </a:r>
            <a:r>
              <a:rPr lang="en-US" sz="1000" dirty="0"/>
              <a:t> es </a:t>
            </a:r>
            <a:r>
              <a:rPr lang="en-US" sz="1000" dirty="0" err="1"/>
              <a:t>esta</a:t>
            </a:r>
            <a:r>
              <a:rPr lang="en-US" sz="1000" dirty="0"/>
              <a:t> que </a:t>
            </a:r>
            <a:r>
              <a:rPr lang="en-US" sz="1000" dirty="0" err="1"/>
              <a:t>sube</a:t>
            </a:r>
            <a:r>
              <a:rPr lang="en-US" sz="1000" dirty="0"/>
              <a:t> del </a:t>
            </a:r>
            <a:r>
              <a:rPr lang="en-US" sz="1000" dirty="0" err="1"/>
              <a:t>desierto</a:t>
            </a:r>
            <a:r>
              <a:rPr lang="en-US" sz="1000" dirty="0"/>
              <a:t>,</a:t>
            </a:r>
            <a:br>
              <a:rPr lang="en-US" sz="1000" dirty="0"/>
            </a:br>
            <a:r>
              <a:rPr lang="en-US" sz="1000" dirty="0" err="1"/>
              <a:t>Recostada</a:t>
            </a:r>
            <a:r>
              <a:rPr lang="en-US" sz="1000" dirty="0"/>
              <a:t> </a:t>
            </a:r>
            <a:r>
              <a:rPr lang="en-US" sz="1000" dirty="0" err="1"/>
              <a:t>sobre</a:t>
            </a:r>
            <a:r>
              <a:rPr lang="en-US" sz="1000" dirty="0"/>
              <a:t> </a:t>
            </a:r>
            <a:r>
              <a:rPr lang="en-US" sz="1000" dirty="0" err="1"/>
              <a:t>su</a:t>
            </a:r>
            <a:r>
              <a:rPr lang="en-US" sz="1000" dirty="0"/>
              <a:t> </a:t>
            </a:r>
            <a:r>
              <a:rPr lang="en-US" sz="1000" dirty="0" err="1"/>
              <a:t>amado</a:t>
            </a:r>
            <a:r>
              <a:rPr lang="en-US" sz="1000" dirty="0"/>
              <a:t>?».</a:t>
            </a:r>
          </a:p>
          <a:p>
            <a:pPr marL="0" indent="0">
              <a:buNone/>
            </a:pPr>
            <a:r>
              <a:rPr lang="en-US" sz="1000" dirty="0" err="1"/>
              <a:t>Debajo</a:t>
            </a:r>
            <a:r>
              <a:rPr lang="en-US" sz="1000" dirty="0"/>
              <a:t> del </a:t>
            </a:r>
            <a:r>
              <a:rPr lang="en-US" sz="1000" dirty="0" err="1"/>
              <a:t>manzano</a:t>
            </a:r>
            <a:r>
              <a:rPr lang="en-US" sz="1000" dirty="0"/>
              <a:t> </a:t>
            </a:r>
            <a:r>
              <a:rPr lang="en-US" sz="1000" dirty="0" err="1"/>
              <a:t>te</a:t>
            </a:r>
            <a:r>
              <a:rPr lang="en-US" sz="1000" dirty="0"/>
              <a:t> </a:t>
            </a:r>
            <a:r>
              <a:rPr lang="en-US" sz="1000" dirty="0" err="1"/>
              <a:t>desperté</a:t>
            </a:r>
            <a:r>
              <a:rPr lang="en-US" sz="1000" dirty="0"/>
              <a:t>;</a:t>
            </a:r>
            <a:br>
              <a:rPr lang="en-US" sz="1000" dirty="0"/>
            </a:br>
            <a:r>
              <a:rPr lang="en-US" sz="1000" dirty="0" err="1"/>
              <a:t>Allí</a:t>
            </a:r>
            <a:r>
              <a:rPr lang="en-US" sz="1000" dirty="0"/>
              <a:t> </a:t>
            </a:r>
            <a:r>
              <a:rPr lang="en-US" sz="1000" dirty="0" err="1"/>
              <a:t>tu</a:t>
            </a:r>
            <a:r>
              <a:rPr lang="en-US" sz="1000" dirty="0"/>
              <a:t> </a:t>
            </a:r>
            <a:r>
              <a:rPr lang="en-US" sz="1000" dirty="0" err="1"/>
              <a:t>madre</a:t>
            </a:r>
            <a:r>
              <a:rPr lang="en-US" sz="1000" dirty="0"/>
              <a:t> </a:t>
            </a:r>
            <a:r>
              <a:rPr lang="en-US" sz="1000" dirty="0" err="1"/>
              <a:t>tuvo</a:t>
            </a:r>
            <a:r>
              <a:rPr lang="en-US" sz="1000" dirty="0"/>
              <a:t> </a:t>
            </a:r>
            <a:r>
              <a:rPr lang="en-US" sz="1000" dirty="0" err="1"/>
              <a:t>dolores</a:t>
            </a:r>
            <a:r>
              <a:rPr lang="en-US" sz="1000" dirty="0"/>
              <a:t> de </a:t>
            </a:r>
            <a:r>
              <a:rPr lang="en-US" sz="1000" dirty="0" err="1"/>
              <a:t>parto</a:t>
            </a:r>
            <a:r>
              <a:rPr lang="en-US" sz="1000" dirty="0"/>
              <a:t> </a:t>
            </a:r>
            <a:r>
              <a:rPr lang="en-US" sz="1000" dirty="0" err="1"/>
              <a:t>por</a:t>
            </a:r>
            <a:r>
              <a:rPr lang="en-US" sz="1000" dirty="0"/>
              <a:t> </a:t>
            </a:r>
            <a:r>
              <a:rPr lang="en-US" sz="1000" dirty="0" err="1"/>
              <a:t>ti</a:t>
            </a:r>
            <a:r>
              <a:rPr lang="en-US" sz="1000" dirty="0"/>
              <a:t>,</a:t>
            </a:r>
            <a:br>
              <a:rPr lang="en-US" sz="1000" dirty="0"/>
            </a:br>
            <a:r>
              <a:rPr lang="en-US" sz="1000" dirty="0" err="1"/>
              <a:t>Allí</a:t>
            </a:r>
            <a:r>
              <a:rPr lang="en-US" sz="1000" dirty="0"/>
              <a:t> </a:t>
            </a:r>
            <a:r>
              <a:rPr lang="en-US" sz="1000" dirty="0" err="1"/>
              <a:t>tuvo</a:t>
            </a:r>
            <a:r>
              <a:rPr lang="en-US" sz="1000" dirty="0"/>
              <a:t> </a:t>
            </a:r>
            <a:r>
              <a:rPr lang="en-US" sz="1000" dirty="0" err="1"/>
              <a:t>dolores</a:t>
            </a:r>
            <a:r>
              <a:rPr lang="en-US" sz="1000" dirty="0"/>
              <a:t> de </a:t>
            </a:r>
            <a:r>
              <a:rPr lang="en-US" sz="1000" dirty="0" err="1"/>
              <a:t>parto</a:t>
            </a:r>
            <a:r>
              <a:rPr lang="en-US" sz="1000" dirty="0"/>
              <a:t>, y </a:t>
            </a:r>
            <a:r>
              <a:rPr lang="en-US" sz="1000" dirty="0" err="1"/>
              <a:t>te</a:t>
            </a:r>
            <a:r>
              <a:rPr lang="en-US" sz="1000" dirty="0"/>
              <a:t> </a:t>
            </a:r>
            <a:r>
              <a:rPr lang="en-US" sz="1000" dirty="0" err="1"/>
              <a:t>dio</a:t>
            </a:r>
            <a:r>
              <a:rPr lang="en-US" sz="1000" dirty="0"/>
              <a:t> a luz»</a:t>
            </a:r>
          </a:p>
        </p:txBody>
      </p:sp>
    </p:spTree>
    <p:extLst>
      <p:ext uri="{BB962C8B-B14F-4D97-AF65-F5344CB8AC3E}">
        <p14:creationId xmlns:p14="http://schemas.microsoft.com/office/powerpoint/2010/main" val="117474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9A3D0CE2-91FF-49B3-A5D8-181E900D75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xmlns="" id="{58AEBD96-C315-4F53-9D9E-0E20E993EB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xmlns="" id="{78916AAA-66F6-4DFA-88ED-7E27CF6B8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xmlns="" id="{A137D43F-BAD6-47F1-AA65-AEEA38A2FF3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xmlns="" id="{D512C9B2-6B22-4211-A940-FCD7C2CD0BE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xmlns="" id="{85F7DB84-CDE7-46F8-90DD-9D048A7D52D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a16="http://schemas.microsoft.com/office/drawing/2014/main" xmlns="" id="{E8035907-EB9C-4E11-8A9B-D25B0AD8D7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 name="Text Placeholder 2">
            <a:extLst>
              <a:ext uri="{FF2B5EF4-FFF2-40B4-BE49-F238E27FC236}">
                <a16:creationId xmlns:a16="http://schemas.microsoft.com/office/drawing/2014/main" xmlns="" id="{64F6B062-26F6-4D79-B411-75F57D7D9E84}"/>
              </a:ext>
            </a:extLst>
          </p:cNvPr>
          <p:cNvSpPr>
            <a:spLocks noGrp="1"/>
          </p:cNvSpPr>
          <p:nvPr>
            <p:ph type="body" idx="1"/>
          </p:nvPr>
        </p:nvSpPr>
        <p:spPr>
          <a:xfrm>
            <a:off x="5685182" y="500152"/>
            <a:ext cx="3321269" cy="2810179"/>
          </a:xfrm>
        </p:spPr>
        <p:txBody>
          <a:bodyPr vert="horz" lIns="91440" tIns="45720" rIns="91440" bIns="45720" rtlCol="0" anchor="ctr">
            <a:normAutofit/>
          </a:bodyPr>
          <a:lstStyle/>
          <a:p>
            <a:pPr algn="ctr"/>
            <a:r>
              <a:rPr lang="en-US" sz="2400" dirty="0"/>
              <a:t>Compare 7:11-8:4 to 2:1-17.</a:t>
            </a:r>
          </a:p>
          <a:p>
            <a:pPr algn="ctr"/>
            <a:r>
              <a:rPr lang="en-US" sz="2400" dirty="0"/>
              <a:t>What similarities do you see?</a:t>
            </a:r>
          </a:p>
          <a:p>
            <a:pPr algn="ctr"/>
            <a:r>
              <a:rPr lang="en-US" sz="2400" dirty="0"/>
              <a:t>What differences?</a:t>
            </a:r>
          </a:p>
        </p:txBody>
      </p:sp>
      <p:grpSp>
        <p:nvGrpSpPr>
          <p:cNvPr id="20" name="Group 19">
            <a:extLst>
              <a:ext uri="{FF2B5EF4-FFF2-40B4-BE49-F238E27FC236}">
                <a16:creationId xmlns:a16="http://schemas.microsoft.com/office/drawing/2014/main" xmlns="" id="{B4CFDD4A-4FA1-4CD9-90D5-E253C2040BA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86113" y="720071"/>
            <a:ext cx="4063401" cy="5417858"/>
            <a:chOff x="1311770" y="720071"/>
            <a:chExt cx="5417868" cy="5417858"/>
          </a:xfrm>
        </p:grpSpPr>
        <p:sp>
          <p:nvSpPr>
            <p:cNvPr id="21" name="Oval 20">
              <a:extLst>
                <a:ext uri="{FF2B5EF4-FFF2-40B4-BE49-F238E27FC236}">
                  <a16:creationId xmlns:a16="http://schemas.microsoft.com/office/drawing/2014/main" xmlns="" id="{4AB5B6FA-7B4F-437A-9C78-144C7DCD1E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11770" y="720071"/>
              <a:ext cx="5417868" cy="5417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xmlns="" id="{A4199C21-6AE0-4F6F-AA96-6FFF97BB95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8390" y="1006688"/>
              <a:ext cx="4844628" cy="484462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xmlns="" id="{F95799CA-B89E-45F0-B54C-8C6CC94B7299}"/>
              </a:ext>
            </a:extLst>
          </p:cNvPr>
          <p:cNvSpPr>
            <a:spLocks noGrp="1"/>
          </p:cNvSpPr>
          <p:nvPr>
            <p:ph type="title"/>
          </p:nvPr>
        </p:nvSpPr>
        <p:spPr>
          <a:xfrm>
            <a:off x="1288130" y="1316890"/>
            <a:ext cx="3454795" cy="4224216"/>
          </a:xfrm>
        </p:spPr>
        <p:txBody>
          <a:bodyPr vert="horz" lIns="91440" tIns="45720" rIns="91440" bIns="45720" rtlCol="0" anchor="ctr">
            <a:normAutofit/>
          </a:bodyPr>
          <a:lstStyle/>
          <a:p>
            <a:pPr algn="ctr"/>
            <a:r>
              <a:rPr lang="en-US" sz="5200" dirty="0">
                <a:solidFill>
                  <a:srgbClr val="FFFFFF"/>
                </a:solidFill>
              </a:rPr>
              <a:t>Exercise</a:t>
            </a:r>
            <a:br>
              <a:rPr lang="en-US" sz="5200" dirty="0">
                <a:solidFill>
                  <a:srgbClr val="FFFFFF"/>
                </a:solidFill>
              </a:rPr>
            </a:br>
            <a:r>
              <a:rPr lang="en-US" sz="5200" dirty="0">
                <a:solidFill>
                  <a:srgbClr val="FFFFFF"/>
                </a:solidFill>
              </a:rPr>
              <a:t>/</a:t>
            </a:r>
            <a:br>
              <a:rPr lang="en-US" sz="5200" dirty="0">
                <a:solidFill>
                  <a:srgbClr val="FFFFFF"/>
                </a:solidFill>
              </a:rPr>
            </a:br>
            <a:r>
              <a:rPr lang="en-US" sz="5200" dirty="0">
                <a:solidFill>
                  <a:srgbClr val="FFFFFF"/>
                </a:solidFill>
              </a:rPr>
              <a:t>EJERCICIO</a:t>
            </a:r>
          </a:p>
        </p:txBody>
      </p:sp>
      <p:sp>
        <p:nvSpPr>
          <p:cNvPr id="24" name="Rectangle 23">
            <a:extLst>
              <a:ext uri="{FF2B5EF4-FFF2-40B4-BE49-F238E27FC236}">
                <a16:creationId xmlns:a16="http://schemas.microsoft.com/office/drawing/2014/main" xmlns="" id="{D9C69FA7-0958-4ED9-A0DF-E87A0C137B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701706" y="3398742"/>
            <a:ext cx="3657600"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 Placeholder 2">
            <a:extLst>
              <a:ext uri="{FF2B5EF4-FFF2-40B4-BE49-F238E27FC236}">
                <a16:creationId xmlns:a16="http://schemas.microsoft.com/office/drawing/2014/main" xmlns="" id="{2305B1DC-A69A-0356-1BFF-A23360B044F6}"/>
              </a:ext>
            </a:extLst>
          </p:cNvPr>
          <p:cNvSpPr txBox="1">
            <a:spLocks/>
          </p:cNvSpPr>
          <p:nvPr/>
        </p:nvSpPr>
        <p:spPr>
          <a:xfrm>
            <a:off x="5576276" y="3671370"/>
            <a:ext cx="3321269" cy="281017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pPr algn="ctr"/>
            <a:r>
              <a:rPr lang="en-US" sz="2400" dirty="0"/>
              <a:t>Compare 7:11-13 con 2:10-17.</a:t>
            </a:r>
          </a:p>
          <a:p>
            <a:pPr algn="ctr"/>
            <a:r>
              <a:rPr lang="en-US" sz="2400" dirty="0"/>
              <a:t> ¿</a:t>
            </a:r>
            <a:r>
              <a:rPr lang="en-US" sz="2400" dirty="0" err="1"/>
              <a:t>Qué</a:t>
            </a:r>
            <a:r>
              <a:rPr lang="en-US" sz="2400" dirty="0"/>
              <a:t> similitudes </a:t>
            </a:r>
            <a:r>
              <a:rPr lang="en-US" sz="2400" dirty="0" err="1"/>
              <a:t>ves</a:t>
            </a:r>
            <a:r>
              <a:rPr lang="en-US" sz="2400" dirty="0"/>
              <a:t>? ¿</a:t>
            </a:r>
            <a:r>
              <a:rPr lang="en-US" sz="2400" dirty="0" err="1"/>
              <a:t>Qué</a:t>
            </a:r>
            <a:r>
              <a:rPr lang="en-US" sz="2400" dirty="0"/>
              <a:t> </a:t>
            </a:r>
            <a:r>
              <a:rPr lang="en-US" sz="2400" dirty="0" err="1"/>
              <a:t>diferencias</a:t>
            </a:r>
            <a:r>
              <a:rPr lang="en-US" sz="2400" dirty="0"/>
              <a:t>?</a:t>
            </a:r>
          </a:p>
        </p:txBody>
      </p:sp>
    </p:spTree>
    <p:extLst>
      <p:ext uri="{BB962C8B-B14F-4D97-AF65-F5344CB8AC3E}">
        <p14:creationId xmlns:p14="http://schemas.microsoft.com/office/powerpoint/2010/main" val="7006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1F5EB8D8-D9B6-433B-9E4B-170872A31D36}"/>
              </a:ext>
            </a:extLst>
          </p:cNvPr>
          <p:cNvSpPr>
            <a:spLocks noGrp="1"/>
          </p:cNvSpPr>
          <p:nvPr>
            <p:ph type="title"/>
          </p:nvPr>
        </p:nvSpPr>
        <p:spPr>
          <a:xfrm>
            <a:off x="685800" y="124045"/>
            <a:ext cx="7772400" cy="906846"/>
          </a:xfrm>
        </p:spPr>
        <p:txBody>
          <a:bodyPr>
            <a:normAutofit/>
          </a:bodyPr>
          <a:lstStyle/>
          <a:p>
            <a:r>
              <a:rPr lang="en-US" dirty="0"/>
              <a:t>Song 7:11-8:5		   </a:t>
            </a:r>
            <a:r>
              <a:rPr lang="en-US" dirty="0" err="1"/>
              <a:t>cantares</a:t>
            </a:r>
            <a:r>
              <a:rPr lang="en-US" dirty="0"/>
              <a:t> 7:11-8:5</a:t>
            </a:r>
          </a:p>
        </p:txBody>
      </p:sp>
      <p:sp>
        <p:nvSpPr>
          <p:cNvPr id="12" name="Content Placeholder 11">
            <a:extLst>
              <a:ext uri="{FF2B5EF4-FFF2-40B4-BE49-F238E27FC236}">
                <a16:creationId xmlns:a16="http://schemas.microsoft.com/office/drawing/2014/main" xmlns="" id="{C5963655-D20C-46A6-B11B-8CE6255DB5ED}"/>
              </a:ext>
            </a:extLst>
          </p:cNvPr>
          <p:cNvSpPr>
            <a:spLocks noGrp="1"/>
          </p:cNvSpPr>
          <p:nvPr>
            <p:ph sz="half" idx="2"/>
          </p:nvPr>
        </p:nvSpPr>
        <p:spPr>
          <a:xfrm>
            <a:off x="685800" y="984591"/>
            <a:ext cx="3657600" cy="5480958"/>
          </a:xfrm>
        </p:spPr>
        <p:txBody>
          <a:bodyPr>
            <a:noAutofit/>
          </a:bodyPr>
          <a:lstStyle/>
          <a:p>
            <a:pPr marL="0" indent="0">
              <a:buNone/>
            </a:pPr>
            <a:r>
              <a:rPr lang="en-US" sz="1000" dirty="0"/>
              <a:t>Come, my beloved,</a:t>
            </a:r>
            <a:br>
              <a:rPr lang="en-US" sz="1000" dirty="0"/>
            </a:br>
            <a:r>
              <a:rPr lang="en-US" sz="1000" dirty="0"/>
              <a:t>Let us go forth to the field;</a:t>
            </a:r>
            <a:br>
              <a:rPr lang="en-US" sz="1000" dirty="0"/>
            </a:br>
            <a:r>
              <a:rPr lang="en-US" sz="1000" dirty="0"/>
              <a:t>Let us lodge in the villages.</a:t>
            </a:r>
            <a:br>
              <a:rPr lang="en-US" sz="1000" dirty="0"/>
            </a:br>
            <a:r>
              <a:rPr lang="en-US" sz="1000" dirty="0"/>
              <a:t>Let us get up early to the vineyards;</a:t>
            </a:r>
            <a:br>
              <a:rPr lang="en-US" sz="1000" dirty="0"/>
            </a:br>
            <a:r>
              <a:rPr lang="en-US" sz="1000" dirty="0"/>
              <a:t>Let us see if the vine has budded,</a:t>
            </a:r>
            <a:br>
              <a:rPr lang="en-US" sz="1000" dirty="0"/>
            </a:br>
            <a:r>
              <a:rPr lang="en-US" sz="1000" i="1" dirty="0"/>
              <a:t>Whether</a:t>
            </a:r>
            <a:r>
              <a:rPr lang="en-US" sz="1000" dirty="0"/>
              <a:t> the grape blossoms are open,</a:t>
            </a:r>
            <a:br>
              <a:rPr lang="en-US" sz="1000" dirty="0"/>
            </a:br>
            <a:r>
              <a:rPr lang="en-US" sz="1000" i="1" dirty="0"/>
              <a:t>And</a:t>
            </a:r>
            <a:r>
              <a:rPr lang="en-US" sz="1000" dirty="0"/>
              <a:t> the pomegranates are in bloom.</a:t>
            </a:r>
            <a:br>
              <a:rPr lang="en-US" sz="1000" dirty="0"/>
            </a:br>
            <a:r>
              <a:rPr lang="en-US" sz="1000" dirty="0"/>
              <a:t>There I will give you my love.</a:t>
            </a:r>
            <a:br>
              <a:rPr lang="en-US" sz="1000" dirty="0"/>
            </a:br>
            <a:r>
              <a:rPr lang="en-US" sz="1000" dirty="0"/>
              <a:t>The mandrakes give off a fragrance,</a:t>
            </a:r>
            <a:br>
              <a:rPr lang="en-US" sz="1000" dirty="0"/>
            </a:br>
            <a:r>
              <a:rPr lang="en-US" sz="1000" dirty="0"/>
              <a:t>And at our gates </a:t>
            </a:r>
            <a:r>
              <a:rPr lang="en-US" sz="1000" i="1" dirty="0"/>
              <a:t>are</a:t>
            </a:r>
            <a:r>
              <a:rPr lang="en-US" sz="1000" dirty="0"/>
              <a:t> pleasant </a:t>
            </a:r>
            <a:r>
              <a:rPr lang="en-US" sz="1000" i="1" dirty="0"/>
              <a:t>fruits,</a:t>
            </a:r>
            <a:r>
              <a:rPr lang="en-US" sz="1000" dirty="0"/>
              <a:t/>
            </a:r>
            <a:br>
              <a:rPr lang="en-US" sz="1000" dirty="0"/>
            </a:br>
            <a:r>
              <a:rPr lang="en-US" sz="1000" dirty="0"/>
              <a:t>All manner, new and old,</a:t>
            </a:r>
            <a:br>
              <a:rPr lang="en-US" sz="1000" dirty="0"/>
            </a:br>
            <a:r>
              <a:rPr lang="en-US" sz="1000" dirty="0"/>
              <a:t>Which I have laid up for you, my beloved.</a:t>
            </a:r>
          </a:p>
          <a:p>
            <a:pPr marL="0" indent="0">
              <a:buNone/>
            </a:pPr>
            <a:r>
              <a:rPr lang="en-US" sz="1000" dirty="0"/>
              <a:t>Oh, that you were like my brother,</a:t>
            </a:r>
            <a:br>
              <a:rPr lang="en-US" sz="1000" dirty="0"/>
            </a:br>
            <a:r>
              <a:rPr lang="en-US" sz="1000" dirty="0"/>
              <a:t>Who nursed at my mother’s breasts!</a:t>
            </a:r>
            <a:br>
              <a:rPr lang="en-US" sz="1000" dirty="0"/>
            </a:br>
            <a:r>
              <a:rPr lang="en-US" sz="1000" i="1" dirty="0"/>
              <a:t>If</a:t>
            </a:r>
            <a:r>
              <a:rPr lang="en-US" sz="1000" dirty="0"/>
              <a:t> I should find you outside,</a:t>
            </a:r>
            <a:br>
              <a:rPr lang="en-US" sz="1000" dirty="0"/>
            </a:br>
            <a:r>
              <a:rPr lang="en-US" sz="1000" dirty="0"/>
              <a:t>I would kiss you;</a:t>
            </a:r>
            <a:br>
              <a:rPr lang="en-US" sz="1000" dirty="0"/>
            </a:br>
            <a:r>
              <a:rPr lang="en-US" sz="1000" dirty="0"/>
              <a:t>I would not be despised.</a:t>
            </a:r>
            <a:br>
              <a:rPr lang="en-US" sz="1000" dirty="0"/>
            </a:br>
            <a:r>
              <a:rPr lang="en-US" sz="1000" dirty="0"/>
              <a:t>I would lead you </a:t>
            </a:r>
            <a:r>
              <a:rPr lang="en-US" sz="1000" i="1" dirty="0"/>
              <a:t>and</a:t>
            </a:r>
            <a:r>
              <a:rPr lang="en-US" sz="1000" dirty="0"/>
              <a:t> bring you</a:t>
            </a:r>
            <a:br>
              <a:rPr lang="en-US" sz="1000" dirty="0"/>
            </a:br>
            <a:r>
              <a:rPr lang="en-US" sz="1000" dirty="0"/>
              <a:t>Into the house of my mother,</a:t>
            </a:r>
            <a:br>
              <a:rPr lang="en-US" sz="1000" dirty="0"/>
            </a:br>
            <a:r>
              <a:rPr lang="en-US" sz="1000" dirty="0"/>
              <a:t>She </a:t>
            </a:r>
            <a:r>
              <a:rPr lang="en-US" sz="1000" i="1" dirty="0"/>
              <a:t>who</a:t>
            </a:r>
            <a:r>
              <a:rPr lang="en-US" sz="1000" dirty="0"/>
              <a:t> used to instruct me.</a:t>
            </a:r>
            <a:br>
              <a:rPr lang="en-US" sz="1000" dirty="0"/>
            </a:br>
            <a:r>
              <a:rPr lang="en-US" sz="1000" dirty="0"/>
              <a:t>I would cause you to drink of spiced wine,</a:t>
            </a:r>
            <a:br>
              <a:rPr lang="en-US" sz="1000" dirty="0"/>
            </a:br>
            <a:r>
              <a:rPr lang="en-US" sz="1000" dirty="0"/>
              <a:t>Of the juice of my pomegranate.</a:t>
            </a:r>
          </a:p>
          <a:p>
            <a:pPr marL="0" indent="0">
              <a:buNone/>
            </a:pPr>
            <a:r>
              <a:rPr lang="en-US" sz="1000" b="1" dirty="0"/>
              <a:t>(To the Daughters of Jerusalem)</a:t>
            </a:r>
          </a:p>
          <a:p>
            <a:pPr marL="0" indent="0">
              <a:buNone/>
            </a:pPr>
            <a:r>
              <a:rPr lang="en-US" sz="1000" dirty="0"/>
              <a:t>His left hand </a:t>
            </a:r>
            <a:r>
              <a:rPr lang="en-US" sz="1000" i="1" dirty="0"/>
              <a:t>is</a:t>
            </a:r>
            <a:r>
              <a:rPr lang="en-US" sz="1000" dirty="0"/>
              <a:t> under my head,</a:t>
            </a:r>
            <a:br>
              <a:rPr lang="en-US" sz="1000" dirty="0"/>
            </a:br>
            <a:r>
              <a:rPr lang="en-US" sz="1000" dirty="0"/>
              <a:t>And his right hand embraces me.</a:t>
            </a:r>
            <a:br>
              <a:rPr lang="en-US" sz="1000" dirty="0"/>
            </a:br>
            <a:r>
              <a:rPr lang="en-US" sz="1000" dirty="0"/>
              <a:t>I charge you, O daughters of Jerusalem,</a:t>
            </a:r>
            <a:br>
              <a:rPr lang="en-US" sz="1000" dirty="0"/>
            </a:br>
            <a:r>
              <a:rPr lang="en-US" sz="1000" dirty="0"/>
              <a:t>Do not stir up nor awaken love</a:t>
            </a:r>
            <a:br>
              <a:rPr lang="en-US" sz="1000" dirty="0"/>
            </a:br>
            <a:r>
              <a:rPr lang="en-US" sz="1000" dirty="0"/>
              <a:t>Until it pleases.</a:t>
            </a:r>
          </a:p>
          <a:p>
            <a:pPr marL="0" indent="0">
              <a:buNone/>
            </a:pPr>
            <a:r>
              <a:rPr lang="en-US" sz="1000" b="1" dirty="0"/>
              <a:t>A Relative</a:t>
            </a:r>
          </a:p>
          <a:p>
            <a:pPr marL="0" indent="0">
              <a:buNone/>
            </a:pPr>
            <a:r>
              <a:rPr lang="en-US" sz="1000" dirty="0"/>
              <a:t>Who </a:t>
            </a:r>
            <a:r>
              <a:rPr lang="en-US" sz="1000" i="1" dirty="0"/>
              <a:t>is</a:t>
            </a:r>
            <a:r>
              <a:rPr lang="en-US" sz="1000" dirty="0"/>
              <a:t> this coming up from the wilderness,</a:t>
            </a:r>
            <a:br>
              <a:rPr lang="en-US" sz="1000" dirty="0"/>
            </a:br>
            <a:r>
              <a:rPr lang="en-US" sz="1000" dirty="0"/>
              <a:t>Leaning upon her beloved?</a:t>
            </a:r>
          </a:p>
          <a:p>
            <a:pPr marL="0" indent="0">
              <a:buNone/>
            </a:pPr>
            <a:r>
              <a:rPr lang="en-US" sz="1000" dirty="0"/>
              <a:t>I awakened you under the apple tree.</a:t>
            </a:r>
            <a:br>
              <a:rPr lang="en-US" sz="1000" dirty="0"/>
            </a:br>
            <a:r>
              <a:rPr lang="en-US" sz="1000" dirty="0"/>
              <a:t>There your mother brought you forth;</a:t>
            </a:r>
            <a:br>
              <a:rPr lang="en-US" sz="1000" dirty="0"/>
            </a:br>
            <a:r>
              <a:rPr lang="en-US" sz="1000" dirty="0"/>
              <a:t>There she </a:t>
            </a:r>
            <a:r>
              <a:rPr lang="en-US" sz="1000" i="1" dirty="0"/>
              <a:t>who</a:t>
            </a:r>
            <a:r>
              <a:rPr lang="en-US" sz="1000" dirty="0"/>
              <a:t> bore you brought </a:t>
            </a:r>
            <a:r>
              <a:rPr lang="en-US" sz="1000" i="1" dirty="0"/>
              <a:t>you</a:t>
            </a:r>
            <a:r>
              <a:rPr lang="en-US" sz="1000" dirty="0"/>
              <a:t> forth.</a:t>
            </a:r>
          </a:p>
        </p:txBody>
      </p:sp>
      <p:sp>
        <p:nvSpPr>
          <p:cNvPr id="14" name="Content Placeholder 13">
            <a:extLst>
              <a:ext uri="{FF2B5EF4-FFF2-40B4-BE49-F238E27FC236}">
                <a16:creationId xmlns:a16="http://schemas.microsoft.com/office/drawing/2014/main" xmlns="" id="{32802741-2E03-429F-BB86-B2479C7C8518}"/>
              </a:ext>
            </a:extLst>
          </p:cNvPr>
          <p:cNvSpPr>
            <a:spLocks noGrp="1"/>
          </p:cNvSpPr>
          <p:nvPr>
            <p:ph sz="quarter" idx="4"/>
          </p:nvPr>
        </p:nvSpPr>
        <p:spPr>
          <a:xfrm>
            <a:off x="4890242" y="984591"/>
            <a:ext cx="3657600" cy="5480958"/>
          </a:xfrm>
        </p:spPr>
        <p:txBody>
          <a:bodyPr>
            <a:noAutofit/>
          </a:bodyPr>
          <a:lstStyle/>
          <a:p>
            <a:pPr marL="0" indent="0">
              <a:buNone/>
            </a:pPr>
            <a:r>
              <a:rPr lang="en-US" sz="1000" dirty="0"/>
              <a:t>Ven, </a:t>
            </a:r>
            <a:r>
              <a:rPr lang="en-US" sz="1000" dirty="0" err="1"/>
              <a:t>amado</a:t>
            </a:r>
            <a:r>
              <a:rPr lang="en-US" sz="1000" dirty="0"/>
              <a:t> </a:t>
            </a:r>
            <a:r>
              <a:rPr lang="en-US" sz="1000" dirty="0" err="1"/>
              <a:t>mío</a:t>
            </a:r>
            <a:r>
              <a:rPr lang="en-US" sz="1000" dirty="0"/>
              <a:t>, 	                                           </a:t>
            </a:r>
            <a:r>
              <a:rPr lang="en-US" sz="1000" dirty="0" err="1"/>
              <a:t>salgamos</a:t>
            </a:r>
            <a:r>
              <a:rPr lang="en-US" sz="1000" dirty="0"/>
              <a:t> al campo,</a:t>
            </a:r>
            <a:br>
              <a:rPr lang="en-US" sz="1000" dirty="0"/>
            </a:br>
            <a:r>
              <a:rPr lang="en-US" sz="1000" dirty="0" err="1"/>
              <a:t>Pasemos</a:t>
            </a:r>
            <a:r>
              <a:rPr lang="en-US" sz="1000" dirty="0"/>
              <a:t> la </a:t>
            </a:r>
            <a:r>
              <a:rPr lang="en-US" sz="1000" dirty="0" err="1"/>
              <a:t>noche</a:t>
            </a:r>
            <a:r>
              <a:rPr lang="en-US" sz="1000" dirty="0"/>
              <a:t> </a:t>
            </a:r>
            <a:r>
              <a:rPr lang="en-US" sz="1000" dirty="0" err="1"/>
              <a:t>en</a:t>
            </a:r>
            <a:r>
              <a:rPr lang="en-US" sz="1000" dirty="0"/>
              <a:t> las aldeas.</a:t>
            </a:r>
            <a:br>
              <a:rPr lang="en-US" sz="1000" dirty="0"/>
            </a:br>
            <a:r>
              <a:rPr lang="en-US" sz="1000" dirty="0" err="1"/>
              <a:t>Levantémonos</a:t>
            </a:r>
            <a:r>
              <a:rPr lang="en-US" sz="1000" dirty="0"/>
              <a:t> </a:t>
            </a:r>
            <a:r>
              <a:rPr lang="en-US" sz="1000" dirty="0" err="1"/>
              <a:t>temprano</a:t>
            </a:r>
            <a:r>
              <a:rPr lang="en-US" sz="1000" dirty="0"/>
              <a:t> y </a:t>
            </a:r>
            <a:r>
              <a:rPr lang="en-US" sz="1000" dirty="0" err="1"/>
              <a:t>vayamos</a:t>
            </a:r>
            <a:r>
              <a:rPr lang="en-US" sz="1000" dirty="0"/>
              <a:t> a las </a:t>
            </a:r>
            <a:r>
              <a:rPr lang="en-US" sz="1000" dirty="0" err="1"/>
              <a:t>viñas</a:t>
            </a:r>
            <a:r>
              <a:rPr lang="en-US" sz="1000" dirty="0"/>
              <a:t>;</a:t>
            </a:r>
            <a:br>
              <a:rPr lang="en-US" sz="1000" dirty="0"/>
            </a:br>
            <a:r>
              <a:rPr lang="en-US" sz="1000" dirty="0" err="1"/>
              <a:t>Veamos</a:t>
            </a:r>
            <a:r>
              <a:rPr lang="en-US" sz="1000" dirty="0"/>
              <a:t> </a:t>
            </a:r>
            <a:r>
              <a:rPr lang="en-US" sz="1000" dirty="0" err="1"/>
              <a:t>si</a:t>
            </a:r>
            <a:r>
              <a:rPr lang="en-US" sz="1000" dirty="0"/>
              <a:t> la vid ha </a:t>
            </a:r>
            <a:r>
              <a:rPr lang="en-US" sz="1000" dirty="0" err="1"/>
              <a:t>brotado</a:t>
            </a:r>
            <a:r>
              <a:rPr lang="en-US" sz="1000" dirty="0"/>
              <a:t>,</a:t>
            </a:r>
            <a:br>
              <a:rPr lang="en-US" sz="1000" dirty="0"/>
            </a:br>
            <a:r>
              <a:rPr lang="en-US" sz="1000" dirty="0"/>
              <a:t>Si se </a:t>
            </a:r>
            <a:r>
              <a:rPr lang="en-US" sz="1000" dirty="0" err="1"/>
              <a:t>han</a:t>
            </a:r>
            <a:r>
              <a:rPr lang="en-US" sz="1000" dirty="0"/>
              <a:t> </a:t>
            </a:r>
            <a:r>
              <a:rPr lang="en-US" sz="1000" dirty="0" err="1"/>
              <a:t>abierto</a:t>
            </a:r>
            <a:r>
              <a:rPr lang="en-US" sz="1000" dirty="0"/>
              <a:t> sus </a:t>
            </a:r>
            <a:r>
              <a:rPr lang="en-US" sz="1000" dirty="0" err="1"/>
              <a:t>flores</a:t>
            </a:r>
            <a:r>
              <a:rPr lang="en-US" sz="1000" dirty="0"/>
              <a:t>,</a:t>
            </a:r>
            <a:br>
              <a:rPr lang="en-US" sz="1000" dirty="0"/>
            </a:br>
            <a:r>
              <a:rPr lang="en-US" sz="1000" dirty="0"/>
              <a:t>Y </a:t>
            </a:r>
            <a:r>
              <a:rPr lang="en-US" sz="1000" dirty="0" err="1"/>
              <a:t>si</a:t>
            </a:r>
            <a:r>
              <a:rPr lang="en-US" sz="1000" dirty="0"/>
              <a:t> </a:t>
            </a:r>
            <a:r>
              <a:rPr lang="en-US" sz="1000" dirty="0" err="1"/>
              <a:t>han</a:t>
            </a:r>
            <a:r>
              <a:rPr lang="en-US" sz="1000" dirty="0"/>
              <a:t> </a:t>
            </a:r>
            <a:r>
              <a:rPr lang="en-US" sz="1000" dirty="0" err="1"/>
              <a:t>florecido</a:t>
            </a:r>
            <a:r>
              <a:rPr lang="en-US" sz="1000" dirty="0"/>
              <a:t> </a:t>
            </a:r>
            <a:r>
              <a:rPr lang="en-US" sz="1000" dirty="0" err="1"/>
              <a:t>los</a:t>
            </a:r>
            <a:r>
              <a:rPr lang="en-US" sz="1000" dirty="0"/>
              <a:t> </a:t>
            </a:r>
            <a:r>
              <a:rPr lang="en-US" sz="1000" dirty="0" err="1"/>
              <a:t>granados</a:t>
            </a:r>
            <a:r>
              <a:rPr lang="en-US" sz="1000" dirty="0"/>
              <a:t>.</a:t>
            </a:r>
            <a:br>
              <a:rPr lang="en-US" sz="1000" dirty="0"/>
            </a:br>
            <a:r>
              <a:rPr lang="en-US" sz="1000" dirty="0" err="1"/>
              <a:t>Allí</a:t>
            </a:r>
            <a:r>
              <a:rPr lang="en-US" sz="1000" dirty="0"/>
              <a:t> </a:t>
            </a:r>
            <a:r>
              <a:rPr lang="en-US" sz="1000" dirty="0" err="1"/>
              <a:t>te</a:t>
            </a:r>
            <a:r>
              <a:rPr lang="en-US" sz="1000" dirty="0"/>
              <a:t> </a:t>
            </a:r>
            <a:r>
              <a:rPr lang="en-US" sz="1000" dirty="0" err="1"/>
              <a:t>entregaré</a:t>
            </a:r>
            <a:r>
              <a:rPr lang="en-US" sz="1000" dirty="0"/>
              <a:t> mi amor.</a:t>
            </a:r>
            <a:br>
              <a:rPr lang="en-US" sz="1000" dirty="0"/>
            </a:br>
            <a:r>
              <a:rPr lang="en-US" sz="1000" dirty="0"/>
              <a:t>Las </a:t>
            </a:r>
            <a:r>
              <a:rPr lang="en-US" sz="1000" dirty="0" err="1"/>
              <a:t>mandrágoras</a:t>
            </a:r>
            <a:r>
              <a:rPr lang="en-US" sz="1000" dirty="0"/>
              <a:t> </a:t>
            </a:r>
            <a:r>
              <a:rPr lang="en-US" sz="1000" dirty="0" err="1"/>
              <a:t>han</a:t>
            </a:r>
            <a:r>
              <a:rPr lang="en-US" sz="1000" dirty="0"/>
              <a:t> </a:t>
            </a:r>
            <a:r>
              <a:rPr lang="en-US" sz="1000" dirty="0" err="1"/>
              <a:t>exhalado</a:t>
            </a:r>
            <a:r>
              <a:rPr lang="en-US" sz="1000" dirty="0"/>
              <a:t> </a:t>
            </a:r>
            <a:r>
              <a:rPr lang="en-US" sz="1000" dirty="0" err="1"/>
              <a:t>su</a:t>
            </a:r>
            <a:r>
              <a:rPr lang="en-US" sz="1000" dirty="0"/>
              <a:t> </a:t>
            </a:r>
            <a:r>
              <a:rPr lang="en-US" sz="1000" dirty="0" err="1"/>
              <a:t>fragancia</a:t>
            </a:r>
            <a:r>
              <a:rPr lang="en-US" sz="1000" dirty="0"/>
              <a:t>,</a:t>
            </a:r>
            <a:br>
              <a:rPr lang="en-US" sz="1000" dirty="0"/>
            </a:br>
            <a:r>
              <a:rPr lang="en-US" sz="1000" dirty="0"/>
              <a:t>Y a </a:t>
            </a:r>
            <a:r>
              <a:rPr lang="en-US" sz="1000" dirty="0" err="1"/>
              <a:t>nuestras</a:t>
            </a:r>
            <a:r>
              <a:rPr lang="en-US" sz="1000" dirty="0"/>
              <a:t> </a:t>
            </a:r>
            <a:r>
              <a:rPr lang="en-US" sz="1000" dirty="0" err="1"/>
              <a:t>puertas</a:t>
            </a:r>
            <a:r>
              <a:rPr lang="en-US" sz="1000" dirty="0"/>
              <a:t> hay </a:t>
            </a:r>
            <a:r>
              <a:rPr lang="en-US" sz="1000" dirty="0" err="1"/>
              <a:t>toda</a:t>
            </a:r>
            <a:r>
              <a:rPr lang="en-US" sz="1000" dirty="0"/>
              <a:t> </a:t>
            </a:r>
            <a:r>
              <a:rPr lang="en-US" sz="1000" dirty="0" err="1"/>
              <a:t>clase</a:t>
            </a:r>
            <a:r>
              <a:rPr lang="en-US" sz="1000" dirty="0"/>
              <a:t> de </a:t>
            </a:r>
            <a:r>
              <a:rPr lang="en-US" sz="1000" dirty="0" err="1"/>
              <a:t>frutas</a:t>
            </a:r>
            <a:r>
              <a:rPr lang="en-US" sz="1000" dirty="0"/>
              <a:t> </a:t>
            </a:r>
            <a:r>
              <a:rPr lang="en-US" sz="1000" dirty="0" err="1"/>
              <a:t>escogidas</a:t>
            </a:r>
            <a:r>
              <a:rPr lang="en-US" sz="1000" dirty="0"/>
              <a:t>,</a:t>
            </a:r>
            <a:br>
              <a:rPr lang="en-US" sz="1000" dirty="0"/>
            </a:br>
            <a:r>
              <a:rPr lang="en-US" sz="1000" dirty="0"/>
              <a:t>Tanto </a:t>
            </a:r>
            <a:r>
              <a:rPr lang="en-US" sz="1000" dirty="0" err="1"/>
              <a:t>nuevas</a:t>
            </a:r>
            <a:r>
              <a:rPr lang="en-US" sz="1000" dirty="0"/>
              <a:t> </a:t>
            </a:r>
            <a:r>
              <a:rPr lang="en-US" sz="1000" dirty="0" err="1"/>
              <a:t>como</a:t>
            </a:r>
            <a:r>
              <a:rPr lang="en-US" sz="1000" dirty="0"/>
              <a:t> </a:t>
            </a:r>
            <a:r>
              <a:rPr lang="en-US" sz="1000" dirty="0" err="1"/>
              <a:t>añejas</a:t>
            </a:r>
            <a:r>
              <a:rPr lang="en-US" sz="1000" dirty="0"/>
              <a:t>,</a:t>
            </a:r>
            <a:br>
              <a:rPr lang="en-US" sz="1000" dirty="0"/>
            </a:br>
            <a:r>
              <a:rPr lang="en-US" sz="1000" dirty="0"/>
              <a:t>Que he </a:t>
            </a:r>
            <a:r>
              <a:rPr lang="en-US" sz="1000" dirty="0" err="1"/>
              <a:t>guardado</a:t>
            </a:r>
            <a:r>
              <a:rPr lang="en-US" sz="1000" dirty="0"/>
              <a:t> para </a:t>
            </a:r>
            <a:r>
              <a:rPr lang="en-US" sz="1000" dirty="0" err="1"/>
              <a:t>ti</a:t>
            </a:r>
            <a:r>
              <a:rPr lang="en-US" sz="1000" dirty="0"/>
              <a:t>, </a:t>
            </a:r>
            <a:r>
              <a:rPr lang="en-US" sz="1000" dirty="0" err="1"/>
              <a:t>amado</a:t>
            </a:r>
            <a:r>
              <a:rPr lang="en-US" sz="1000" dirty="0"/>
              <a:t> </a:t>
            </a:r>
            <a:r>
              <a:rPr lang="en-US" sz="1000" dirty="0" err="1"/>
              <a:t>mío</a:t>
            </a:r>
            <a:r>
              <a:rPr lang="en-US" sz="1000" dirty="0"/>
              <a:t>.</a:t>
            </a:r>
          </a:p>
          <a:p>
            <a:pPr marL="0" indent="0">
              <a:buNone/>
            </a:pPr>
            <a:r>
              <a:rPr lang="en-US" sz="1000" dirty="0"/>
              <a:t>¡Ah, </a:t>
            </a:r>
            <a:r>
              <a:rPr lang="en-US" sz="1000" dirty="0" err="1"/>
              <a:t>si</a:t>
            </a:r>
            <a:r>
              <a:rPr lang="en-US" sz="1000" dirty="0"/>
              <a:t> </a:t>
            </a:r>
            <a:r>
              <a:rPr lang="en-US" sz="1000" dirty="0" err="1"/>
              <a:t>tú</a:t>
            </a:r>
            <a:r>
              <a:rPr lang="en-US" sz="1000" dirty="0"/>
              <a:t> </a:t>
            </a:r>
            <a:r>
              <a:rPr lang="en-US" sz="1000" dirty="0" err="1"/>
              <a:t>fueras</a:t>
            </a:r>
            <a:r>
              <a:rPr lang="en-US" sz="1000" dirty="0"/>
              <a:t> </a:t>
            </a:r>
            <a:r>
              <a:rPr lang="en-US" sz="1000" dirty="0" err="1"/>
              <a:t>como</a:t>
            </a:r>
            <a:r>
              <a:rPr lang="en-US" sz="1000" dirty="0"/>
              <a:t> mi </a:t>
            </a:r>
            <a:r>
              <a:rPr lang="en-US" sz="1000" dirty="0" err="1"/>
              <a:t>hermano</a:t>
            </a:r>
            <a:r>
              <a:rPr lang="en-US" sz="1000" dirty="0"/>
              <a:t>,</a:t>
            </a:r>
            <a:br>
              <a:rPr lang="en-US" sz="1000" dirty="0"/>
            </a:br>
            <a:r>
              <a:rPr lang="en-US" sz="1000" dirty="0" err="1"/>
              <a:t>Amamantado</a:t>
            </a:r>
            <a:r>
              <a:rPr lang="en-US" sz="1000" dirty="0"/>
              <a:t> a </a:t>
            </a:r>
            <a:r>
              <a:rPr lang="en-US" sz="1000" dirty="0" err="1"/>
              <a:t>los</a:t>
            </a:r>
            <a:r>
              <a:rPr lang="en-US" sz="1000" dirty="0"/>
              <a:t> </a:t>
            </a:r>
            <a:r>
              <a:rPr lang="en-US" sz="1000" dirty="0" err="1"/>
              <a:t>pechos</a:t>
            </a:r>
            <a:r>
              <a:rPr lang="en-US" sz="1000" dirty="0"/>
              <a:t> de mi </a:t>
            </a:r>
            <a:r>
              <a:rPr lang="en-US" sz="1000" dirty="0" err="1"/>
              <a:t>madre</a:t>
            </a:r>
            <a:r>
              <a:rPr lang="en-US" sz="1000" dirty="0"/>
              <a:t>!</a:t>
            </a:r>
            <a:br>
              <a:rPr lang="en-US" sz="1000" dirty="0"/>
            </a:br>
            <a:r>
              <a:rPr lang="en-US" sz="1000" dirty="0"/>
              <a:t>Si </a:t>
            </a:r>
            <a:r>
              <a:rPr lang="en-US" sz="1000" dirty="0" err="1"/>
              <a:t>te</a:t>
            </a:r>
            <a:r>
              <a:rPr lang="en-US" sz="1000" dirty="0"/>
              <a:t> </a:t>
            </a:r>
            <a:r>
              <a:rPr lang="en-US" sz="1000" dirty="0" err="1"/>
              <a:t>encontrara</a:t>
            </a:r>
            <a:r>
              <a:rPr lang="en-US" sz="1000" dirty="0"/>
              <a:t> </a:t>
            </a:r>
            <a:r>
              <a:rPr lang="en-US" sz="1000" dirty="0" err="1"/>
              <a:t>afuera</a:t>
            </a:r>
            <a:r>
              <a:rPr lang="en-US" sz="1000" dirty="0"/>
              <a:t>,       		                         </a:t>
            </a:r>
            <a:r>
              <a:rPr lang="en-US" sz="1000" dirty="0" err="1"/>
              <a:t>te</a:t>
            </a:r>
            <a:r>
              <a:rPr lang="en-US" sz="1000" dirty="0"/>
              <a:t> </a:t>
            </a:r>
            <a:r>
              <a:rPr lang="en-US" sz="1000" dirty="0" err="1"/>
              <a:t>besaría</a:t>
            </a:r>
            <a:r>
              <a:rPr lang="en-US" sz="1000" dirty="0"/>
              <a:t>,</a:t>
            </a:r>
            <a:br>
              <a:rPr lang="en-US" sz="1000" dirty="0"/>
            </a:br>
            <a:r>
              <a:rPr lang="en-US" sz="1000" dirty="0"/>
              <a:t>Y no me </a:t>
            </a:r>
            <a:r>
              <a:rPr lang="en-US" sz="1000" dirty="0" err="1"/>
              <a:t>despreciarían</a:t>
            </a:r>
            <a:r>
              <a:rPr lang="en-US" sz="1000" dirty="0"/>
              <a:t>.</a:t>
            </a:r>
            <a:br>
              <a:rPr lang="en-US" sz="1000" dirty="0"/>
            </a:br>
            <a:r>
              <a:rPr lang="en-US" sz="1000" dirty="0" err="1"/>
              <a:t>Te</a:t>
            </a:r>
            <a:r>
              <a:rPr lang="en-US" sz="1000" dirty="0"/>
              <a:t> </a:t>
            </a:r>
            <a:r>
              <a:rPr lang="en-US" sz="1000" dirty="0" err="1"/>
              <a:t>llevaría</a:t>
            </a:r>
            <a:r>
              <a:rPr lang="en-US" sz="1000" dirty="0"/>
              <a:t> y </a:t>
            </a:r>
            <a:r>
              <a:rPr lang="en-US" sz="1000" dirty="0" err="1"/>
              <a:t>te</a:t>
            </a:r>
            <a:r>
              <a:rPr lang="en-US" sz="1000" dirty="0"/>
              <a:t> </a:t>
            </a:r>
            <a:r>
              <a:rPr lang="en-US" sz="1000" dirty="0" err="1"/>
              <a:t>introduciría</a:t>
            </a:r>
            <a:r>
              <a:rPr lang="en-US" sz="1000" dirty="0"/>
              <a:t/>
            </a:r>
            <a:br>
              <a:rPr lang="en-US" sz="1000" dirty="0"/>
            </a:br>
            <a:r>
              <a:rPr lang="en-US" sz="1000" dirty="0" err="1"/>
              <a:t>En</a:t>
            </a:r>
            <a:r>
              <a:rPr lang="en-US" sz="1000" dirty="0"/>
              <a:t> la casa de mi </a:t>
            </a:r>
            <a:r>
              <a:rPr lang="en-US" sz="1000" dirty="0" err="1"/>
              <a:t>madre</a:t>
            </a:r>
            <a:r>
              <a:rPr lang="en-US" sz="1000" dirty="0"/>
              <a:t>, 		                         que me </a:t>
            </a:r>
            <a:r>
              <a:rPr lang="en-US" sz="1000" dirty="0" err="1"/>
              <a:t>enseñaba</a:t>
            </a:r>
            <a:r>
              <a:rPr lang="en-US" sz="1000" dirty="0"/>
              <a:t>;</a:t>
            </a:r>
            <a:br>
              <a:rPr lang="en-US" sz="1000" dirty="0"/>
            </a:br>
            <a:r>
              <a:rPr lang="en-US" sz="1000" dirty="0" err="1"/>
              <a:t>Te</a:t>
            </a:r>
            <a:r>
              <a:rPr lang="en-US" sz="1000" dirty="0"/>
              <a:t> </a:t>
            </a:r>
            <a:r>
              <a:rPr lang="en-US" sz="1000" dirty="0" err="1"/>
              <a:t>daría</a:t>
            </a:r>
            <a:r>
              <a:rPr lang="en-US" sz="1000" dirty="0"/>
              <a:t> a </a:t>
            </a:r>
            <a:r>
              <a:rPr lang="en-US" sz="1000" dirty="0" err="1"/>
              <a:t>beber</a:t>
            </a:r>
            <a:r>
              <a:rPr lang="en-US" sz="1000" dirty="0"/>
              <a:t> vino </a:t>
            </a:r>
            <a:r>
              <a:rPr lang="en-US" sz="1000" dirty="0" err="1"/>
              <a:t>sazonado</a:t>
            </a:r>
            <a:r>
              <a:rPr lang="en-US" sz="1000" dirty="0"/>
              <a:t> 	                          del </a:t>
            </a:r>
            <a:r>
              <a:rPr lang="en-US" sz="1000" dirty="0" err="1"/>
              <a:t>zumo</a:t>
            </a:r>
            <a:r>
              <a:rPr lang="en-US" sz="1000" dirty="0"/>
              <a:t> de mis </a:t>
            </a:r>
            <a:r>
              <a:rPr lang="en-US" sz="1000" dirty="0" err="1"/>
              <a:t>granadas</a:t>
            </a:r>
            <a:r>
              <a:rPr lang="en-US" sz="1000" dirty="0"/>
              <a:t>.</a:t>
            </a:r>
            <a:br>
              <a:rPr lang="en-US" sz="1000" dirty="0"/>
            </a:br>
            <a:endParaRPr lang="en-US" sz="500" b="1" dirty="0"/>
          </a:p>
          <a:p>
            <a:pPr marL="0" indent="0">
              <a:buNone/>
            </a:pPr>
            <a:r>
              <a:rPr lang="en-US" sz="1000" b="1" dirty="0"/>
              <a:t>(A las </a:t>
            </a:r>
            <a:r>
              <a:rPr lang="en-US" sz="1000" b="1" dirty="0" err="1"/>
              <a:t>Hijas</a:t>
            </a:r>
            <a:r>
              <a:rPr lang="en-US" sz="1000" b="1" dirty="0"/>
              <a:t> de </a:t>
            </a:r>
            <a:r>
              <a:rPr lang="en-US" sz="1000" b="1" dirty="0" err="1"/>
              <a:t>Jerusalen</a:t>
            </a:r>
            <a:r>
              <a:rPr lang="en-US" sz="1000" b="1" dirty="0"/>
              <a:t>)</a:t>
            </a:r>
          </a:p>
          <a:p>
            <a:pPr marL="0" indent="0">
              <a:buNone/>
            </a:pPr>
            <a:r>
              <a:rPr lang="en-US" sz="1000" dirty="0"/>
              <a:t>Que </a:t>
            </a:r>
            <a:r>
              <a:rPr lang="en-US" sz="1000" dirty="0" err="1"/>
              <a:t>esté</a:t>
            </a:r>
            <a:r>
              <a:rPr lang="en-US" sz="1000" dirty="0"/>
              <a:t> </a:t>
            </a:r>
            <a:r>
              <a:rPr lang="en-US" sz="1000" dirty="0" err="1"/>
              <a:t>su</a:t>
            </a:r>
            <a:r>
              <a:rPr lang="en-US" sz="1000" dirty="0"/>
              <a:t> </a:t>
            </a:r>
            <a:r>
              <a:rPr lang="en-US" sz="1000" dirty="0" err="1"/>
              <a:t>izquierda</a:t>
            </a:r>
            <a:r>
              <a:rPr lang="en-US" sz="1000" dirty="0"/>
              <a:t> bajo mi cabeza</a:t>
            </a:r>
            <a:br>
              <a:rPr lang="en-US" sz="1000" dirty="0"/>
            </a:br>
            <a:r>
              <a:rPr lang="en-US" sz="1000" dirty="0"/>
              <a:t>Y </a:t>
            </a:r>
            <a:r>
              <a:rPr lang="en-US" sz="1000" dirty="0" err="1"/>
              <a:t>su</a:t>
            </a:r>
            <a:r>
              <a:rPr lang="en-US" sz="1000" dirty="0"/>
              <a:t> </a:t>
            </a:r>
            <a:r>
              <a:rPr lang="en-US" sz="1000" dirty="0" err="1"/>
              <a:t>derecha</a:t>
            </a:r>
            <a:r>
              <a:rPr lang="en-US" sz="1000" dirty="0"/>
              <a:t> me </a:t>
            </a:r>
            <a:r>
              <a:rPr lang="en-US" sz="1000" dirty="0" err="1"/>
              <a:t>abrace</a:t>
            </a:r>
            <a:r>
              <a:rPr lang="en-US" sz="1000" dirty="0"/>
              <a:t>».		                «</a:t>
            </a:r>
            <a:r>
              <a:rPr lang="en-US" sz="1000" dirty="0" err="1"/>
              <a:t>Quiero</a:t>
            </a:r>
            <a:r>
              <a:rPr lang="en-US" sz="1000" dirty="0"/>
              <a:t> que </a:t>
            </a:r>
            <a:r>
              <a:rPr lang="en-US" sz="1000" dirty="0" err="1"/>
              <a:t>juren</a:t>
            </a:r>
            <a:r>
              <a:rPr lang="en-US" sz="1000" dirty="0"/>
              <a:t>, oh </a:t>
            </a:r>
            <a:r>
              <a:rPr lang="en-US" sz="1000" dirty="0" err="1"/>
              <a:t>hijas</a:t>
            </a:r>
            <a:r>
              <a:rPr lang="en-US" sz="1000" dirty="0"/>
              <a:t> de </a:t>
            </a:r>
            <a:r>
              <a:rPr lang="en-US" sz="1000" dirty="0" err="1"/>
              <a:t>Jerusalén</a:t>
            </a:r>
            <a:r>
              <a:rPr lang="en-US" sz="1000" dirty="0"/>
              <a:t>;</a:t>
            </a:r>
            <a:br>
              <a:rPr lang="en-US" sz="1000" dirty="0"/>
            </a:br>
            <a:r>
              <a:rPr lang="en-US" sz="1000" dirty="0"/>
              <a:t>Que no </a:t>
            </a:r>
            <a:r>
              <a:rPr lang="en-US" sz="1000" dirty="0" err="1"/>
              <a:t>despertarán</a:t>
            </a:r>
            <a:r>
              <a:rPr lang="en-US" sz="1000" dirty="0"/>
              <a:t> </a:t>
            </a:r>
            <a:r>
              <a:rPr lang="en-US" sz="1000" dirty="0" err="1"/>
              <a:t>ni</a:t>
            </a:r>
            <a:r>
              <a:rPr lang="en-US" sz="1000" dirty="0"/>
              <a:t> </a:t>
            </a:r>
            <a:r>
              <a:rPr lang="en-US" sz="1000" dirty="0" err="1"/>
              <a:t>levantarán</a:t>
            </a:r>
            <a:r>
              <a:rPr lang="en-US" sz="1000" dirty="0"/>
              <a:t> a mi amor,</a:t>
            </a:r>
            <a:br>
              <a:rPr lang="en-US" sz="1000" dirty="0"/>
            </a:br>
            <a:r>
              <a:rPr lang="en-US" sz="1000" dirty="0"/>
              <a:t>Hasta que </a:t>
            </a:r>
            <a:r>
              <a:rPr lang="en-US" sz="1000" dirty="0" err="1"/>
              <a:t>quiera</a:t>
            </a:r>
            <a:r>
              <a:rPr lang="en-US" sz="1000" dirty="0"/>
              <a:t>».</a:t>
            </a:r>
          </a:p>
          <a:p>
            <a:pPr marL="0" indent="0">
              <a:buNone/>
            </a:pPr>
            <a:r>
              <a:rPr lang="en-US" sz="1000" b="1" dirty="0"/>
              <a:t>Un </a:t>
            </a:r>
            <a:r>
              <a:rPr lang="en-US" sz="1000" b="1" dirty="0" err="1"/>
              <a:t>Pariente</a:t>
            </a:r>
            <a:r>
              <a:rPr lang="en-US" sz="1000" dirty="0"/>
              <a:t>:</a:t>
            </a:r>
          </a:p>
          <a:p>
            <a:pPr marL="0" indent="0">
              <a:buNone/>
            </a:pPr>
            <a:r>
              <a:rPr lang="en-US" sz="1000" dirty="0"/>
              <a:t>¿</a:t>
            </a:r>
            <a:r>
              <a:rPr lang="en-US" sz="1000" dirty="0" err="1"/>
              <a:t>Quién</a:t>
            </a:r>
            <a:r>
              <a:rPr lang="en-US" sz="1000" dirty="0"/>
              <a:t> es </a:t>
            </a:r>
            <a:r>
              <a:rPr lang="en-US" sz="1000" dirty="0" err="1"/>
              <a:t>esta</a:t>
            </a:r>
            <a:r>
              <a:rPr lang="en-US" sz="1000" dirty="0"/>
              <a:t> que </a:t>
            </a:r>
            <a:r>
              <a:rPr lang="en-US" sz="1000" dirty="0" err="1"/>
              <a:t>sube</a:t>
            </a:r>
            <a:r>
              <a:rPr lang="en-US" sz="1000" dirty="0"/>
              <a:t> del </a:t>
            </a:r>
            <a:r>
              <a:rPr lang="en-US" sz="1000" dirty="0" err="1"/>
              <a:t>desierto</a:t>
            </a:r>
            <a:r>
              <a:rPr lang="en-US" sz="1000" dirty="0"/>
              <a:t>,</a:t>
            </a:r>
            <a:br>
              <a:rPr lang="en-US" sz="1000" dirty="0"/>
            </a:br>
            <a:r>
              <a:rPr lang="en-US" sz="1000" dirty="0" err="1"/>
              <a:t>Recostada</a:t>
            </a:r>
            <a:r>
              <a:rPr lang="en-US" sz="1000" dirty="0"/>
              <a:t> </a:t>
            </a:r>
            <a:r>
              <a:rPr lang="en-US" sz="1000" dirty="0" err="1"/>
              <a:t>sobre</a:t>
            </a:r>
            <a:r>
              <a:rPr lang="en-US" sz="1000" dirty="0"/>
              <a:t> </a:t>
            </a:r>
            <a:r>
              <a:rPr lang="en-US" sz="1000" dirty="0" err="1"/>
              <a:t>su</a:t>
            </a:r>
            <a:r>
              <a:rPr lang="en-US" sz="1000" dirty="0"/>
              <a:t> </a:t>
            </a:r>
            <a:r>
              <a:rPr lang="en-US" sz="1000" dirty="0" err="1"/>
              <a:t>amado</a:t>
            </a:r>
            <a:r>
              <a:rPr lang="en-US" sz="1000" dirty="0"/>
              <a:t>?».</a:t>
            </a:r>
          </a:p>
          <a:p>
            <a:pPr marL="0" indent="0">
              <a:buNone/>
            </a:pPr>
            <a:r>
              <a:rPr lang="en-US" sz="1000" dirty="0" err="1"/>
              <a:t>Debajo</a:t>
            </a:r>
            <a:r>
              <a:rPr lang="en-US" sz="1000" dirty="0"/>
              <a:t> del </a:t>
            </a:r>
            <a:r>
              <a:rPr lang="en-US" sz="1000" dirty="0" err="1"/>
              <a:t>manzano</a:t>
            </a:r>
            <a:r>
              <a:rPr lang="en-US" sz="1000" dirty="0"/>
              <a:t> </a:t>
            </a:r>
            <a:r>
              <a:rPr lang="en-US" sz="1000" dirty="0" err="1"/>
              <a:t>te</a:t>
            </a:r>
            <a:r>
              <a:rPr lang="en-US" sz="1000" dirty="0"/>
              <a:t> </a:t>
            </a:r>
            <a:r>
              <a:rPr lang="en-US" sz="1000" dirty="0" err="1"/>
              <a:t>desperté</a:t>
            </a:r>
            <a:r>
              <a:rPr lang="en-US" sz="1000" dirty="0"/>
              <a:t>;</a:t>
            </a:r>
            <a:br>
              <a:rPr lang="en-US" sz="1000" dirty="0"/>
            </a:br>
            <a:r>
              <a:rPr lang="en-US" sz="1000" dirty="0" err="1"/>
              <a:t>Allí</a:t>
            </a:r>
            <a:r>
              <a:rPr lang="en-US" sz="1000" dirty="0"/>
              <a:t> </a:t>
            </a:r>
            <a:r>
              <a:rPr lang="en-US" sz="1000" dirty="0" err="1"/>
              <a:t>tu</a:t>
            </a:r>
            <a:r>
              <a:rPr lang="en-US" sz="1000" dirty="0"/>
              <a:t> </a:t>
            </a:r>
            <a:r>
              <a:rPr lang="en-US" sz="1000" dirty="0" err="1"/>
              <a:t>madre</a:t>
            </a:r>
            <a:r>
              <a:rPr lang="en-US" sz="1000" dirty="0"/>
              <a:t> </a:t>
            </a:r>
            <a:r>
              <a:rPr lang="en-US" sz="1000" dirty="0" err="1"/>
              <a:t>tuvo</a:t>
            </a:r>
            <a:r>
              <a:rPr lang="en-US" sz="1000" dirty="0"/>
              <a:t> </a:t>
            </a:r>
            <a:r>
              <a:rPr lang="en-US" sz="1000" dirty="0" err="1"/>
              <a:t>dolores</a:t>
            </a:r>
            <a:r>
              <a:rPr lang="en-US" sz="1000" dirty="0"/>
              <a:t> de </a:t>
            </a:r>
            <a:r>
              <a:rPr lang="en-US" sz="1000" dirty="0" err="1"/>
              <a:t>parto</a:t>
            </a:r>
            <a:r>
              <a:rPr lang="en-US" sz="1000" dirty="0"/>
              <a:t> </a:t>
            </a:r>
            <a:r>
              <a:rPr lang="en-US" sz="1000" dirty="0" err="1"/>
              <a:t>por</a:t>
            </a:r>
            <a:r>
              <a:rPr lang="en-US" sz="1000" dirty="0"/>
              <a:t> </a:t>
            </a:r>
            <a:r>
              <a:rPr lang="en-US" sz="1000" dirty="0" err="1"/>
              <a:t>ti</a:t>
            </a:r>
            <a:r>
              <a:rPr lang="en-US" sz="1000" dirty="0"/>
              <a:t>,</a:t>
            </a:r>
            <a:br>
              <a:rPr lang="en-US" sz="1000" dirty="0"/>
            </a:br>
            <a:r>
              <a:rPr lang="en-US" sz="1000" dirty="0" err="1"/>
              <a:t>Allí</a:t>
            </a:r>
            <a:r>
              <a:rPr lang="en-US" sz="1000" dirty="0"/>
              <a:t> </a:t>
            </a:r>
            <a:r>
              <a:rPr lang="en-US" sz="1000" dirty="0" err="1"/>
              <a:t>tuvo</a:t>
            </a:r>
            <a:r>
              <a:rPr lang="en-US" sz="1000" dirty="0"/>
              <a:t> </a:t>
            </a:r>
            <a:r>
              <a:rPr lang="en-US" sz="1000" dirty="0" err="1"/>
              <a:t>dolores</a:t>
            </a:r>
            <a:r>
              <a:rPr lang="en-US" sz="1000" dirty="0"/>
              <a:t> de </a:t>
            </a:r>
            <a:r>
              <a:rPr lang="en-US" sz="1000" dirty="0" err="1"/>
              <a:t>parto</a:t>
            </a:r>
            <a:r>
              <a:rPr lang="en-US" sz="1000" dirty="0"/>
              <a:t>, y </a:t>
            </a:r>
            <a:r>
              <a:rPr lang="en-US" sz="1000" dirty="0" err="1"/>
              <a:t>te</a:t>
            </a:r>
            <a:r>
              <a:rPr lang="en-US" sz="1000" dirty="0"/>
              <a:t> </a:t>
            </a:r>
            <a:r>
              <a:rPr lang="en-US" sz="1000" dirty="0" err="1"/>
              <a:t>dio</a:t>
            </a:r>
            <a:r>
              <a:rPr lang="en-US" sz="1000" dirty="0"/>
              <a:t> a luz»</a:t>
            </a:r>
          </a:p>
        </p:txBody>
      </p:sp>
    </p:spTree>
    <p:extLst>
      <p:ext uri="{BB962C8B-B14F-4D97-AF65-F5344CB8AC3E}">
        <p14:creationId xmlns:p14="http://schemas.microsoft.com/office/powerpoint/2010/main" val="31610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9C5EC292-991E-4C8F-9F55-D72971A4BB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73" name="Rectangle 72">
            <a:extLst>
              <a:ext uri="{FF2B5EF4-FFF2-40B4-BE49-F238E27FC236}">
                <a16:creationId xmlns:a16="http://schemas.microsoft.com/office/drawing/2014/main" xmlns="" id="{F90B7573-D2CD-4589-B099-E8254726AC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5" name="Rectangle 74">
            <a:extLst>
              <a:ext uri="{FF2B5EF4-FFF2-40B4-BE49-F238E27FC236}">
                <a16:creationId xmlns:a16="http://schemas.microsoft.com/office/drawing/2014/main" xmlns="" id="{C26A041F-C32D-4E9C-AD9A-6F8F9710D9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8" y="480059"/>
            <a:ext cx="8428482"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050" name="Picture 2">
            <a:extLst>
              <a:ext uri="{FF2B5EF4-FFF2-40B4-BE49-F238E27FC236}">
                <a16:creationId xmlns:a16="http://schemas.microsoft.com/office/drawing/2014/main" xmlns="" id="{F8591F56-2972-44FF-A23E-610FAF04404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1545" y="688277"/>
            <a:ext cx="4091998" cy="54814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4612422" y="567834"/>
            <a:ext cx="4173818" cy="5143417"/>
          </a:xfrm>
          <a:prstGeom prst="rect">
            <a:avLst/>
          </a:prstGeom>
        </p:spPr>
      </p:pic>
      <p:sp>
        <p:nvSpPr>
          <p:cNvPr id="2" name="TextBox 1"/>
          <p:cNvSpPr txBox="1"/>
          <p:nvPr/>
        </p:nvSpPr>
        <p:spPr>
          <a:xfrm>
            <a:off x="5264727" y="5711251"/>
            <a:ext cx="3251200" cy="430887"/>
          </a:xfrm>
          <a:prstGeom prst="rect">
            <a:avLst/>
          </a:prstGeom>
          <a:noFill/>
        </p:spPr>
        <p:txBody>
          <a:bodyPr wrap="square" rtlCol="0">
            <a:spAutoFit/>
          </a:bodyPr>
          <a:lstStyle/>
          <a:p>
            <a:r>
              <a:rPr lang="es-ES" sz="1100" b="1" i="1" dirty="0" smtClean="0">
                <a:latin typeface="Arial" panose="020B0604020202020204" pitchFamily="34" charset="0"/>
                <a:cs typeface="Arial" panose="020B0604020202020204" pitchFamily="34" charset="0"/>
              </a:rPr>
              <a:t>Detalles de descripciones físicas en aumento</a:t>
            </a:r>
          </a:p>
          <a:p>
            <a:r>
              <a:rPr lang="es-ES" sz="1100" b="1" i="1" dirty="0" smtClean="0">
                <a:latin typeface="Arial" panose="020B0604020202020204" pitchFamily="34" charset="0"/>
                <a:cs typeface="Arial" panose="020B0604020202020204" pitchFamily="34" charset="0"/>
              </a:rPr>
              <a:t>Peticiones se conceden</a:t>
            </a:r>
            <a:endParaRPr lang="en-US" sz="11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591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33BAEE-716D-4717-9C35-755AE823A4DB}"/>
              </a:ext>
            </a:extLst>
          </p:cNvPr>
          <p:cNvSpPr>
            <a:spLocks noGrp="1"/>
          </p:cNvSpPr>
          <p:nvPr>
            <p:ph type="title"/>
          </p:nvPr>
        </p:nvSpPr>
        <p:spPr>
          <a:xfrm>
            <a:off x="685800" y="206338"/>
            <a:ext cx="7772400" cy="482776"/>
          </a:xfrm>
        </p:spPr>
        <p:txBody>
          <a:bodyPr>
            <a:noAutofit/>
          </a:bodyPr>
          <a:lstStyle/>
          <a:p>
            <a:pPr algn="ctr"/>
            <a:r>
              <a:rPr lang="en-US" sz="2000" dirty="0"/>
              <a:t>R. Davidson, “The Literary Structure of the song of songs </a:t>
            </a:r>
            <a:r>
              <a:rPr lang="en-US" sz="2000" dirty="0" err="1"/>
              <a:t>redivivus</a:t>
            </a:r>
            <a:r>
              <a:rPr lang="en-US" sz="2000" dirty="0"/>
              <a:t>”</a:t>
            </a:r>
            <a:br>
              <a:rPr lang="en-US" sz="2000" dirty="0"/>
            </a:br>
            <a:r>
              <a:rPr lang="en-US" sz="2000" dirty="0">
                <a:solidFill>
                  <a:srgbClr val="C00000"/>
                </a:solidFill>
              </a:rPr>
              <a:t>R. DAVIDSON, “LA ESTRUCTURA LITERARIA DEL CANTAR DE CANTARES REDIVIVUS”</a:t>
            </a:r>
            <a:endParaRPr lang="en-US" sz="2000" dirty="0"/>
          </a:p>
        </p:txBody>
      </p:sp>
      <p:graphicFrame>
        <p:nvGraphicFramePr>
          <p:cNvPr id="4" name="Table 4">
            <a:extLst>
              <a:ext uri="{FF2B5EF4-FFF2-40B4-BE49-F238E27FC236}">
                <a16:creationId xmlns="" xmlns:a16="http://schemas.microsoft.com/office/drawing/2014/main" id="{C809D8B1-EDE0-4DFE-BD45-A61FE6D0F0ED}"/>
              </a:ext>
            </a:extLst>
          </p:cNvPr>
          <p:cNvGraphicFramePr>
            <a:graphicFrameLocks noGrp="1"/>
          </p:cNvGraphicFramePr>
          <p:nvPr>
            <p:ph idx="1"/>
          </p:nvPr>
        </p:nvGraphicFramePr>
        <p:xfrm>
          <a:off x="583095" y="808382"/>
          <a:ext cx="7991062" cy="4831080"/>
        </p:xfrm>
        <a:graphic>
          <a:graphicData uri="http://schemas.openxmlformats.org/drawingml/2006/table">
            <a:tbl>
              <a:tblPr>
                <a:tableStyleId>{0505E3EF-67EA-436B-97B2-0124C06EBD24}</a:tableStyleId>
              </a:tblPr>
              <a:tblGrid>
                <a:gridCol w="3995531">
                  <a:extLst>
                    <a:ext uri="{9D8B030D-6E8A-4147-A177-3AD203B41FA5}">
                      <a16:colId xmlns="" xmlns:a16="http://schemas.microsoft.com/office/drawing/2014/main" val="30396514"/>
                    </a:ext>
                  </a:extLst>
                </a:gridCol>
                <a:gridCol w="3995531">
                  <a:extLst>
                    <a:ext uri="{9D8B030D-6E8A-4147-A177-3AD203B41FA5}">
                      <a16:colId xmlns="" xmlns:a16="http://schemas.microsoft.com/office/drawing/2014/main" val="3593492277"/>
                    </a:ext>
                  </a:extLst>
                </a:gridCol>
              </a:tblGrid>
              <a:tr h="485913">
                <a:tc>
                  <a:txBody>
                    <a:bodyPr/>
                    <a:lstStyle/>
                    <a:p>
                      <a:r>
                        <a:rPr lang="en-US" sz="1300" dirty="0"/>
                        <a:t>2:8-9</a:t>
                      </a:r>
                    </a:p>
                    <a:p>
                      <a:r>
                        <a:rPr lang="en-US" sz="1300" dirty="0"/>
                        <a:t>Coming: Approach of lover to her </a:t>
                      </a:r>
                      <a:r>
                        <a:rPr lang="en-US" sz="1300" dirty="0" smtClean="0"/>
                        <a:t>house</a:t>
                      </a:r>
                    </a:p>
                    <a:p>
                      <a:r>
                        <a:rPr lang="es-ES" sz="1300" dirty="0" smtClean="0"/>
                        <a:t>/ </a:t>
                      </a:r>
                      <a:r>
                        <a:rPr lang="es-ES" sz="1300" dirty="0" smtClean="0">
                          <a:solidFill>
                            <a:srgbClr val="C00000"/>
                          </a:solidFill>
                        </a:rPr>
                        <a:t>Venida: Se acerca el amado a su casa</a:t>
                      </a:r>
                      <a:endParaRPr lang="en-US" sz="1300" dirty="0">
                        <a:solidFill>
                          <a:srgbClr val="C00000"/>
                        </a:solidFill>
                      </a:endParaRPr>
                    </a:p>
                  </a:txBody>
                  <a:tcPr/>
                </a:tc>
                <a:tc>
                  <a:txBody>
                    <a:bodyPr/>
                    <a:lstStyle/>
                    <a:p>
                      <a:r>
                        <a:rPr lang="en-US" sz="1300" dirty="0"/>
                        <a:t>8:1-2</a:t>
                      </a:r>
                    </a:p>
                    <a:p>
                      <a:r>
                        <a:rPr lang="en-US" sz="1300" dirty="0"/>
                        <a:t>Coming: Approach of lover to the house of her </a:t>
                      </a:r>
                      <a:r>
                        <a:rPr lang="en-US" sz="1300" dirty="0" smtClean="0"/>
                        <a:t>mother</a:t>
                      </a:r>
                      <a:r>
                        <a:rPr lang="en-US" sz="1300" baseline="0" dirty="0"/>
                        <a:t> </a:t>
                      </a:r>
                      <a:r>
                        <a:rPr lang="en-US" sz="1300" baseline="0" dirty="0" smtClean="0"/>
                        <a:t>/ </a:t>
                      </a:r>
                      <a:r>
                        <a:rPr lang="en-US" sz="1300" baseline="0" dirty="0" err="1" smtClean="0">
                          <a:solidFill>
                            <a:srgbClr val="C00000"/>
                          </a:solidFill>
                        </a:rPr>
                        <a:t>Venida</a:t>
                      </a:r>
                      <a:r>
                        <a:rPr lang="en-US" sz="1300" baseline="0" dirty="0" smtClean="0">
                          <a:solidFill>
                            <a:srgbClr val="C00000"/>
                          </a:solidFill>
                        </a:rPr>
                        <a:t>: Se </a:t>
                      </a:r>
                      <a:r>
                        <a:rPr lang="en-US" sz="1300" baseline="0" dirty="0" err="1" smtClean="0">
                          <a:solidFill>
                            <a:srgbClr val="C00000"/>
                          </a:solidFill>
                        </a:rPr>
                        <a:t>acerca</a:t>
                      </a:r>
                      <a:r>
                        <a:rPr lang="en-US" sz="1300" baseline="0" dirty="0" smtClean="0">
                          <a:solidFill>
                            <a:srgbClr val="C00000"/>
                          </a:solidFill>
                        </a:rPr>
                        <a:t> el </a:t>
                      </a:r>
                      <a:r>
                        <a:rPr lang="en-US" sz="1300" baseline="0" dirty="0" err="1" smtClean="0">
                          <a:solidFill>
                            <a:srgbClr val="C00000"/>
                          </a:solidFill>
                        </a:rPr>
                        <a:t>amado</a:t>
                      </a:r>
                      <a:r>
                        <a:rPr lang="en-US" sz="1300" baseline="0" dirty="0" smtClean="0">
                          <a:solidFill>
                            <a:srgbClr val="C00000"/>
                          </a:solidFill>
                        </a:rPr>
                        <a:t> a la casa de </a:t>
                      </a:r>
                      <a:r>
                        <a:rPr lang="en-US" sz="1300" baseline="0" dirty="0" err="1" smtClean="0">
                          <a:solidFill>
                            <a:srgbClr val="C00000"/>
                          </a:solidFill>
                        </a:rPr>
                        <a:t>su</a:t>
                      </a:r>
                      <a:r>
                        <a:rPr lang="en-US" sz="1300" baseline="0" dirty="0" smtClean="0">
                          <a:solidFill>
                            <a:srgbClr val="C00000"/>
                          </a:solidFill>
                        </a:rPr>
                        <a:t> </a:t>
                      </a:r>
                      <a:r>
                        <a:rPr lang="en-US" sz="1300" baseline="0" dirty="0" err="1" smtClean="0">
                          <a:solidFill>
                            <a:srgbClr val="C00000"/>
                          </a:solidFill>
                        </a:rPr>
                        <a:t>madre</a:t>
                      </a:r>
                      <a:endParaRPr lang="en-US" sz="1300" dirty="0" smtClean="0">
                        <a:solidFill>
                          <a:srgbClr val="C00000"/>
                        </a:solidFill>
                      </a:endParaRPr>
                    </a:p>
                  </a:txBody>
                  <a:tcPr/>
                </a:tc>
                <a:extLst>
                  <a:ext uri="{0D108BD9-81ED-4DB2-BD59-A6C34878D82A}">
                    <a16:rowId xmlns="" xmlns:a16="http://schemas.microsoft.com/office/drawing/2014/main" val="3226088368"/>
                  </a:ext>
                </a:extLst>
              </a:tr>
              <a:tr h="485913">
                <a:tc>
                  <a:txBody>
                    <a:bodyPr/>
                    <a:lstStyle/>
                    <a:p>
                      <a:r>
                        <a:rPr lang="en-US" sz="1300" dirty="0"/>
                        <a:t>2:10-15</a:t>
                      </a:r>
                    </a:p>
                    <a:p>
                      <a:r>
                        <a:rPr lang="en-US" sz="1300" dirty="0"/>
                        <a:t>Going: Invitation to go to the </a:t>
                      </a:r>
                      <a:r>
                        <a:rPr lang="en-US" sz="1300" dirty="0" smtClean="0"/>
                        <a:t>country / </a:t>
                      </a:r>
                      <a:r>
                        <a:rPr lang="en-US" sz="1300" dirty="0" smtClean="0">
                          <a:solidFill>
                            <a:srgbClr val="C00000"/>
                          </a:solidFill>
                        </a:rPr>
                        <a:t>Ida: </a:t>
                      </a:r>
                      <a:r>
                        <a:rPr lang="en-US" sz="1300" dirty="0" err="1" smtClean="0">
                          <a:solidFill>
                            <a:srgbClr val="C00000"/>
                          </a:solidFill>
                        </a:rPr>
                        <a:t>Invitación</a:t>
                      </a:r>
                      <a:r>
                        <a:rPr lang="en-US" sz="1300" baseline="0" dirty="0" smtClean="0">
                          <a:solidFill>
                            <a:srgbClr val="C00000"/>
                          </a:solidFill>
                        </a:rPr>
                        <a:t> a </a:t>
                      </a:r>
                      <a:r>
                        <a:rPr lang="en-US" sz="1300" baseline="0" dirty="0" err="1" smtClean="0">
                          <a:solidFill>
                            <a:srgbClr val="C00000"/>
                          </a:solidFill>
                        </a:rPr>
                        <a:t>ir</a:t>
                      </a:r>
                      <a:r>
                        <a:rPr lang="en-US" sz="1300" baseline="0" dirty="0" smtClean="0">
                          <a:solidFill>
                            <a:srgbClr val="C00000"/>
                          </a:solidFill>
                        </a:rPr>
                        <a:t> al campo</a:t>
                      </a:r>
                      <a:endParaRPr lang="en-US" sz="1300" dirty="0">
                        <a:solidFill>
                          <a:srgbClr val="C00000"/>
                        </a:solidFill>
                      </a:endParaRPr>
                    </a:p>
                    <a:p>
                      <a:r>
                        <a:rPr lang="en-US" sz="1300" dirty="0"/>
                        <a:t>“Rise up, my beloved, and come away</a:t>
                      </a:r>
                      <a:r>
                        <a:rPr lang="en-US" sz="1300" dirty="0" smtClean="0"/>
                        <a:t>” / </a:t>
                      </a:r>
                      <a:r>
                        <a:rPr lang="en-US" sz="1300" dirty="0" smtClean="0">
                          <a:solidFill>
                            <a:srgbClr val="C00000"/>
                          </a:solidFill>
                        </a:rPr>
                        <a:t>“</a:t>
                      </a:r>
                      <a:r>
                        <a:rPr lang="es-ES" sz="1300" dirty="0" smtClean="0">
                          <a:solidFill>
                            <a:srgbClr val="C00000"/>
                          </a:solidFill>
                        </a:rPr>
                        <a:t>Levántate, amada mía, hermosa mía, Y ven conmigo”</a:t>
                      </a:r>
                      <a:endParaRPr lang="en-US" sz="1300" dirty="0">
                        <a:solidFill>
                          <a:srgbClr val="C00000"/>
                        </a:solidFill>
                      </a:endParaRPr>
                    </a:p>
                    <a:p>
                      <a:r>
                        <a:rPr lang="en-US" sz="1300" dirty="0"/>
                        <a:t>“appear [be seen</a:t>
                      </a:r>
                      <a:r>
                        <a:rPr lang="en-US" sz="1300" dirty="0" smtClean="0"/>
                        <a:t>]” / </a:t>
                      </a:r>
                      <a:r>
                        <a:rPr lang="en-US" sz="1300" dirty="0" smtClean="0">
                          <a:solidFill>
                            <a:srgbClr val="C00000"/>
                          </a:solidFill>
                        </a:rPr>
                        <a:t>“</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aparecido</a:t>
                      </a:r>
                      <a:r>
                        <a:rPr lang="en-US" sz="1300" dirty="0" smtClean="0">
                          <a:solidFill>
                            <a:srgbClr val="C00000"/>
                          </a:solidFill>
                        </a:rPr>
                        <a:t> [se </a:t>
                      </a:r>
                      <a:r>
                        <a:rPr lang="en-US" sz="1300" dirty="0" err="1" smtClean="0">
                          <a:solidFill>
                            <a:srgbClr val="C00000"/>
                          </a:solidFill>
                        </a:rPr>
                        <a:t>ven</a:t>
                      </a:r>
                      <a:r>
                        <a:rPr lang="en-US" sz="1300" dirty="0" smtClean="0">
                          <a:solidFill>
                            <a:srgbClr val="C00000"/>
                          </a:solidFill>
                        </a:rPr>
                        <a:t>]”</a:t>
                      </a:r>
                      <a:endParaRPr lang="en-US" sz="1300" dirty="0">
                        <a:solidFill>
                          <a:srgbClr val="C00000"/>
                        </a:solidFill>
                      </a:endParaRPr>
                    </a:p>
                    <a:p>
                      <a:r>
                        <a:rPr lang="en-US" sz="1300" dirty="0" smtClean="0"/>
                        <a:t> “</a:t>
                      </a:r>
                      <a:r>
                        <a:rPr lang="en-US" sz="1300" dirty="0"/>
                        <a:t>flowers/blossoms</a:t>
                      </a:r>
                      <a:r>
                        <a:rPr lang="en-US" sz="1300" dirty="0" smtClean="0"/>
                        <a:t>” / </a:t>
                      </a:r>
                      <a:r>
                        <a:rPr lang="en-US" sz="1300" dirty="0" smtClean="0">
                          <a:solidFill>
                            <a:srgbClr val="C00000"/>
                          </a:solidFill>
                        </a:rPr>
                        <a:t>“Flores/</a:t>
                      </a:r>
                      <a:r>
                        <a:rPr lang="en-US" sz="1300" dirty="0" err="1" smtClean="0">
                          <a:solidFill>
                            <a:srgbClr val="C00000"/>
                          </a:solidFill>
                        </a:rPr>
                        <a:t>en</a:t>
                      </a:r>
                      <a:r>
                        <a:rPr lang="en-US" sz="1300" baseline="0" dirty="0" smtClean="0">
                          <a:solidFill>
                            <a:srgbClr val="C00000"/>
                          </a:solidFill>
                        </a:rPr>
                        <a:t> flor”</a:t>
                      </a:r>
                      <a:endParaRPr lang="en-US" sz="1300" dirty="0">
                        <a:solidFill>
                          <a:srgbClr val="C00000"/>
                        </a:solidFill>
                      </a:endParaRPr>
                    </a:p>
                    <a:p>
                      <a:r>
                        <a:rPr lang="en-US" sz="1300" dirty="0"/>
                        <a:t>“blossoms</a:t>
                      </a:r>
                      <a:r>
                        <a:rPr lang="en-US" sz="1300" dirty="0" smtClean="0"/>
                        <a:t>”* / </a:t>
                      </a:r>
                      <a:r>
                        <a:rPr lang="en-US" sz="1300" dirty="0" smtClean="0">
                          <a:solidFill>
                            <a:srgbClr val="C00000"/>
                          </a:solidFill>
                        </a:rPr>
                        <a:t>“</a:t>
                      </a:r>
                      <a:r>
                        <a:rPr lang="en-US" sz="1300" dirty="0" err="1" smtClean="0">
                          <a:solidFill>
                            <a:srgbClr val="C00000"/>
                          </a:solidFill>
                        </a:rPr>
                        <a:t>en</a:t>
                      </a:r>
                      <a:r>
                        <a:rPr lang="en-US" sz="1300" dirty="0" smtClean="0">
                          <a:solidFill>
                            <a:srgbClr val="C00000"/>
                          </a:solidFill>
                        </a:rPr>
                        <a:t> flor”</a:t>
                      </a:r>
                      <a:endParaRPr lang="en-US" sz="1300" dirty="0">
                        <a:solidFill>
                          <a:srgbClr val="C00000"/>
                        </a:solidFill>
                      </a:endParaRPr>
                    </a:p>
                    <a:p>
                      <a:r>
                        <a:rPr lang="en-US" sz="1300" dirty="0"/>
                        <a:t>“Vine</a:t>
                      </a:r>
                      <a:r>
                        <a:rPr lang="en-US" sz="1300" dirty="0" smtClean="0"/>
                        <a:t>” / </a:t>
                      </a:r>
                      <a:r>
                        <a:rPr lang="en-US" sz="1300" dirty="0" smtClean="0">
                          <a:solidFill>
                            <a:srgbClr val="C00000"/>
                          </a:solidFill>
                        </a:rPr>
                        <a:t>“vid”</a:t>
                      </a:r>
                      <a:endParaRPr lang="en-US" sz="1300" dirty="0">
                        <a:solidFill>
                          <a:srgbClr val="C00000"/>
                        </a:solidFill>
                      </a:endParaRPr>
                    </a:p>
                    <a:p>
                      <a:r>
                        <a:rPr lang="en-US" sz="1300" dirty="0"/>
                        <a:t>“give fragrance</a:t>
                      </a:r>
                      <a:r>
                        <a:rPr lang="en-US" sz="1300" dirty="0" smtClean="0"/>
                        <a:t>”* / </a:t>
                      </a:r>
                      <a:r>
                        <a:rPr lang="en-US" sz="1300" dirty="0" smtClean="0">
                          <a:solidFill>
                            <a:srgbClr val="C00000"/>
                          </a:solidFill>
                        </a:rPr>
                        <a:t>“</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esparcido</a:t>
                      </a:r>
                      <a:r>
                        <a:rPr lang="en-US" sz="1300" baseline="0" dirty="0" smtClean="0">
                          <a:solidFill>
                            <a:srgbClr val="C00000"/>
                          </a:solidFill>
                        </a:rPr>
                        <a:t> </a:t>
                      </a:r>
                      <a:r>
                        <a:rPr lang="en-US" sz="1300" baseline="0" dirty="0" err="1" smtClean="0">
                          <a:solidFill>
                            <a:srgbClr val="C00000"/>
                          </a:solidFill>
                        </a:rPr>
                        <a:t>su</a:t>
                      </a:r>
                      <a:r>
                        <a:rPr lang="en-US" sz="1300" baseline="0" dirty="0" smtClean="0">
                          <a:solidFill>
                            <a:srgbClr val="C00000"/>
                          </a:solidFill>
                        </a:rPr>
                        <a:t> </a:t>
                      </a:r>
                      <a:r>
                        <a:rPr lang="en-US" sz="1300" baseline="0" dirty="0" err="1" smtClean="0">
                          <a:solidFill>
                            <a:srgbClr val="C00000"/>
                          </a:solidFill>
                        </a:rPr>
                        <a:t>fragancia</a:t>
                      </a:r>
                      <a:r>
                        <a:rPr lang="en-US" sz="1300" baseline="0" dirty="0" smtClean="0">
                          <a:solidFill>
                            <a:srgbClr val="C00000"/>
                          </a:solidFill>
                        </a:rPr>
                        <a:t>”</a:t>
                      </a:r>
                      <a:endParaRPr lang="en-US" sz="1300" dirty="0">
                        <a:solidFill>
                          <a:srgbClr val="C00000"/>
                        </a:solidFill>
                      </a:endParaRPr>
                    </a:p>
                    <a:p>
                      <a:r>
                        <a:rPr lang="en-US" sz="1300" dirty="0"/>
                        <a:t>“vineyards</a:t>
                      </a:r>
                      <a:r>
                        <a:rPr lang="en-US" sz="1300" dirty="0" smtClean="0"/>
                        <a:t>” / </a:t>
                      </a:r>
                      <a:r>
                        <a:rPr lang="en-US" sz="1300" dirty="0" smtClean="0">
                          <a:solidFill>
                            <a:srgbClr val="C00000"/>
                          </a:solidFill>
                        </a:rPr>
                        <a:t>“</a:t>
                      </a:r>
                      <a:r>
                        <a:rPr lang="en-US" sz="1300" dirty="0" err="1" smtClean="0">
                          <a:solidFill>
                            <a:srgbClr val="C00000"/>
                          </a:solidFill>
                        </a:rPr>
                        <a:t>viñas</a:t>
                      </a:r>
                      <a:r>
                        <a:rPr lang="en-US" sz="1300" dirty="0" smtClean="0">
                          <a:solidFill>
                            <a:srgbClr val="C00000"/>
                          </a:solidFill>
                        </a:rPr>
                        <a:t>”</a:t>
                      </a:r>
                      <a:endParaRPr lang="en-US" sz="1300" dirty="0">
                        <a:solidFill>
                          <a:srgbClr val="C00000"/>
                        </a:solidFill>
                      </a:endParaRPr>
                    </a:p>
                    <a:p>
                      <a:r>
                        <a:rPr lang="en-US" sz="1300" dirty="0"/>
                        <a:t>“Let me see you form, let me hear your voice</a:t>
                      </a:r>
                      <a:r>
                        <a:rPr lang="en-US" sz="1300" dirty="0" smtClean="0"/>
                        <a:t>” / </a:t>
                      </a:r>
                      <a:r>
                        <a:rPr lang="en-US" sz="1300" dirty="0" smtClean="0">
                          <a:solidFill>
                            <a:srgbClr val="C00000"/>
                          </a:solidFill>
                        </a:rPr>
                        <a:t>“</a:t>
                      </a:r>
                      <a:r>
                        <a:rPr lang="en-US" sz="1300" dirty="0" err="1" smtClean="0">
                          <a:solidFill>
                            <a:srgbClr val="C00000"/>
                          </a:solidFill>
                        </a:rPr>
                        <a:t>Déjame</a:t>
                      </a:r>
                      <a:r>
                        <a:rPr lang="en-US" sz="1300" dirty="0" smtClean="0">
                          <a:solidFill>
                            <a:srgbClr val="C00000"/>
                          </a:solidFill>
                        </a:rPr>
                        <a:t> </a:t>
                      </a:r>
                      <a:r>
                        <a:rPr lang="en-US" sz="1300" dirty="0" err="1" smtClean="0">
                          <a:solidFill>
                            <a:srgbClr val="C00000"/>
                          </a:solidFill>
                        </a:rPr>
                        <a:t>ver</a:t>
                      </a:r>
                      <a:r>
                        <a:rPr lang="en-US" sz="1300" dirty="0" smtClean="0">
                          <a:solidFill>
                            <a:srgbClr val="C00000"/>
                          </a:solidFill>
                        </a:rPr>
                        <a:t> </a:t>
                      </a:r>
                      <a:r>
                        <a:rPr lang="en-US" sz="1300" dirty="0" err="1" smtClean="0">
                          <a:solidFill>
                            <a:srgbClr val="C00000"/>
                          </a:solidFill>
                        </a:rPr>
                        <a:t>tu</a:t>
                      </a:r>
                      <a:r>
                        <a:rPr lang="en-US" sz="1300" dirty="0" smtClean="0">
                          <a:solidFill>
                            <a:srgbClr val="C00000"/>
                          </a:solidFill>
                        </a:rPr>
                        <a:t> </a:t>
                      </a:r>
                      <a:r>
                        <a:rPr lang="en-US" sz="1300" dirty="0" err="1" smtClean="0">
                          <a:solidFill>
                            <a:srgbClr val="C00000"/>
                          </a:solidFill>
                        </a:rPr>
                        <a:t>semblante</a:t>
                      </a:r>
                      <a:r>
                        <a:rPr lang="en-US" sz="1300" dirty="0" smtClean="0">
                          <a:solidFill>
                            <a:srgbClr val="C00000"/>
                          </a:solidFill>
                        </a:rPr>
                        <a:t>, </a:t>
                      </a:r>
                      <a:r>
                        <a:rPr lang="en-US" sz="1300" dirty="0" err="1" smtClean="0">
                          <a:solidFill>
                            <a:srgbClr val="C00000"/>
                          </a:solidFill>
                        </a:rPr>
                        <a:t>Déjame</a:t>
                      </a:r>
                      <a:r>
                        <a:rPr lang="en-US" sz="1300" baseline="0" dirty="0" smtClean="0">
                          <a:solidFill>
                            <a:srgbClr val="C00000"/>
                          </a:solidFill>
                        </a:rPr>
                        <a:t> </a:t>
                      </a:r>
                      <a:r>
                        <a:rPr lang="en-US" sz="1300" baseline="0" dirty="0" err="1" smtClean="0">
                          <a:solidFill>
                            <a:srgbClr val="C00000"/>
                          </a:solidFill>
                        </a:rPr>
                        <a:t>oír</a:t>
                      </a:r>
                      <a:r>
                        <a:rPr lang="en-US" sz="1300" baseline="0" dirty="0" smtClean="0">
                          <a:solidFill>
                            <a:srgbClr val="C00000"/>
                          </a:solidFill>
                        </a:rPr>
                        <a:t> </a:t>
                      </a:r>
                      <a:r>
                        <a:rPr lang="en-US" sz="1300" baseline="0" dirty="0" err="1" smtClean="0">
                          <a:solidFill>
                            <a:srgbClr val="C00000"/>
                          </a:solidFill>
                        </a:rPr>
                        <a:t>tu</a:t>
                      </a:r>
                      <a:r>
                        <a:rPr lang="en-US" sz="1300" baseline="0" dirty="0" smtClean="0">
                          <a:solidFill>
                            <a:srgbClr val="C00000"/>
                          </a:solidFill>
                        </a:rPr>
                        <a:t> </a:t>
                      </a:r>
                      <a:r>
                        <a:rPr lang="en-US" sz="1300" baseline="0" dirty="0" err="1" smtClean="0">
                          <a:solidFill>
                            <a:srgbClr val="C00000"/>
                          </a:solidFill>
                        </a:rPr>
                        <a:t>voz</a:t>
                      </a:r>
                      <a:r>
                        <a:rPr lang="en-US" sz="1300" baseline="0" dirty="0" smtClean="0">
                          <a:solidFill>
                            <a:srgbClr val="C00000"/>
                          </a:solidFill>
                        </a:rPr>
                        <a:t>”</a:t>
                      </a:r>
                      <a:endParaRPr lang="en-US" sz="1300" dirty="0">
                        <a:solidFill>
                          <a:srgbClr val="C00000"/>
                        </a:solidFill>
                      </a:endParaRPr>
                    </a:p>
                  </a:txBody>
                  <a:tcPr/>
                </a:tc>
                <a:tc>
                  <a:txBody>
                    <a:bodyPr/>
                    <a:lstStyle/>
                    <a:p>
                      <a:r>
                        <a:rPr lang="en-US" sz="1300" dirty="0"/>
                        <a:t>7:11-13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Going: Invitation to go to the </a:t>
                      </a:r>
                      <a:r>
                        <a:rPr lang="en-US" sz="1300" dirty="0" smtClean="0"/>
                        <a:t>country / </a:t>
                      </a:r>
                      <a:r>
                        <a:rPr lang="en-US" sz="1300" dirty="0" smtClean="0">
                          <a:solidFill>
                            <a:srgbClr val="C00000"/>
                          </a:solidFill>
                        </a:rPr>
                        <a:t>Ida: </a:t>
                      </a:r>
                      <a:r>
                        <a:rPr lang="en-US" sz="1300" dirty="0" err="1" smtClean="0">
                          <a:solidFill>
                            <a:srgbClr val="C00000"/>
                          </a:solidFill>
                        </a:rPr>
                        <a:t>Invitación</a:t>
                      </a:r>
                      <a:r>
                        <a:rPr lang="en-US" sz="1300" baseline="0" dirty="0" smtClean="0">
                          <a:solidFill>
                            <a:srgbClr val="C00000"/>
                          </a:solidFill>
                        </a:rPr>
                        <a:t> a </a:t>
                      </a:r>
                      <a:r>
                        <a:rPr lang="en-US" sz="1300" baseline="0" dirty="0" err="1" smtClean="0">
                          <a:solidFill>
                            <a:srgbClr val="C00000"/>
                          </a:solidFill>
                        </a:rPr>
                        <a:t>ir</a:t>
                      </a:r>
                      <a:r>
                        <a:rPr lang="en-US" sz="1300" baseline="0" dirty="0" smtClean="0">
                          <a:solidFill>
                            <a:srgbClr val="C00000"/>
                          </a:solidFill>
                        </a:rPr>
                        <a:t> al campo</a:t>
                      </a:r>
                      <a:endParaRPr lang="en-US" sz="1300" dirty="0" smtClean="0">
                        <a:solidFill>
                          <a:srgbClr val="C00000"/>
                        </a:solidFill>
                      </a:endParaRPr>
                    </a:p>
                    <a:p>
                      <a:r>
                        <a:rPr lang="en-US" sz="1300" dirty="0" smtClean="0"/>
                        <a:t>“</a:t>
                      </a:r>
                      <a:r>
                        <a:rPr lang="en-US" sz="1300" dirty="0"/>
                        <a:t>Come my beloved, let us go forth </a:t>
                      </a:r>
                      <a:r>
                        <a:rPr lang="en-US" sz="1300" dirty="0" smtClean="0"/>
                        <a:t>...” / </a:t>
                      </a:r>
                      <a:r>
                        <a:rPr lang="es-ES" sz="1300" dirty="0" smtClean="0">
                          <a:solidFill>
                            <a:srgbClr val="C00000"/>
                          </a:solidFill>
                        </a:rPr>
                        <a:t>Ven, amado mío, salgamos al campo</a:t>
                      </a:r>
                      <a:endParaRPr lang="en-US" sz="1300" dirty="0">
                        <a:solidFill>
                          <a:srgbClr val="C00000"/>
                        </a:solidFill>
                      </a:endParaRPr>
                    </a:p>
                    <a:p>
                      <a:r>
                        <a:rPr lang="en-US" sz="1300" dirty="0"/>
                        <a:t>“to see</a:t>
                      </a:r>
                      <a:r>
                        <a:rPr lang="en-US" sz="1300" dirty="0" smtClean="0"/>
                        <a:t>” /</a:t>
                      </a:r>
                      <a:r>
                        <a:rPr lang="en-US" sz="1300" dirty="0" smtClean="0">
                          <a:solidFill>
                            <a:srgbClr val="C00000"/>
                          </a:solidFill>
                        </a:rPr>
                        <a:t> “</a:t>
                      </a:r>
                      <a:r>
                        <a:rPr lang="en-US" sz="1300" dirty="0" err="1" smtClean="0">
                          <a:solidFill>
                            <a:srgbClr val="C00000"/>
                          </a:solidFill>
                        </a:rPr>
                        <a:t>veamos</a:t>
                      </a:r>
                      <a:r>
                        <a:rPr lang="en-US" sz="1300" dirty="0" smtClean="0">
                          <a:solidFill>
                            <a:srgbClr val="C00000"/>
                          </a:solidFill>
                        </a:rPr>
                        <a:t>”</a:t>
                      </a:r>
                      <a:endParaRPr lang="en-US" sz="1300" dirty="0">
                        <a:solidFill>
                          <a:srgbClr val="C00000"/>
                        </a:solidFill>
                      </a:endParaRPr>
                    </a:p>
                    <a:p>
                      <a:r>
                        <a:rPr lang="en-US" sz="1300" dirty="0"/>
                        <a:t>“to flower/blossom</a:t>
                      </a:r>
                      <a:r>
                        <a:rPr lang="en-US" sz="1300" dirty="0" smtClean="0"/>
                        <a:t>” / </a:t>
                      </a:r>
                      <a:r>
                        <a:rPr lang="en-US" sz="1300" dirty="0" smtClean="0">
                          <a:solidFill>
                            <a:srgbClr val="C00000"/>
                          </a:solidFill>
                        </a:rPr>
                        <a:t>“</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abierto</a:t>
                      </a:r>
                      <a:r>
                        <a:rPr lang="en-US" sz="1300" dirty="0" smtClean="0">
                          <a:solidFill>
                            <a:srgbClr val="C00000"/>
                          </a:solidFill>
                        </a:rPr>
                        <a:t> </a:t>
                      </a:r>
                      <a:r>
                        <a:rPr lang="en-US" sz="1300" dirty="0" err="1" smtClean="0">
                          <a:solidFill>
                            <a:srgbClr val="C00000"/>
                          </a:solidFill>
                        </a:rPr>
                        <a:t>sus</a:t>
                      </a:r>
                      <a:r>
                        <a:rPr lang="en-US" sz="1300" dirty="0" smtClean="0">
                          <a:solidFill>
                            <a:srgbClr val="C00000"/>
                          </a:solidFill>
                        </a:rPr>
                        <a:t> </a:t>
                      </a:r>
                      <a:r>
                        <a:rPr lang="en-US" sz="1300" dirty="0" err="1" smtClean="0">
                          <a:solidFill>
                            <a:srgbClr val="C00000"/>
                          </a:solidFill>
                        </a:rPr>
                        <a:t>flores</a:t>
                      </a:r>
                      <a:r>
                        <a:rPr lang="en-US" sz="1300" dirty="0" smtClean="0">
                          <a:solidFill>
                            <a:srgbClr val="C00000"/>
                          </a:solidFill>
                        </a:rPr>
                        <a:t>/</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florecido</a:t>
                      </a:r>
                      <a:r>
                        <a:rPr lang="en-US" sz="1300" dirty="0" smtClean="0">
                          <a:solidFill>
                            <a:srgbClr val="C00000"/>
                          </a:solidFill>
                        </a:rPr>
                        <a:t>”</a:t>
                      </a:r>
                      <a:endParaRPr lang="en-US" sz="1300" dirty="0">
                        <a:solidFill>
                          <a:srgbClr val="C00000"/>
                        </a:solidFill>
                      </a:endParaRPr>
                    </a:p>
                    <a:p>
                      <a:r>
                        <a:rPr lang="en-US" sz="1300" dirty="0"/>
                        <a:t>“blossoms</a:t>
                      </a:r>
                      <a:r>
                        <a:rPr lang="en-US" sz="1300" dirty="0" smtClean="0"/>
                        <a:t>”* /</a:t>
                      </a:r>
                      <a:r>
                        <a:rPr lang="en-US" sz="1300" baseline="0" dirty="0" smtClean="0"/>
                        <a:t> </a:t>
                      </a:r>
                      <a:r>
                        <a:rPr lang="en-US" sz="1300" baseline="0" dirty="0" smtClean="0">
                          <a:solidFill>
                            <a:srgbClr val="C00000"/>
                          </a:solidFill>
                        </a:rPr>
                        <a:t>“</a:t>
                      </a:r>
                      <a:r>
                        <a:rPr lang="en-US" sz="1300" dirty="0" err="1" smtClean="0">
                          <a:solidFill>
                            <a:srgbClr val="C00000"/>
                          </a:solidFill>
                        </a:rPr>
                        <a:t>florecido</a:t>
                      </a:r>
                      <a:r>
                        <a:rPr lang="en-US" sz="1300" dirty="0" smtClean="0">
                          <a:solidFill>
                            <a:srgbClr val="C00000"/>
                          </a:solidFill>
                        </a:rPr>
                        <a:t>”</a:t>
                      </a:r>
                      <a:endParaRPr lang="en-US" sz="1300" dirty="0">
                        <a:solidFill>
                          <a:srgbClr val="C00000"/>
                        </a:solidFill>
                      </a:endParaRPr>
                    </a:p>
                    <a:p>
                      <a:r>
                        <a:rPr lang="en-US" sz="1300" dirty="0"/>
                        <a:t>“Vines</a:t>
                      </a:r>
                      <a:r>
                        <a:rPr lang="en-US" sz="1300" dirty="0" smtClean="0"/>
                        <a:t>” / </a:t>
                      </a:r>
                      <a:r>
                        <a:rPr lang="en-US" sz="1300" dirty="0" smtClean="0">
                          <a:solidFill>
                            <a:srgbClr val="C00000"/>
                          </a:solidFill>
                        </a:rPr>
                        <a:t>“vid”</a:t>
                      </a:r>
                      <a:endParaRPr lang="en-US" sz="1300" dirty="0">
                        <a:solidFill>
                          <a:srgbClr val="C00000"/>
                        </a:solidFill>
                      </a:endParaRPr>
                    </a:p>
                    <a:p>
                      <a:r>
                        <a:rPr lang="en-US" sz="1300" dirty="0"/>
                        <a:t>“give fragrance</a:t>
                      </a:r>
                      <a:r>
                        <a:rPr lang="en-US" sz="1300" dirty="0" smtClean="0"/>
                        <a:t>” /</a:t>
                      </a:r>
                      <a:r>
                        <a:rPr lang="en-US" sz="1300" dirty="0" smtClean="0">
                          <a:solidFill>
                            <a:srgbClr val="C00000"/>
                          </a:solidFill>
                        </a:rPr>
                        <a:t> “</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exhalado</a:t>
                      </a:r>
                      <a:r>
                        <a:rPr lang="en-US" sz="1300" dirty="0" smtClean="0">
                          <a:solidFill>
                            <a:srgbClr val="C00000"/>
                          </a:solidFill>
                        </a:rPr>
                        <a:t> </a:t>
                      </a:r>
                      <a:r>
                        <a:rPr lang="en-US" sz="1300" dirty="0" err="1" smtClean="0">
                          <a:solidFill>
                            <a:srgbClr val="C00000"/>
                          </a:solidFill>
                        </a:rPr>
                        <a:t>su</a:t>
                      </a:r>
                      <a:r>
                        <a:rPr lang="en-US" sz="1300" dirty="0" smtClean="0">
                          <a:solidFill>
                            <a:srgbClr val="C00000"/>
                          </a:solidFill>
                        </a:rPr>
                        <a:t> </a:t>
                      </a:r>
                      <a:r>
                        <a:rPr lang="en-US" sz="1300" dirty="0" err="1" smtClean="0">
                          <a:solidFill>
                            <a:srgbClr val="C00000"/>
                          </a:solidFill>
                        </a:rPr>
                        <a:t>fragancia</a:t>
                      </a:r>
                      <a:r>
                        <a:rPr lang="en-US" sz="1300" dirty="0" smtClean="0">
                          <a:solidFill>
                            <a:srgbClr val="C00000"/>
                          </a:solidFill>
                        </a:rPr>
                        <a:t>”</a:t>
                      </a:r>
                      <a:endParaRPr lang="en-US" sz="1300" dirty="0">
                        <a:solidFill>
                          <a:srgbClr val="C00000"/>
                        </a:solidFill>
                      </a:endParaRPr>
                    </a:p>
                    <a:p>
                      <a:r>
                        <a:rPr lang="en-US" sz="1300" dirty="0"/>
                        <a:t>“vineyards</a:t>
                      </a:r>
                      <a:r>
                        <a:rPr lang="en-US" sz="1300" dirty="0" smtClean="0"/>
                        <a:t>” / </a:t>
                      </a:r>
                      <a:r>
                        <a:rPr lang="en-US" sz="1300" dirty="0" smtClean="0">
                          <a:solidFill>
                            <a:srgbClr val="C00000"/>
                          </a:solidFill>
                        </a:rPr>
                        <a:t>“</a:t>
                      </a:r>
                      <a:r>
                        <a:rPr lang="en-US" sz="1300" dirty="0" err="1" smtClean="0">
                          <a:solidFill>
                            <a:srgbClr val="C00000"/>
                          </a:solidFill>
                        </a:rPr>
                        <a:t>viñas</a:t>
                      </a:r>
                      <a:r>
                        <a:rPr lang="en-US" sz="1300" dirty="0" smtClean="0">
                          <a:solidFill>
                            <a:srgbClr val="C00000"/>
                          </a:solidFill>
                        </a:rPr>
                        <a:t>”</a:t>
                      </a:r>
                    </a:p>
                    <a:p>
                      <a:r>
                        <a:rPr lang="en-US" sz="1300" dirty="0" smtClean="0"/>
                        <a:t>“</a:t>
                      </a:r>
                      <a:r>
                        <a:rPr lang="en-US" sz="1300" dirty="0"/>
                        <a:t>I will give you my love</a:t>
                      </a:r>
                      <a:r>
                        <a:rPr lang="en-US" sz="1300" dirty="0" smtClean="0"/>
                        <a:t>” / </a:t>
                      </a:r>
                      <a:r>
                        <a:rPr lang="en-US" sz="1300" dirty="0" smtClean="0">
                          <a:solidFill>
                            <a:srgbClr val="C00000"/>
                          </a:solidFill>
                        </a:rPr>
                        <a:t>“</a:t>
                      </a:r>
                      <a:r>
                        <a:rPr lang="en-US" sz="1300" dirty="0" err="1" smtClean="0">
                          <a:solidFill>
                            <a:srgbClr val="C00000"/>
                          </a:solidFill>
                        </a:rPr>
                        <a:t>Te</a:t>
                      </a:r>
                      <a:r>
                        <a:rPr lang="en-US" sz="1300" dirty="0" smtClean="0">
                          <a:solidFill>
                            <a:srgbClr val="C00000"/>
                          </a:solidFill>
                        </a:rPr>
                        <a:t> </a:t>
                      </a:r>
                      <a:r>
                        <a:rPr lang="en-US" sz="1300" dirty="0" err="1" smtClean="0">
                          <a:solidFill>
                            <a:srgbClr val="C00000"/>
                          </a:solidFill>
                        </a:rPr>
                        <a:t>entregaré</a:t>
                      </a:r>
                      <a:r>
                        <a:rPr lang="en-US" sz="1300" dirty="0" smtClean="0">
                          <a:solidFill>
                            <a:srgbClr val="C00000"/>
                          </a:solidFill>
                        </a:rPr>
                        <a:t> mi </a:t>
                      </a:r>
                      <a:r>
                        <a:rPr lang="en-US" sz="1300" dirty="0" err="1" smtClean="0">
                          <a:solidFill>
                            <a:srgbClr val="C00000"/>
                          </a:solidFill>
                        </a:rPr>
                        <a:t>amor</a:t>
                      </a:r>
                      <a:r>
                        <a:rPr lang="en-US" sz="1300" dirty="0" smtClean="0">
                          <a:solidFill>
                            <a:srgbClr val="C00000"/>
                          </a:solidFill>
                        </a:rPr>
                        <a:t>”</a:t>
                      </a:r>
                      <a:endParaRPr lang="en-US" sz="1300" dirty="0">
                        <a:solidFill>
                          <a:srgbClr val="C00000"/>
                        </a:solidFill>
                      </a:endParaRPr>
                    </a:p>
                  </a:txBody>
                  <a:tcPr/>
                </a:tc>
                <a:extLst>
                  <a:ext uri="{0D108BD9-81ED-4DB2-BD59-A6C34878D82A}">
                    <a16:rowId xmlns="" xmlns:a16="http://schemas.microsoft.com/office/drawing/2014/main" val="79619855"/>
                  </a:ext>
                </a:extLst>
              </a:tr>
              <a:tr h="485913">
                <a:tc>
                  <a:txBody>
                    <a:bodyPr/>
                    <a:lstStyle/>
                    <a:p>
                      <a:r>
                        <a:rPr lang="en-US" sz="1300" dirty="0"/>
                        <a:t>2:16-17</a:t>
                      </a:r>
                    </a:p>
                    <a:p>
                      <a:r>
                        <a:rPr lang="en-US" sz="1300" dirty="0"/>
                        <a:t>Refrain: “My beloved is mine and I am his</a:t>
                      </a:r>
                      <a:r>
                        <a:rPr lang="en-US" sz="1300" dirty="0" smtClean="0"/>
                        <a:t>” / </a:t>
                      </a:r>
                    </a:p>
                    <a:p>
                      <a:r>
                        <a:rPr lang="en-US" sz="1300" dirty="0" err="1" smtClean="0">
                          <a:solidFill>
                            <a:srgbClr val="C00000"/>
                          </a:solidFill>
                        </a:rPr>
                        <a:t>Estribillo</a:t>
                      </a:r>
                      <a:r>
                        <a:rPr lang="en-US" sz="1300" dirty="0" smtClean="0">
                          <a:solidFill>
                            <a:srgbClr val="C00000"/>
                          </a:solidFill>
                        </a:rPr>
                        <a:t>: “</a:t>
                      </a:r>
                      <a:r>
                        <a:rPr lang="en-US" sz="1300" dirty="0" err="1" smtClean="0">
                          <a:solidFill>
                            <a:srgbClr val="C00000"/>
                          </a:solidFill>
                        </a:rPr>
                        <a:t>Mi</a:t>
                      </a:r>
                      <a:r>
                        <a:rPr lang="en-US" sz="1300" dirty="0" smtClean="0">
                          <a:solidFill>
                            <a:srgbClr val="C00000"/>
                          </a:solidFill>
                        </a:rPr>
                        <a:t> </a:t>
                      </a:r>
                      <a:r>
                        <a:rPr lang="en-US" sz="1300" dirty="0" err="1" smtClean="0">
                          <a:solidFill>
                            <a:srgbClr val="C00000"/>
                          </a:solidFill>
                        </a:rPr>
                        <a:t>amado</a:t>
                      </a:r>
                      <a:r>
                        <a:rPr lang="en-US" sz="1300" dirty="0" smtClean="0">
                          <a:solidFill>
                            <a:srgbClr val="C00000"/>
                          </a:solidFill>
                        </a:rPr>
                        <a:t> </a:t>
                      </a:r>
                      <a:r>
                        <a:rPr lang="en-US" sz="1300" dirty="0" err="1" smtClean="0">
                          <a:solidFill>
                            <a:srgbClr val="C00000"/>
                          </a:solidFill>
                        </a:rPr>
                        <a:t>es</a:t>
                      </a:r>
                      <a:r>
                        <a:rPr lang="en-US" sz="1300" baseline="0" dirty="0" smtClean="0">
                          <a:solidFill>
                            <a:srgbClr val="C00000"/>
                          </a:solidFill>
                        </a:rPr>
                        <a:t> </a:t>
                      </a:r>
                      <a:r>
                        <a:rPr lang="en-US" sz="1300" baseline="0" dirty="0" err="1" smtClean="0">
                          <a:solidFill>
                            <a:srgbClr val="C00000"/>
                          </a:solidFill>
                        </a:rPr>
                        <a:t>mío</a:t>
                      </a:r>
                      <a:r>
                        <a:rPr lang="en-US" sz="1300" baseline="0" dirty="0" smtClean="0">
                          <a:solidFill>
                            <a:srgbClr val="C00000"/>
                          </a:solidFill>
                        </a:rPr>
                        <a:t>, y </a:t>
                      </a:r>
                      <a:r>
                        <a:rPr lang="en-US" sz="1300" baseline="0" dirty="0" err="1" smtClean="0">
                          <a:solidFill>
                            <a:srgbClr val="C00000"/>
                          </a:solidFill>
                        </a:rPr>
                        <a:t>yo</a:t>
                      </a:r>
                      <a:r>
                        <a:rPr lang="en-US" sz="1300" baseline="0" dirty="0" smtClean="0">
                          <a:solidFill>
                            <a:srgbClr val="C00000"/>
                          </a:solidFill>
                        </a:rPr>
                        <a:t> soy </a:t>
                      </a:r>
                      <a:r>
                        <a:rPr lang="en-US" sz="1300" baseline="0" dirty="0" err="1" smtClean="0">
                          <a:solidFill>
                            <a:srgbClr val="C00000"/>
                          </a:solidFill>
                        </a:rPr>
                        <a:t>suya</a:t>
                      </a:r>
                      <a:r>
                        <a:rPr lang="en-US" sz="1300" baseline="0" dirty="0" smtClean="0">
                          <a:solidFill>
                            <a:srgbClr val="C00000"/>
                          </a:solidFill>
                        </a:rPr>
                        <a:t>”</a:t>
                      </a:r>
                      <a:endParaRPr lang="en-US" sz="1300" dirty="0">
                        <a:solidFill>
                          <a:srgbClr val="C00000"/>
                        </a:solidFill>
                      </a:endParaRPr>
                    </a:p>
                  </a:txBody>
                  <a:tcPr/>
                </a:tc>
                <a:tc>
                  <a:txBody>
                    <a:bodyPr/>
                    <a:lstStyle/>
                    <a:p>
                      <a:r>
                        <a:rPr lang="en-US" sz="1300" dirty="0"/>
                        <a:t>7:10</a:t>
                      </a:r>
                    </a:p>
                    <a:p>
                      <a:r>
                        <a:rPr lang="en-US" sz="1300" dirty="0"/>
                        <a:t>Refrain: “I am my beloved’s, and his desire is for me</a:t>
                      </a:r>
                      <a:r>
                        <a:rPr lang="en-US" sz="1300" dirty="0" smtClean="0"/>
                        <a:t>” / </a:t>
                      </a:r>
                    </a:p>
                    <a:p>
                      <a:r>
                        <a:rPr lang="es-ES" sz="1300" dirty="0" smtClean="0"/>
                        <a:t>Estribillo: </a:t>
                      </a:r>
                      <a:r>
                        <a:rPr lang="es-ES" sz="1300" dirty="0" smtClean="0">
                          <a:solidFill>
                            <a:srgbClr val="C00000"/>
                          </a:solidFill>
                        </a:rPr>
                        <a:t>“Yo soy de mi amado, Y para mí es todo su deseo”.</a:t>
                      </a:r>
                      <a:endParaRPr lang="en-US" sz="1300" dirty="0">
                        <a:solidFill>
                          <a:srgbClr val="C00000"/>
                        </a:solidFill>
                      </a:endParaRPr>
                    </a:p>
                  </a:txBody>
                  <a:tcPr/>
                </a:tc>
                <a:extLst>
                  <a:ext uri="{0D108BD9-81ED-4DB2-BD59-A6C34878D82A}">
                    <a16:rowId xmlns="" xmlns:a16="http://schemas.microsoft.com/office/drawing/2014/main" val="714023934"/>
                  </a:ext>
                </a:extLst>
              </a:tr>
            </a:tbl>
          </a:graphicData>
        </a:graphic>
      </p:graphicFrame>
      <p:sp>
        <p:nvSpPr>
          <p:cNvPr id="7" name="Arrow: Right 6">
            <a:extLst>
              <a:ext uri="{FF2B5EF4-FFF2-40B4-BE49-F238E27FC236}">
                <a16:creationId xmlns="" xmlns:a16="http://schemas.microsoft.com/office/drawing/2014/main" id="{2B7393AD-690F-4D12-9744-A9394624846F}"/>
              </a:ext>
            </a:extLst>
          </p:cNvPr>
          <p:cNvSpPr/>
          <p:nvPr/>
        </p:nvSpPr>
        <p:spPr>
          <a:xfrm>
            <a:off x="4373218" y="993910"/>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 xmlns:a16="http://schemas.microsoft.com/office/drawing/2014/main" id="{CA091968-5CD9-44D8-94BB-0CA4EDD58FFC}"/>
              </a:ext>
            </a:extLst>
          </p:cNvPr>
          <p:cNvSpPr/>
          <p:nvPr/>
        </p:nvSpPr>
        <p:spPr>
          <a:xfrm>
            <a:off x="4373218" y="2338997"/>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 xmlns:a16="http://schemas.microsoft.com/office/drawing/2014/main" id="{5E116A66-60DA-4962-91A3-BFB0403167DA}"/>
              </a:ext>
            </a:extLst>
          </p:cNvPr>
          <p:cNvSpPr/>
          <p:nvPr/>
        </p:nvSpPr>
        <p:spPr>
          <a:xfrm>
            <a:off x="4373217" y="3650764"/>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9191762C-BE9F-41F2-B191-B64E293FA750}"/>
              </a:ext>
            </a:extLst>
          </p:cNvPr>
          <p:cNvSpPr txBox="1"/>
          <p:nvPr/>
        </p:nvSpPr>
        <p:spPr>
          <a:xfrm>
            <a:off x="92766" y="808382"/>
            <a:ext cx="461665" cy="3611218"/>
          </a:xfrm>
          <a:prstGeom prst="rect">
            <a:avLst/>
          </a:prstGeom>
          <a:noFill/>
        </p:spPr>
        <p:txBody>
          <a:bodyPr vert="vert270" wrap="square" rtlCol="0">
            <a:spAutoFit/>
          </a:bodyPr>
          <a:lstStyle/>
          <a:p>
            <a:pPr algn="ctr"/>
            <a:r>
              <a:rPr lang="en-US" dirty="0"/>
              <a:t>Coming and </a:t>
            </a:r>
            <a:r>
              <a:rPr lang="en-US" dirty="0" smtClean="0"/>
              <a:t>Going / </a:t>
            </a:r>
            <a:r>
              <a:rPr lang="en-US" dirty="0" err="1" smtClean="0">
                <a:solidFill>
                  <a:srgbClr val="C00000"/>
                </a:solidFill>
              </a:rPr>
              <a:t>Venida</a:t>
            </a:r>
            <a:r>
              <a:rPr lang="en-US" dirty="0" smtClean="0">
                <a:solidFill>
                  <a:srgbClr val="C00000"/>
                </a:solidFill>
              </a:rPr>
              <a:t> e </a:t>
            </a:r>
            <a:r>
              <a:rPr lang="en-US" dirty="0" err="1" smtClean="0">
                <a:solidFill>
                  <a:srgbClr val="C00000"/>
                </a:solidFill>
              </a:rPr>
              <a:t>ida</a:t>
            </a:r>
            <a:endParaRPr lang="en-US" dirty="0">
              <a:solidFill>
                <a:srgbClr val="C00000"/>
              </a:solidFill>
            </a:endParaRPr>
          </a:p>
        </p:txBody>
      </p:sp>
      <p:sp>
        <p:nvSpPr>
          <p:cNvPr id="19" name="TextBox 18">
            <a:extLst>
              <a:ext uri="{FF2B5EF4-FFF2-40B4-BE49-F238E27FC236}">
                <a16:creationId xmlns="" xmlns:a16="http://schemas.microsoft.com/office/drawing/2014/main" id="{4BA16EA0-4F63-4765-82EA-94BD464354FF}"/>
              </a:ext>
            </a:extLst>
          </p:cNvPr>
          <p:cNvSpPr txBox="1"/>
          <p:nvPr/>
        </p:nvSpPr>
        <p:spPr>
          <a:xfrm>
            <a:off x="8602821" y="808382"/>
            <a:ext cx="461665" cy="3668367"/>
          </a:xfrm>
          <a:prstGeom prst="rect">
            <a:avLst/>
          </a:prstGeom>
          <a:noFill/>
        </p:spPr>
        <p:txBody>
          <a:bodyPr vert="vert" wrap="square" rtlCol="0">
            <a:spAutoFit/>
          </a:bodyPr>
          <a:lstStyle/>
          <a:p>
            <a:pPr algn="ctr"/>
            <a:r>
              <a:rPr lang="en-US" dirty="0"/>
              <a:t>Going and </a:t>
            </a:r>
            <a:r>
              <a:rPr lang="en-US" dirty="0" smtClean="0"/>
              <a:t>Coming / </a:t>
            </a:r>
            <a:r>
              <a:rPr lang="en-US" dirty="0" smtClean="0">
                <a:solidFill>
                  <a:srgbClr val="C00000"/>
                </a:solidFill>
              </a:rPr>
              <a:t>Ida y </a:t>
            </a:r>
            <a:r>
              <a:rPr lang="en-US" dirty="0" err="1" smtClean="0">
                <a:solidFill>
                  <a:srgbClr val="C00000"/>
                </a:solidFill>
              </a:rPr>
              <a:t>venida</a:t>
            </a:r>
            <a:endParaRPr lang="en-US" dirty="0">
              <a:solidFill>
                <a:srgbClr val="C00000"/>
              </a:solidFill>
            </a:endParaRPr>
          </a:p>
        </p:txBody>
      </p:sp>
    </p:spTree>
    <p:extLst>
      <p:ext uri="{BB962C8B-B14F-4D97-AF65-F5344CB8AC3E}">
        <p14:creationId xmlns:p14="http://schemas.microsoft.com/office/powerpoint/2010/main" val="349048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33BAEE-716D-4717-9C35-755AE823A4DB}"/>
              </a:ext>
            </a:extLst>
          </p:cNvPr>
          <p:cNvSpPr>
            <a:spLocks noGrp="1"/>
          </p:cNvSpPr>
          <p:nvPr>
            <p:ph type="title"/>
          </p:nvPr>
        </p:nvSpPr>
        <p:spPr>
          <a:xfrm>
            <a:off x="685800" y="90017"/>
            <a:ext cx="7772400" cy="482776"/>
          </a:xfrm>
        </p:spPr>
        <p:txBody>
          <a:bodyPr>
            <a:noAutofit/>
          </a:bodyPr>
          <a:lstStyle/>
          <a:p>
            <a:pPr algn="ctr"/>
            <a:r>
              <a:rPr lang="en-US" sz="2000" dirty="0"/>
              <a:t>R. Davidson, “The Literary Structure of the song of songs </a:t>
            </a:r>
            <a:r>
              <a:rPr lang="en-US" sz="2000" dirty="0" err="1"/>
              <a:t>redivivus</a:t>
            </a:r>
            <a:r>
              <a:rPr lang="en-US" sz="2000" dirty="0" smtClean="0"/>
              <a:t>”</a:t>
            </a:r>
            <a:br>
              <a:rPr lang="en-US" sz="2000" dirty="0" smtClean="0"/>
            </a:br>
            <a:r>
              <a:rPr lang="en-US" sz="2000" dirty="0" smtClean="0">
                <a:solidFill>
                  <a:srgbClr val="C00000"/>
                </a:solidFill>
              </a:rPr>
              <a:t>R. DAVIDSON, “LA ESTRUCTURA LITERARIA DEL CANTAR DE CANTARES REDIVIVUS”</a:t>
            </a:r>
            <a:endParaRPr lang="en-US" sz="2000" dirty="0">
              <a:solidFill>
                <a:srgbClr val="C00000"/>
              </a:solidFill>
            </a:endParaRPr>
          </a:p>
        </p:txBody>
      </p:sp>
      <p:graphicFrame>
        <p:nvGraphicFramePr>
          <p:cNvPr id="4" name="Table 4">
            <a:extLst>
              <a:ext uri="{FF2B5EF4-FFF2-40B4-BE49-F238E27FC236}">
                <a16:creationId xmlns="" xmlns:a16="http://schemas.microsoft.com/office/drawing/2014/main" id="{C809D8B1-EDE0-4DFE-BD45-A61FE6D0F0ED}"/>
              </a:ext>
            </a:extLst>
          </p:cNvPr>
          <p:cNvGraphicFramePr>
            <a:graphicFrameLocks noGrp="1"/>
          </p:cNvGraphicFramePr>
          <p:nvPr>
            <p:ph idx="1"/>
          </p:nvPr>
        </p:nvGraphicFramePr>
        <p:xfrm>
          <a:off x="526359" y="615981"/>
          <a:ext cx="8091282" cy="5543826"/>
        </p:xfrm>
        <a:graphic>
          <a:graphicData uri="http://schemas.openxmlformats.org/drawingml/2006/table">
            <a:tbl>
              <a:tblPr>
                <a:tableStyleId>{0505E3EF-67EA-436B-97B2-0124C06EBD24}</a:tableStyleId>
              </a:tblPr>
              <a:tblGrid>
                <a:gridCol w="4045641">
                  <a:extLst>
                    <a:ext uri="{9D8B030D-6E8A-4147-A177-3AD203B41FA5}">
                      <a16:colId xmlns="" xmlns:a16="http://schemas.microsoft.com/office/drawing/2014/main" val="30396514"/>
                    </a:ext>
                  </a:extLst>
                </a:gridCol>
                <a:gridCol w="4045641">
                  <a:extLst>
                    <a:ext uri="{9D8B030D-6E8A-4147-A177-3AD203B41FA5}">
                      <a16:colId xmlns="" xmlns:a16="http://schemas.microsoft.com/office/drawing/2014/main" val="3593492277"/>
                    </a:ext>
                  </a:extLst>
                </a:gridCol>
              </a:tblGrid>
              <a:tr h="485913">
                <a:tc>
                  <a:txBody>
                    <a:bodyPr/>
                    <a:lstStyle/>
                    <a:p>
                      <a:r>
                        <a:rPr lang="en-US" sz="1200" dirty="0"/>
                        <a:t>1:2-7</a:t>
                      </a:r>
                    </a:p>
                    <a:p>
                      <a:r>
                        <a:rPr lang="en-US" sz="1200" dirty="0"/>
                        <a:t>“Solomon</a:t>
                      </a:r>
                      <a:r>
                        <a:rPr lang="en-US" sz="1200" dirty="0" smtClean="0"/>
                        <a:t>” /</a:t>
                      </a:r>
                      <a:r>
                        <a:rPr lang="en-US" sz="1200" baseline="0" dirty="0" smtClean="0"/>
                        <a:t> </a:t>
                      </a:r>
                      <a:r>
                        <a:rPr lang="en-US" sz="1200" baseline="0" dirty="0" smtClean="0">
                          <a:solidFill>
                            <a:srgbClr val="C00000"/>
                          </a:solidFill>
                        </a:rPr>
                        <a:t>“</a:t>
                      </a:r>
                      <a:r>
                        <a:rPr lang="en-US" sz="1200" baseline="0" dirty="0" err="1" smtClean="0">
                          <a:solidFill>
                            <a:srgbClr val="C00000"/>
                          </a:solidFill>
                        </a:rPr>
                        <a:t>Salomón</a:t>
                      </a:r>
                      <a:r>
                        <a:rPr lang="en-US" sz="1200" baseline="0" dirty="0" smtClean="0">
                          <a:solidFill>
                            <a:srgbClr val="C00000"/>
                          </a:solidFill>
                        </a:rPr>
                        <a:t>”</a:t>
                      </a:r>
                      <a:endParaRPr lang="en-US" sz="1200" dirty="0">
                        <a:solidFill>
                          <a:srgbClr val="C00000"/>
                        </a:solidFill>
                      </a:endParaRPr>
                    </a:p>
                    <a:p>
                      <a:r>
                        <a:rPr lang="en-US" sz="1200" dirty="0"/>
                        <a:t>“my own vineyard</a:t>
                      </a:r>
                      <a:r>
                        <a:rPr lang="en-US" sz="1200" dirty="0" smtClean="0"/>
                        <a:t>”* / </a:t>
                      </a:r>
                      <a:r>
                        <a:rPr lang="en-US" sz="1200" dirty="0" smtClean="0">
                          <a:solidFill>
                            <a:srgbClr val="C00000"/>
                          </a:solidFill>
                        </a:rPr>
                        <a:t>“mi </a:t>
                      </a:r>
                      <a:r>
                        <a:rPr lang="en-US" sz="1200" dirty="0" err="1" smtClean="0">
                          <a:solidFill>
                            <a:srgbClr val="C00000"/>
                          </a:solidFill>
                        </a:rPr>
                        <a:t>propia</a:t>
                      </a:r>
                      <a:r>
                        <a:rPr lang="en-US" sz="1200" baseline="0" dirty="0" smtClean="0">
                          <a:solidFill>
                            <a:srgbClr val="C00000"/>
                          </a:solidFill>
                        </a:rPr>
                        <a:t> </a:t>
                      </a:r>
                      <a:r>
                        <a:rPr lang="en-US" sz="1200" baseline="0" dirty="0" err="1" smtClean="0">
                          <a:solidFill>
                            <a:srgbClr val="C00000"/>
                          </a:solidFill>
                        </a:rPr>
                        <a:t>viña</a:t>
                      </a:r>
                      <a:r>
                        <a:rPr lang="en-US" sz="1200" baseline="0" dirty="0" smtClean="0">
                          <a:solidFill>
                            <a:srgbClr val="C00000"/>
                          </a:solidFill>
                        </a:rPr>
                        <a:t>”</a:t>
                      </a:r>
                      <a:endParaRPr lang="en-US" sz="1200" dirty="0">
                        <a:solidFill>
                          <a:srgbClr val="C00000"/>
                        </a:solidFill>
                      </a:endParaRPr>
                    </a:p>
                    <a:p>
                      <a:r>
                        <a:rPr lang="en-US" sz="1200" dirty="0"/>
                        <a:t>“keeper/keep</a:t>
                      </a:r>
                      <a:r>
                        <a:rPr lang="en-US" sz="1200" dirty="0" smtClean="0"/>
                        <a:t>”* / </a:t>
                      </a:r>
                      <a:r>
                        <a:rPr lang="en-US" sz="1200" dirty="0" smtClean="0">
                          <a:solidFill>
                            <a:srgbClr val="C00000"/>
                          </a:solidFill>
                        </a:rPr>
                        <a:t>“</a:t>
                      </a:r>
                      <a:r>
                        <a:rPr lang="en-US" sz="1200" dirty="0" err="1" smtClean="0">
                          <a:solidFill>
                            <a:srgbClr val="C00000"/>
                          </a:solidFill>
                        </a:rPr>
                        <a:t>guardar</a:t>
                      </a:r>
                      <a:r>
                        <a:rPr lang="en-US" sz="1200" dirty="0" smtClean="0">
                          <a:solidFill>
                            <a:srgbClr val="C00000"/>
                          </a:solidFill>
                        </a:rPr>
                        <a:t>/</a:t>
                      </a:r>
                      <a:r>
                        <a:rPr lang="en-US" sz="1200" baseline="0" dirty="0" err="1" smtClean="0">
                          <a:solidFill>
                            <a:srgbClr val="C00000"/>
                          </a:solidFill>
                        </a:rPr>
                        <a:t>guardé</a:t>
                      </a:r>
                      <a:r>
                        <a:rPr lang="en-US" sz="1200" baseline="0" dirty="0" smtClean="0">
                          <a:solidFill>
                            <a:srgbClr val="C00000"/>
                          </a:solidFill>
                        </a:rPr>
                        <a:t>”</a:t>
                      </a:r>
                      <a:endParaRPr lang="en-US" sz="1200" dirty="0">
                        <a:solidFill>
                          <a:srgbClr val="C00000"/>
                        </a:solidFill>
                      </a:endParaRPr>
                    </a:p>
                    <a:p>
                      <a:r>
                        <a:rPr lang="en-US" sz="1200" dirty="0"/>
                        <a:t>“companions</a:t>
                      </a:r>
                      <a:r>
                        <a:rPr lang="en-US" sz="1200" dirty="0" smtClean="0"/>
                        <a:t>”* / </a:t>
                      </a:r>
                      <a:r>
                        <a:rPr lang="en-US" sz="1200" dirty="0" smtClean="0">
                          <a:solidFill>
                            <a:srgbClr val="C00000"/>
                          </a:solidFill>
                        </a:rPr>
                        <a:t>“</a:t>
                      </a:r>
                      <a:r>
                        <a:rPr lang="en-US" sz="1200" dirty="0" err="1" smtClean="0">
                          <a:solidFill>
                            <a:srgbClr val="C00000"/>
                          </a:solidFill>
                        </a:rPr>
                        <a:t>compañeros</a:t>
                      </a:r>
                      <a:r>
                        <a:rPr lang="en-US" sz="1200" dirty="0" smtClean="0">
                          <a:solidFill>
                            <a:srgbClr val="C00000"/>
                          </a:solidFill>
                        </a:rPr>
                        <a:t>”</a:t>
                      </a:r>
                      <a:endParaRPr lang="en-US" sz="1200" dirty="0">
                        <a:solidFill>
                          <a:srgbClr val="C00000"/>
                        </a:solidFill>
                      </a:endParaRPr>
                    </a:p>
                    <a:p>
                      <a:r>
                        <a:rPr lang="en-US" sz="1200" dirty="0"/>
                        <a:t>“let us haste</a:t>
                      </a:r>
                      <a:r>
                        <a:rPr lang="en-US" sz="1200" dirty="0" smtClean="0"/>
                        <a:t>” / </a:t>
                      </a:r>
                      <a:r>
                        <a:rPr lang="en-US" sz="1200" dirty="0" smtClean="0">
                          <a:solidFill>
                            <a:srgbClr val="C00000"/>
                          </a:solidFill>
                        </a:rPr>
                        <a:t>“</a:t>
                      </a:r>
                      <a:r>
                        <a:rPr lang="en-US" sz="1200" dirty="0" err="1" smtClean="0">
                          <a:solidFill>
                            <a:srgbClr val="C00000"/>
                          </a:solidFill>
                        </a:rPr>
                        <a:t>corramos</a:t>
                      </a:r>
                      <a:r>
                        <a:rPr lang="en-US" sz="1200" dirty="0" smtClean="0">
                          <a:solidFill>
                            <a:srgbClr val="C00000"/>
                          </a:solidFill>
                        </a:rPr>
                        <a:t>”</a:t>
                      </a:r>
                      <a:endParaRPr lang="en-US" sz="1200" dirty="0">
                        <a:solidFill>
                          <a:srgbClr val="C00000"/>
                        </a:solidFill>
                      </a:endParaRPr>
                    </a:p>
                  </a:txBody>
                  <a:tcPr/>
                </a:tc>
                <a:tc>
                  <a:txBody>
                    <a:bodyPr/>
                    <a:lstStyle/>
                    <a:p>
                      <a:r>
                        <a:rPr lang="en-US" sz="1200" dirty="0"/>
                        <a:t>8:12-14</a:t>
                      </a:r>
                    </a:p>
                    <a:p>
                      <a:r>
                        <a:rPr lang="en-US" sz="1200" dirty="0"/>
                        <a:t>“Solomon</a:t>
                      </a:r>
                      <a:r>
                        <a:rPr lang="en-US" sz="1200" dirty="0" smtClean="0"/>
                        <a:t>” / </a:t>
                      </a:r>
                      <a:r>
                        <a:rPr lang="en-US" sz="1200" dirty="0" smtClean="0">
                          <a:solidFill>
                            <a:srgbClr val="C00000"/>
                          </a:solidFill>
                        </a:rPr>
                        <a:t>“</a:t>
                      </a:r>
                      <a:r>
                        <a:rPr lang="en-US" sz="1200" dirty="0" err="1" smtClean="0">
                          <a:solidFill>
                            <a:srgbClr val="C00000"/>
                          </a:solidFill>
                        </a:rPr>
                        <a:t>Salomón</a:t>
                      </a:r>
                      <a:r>
                        <a:rPr lang="en-US" sz="1200" dirty="0" smtClean="0">
                          <a:solidFill>
                            <a:srgbClr val="C00000"/>
                          </a:solidFill>
                        </a:rPr>
                        <a:t>”</a:t>
                      </a:r>
                      <a:endParaRPr lang="en-US" sz="1200" dirty="0">
                        <a:solidFill>
                          <a:srgbClr val="C00000"/>
                        </a:solidFill>
                      </a:endParaRPr>
                    </a:p>
                    <a:p>
                      <a:r>
                        <a:rPr lang="en-US" sz="1200" dirty="0"/>
                        <a:t>“my own vineyard</a:t>
                      </a:r>
                      <a:r>
                        <a:rPr lang="en-US" sz="1200" dirty="0" smtClean="0"/>
                        <a:t>”* / </a:t>
                      </a:r>
                      <a:r>
                        <a:rPr lang="en-US" sz="1200" dirty="0" smtClean="0">
                          <a:solidFill>
                            <a:srgbClr val="C00000"/>
                          </a:solidFill>
                        </a:rPr>
                        <a:t>“</a:t>
                      </a:r>
                      <a:r>
                        <a:rPr lang="en-US" sz="1200" dirty="0" err="1" smtClean="0">
                          <a:solidFill>
                            <a:srgbClr val="C00000"/>
                          </a:solidFill>
                        </a:rPr>
                        <a:t>Mi</a:t>
                      </a:r>
                      <a:r>
                        <a:rPr lang="en-US" sz="1200" dirty="0" smtClean="0">
                          <a:solidFill>
                            <a:srgbClr val="C00000"/>
                          </a:solidFill>
                        </a:rPr>
                        <a:t> </a:t>
                      </a:r>
                      <a:r>
                        <a:rPr lang="en-US" sz="1200" dirty="0" err="1" smtClean="0">
                          <a:solidFill>
                            <a:srgbClr val="C00000"/>
                          </a:solidFill>
                        </a:rPr>
                        <a:t>viña</a:t>
                      </a:r>
                      <a:r>
                        <a:rPr lang="en-US" sz="1200" dirty="0" smtClean="0">
                          <a:solidFill>
                            <a:srgbClr val="C00000"/>
                          </a:solidFill>
                        </a:rPr>
                        <a:t>, que </a:t>
                      </a:r>
                      <a:r>
                        <a:rPr lang="en-US" sz="1200" dirty="0" err="1" smtClean="0">
                          <a:solidFill>
                            <a:srgbClr val="C00000"/>
                          </a:solidFill>
                        </a:rPr>
                        <a:t>es</a:t>
                      </a:r>
                      <a:r>
                        <a:rPr lang="en-US" sz="1200" dirty="0" smtClean="0">
                          <a:solidFill>
                            <a:srgbClr val="C00000"/>
                          </a:solidFill>
                        </a:rPr>
                        <a:t> </a:t>
                      </a:r>
                      <a:r>
                        <a:rPr lang="en-US" sz="1200" dirty="0" err="1" smtClean="0">
                          <a:solidFill>
                            <a:srgbClr val="C00000"/>
                          </a:solidFill>
                        </a:rPr>
                        <a:t>mía</a:t>
                      </a:r>
                      <a:r>
                        <a:rPr lang="en-US" sz="1200" dirty="0" smtClean="0">
                          <a:solidFill>
                            <a:srgbClr val="C00000"/>
                          </a:solidFill>
                        </a:rPr>
                        <a:t>”</a:t>
                      </a:r>
                      <a:endParaRPr lang="en-US" sz="1200" dirty="0">
                        <a:solidFill>
                          <a:srgbClr val="C00000"/>
                        </a:solidFill>
                      </a:endParaRPr>
                    </a:p>
                    <a:p>
                      <a:r>
                        <a:rPr lang="en-US" sz="1200" dirty="0"/>
                        <a:t>“keeper/keep</a:t>
                      </a:r>
                      <a:r>
                        <a:rPr lang="en-US" sz="1200" dirty="0" smtClean="0"/>
                        <a:t>”* / </a:t>
                      </a:r>
                      <a:r>
                        <a:rPr lang="en-US" sz="1200" dirty="0" smtClean="0">
                          <a:solidFill>
                            <a:srgbClr val="C00000"/>
                          </a:solidFill>
                        </a:rPr>
                        <a:t>“</a:t>
                      </a:r>
                      <a:r>
                        <a:rPr lang="en-US" sz="1200" dirty="0" err="1" smtClean="0">
                          <a:solidFill>
                            <a:srgbClr val="C00000"/>
                          </a:solidFill>
                        </a:rPr>
                        <a:t>guardas</a:t>
                      </a:r>
                      <a:r>
                        <a:rPr lang="en-US" sz="1200" dirty="0" smtClean="0">
                          <a:solidFill>
                            <a:srgbClr val="C00000"/>
                          </a:solidFill>
                        </a:rPr>
                        <a:t>/</a:t>
                      </a:r>
                      <a:r>
                        <a:rPr lang="en-US" sz="1200" dirty="0" err="1" smtClean="0">
                          <a:solidFill>
                            <a:srgbClr val="C00000"/>
                          </a:solidFill>
                        </a:rPr>
                        <a:t>guardan</a:t>
                      </a:r>
                      <a:r>
                        <a:rPr lang="en-US" sz="1200" dirty="0" smtClean="0">
                          <a:solidFill>
                            <a:srgbClr val="C00000"/>
                          </a:solidFill>
                        </a:rPr>
                        <a:t>”</a:t>
                      </a:r>
                      <a:endParaRPr lang="en-US" sz="1200" dirty="0">
                        <a:solidFill>
                          <a:srgbClr val="C00000"/>
                        </a:solidFill>
                      </a:endParaRPr>
                    </a:p>
                    <a:p>
                      <a:r>
                        <a:rPr lang="en-US" sz="1200" dirty="0"/>
                        <a:t>“companions</a:t>
                      </a:r>
                      <a:r>
                        <a:rPr lang="en-US" sz="1200" dirty="0" smtClean="0"/>
                        <a:t>”* / </a:t>
                      </a:r>
                      <a:r>
                        <a:rPr lang="en-US" sz="1200" dirty="0" smtClean="0">
                          <a:solidFill>
                            <a:srgbClr val="C00000"/>
                          </a:solidFill>
                        </a:rPr>
                        <a:t>“</a:t>
                      </a:r>
                      <a:r>
                        <a:rPr lang="en-US" sz="1200" dirty="0" err="1" smtClean="0">
                          <a:solidFill>
                            <a:srgbClr val="C00000"/>
                          </a:solidFill>
                        </a:rPr>
                        <a:t>compañeros</a:t>
                      </a:r>
                      <a:r>
                        <a:rPr lang="en-US" sz="1200" dirty="0" smtClean="0">
                          <a:solidFill>
                            <a:srgbClr val="C00000"/>
                          </a:solidFill>
                        </a:rPr>
                        <a:t>”</a:t>
                      </a:r>
                      <a:endParaRPr lang="en-US" sz="1200" dirty="0">
                        <a:solidFill>
                          <a:srgbClr val="C00000"/>
                        </a:solidFill>
                      </a:endParaRPr>
                    </a:p>
                    <a:p>
                      <a:r>
                        <a:rPr lang="en-US" sz="1200" dirty="0"/>
                        <a:t>“make haste</a:t>
                      </a:r>
                      <a:r>
                        <a:rPr lang="en-US" sz="1200" dirty="0" smtClean="0"/>
                        <a:t>” / </a:t>
                      </a:r>
                      <a:r>
                        <a:rPr lang="en-US" sz="1200" dirty="0" smtClean="0">
                          <a:solidFill>
                            <a:srgbClr val="C00000"/>
                          </a:solidFill>
                        </a:rPr>
                        <a:t>“</a:t>
                      </a:r>
                      <a:r>
                        <a:rPr lang="en-US" sz="1200" dirty="0" err="1" smtClean="0">
                          <a:solidFill>
                            <a:srgbClr val="C00000"/>
                          </a:solidFill>
                        </a:rPr>
                        <a:t>Apresúrate</a:t>
                      </a:r>
                      <a:r>
                        <a:rPr lang="en-US" sz="1200" dirty="0" smtClean="0">
                          <a:solidFill>
                            <a:srgbClr val="C00000"/>
                          </a:solidFill>
                        </a:rPr>
                        <a:t>”</a:t>
                      </a:r>
                      <a:endParaRPr lang="en-US" sz="1200" dirty="0">
                        <a:solidFill>
                          <a:srgbClr val="C00000"/>
                        </a:solidFill>
                      </a:endParaRPr>
                    </a:p>
                  </a:txBody>
                  <a:tcPr/>
                </a:tc>
                <a:extLst>
                  <a:ext uri="{0D108BD9-81ED-4DB2-BD59-A6C34878D82A}">
                    <a16:rowId xmlns="" xmlns:a16="http://schemas.microsoft.com/office/drawing/2014/main" val="3226088368"/>
                  </a:ext>
                </a:extLst>
              </a:tr>
              <a:tr h="485913">
                <a:tc>
                  <a:txBody>
                    <a:bodyPr/>
                    <a:lstStyle/>
                    <a:p>
                      <a:r>
                        <a:rPr lang="en-US" sz="1200" dirty="0"/>
                        <a:t>1:8-11</a:t>
                      </a:r>
                    </a:p>
                    <a:p>
                      <a:r>
                        <a:rPr lang="en-US" sz="1200" dirty="0"/>
                        <a:t>“silver</a:t>
                      </a:r>
                      <a:r>
                        <a:rPr lang="en-US" sz="1200" dirty="0" smtClean="0"/>
                        <a:t>” / </a:t>
                      </a:r>
                      <a:r>
                        <a:rPr lang="en-US" sz="1200" dirty="0" smtClean="0">
                          <a:solidFill>
                            <a:srgbClr val="C00000"/>
                          </a:solidFill>
                        </a:rPr>
                        <a:t>“</a:t>
                      </a:r>
                      <a:r>
                        <a:rPr lang="en-US" sz="1200" dirty="0" err="1" smtClean="0">
                          <a:solidFill>
                            <a:srgbClr val="C00000"/>
                          </a:solidFill>
                        </a:rPr>
                        <a:t>plata</a:t>
                      </a:r>
                      <a:r>
                        <a:rPr lang="en-US" sz="1200" dirty="0" smtClean="0">
                          <a:solidFill>
                            <a:srgbClr val="C00000"/>
                          </a:solidFill>
                        </a:rPr>
                        <a:t>”</a:t>
                      </a:r>
                      <a:endParaRPr lang="en-US" sz="1200" dirty="0">
                        <a:solidFill>
                          <a:srgbClr val="C00000"/>
                        </a:solidFill>
                      </a:endParaRPr>
                    </a:p>
                  </a:txBody>
                  <a:tcPr/>
                </a:tc>
                <a:tc>
                  <a:txBody>
                    <a:bodyPr/>
                    <a:lstStyle/>
                    <a:p>
                      <a:r>
                        <a:rPr lang="en-US" sz="1200" dirty="0"/>
                        <a:t>8:11</a:t>
                      </a:r>
                    </a:p>
                    <a:p>
                      <a:r>
                        <a:rPr lang="en-US" sz="1200" dirty="0"/>
                        <a:t>“silver</a:t>
                      </a:r>
                      <a:r>
                        <a:rPr lang="en-US" sz="1200" dirty="0" smtClean="0"/>
                        <a:t>” /</a:t>
                      </a:r>
                      <a:r>
                        <a:rPr lang="en-US" sz="1200" baseline="0" dirty="0" smtClean="0"/>
                        <a:t> </a:t>
                      </a:r>
                      <a:r>
                        <a:rPr lang="en-US" sz="1200" baseline="0" dirty="0" smtClean="0">
                          <a:solidFill>
                            <a:srgbClr val="C00000"/>
                          </a:solidFill>
                        </a:rPr>
                        <a:t>“</a:t>
                      </a:r>
                      <a:r>
                        <a:rPr lang="en-US" sz="1200" baseline="0" dirty="0" err="1" smtClean="0">
                          <a:solidFill>
                            <a:srgbClr val="C00000"/>
                          </a:solidFill>
                        </a:rPr>
                        <a:t>plata</a:t>
                      </a:r>
                      <a:r>
                        <a:rPr lang="en-US" sz="1200" baseline="0" dirty="0" smtClean="0">
                          <a:solidFill>
                            <a:srgbClr val="C00000"/>
                          </a:solidFill>
                        </a:rPr>
                        <a:t>”</a:t>
                      </a:r>
                      <a:endParaRPr lang="en-US" sz="1200" dirty="0">
                        <a:solidFill>
                          <a:srgbClr val="C00000"/>
                        </a:solidFill>
                      </a:endParaRPr>
                    </a:p>
                  </a:txBody>
                  <a:tcPr/>
                </a:tc>
                <a:extLst>
                  <a:ext uri="{0D108BD9-81ED-4DB2-BD59-A6C34878D82A}">
                    <a16:rowId xmlns="" xmlns:a16="http://schemas.microsoft.com/office/drawing/2014/main" val="79619855"/>
                  </a:ext>
                </a:extLst>
              </a:tr>
              <a:tr h="485913">
                <a:tc>
                  <a:txBody>
                    <a:bodyPr/>
                    <a:lstStyle/>
                    <a:p>
                      <a:r>
                        <a:rPr lang="en-US" sz="1200" dirty="0"/>
                        <a:t>1:12-14</a:t>
                      </a:r>
                    </a:p>
                    <a:p>
                      <a:r>
                        <a:rPr lang="en-US" sz="1200" dirty="0"/>
                        <a:t>“my breasts</a:t>
                      </a:r>
                      <a:r>
                        <a:rPr lang="en-US" sz="1200" dirty="0" smtClean="0"/>
                        <a:t>”* / </a:t>
                      </a:r>
                      <a:r>
                        <a:rPr lang="en-US" sz="1200" dirty="0" smtClean="0">
                          <a:solidFill>
                            <a:srgbClr val="C00000"/>
                          </a:solidFill>
                        </a:rPr>
                        <a:t>“</a:t>
                      </a:r>
                      <a:r>
                        <a:rPr lang="en-US" sz="1200" dirty="0" err="1" smtClean="0">
                          <a:solidFill>
                            <a:srgbClr val="C00000"/>
                          </a:solidFill>
                        </a:rPr>
                        <a:t>mis</a:t>
                      </a:r>
                      <a:r>
                        <a:rPr lang="en-US" sz="1200" dirty="0" smtClean="0">
                          <a:solidFill>
                            <a:srgbClr val="C00000"/>
                          </a:solidFill>
                        </a:rPr>
                        <a:t> </a:t>
                      </a:r>
                      <a:r>
                        <a:rPr lang="en-US" sz="1200" dirty="0" err="1" smtClean="0">
                          <a:solidFill>
                            <a:srgbClr val="C00000"/>
                          </a:solidFill>
                        </a:rPr>
                        <a:t>pechos</a:t>
                      </a:r>
                      <a:r>
                        <a:rPr lang="en-US" sz="1200" dirty="0" smtClean="0">
                          <a:solidFill>
                            <a:srgbClr val="C00000"/>
                          </a:solidFill>
                        </a:rPr>
                        <a:t>”</a:t>
                      </a:r>
                      <a:endParaRPr lang="en-US" sz="1200" dirty="0">
                        <a:solidFill>
                          <a:srgbClr val="C00000"/>
                        </a:solidFill>
                      </a:endParaRPr>
                    </a:p>
                  </a:txBody>
                  <a:tcPr/>
                </a:tc>
                <a:tc>
                  <a:txBody>
                    <a:bodyPr/>
                    <a:lstStyle/>
                    <a:p>
                      <a:r>
                        <a:rPr lang="en-US" sz="1200" dirty="0"/>
                        <a:t>8:10</a:t>
                      </a:r>
                    </a:p>
                    <a:p>
                      <a:r>
                        <a:rPr lang="en-US" sz="1200" dirty="0"/>
                        <a:t>“my breasts</a:t>
                      </a:r>
                      <a:r>
                        <a:rPr lang="en-US" sz="1200" dirty="0" smtClean="0"/>
                        <a:t>”* / </a:t>
                      </a:r>
                      <a:r>
                        <a:rPr lang="en-US" sz="1200" dirty="0" smtClean="0">
                          <a:solidFill>
                            <a:srgbClr val="C00000"/>
                          </a:solidFill>
                        </a:rPr>
                        <a:t>“</a:t>
                      </a:r>
                      <a:r>
                        <a:rPr lang="en-US" sz="1200" dirty="0" err="1" smtClean="0">
                          <a:solidFill>
                            <a:srgbClr val="C00000"/>
                          </a:solidFill>
                        </a:rPr>
                        <a:t>mis</a:t>
                      </a:r>
                      <a:r>
                        <a:rPr lang="en-US" sz="1200" dirty="0" smtClean="0">
                          <a:solidFill>
                            <a:srgbClr val="C00000"/>
                          </a:solidFill>
                        </a:rPr>
                        <a:t> </a:t>
                      </a:r>
                      <a:r>
                        <a:rPr lang="en-US" sz="1200" dirty="0" err="1" smtClean="0">
                          <a:solidFill>
                            <a:srgbClr val="C00000"/>
                          </a:solidFill>
                        </a:rPr>
                        <a:t>pechos</a:t>
                      </a:r>
                      <a:r>
                        <a:rPr lang="en-US" sz="1200" dirty="0" smtClean="0">
                          <a:solidFill>
                            <a:srgbClr val="C00000"/>
                          </a:solidFill>
                        </a:rPr>
                        <a:t>”</a:t>
                      </a:r>
                      <a:endParaRPr lang="en-US" sz="1200" dirty="0">
                        <a:solidFill>
                          <a:srgbClr val="C00000"/>
                        </a:solidFill>
                      </a:endParaRPr>
                    </a:p>
                  </a:txBody>
                  <a:tcPr/>
                </a:tc>
                <a:extLst>
                  <a:ext uri="{0D108BD9-81ED-4DB2-BD59-A6C34878D82A}">
                    <a16:rowId xmlns="" xmlns:a16="http://schemas.microsoft.com/office/drawing/2014/main" val="714023934"/>
                  </a:ext>
                </a:extLst>
              </a:tr>
              <a:tr h="485913">
                <a:tc>
                  <a:txBody>
                    <a:bodyPr/>
                    <a:lstStyle/>
                    <a:p>
                      <a:r>
                        <a:rPr lang="en-US" sz="1200" dirty="0"/>
                        <a:t>1:15-17</a:t>
                      </a:r>
                    </a:p>
                    <a:p>
                      <a:r>
                        <a:rPr lang="en-US" sz="1200" dirty="0"/>
                        <a:t>Building structure with “beams of cedar</a:t>
                      </a:r>
                      <a:r>
                        <a:rPr lang="en-US" sz="1200" dirty="0" smtClean="0"/>
                        <a:t>”* </a:t>
                      </a:r>
                    </a:p>
                    <a:p>
                      <a:r>
                        <a:rPr lang="es-ES" sz="1200" dirty="0" smtClean="0"/>
                        <a:t>/ </a:t>
                      </a:r>
                      <a:r>
                        <a:rPr lang="es-ES" sz="1200" dirty="0" smtClean="0">
                          <a:solidFill>
                            <a:srgbClr val="C00000"/>
                          </a:solidFill>
                        </a:rPr>
                        <a:t>Edificio</a:t>
                      </a:r>
                      <a:r>
                        <a:rPr lang="es-ES" sz="1200" baseline="0" dirty="0" smtClean="0">
                          <a:solidFill>
                            <a:srgbClr val="C00000"/>
                          </a:solidFill>
                        </a:rPr>
                        <a:t> con “vigas de cedros”</a:t>
                      </a:r>
                      <a:endParaRPr lang="en-US" sz="1200" dirty="0">
                        <a:solidFill>
                          <a:srgbClr val="C00000"/>
                        </a:solidFill>
                      </a:endParaRPr>
                    </a:p>
                  </a:txBody>
                  <a:tcPr/>
                </a:tc>
                <a:tc>
                  <a:txBody>
                    <a:bodyPr/>
                    <a:lstStyle/>
                    <a:p>
                      <a:r>
                        <a:rPr lang="en-US" sz="1200" dirty="0"/>
                        <a:t>8:8-9</a:t>
                      </a:r>
                    </a:p>
                    <a:p>
                      <a:r>
                        <a:rPr lang="en-US" sz="1200" dirty="0"/>
                        <a:t>Building structure with “planks of cedar</a:t>
                      </a:r>
                      <a:r>
                        <a:rPr lang="en-US" sz="1200" dirty="0" smtClean="0"/>
                        <a:t>”* </a:t>
                      </a:r>
                      <a:br>
                        <a:rPr lang="en-US" sz="1200" dirty="0" smtClean="0"/>
                      </a:br>
                      <a:r>
                        <a:rPr lang="en-US" sz="1200" dirty="0" smtClean="0"/>
                        <a:t>/ </a:t>
                      </a:r>
                      <a:r>
                        <a:rPr lang="en-US" sz="1200" dirty="0" err="1" smtClean="0">
                          <a:solidFill>
                            <a:srgbClr val="C00000"/>
                          </a:solidFill>
                        </a:rPr>
                        <a:t>Edificio</a:t>
                      </a:r>
                      <a:r>
                        <a:rPr lang="en-US" sz="1200" dirty="0" smtClean="0">
                          <a:solidFill>
                            <a:srgbClr val="C00000"/>
                          </a:solidFill>
                        </a:rPr>
                        <a:t> con</a:t>
                      </a:r>
                      <a:r>
                        <a:rPr lang="en-US" sz="1200" baseline="0" dirty="0" smtClean="0">
                          <a:solidFill>
                            <a:srgbClr val="C00000"/>
                          </a:solidFill>
                        </a:rPr>
                        <a:t> “</a:t>
                      </a:r>
                      <a:r>
                        <a:rPr lang="en-US" sz="1200" baseline="0" dirty="0" err="1" smtClean="0">
                          <a:solidFill>
                            <a:srgbClr val="C00000"/>
                          </a:solidFill>
                        </a:rPr>
                        <a:t>tablas</a:t>
                      </a:r>
                      <a:r>
                        <a:rPr lang="en-US" sz="1200" baseline="0" dirty="0" smtClean="0">
                          <a:solidFill>
                            <a:srgbClr val="C00000"/>
                          </a:solidFill>
                        </a:rPr>
                        <a:t> de </a:t>
                      </a:r>
                      <a:r>
                        <a:rPr lang="en-US" sz="1200" baseline="0" dirty="0" err="1" smtClean="0">
                          <a:solidFill>
                            <a:srgbClr val="C00000"/>
                          </a:solidFill>
                        </a:rPr>
                        <a:t>cedro</a:t>
                      </a:r>
                      <a:r>
                        <a:rPr lang="en-US" sz="1200" baseline="0" dirty="0" smtClean="0">
                          <a:solidFill>
                            <a:srgbClr val="C00000"/>
                          </a:solidFill>
                        </a:rPr>
                        <a:t>”</a:t>
                      </a:r>
                      <a:endParaRPr lang="en-US" sz="1200" dirty="0">
                        <a:solidFill>
                          <a:srgbClr val="C00000"/>
                        </a:solidFill>
                      </a:endParaRPr>
                    </a:p>
                  </a:txBody>
                  <a:tcPr/>
                </a:tc>
                <a:extLst>
                  <a:ext uri="{0D108BD9-81ED-4DB2-BD59-A6C34878D82A}">
                    <a16:rowId xmlns="" xmlns:a16="http://schemas.microsoft.com/office/drawing/2014/main" val="1418423671"/>
                  </a:ext>
                </a:extLst>
              </a:tr>
              <a:tr h="485913">
                <a:tc>
                  <a:txBody>
                    <a:bodyPr/>
                    <a:lstStyle/>
                    <a:p>
                      <a:r>
                        <a:rPr lang="en-US" sz="1200" dirty="0"/>
                        <a:t>2:1-5</a:t>
                      </a:r>
                    </a:p>
                    <a:p>
                      <a:r>
                        <a:rPr lang="en-US" sz="1200" dirty="0"/>
                        <a:t>“love” </a:t>
                      </a:r>
                      <a:r>
                        <a:rPr lang="en-US" sz="1200" dirty="0" smtClean="0"/>
                        <a:t>/ </a:t>
                      </a:r>
                      <a:r>
                        <a:rPr lang="en-US" sz="1200" dirty="0" smtClean="0">
                          <a:solidFill>
                            <a:srgbClr val="C00000"/>
                          </a:solidFill>
                        </a:rPr>
                        <a:t>“</a:t>
                      </a:r>
                      <a:r>
                        <a:rPr lang="en-US" sz="1200" dirty="0" err="1" smtClean="0">
                          <a:solidFill>
                            <a:srgbClr val="C00000"/>
                          </a:solidFill>
                        </a:rPr>
                        <a:t>amor</a:t>
                      </a:r>
                      <a:r>
                        <a:rPr lang="en-US" sz="1200" dirty="0" smtClean="0">
                          <a:solidFill>
                            <a:srgbClr val="C00000"/>
                          </a:solidFill>
                        </a:rPr>
                        <a:t>” </a:t>
                      </a:r>
                      <a:r>
                        <a:rPr lang="en-US" sz="1200" dirty="0" smtClean="0"/>
                        <a:t>(2:4-5)</a:t>
                      </a:r>
                      <a:endParaRPr lang="en-US" sz="1200" dirty="0"/>
                    </a:p>
                    <a:p>
                      <a:r>
                        <a:rPr lang="en-US" sz="1200" dirty="0"/>
                        <a:t>“house” </a:t>
                      </a:r>
                      <a:r>
                        <a:rPr lang="en-US" sz="1200" dirty="0" smtClean="0"/>
                        <a:t>/ </a:t>
                      </a:r>
                      <a:r>
                        <a:rPr lang="en-US" sz="1200" dirty="0" smtClean="0">
                          <a:solidFill>
                            <a:srgbClr val="C00000"/>
                          </a:solidFill>
                        </a:rPr>
                        <a:t>“</a:t>
                      </a:r>
                      <a:r>
                        <a:rPr lang="en-US" sz="1200" dirty="0" err="1" smtClean="0">
                          <a:solidFill>
                            <a:srgbClr val="C00000"/>
                          </a:solidFill>
                        </a:rPr>
                        <a:t>sala</a:t>
                      </a:r>
                      <a:r>
                        <a:rPr lang="en-US" sz="1200" dirty="0" smtClean="0">
                          <a:solidFill>
                            <a:srgbClr val="C00000"/>
                          </a:solidFill>
                        </a:rPr>
                        <a:t>” </a:t>
                      </a:r>
                      <a:r>
                        <a:rPr lang="en-US" sz="1200" dirty="0" smtClean="0"/>
                        <a:t>(2:4)</a:t>
                      </a:r>
                      <a:endParaRPr lang="en-US" sz="1200" dirty="0"/>
                    </a:p>
                    <a:p>
                      <a:r>
                        <a:rPr lang="en-US" sz="1200" dirty="0"/>
                        <a:t>“love” </a:t>
                      </a:r>
                      <a:r>
                        <a:rPr lang="en-US" sz="1200" dirty="0" smtClean="0"/>
                        <a:t>(</a:t>
                      </a:r>
                      <a:r>
                        <a:rPr lang="en-US" sz="1200" dirty="0" err="1" smtClean="0"/>
                        <a:t>dod</a:t>
                      </a:r>
                      <a:r>
                        <a:rPr lang="en-US" sz="1200" dirty="0" smtClean="0"/>
                        <a:t>) / </a:t>
                      </a:r>
                      <a:r>
                        <a:rPr lang="en-US" sz="1200" dirty="0" smtClean="0">
                          <a:solidFill>
                            <a:srgbClr val="C00000"/>
                          </a:solidFill>
                        </a:rPr>
                        <a:t>“</a:t>
                      </a:r>
                      <a:r>
                        <a:rPr lang="en-US" sz="1200" dirty="0" err="1" smtClean="0">
                          <a:solidFill>
                            <a:srgbClr val="C00000"/>
                          </a:solidFill>
                        </a:rPr>
                        <a:t>amor</a:t>
                      </a:r>
                      <a:r>
                        <a:rPr lang="en-US" sz="1200" dirty="0" smtClean="0">
                          <a:solidFill>
                            <a:srgbClr val="C00000"/>
                          </a:solidFill>
                        </a:rPr>
                        <a:t>” (</a:t>
                      </a:r>
                      <a:r>
                        <a:rPr lang="en-US" sz="1200" dirty="0" err="1" smtClean="0">
                          <a:solidFill>
                            <a:srgbClr val="C00000"/>
                          </a:solidFill>
                        </a:rPr>
                        <a:t>dod</a:t>
                      </a:r>
                      <a:r>
                        <a:rPr lang="en-US" sz="1200" dirty="0" smtClean="0">
                          <a:solidFill>
                            <a:srgbClr val="C00000"/>
                          </a:solidFill>
                        </a:rPr>
                        <a:t>) </a:t>
                      </a:r>
                      <a:r>
                        <a:rPr lang="en-US" sz="1200" dirty="0" smtClean="0"/>
                        <a:t>(2:3)</a:t>
                      </a:r>
                      <a:endParaRPr lang="en-US" sz="1200" dirty="0"/>
                    </a:p>
                    <a:p>
                      <a:r>
                        <a:rPr lang="en-US" sz="1200" dirty="0"/>
                        <a:t>Under the “apple tree</a:t>
                      </a:r>
                      <a:r>
                        <a:rPr lang="en-US" sz="1200" dirty="0" smtClean="0"/>
                        <a:t>”* / </a:t>
                      </a:r>
                      <a:r>
                        <a:rPr lang="en-US" sz="1200" dirty="0" err="1" smtClean="0">
                          <a:solidFill>
                            <a:srgbClr val="C00000"/>
                          </a:solidFill>
                        </a:rPr>
                        <a:t>Bajo</a:t>
                      </a:r>
                      <a:r>
                        <a:rPr lang="en-US" sz="1200" baseline="0" dirty="0" smtClean="0">
                          <a:solidFill>
                            <a:srgbClr val="C00000"/>
                          </a:solidFill>
                        </a:rPr>
                        <a:t> el “</a:t>
                      </a:r>
                      <a:r>
                        <a:rPr lang="en-US" sz="1200" baseline="0" dirty="0" err="1" smtClean="0">
                          <a:solidFill>
                            <a:srgbClr val="C00000"/>
                          </a:solidFill>
                        </a:rPr>
                        <a:t>manzano</a:t>
                      </a:r>
                      <a:r>
                        <a:rPr lang="en-US" sz="1200" baseline="0" dirty="0" smtClean="0">
                          <a:solidFill>
                            <a:srgbClr val="C00000"/>
                          </a:solidFill>
                        </a:rPr>
                        <a:t>”</a:t>
                      </a:r>
                      <a:r>
                        <a:rPr lang="en-US" sz="1200" dirty="0" smtClean="0">
                          <a:solidFill>
                            <a:srgbClr val="C00000"/>
                          </a:solidFill>
                        </a:rPr>
                        <a:t> </a:t>
                      </a:r>
                      <a:r>
                        <a:rPr lang="en-US" sz="1200" dirty="0"/>
                        <a:t>(2:3)</a:t>
                      </a:r>
                    </a:p>
                  </a:txBody>
                  <a:tcPr/>
                </a:tc>
                <a:tc>
                  <a:txBody>
                    <a:bodyPr/>
                    <a:lstStyle/>
                    <a:p>
                      <a:r>
                        <a:rPr lang="en-US" sz="1200" dirty="0"/>
                        <a:t>8:5-7</a:t>
                      </a:r>
                    </a:p>
                    <a:p>
                      <a:r>
                        <a:rPr lang="en-US" sz="1200" dirty="0"/>
                        <a:t>“love” (3 times) </a:t>
                      </a:r>
                      <a:r>
                        <a:rPr lang="en-US" sz="1200" dirty="0" smtClean="0"/>
                        <a:t>/ </a:t>
                      </a:r>
                      <a:r>
                        <a:rPr lang="en-US" sz="1200" dirty="0" smtClean="0">
                          <a:solidFill>
                            <a:srgbClr val="C00000"/>
                          </a:solidFill>
                        </a:rPr>
                        <a:t>“</a:t>
                      </a:r>
                      <a:r>
                        <a:rPr lang="en-US" sz="1200" dirty="0" err="1" smtClean="0">
                          <a:solidFill>
                            <a:srgbClr val="C00000"/>
                          </a:solidFill>
                        </a:rPr>
                        <a:t>amor</a:t>
                      </a:r>
                      <a:r>
                        <a:rPr lang="en-US" sz="1200" dirty="0" smtClean="0">
                          <a:solidFill>
                            <a:srgbClr val="C00000"/>
                          </a:solidFill>
                        </a:rPr>
                        <a:t>” </a:t>
                      </a:r>
                      <a:r>
                        <a:rPr lang="en-US" sz="1200" dirty="0" smtClean="0"/>
                        <a:t>(3 </a:t>
                      </a:r>
                      <a:r>
                        <a:rPr lang="en-US" sz="1200" dirty="0" err="1" smtClean="0"/>
                        <a:t>veces</a:t>
                      </a:r>
                      <a:r>
                        <a:rPr lang="en-US" sz="1200" dirty="0" smtClean="0"/>
                        <a:t>)</a:t>
                      </a:r>
                      <a:r>
                        <a:rPr lang="en-US" sz="1200" baseline="0" dirty="0" smtClean="0"/>
                        <a:t> </a:t>
                      </a:r>
                      <a:r>
                        <a:rPr lang="en-US" sz="1200" dirty="0" smtClean="0"/>
                        <a:t>(8:6-7</a:t>
                      </a:r>
                      <a:r>
                        <a:rPr lang="en-US" sz="1200" dirty="0"/>
                        <a:t>)</a:t>
                      </a:r>
                    </a:p>
                    <a:p>
                      <a:r>
                        <a:rPr lang="en-US" sz="1200" dirty="0"/>
                        <a:t>“house” </a:t>
                      </a:r>
                      <a:r>
                        <a:rPr lang="en-US" sz="1200" dirty="0" smtClean="0"/>
                        <a:t>/ </a:t>
                      </a:r>
                      <a:r>
                        <a:rPr lang="en-US" sz="1200" dirty="0" smtClean="0">
                          <a:solidFill>
                            <a:srgbClr val="C00000"/>
                          </a:solidFill>
                        </a:rPr>
                        <a:t>“casa” </a:t>
                      </a:r>
                      <a:r>
                        <a:rPr lang="en-US" sz="1200" dirty="0" smtClean="0"/>
                        <a:t>(8:7</a:t>
                      </a:r>
                      <a:r>
                        <a:rPr lang="en-US" sz="1200" dirty="0"/>
                        <a:t>)</a:t>
                      </a:r>
                    </a:p>
                    <a:p>
                      <a:r>
                        <a:rPr lang="en-US" sz="1200" dirty="0"/>
                        <a:t>“love” (</a:t>
                      </a:r>
                      <a:r>
                        <a:rPr lang="en-US" sz="1200" dirty="0" err="1"/>
                        <a:t>dod</a:t>
                      </a:r>
                      <a:r>
                        <a:rPr lang="en-US" sz="1200" dirty="0"/>
                        <a:t>) </a:t>
                      </a:r>
                      <a:r>
                        <a:rPr lang="en-US" sz="1200" dirty="0" smtClean="0"/>
                        <a:t>/ </a:t>
                      </a:r>
                      <a:r>
                        <a:rPr lang="en-US" sz="1200" dirty="0" smtClean="0">
                          <a:solidFill>
                            <a:srgbClr val="C00000"/>
                          </a:solidFill>
                        </a:rPr>
                        <a:t>“</a:t>
                      </a:r>
                      <a:r>
                        <a:rPr lang="en-US" sz="1200" dirty="0" err="1" smtClean="0">
                          <a:solidFill>
                            <a:srgbClr val="C00000"/>
                          </a:solidFill>
                        </a:rPr>
                        <a:t>amor</a:t>
                      </a:r>
                      <a:r>
                        <a:rPr lang="en-US" sz="1200" dirty="0" smtClean="0">
                          <a:solidFill>
                            <a:srgbClr val="C00000"/>
                          </a:solidFill>
                        </a:rPr>
                        <a:t>” (</a:t>
                      </a:r>
                      <a:r>
                        <a:rPr lang="en-US" sz="1200" dirty="0" err="1" smtClean="0">
                          <a:solidFill>
                            <a:srgbClr val="C00000"/>
                          </a:solidFill>
                        </a:rPr>
                        <a:t>dod</a:t>
                      </a:r>
                      <a:r>
                        <a:rPr lang="en-US" sz="1200" dirty="0" smtClean="0">
                          <a:solidFill>
                            <a:srgbClr val="C00000"/>
                          </a:solidFill>
                        </a:rPr>
                        <a:t>)</a:t>
                      </a:r>
                      <a:r>
                        <a:rPr lang="en-US" sz="1200" baseline="0" dirty="0" smtClean="0">
                          <a:solidFill>
                            <a:srgbClr val="C00000"/>
                          </a:solidFill>
                        </a:rPr>
                        <a:t> </a:t>
                      </a:r>
                      <a:r>
                        <a:rPr lang="en-US" sz="1200" dirty="0" smtClean="0"/>
                        <a:t>(8:6-7</a:t>
                      </a:r>
                      <a:r>
                        <a:rPr lang="en-US" sz="1200" dirty="0"/>
                        <a:t>)</a:t>
                      </a:r>
                    </a:p>
                    <a:p>
                      <a:r>
                        <a:rPr lang="en-US" sz="1200" dirty="0"/>
                        <a:t>Under the “apple tree</a:t>
                      </a:r>
                      <a:r>
                        <a:rPr lang="en-US" sz="1200" dirty="0" smtClean="0"/>
                        <a:t>”* / </a:t>
                      </a:r>
                      <a:r>
                        <a:rPr lang="en-US" sz="1200" dirty="0" err="1" smtClean="0">
                          <a:solidFill>
                            <a:srgbClr val="C00000"/>
                          </a:solidFill>
                        </a:rPr>
                        <a:t>Debajo</a:t>
                      </a:r>
                      <a:r>
                        <a:rPr lang="en-US" sz="1200" baseline="0" dirty="0" smtClean="0">
                          <a:solidFill>
                            <a:srgbClr val="C00000"/>
                          </a:solidFill>
                        </a:rPr>
                        <a:t> del “</a:t>
                      </a:r>
                      <a:r>
                        <a:rPr lang="en-US" sz="1200" baseline="0" dirty="0" err="1" smtClean="0">
                          <a:solidFill>
                            <a:srgbClr val="C00000"/>
                          </a:solidFill>
                        </a:rPr>
                        <a:t>manzano</a:t>
                      </a:r>
                      <a:r>
                        <a:rPr lang="en-US" sz="1200" baseline="0" dirty="0" smtClean="0">
                          <a:solidFill>
                            <a:srgbClr val="C00000"/>
                          </a:solidFill>
                        </a:rPr>
                        <a:t>”</a:t>
                      </a:r>
                      <a:r>
                        <a:rPr lang="en-US" sz="1200" dirty="0" smtClean="0">
                          <a:solidFill>
                            <a:srgbClr val="C00000"/>
                          </a:solidFill>
                        </a:rPr>
                        <a:t> </a:t>
                      </a:r>
                      <a:r>
                        <a:rPr lang="en-US" sz="1200" dirty="0"/>
                        <a:t>(8:5a)</a:t>
                      </a:r>
                    </a:p>
                  </a:txBody>
                  <a:tcPr/>
                </a:tc>
                <a:extLst>
                  <a:ext uri="{0D108BD9-81ED-4DB2-BD59-A6C34878D82A}">
                    <a16:rowId xmlns="" xmlns:a16="http://schemas.microsoft.com/office/drawing/2014/main" val="4037083893"/>
                  </a:ext>
                </a:extLst>
              </a:tr>
              <a:tr h="485913">
                <a:tc>
                  <a:txBody>
                    <a:bodyPr/>
                    <a:lstStyle/>
                    <a:p>
                      <a:r>
                        <a:rPr lang="en-US" sz="1200" dirty="0"/>
                        <a:t>2:6-7</a:t>
                      </a:r>
                    </a:p>
                    <a:p>
                      <a:r>
                        <a:rPr lang="en-US" sz="1200" dirty="0"/>
                        <a:t>Refrain: “His left hand is under my head, and his right hand embraces me”*, “I charge you, O daughters of Jerusalem, by the gazelles or by the does of the field, Do not stir up nor awaken love until it pleases</a:t>
                      </a:r>
                      <a:r>
                        <a:rPr lang="en-US" sz="1200" dirty="0" smtClean="0"/>
                        <a:t>.”</a:t>
                      </a:r>
                    </a:p>
                    <a:p>
                      <a:r>
                        <a:rPr lang="es-ES" sz="1200" dirty="0" smtClean="0">
                          <a:solidFill>
                            <a:srgbClr val="C00000"/>
                          </a:solidFill>
                        </a:rPr>
                        <a:t>Estribillo: “Que su izquierda esté bajo mi cabeza Y su derecha me abrace.</a:t>
                      </a:r>
                      <a:r>
                        <a:rPr lang="es-ES" sz="1200" baseline="0" dirty="0" smtClean="0">
                          <a:solidFill>
                            <a:srgbClr val="C00000"/>
                          </a:solidFill>
                        </a:rPr>
                        <a:t> Y</a:t>
                      </a:r>
                      <a:r>
                        <a:rPr lang="es-ES" sz="1200" dirty="0" smtClean="0">
                          <a:solidFill>
                            <a:srgbClr val="C00000"/>
                          </a:solidFill>
                        </a:rPr>
                        <a:t>o les ruego, oh hijas de Jerusalén, Por las gacelas o por las ciervas del campo, Que no levanten ni despierten a mi amor Hasta que quiera”. </a:t>
                      </a:r>
                      <a:endParaRPr lang="en-US" sz="1200" dirty="0">
                        <a:solidFill>
                          <a:srgbClr val="C00000"/>
                        </a:solidFill>
                      </a:endParaRPr>
                    </a:p>
                  </a:txBody>
                  <a:tcPr/>
                </a:tc>
                <a:tc>
                  <a:txBody>
                    <a:bodyPr/>
                    <a:lstStyle/>
                    <a:p>
                      <a:r>
                        <a:rPr lang="en-US" sz="1200" dirty="0"/>
                        <a:t>8:3-4</a:t>
                      </a:r>
                    </a:p>
                    <a:p>
                      <a:r>
                        <a:rPr lang="en-US" sz="1200" dirty="0"/>
                        <a:t>Refrain: “His left hand is under my head, and his right hand embraces me”*, “I charge you, O daughters of Jerusalem, by the gazelles or by the does of the field, Do not stir up nor awaken love until it pleases</a:t>
                      </a:r>
                      <a:r>
                        <a:rPr lang="en-US" sz="1200" dirty="0" smtClean="0"/>
                        <a:t>.”</a:t>
                      </a:r>
                    </a:p>
                    <a:p>
                      <a:r>
                        <a:rPr lang="es-ES" sz="1200" dirty="0" smtClean="0">
                          <a:solidFill>
                            <a:srgbClr val="C00000"/>
                          </a:solidFill>
                        </a:rPr>
                        <a:t>Estribillo: “</a:t>
                      </a:r>
                      <a:r>
                        <a:rPr lang="es-ES" sz="1200" b="0" dirty="0" smtClean="0">
                          <a:solidFill>
                            <a:srgbClr val="C00000"/>
                          </a:solidFill>
                        </a:rPr>
                        <a:t>Que esté su izquierda bajo mi cabeza Y su derecha me abrace.</a:t>
                      </a:r>
                      <a:r>
                        <a:rPr lang="es-ES" sz="1200" b="0" baseline="0" dirty="0" smtClean="0">
                          <a:solidFill>
                            <a:srgbClr val="C00000"/>
                          </a:solidFill>
                        </a:rPr>
                        <a:t> </a:t>
                      </a:r>
                      <a:r>
                        <a:rPr lang="es-ES" sz="1200" b="0" dirty="0" smtClean="0">
                          <a:solidFill>
                            <a:srgbClr val="C00000"/>
                          </a:solidFill>
                        </a:rPr>
                        <a:t>Quiero que juren, oh hijas de Jerusalén; Que no despertarán ni levantarán a mi amor, Hasta que quiera”.</a:t>
                      </a:r>
                      <a:r>
                        <a:rPr lang="es-ES" sz="1200" dirty="0" smtClean="0"/>
                        <a:t> </a:t>
                      </a:r>
                      <a:endParaRPr lang="en-US" sz="1200" dirty="0"/>
                    </a:p>
                  </a:txBody>
                  <a:tcPr/>
                </a:tc>
                <a:extLst>
                  <a:ext uri="{0D108BD9-81ED-4DB2-BD59-A6C34878D82A}">
                    <a16:rowId xmlns="" xmlns:a16="http://schemas.microsoft.com/office/drawing/2014/main" val="448865051"/>
                  </a:ext>
                </a:extLst>
              </a:tr>
            </a:tbl>
          </a:graphicData>
        </a:graphic>
      </p:graphicFrame>
      <p:sp>
        <p:nvSpPr>
          <p:cNvPr id="7" name="Arrow: Right 6">
            <a:extLst>
              <a:ext uri="{FF2B5EF4-FFF2-40B4-BE49-F238E27FC236}">
                <a16:creationId xmlns="" xmlns:a16="http://schemas.microsoft.com/office/drawing/2014/main" id="{2B7393AD-690F-4D12-9744-A9394624846F}"/>
              </a:ext>
            </a:extLst>
          </p:cNvPr>
          <p:cNvSpPr/>
          <p:nvPr/>
        </p:nvSpPr>
        <p:spPr>
          <a:xfrm>
            <a:off x="4373218" y="1272208"/>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 xmlns:a16="http://schemas.microsoft.com/office/drawing/2014/main" id="{CA091968-5CD9-44D8-94BB-0CA4EDD58FFC}"/>
              </a:ext>
            </a:extLst>
          </p:cNvPr>
          <p:cNvSpPr/>
          <p:nvPr/>
        </p:nvSpPr>
        <p:spPr>
          <a:xfrm>
            <a:off x="4373218" y="2179973"/>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 xmlns:a16="http://schemas.microsoft.com/office/drawing/2014/main" id="{5E116A66-60DA-4962-91A3-BFB0403167DA}"/>
              </a:ext>
            </a:extLst>
          </p:cNvPr>
          <p:cNvSpPr/>
          <p:nvPr/>
        </p:nvSpPr>
        <p:spPr>
          <a:xfrm>
            <a:off x="4373217" y="2656849"/>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 xmlns:a16="http://schemas.microsoft.com/office/drawing/2014/main" id="{7D71CC5B-4C38-4E58-8F8E-67BEDEA66A7A}"/>
              </a:ext>
            </a:extLst>
          </p:cNvPr>
          <p:cNvSpPr/>
          <p:nvPr/>
        </p:nvSpPr>
        <p:spPr>
          <a:xfrm>
            <a:off x="4373216" y="3140984"/>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 xmlns:a16="http://schemas.microsoft.com/office/drawing/2014/main" id="{A516DA5F-F8A2-46FC-9554-C176E5084654}"/>
              </a:ext>
            </a:extLst>
          </p:cNvPr>
          <p:cNvSpPr/>
          <p:nvPr/>
        </p:nvSpPr>
        <p:spPr>
          <a:xfrm>
            <a:off x="4373216" y="3889942"/>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 xmlns:a16="http://schemas.microsoft.com/office/drawing/2014/main" id="{759D058F-27AD-44C0-A78F-A8FDF1C12F9B}"/>
              </a:ext>
            </a:extLst>
          </p:cNvPr>
          <p:cNvSpPr/>
          <p:nvPr/>
        </p:nvSpPr>
        <p:spPr>
          <a:xfrm>
            <a:off x="4373215" y="5102707"/>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9191762C-BE9F-41F2-B191-B64E293FA750}"/>
              </a:ext>
            </a:extLst>
          </p:cNvPr>
          <p:cNvSpPr txBox="1"/>
          <p:nvPr/>
        </p:nvSpPr>
        <p:spPr>
          <a:xfrm>
            <a:off x="92766" y="1364972"/>
            <a:ext cx="461665" cy="4857758"/>
          </a:xfrm>
          <a:prstGeom prst="rect">
            <a:avLst/>
          </a:prstGeom>
          <a:noFill/>
        </p:spPr>
        <p:txBody>
          <a:bodyPr vert="vert270" wrap="square" rtlCol="0">
            <a:spAutoFit/>
          </a:bodyPr>
          <a:lstStyle/>
          <a:p>
            <a:pPr algn="ctr"/>
            <a:r>
              <a:rPr lang="en-US" dirty="0"/>
              <a:t>1:2 – 2:7</a:t>
            </a:r>
          </a:p>
        </p:txBody>
      </p:sp>
      <p:sp>
        <p:nvSpPr>
          <p:cNvPr id="19" name="TextBox 18">
            <a:extLst>
              <a:ext uri="{FF2B5EF4-FFF2-40B4-BE49-F238E27FC236}">
                <a16:creationId xmlns="" xmlns:a16="http://schemas.microsoft.com/office/drawing/2014/main" id="{4BA16EA0-4F63-4765-82EA-94BD464354FF}"/>
              </a:ext>
            </a:extLst>
          </p:cNvPr>
          <p:cNvSpPr txBox="1"/>
          <p:nvPr/>
        </p:nvSpPr>
        <p:spPr>
          <a:xfrm>
            <a:off x="8602821" y="1302049"/>
            <a:ext cx="461665" cy="4857758"/>
          </a:xfrm>
          <a:prstGeom prst="rect">
            <a:avLst/>
          </a:prstGeom>
          <a:noFill/>
        </p:spPr>
        <p:txBody>
          <a:bodyPr vert="vert" wrap="square" rtlCol="0">
            <a:spAutoFit/>
          </a:bodyPr>
          <a:lstStyle/>
          <a:p>
            <a:pPr algn="ctr"/>
            <a:r>
              <a:rPr lang="en-US" dirty="0"/>
              <a:t>8:3 – 8:14</a:t>
            </a:r>
          </a:p>
        </p:txBody>
      </p:sp>
      <p:sp>
        <p:nvSpPr>
          <p:cNvPr id="5" name="TextBox 4">
            <a:extLst>
              <a:ext uri="{FF2B5EF4-FFF2-40B4-BE49-F238E27FC236}">
                <a16:creationId xmlns="" xmlns:a16="http://schemas.microsoft.com/office/drawing/2014/main" id="{83312469-7C17-4859-B09D-C0055541D19C}"/>
              </a:ext>
            </a:extLst>
          </p:cNvPr>
          <p:cNvSpPr txBox="1"/>
          <p:nvPr/>
        </p:nvSpPr>
        <p:spPr>
          <a:xfrm>
            <a:off x="208694" y="6113020"/>
            <a:ext cx="8329041" cy="1246495"/>
          </a:xfrm>
          <a:prstGeom prst="rect">
            <a:avLst/>
          </a:prstGeom>
          <a:noFill/>
        </p:spPr>
        <p:txBody>
          <a:bodyPr wrap="square" rtlCol="0">
            <a:spAutoFit/>
          </a:bodyPr>
          <a:lstStyle/>
          <a:p>
            <a:r>
              <a:rPr lang="en-US" sz="1500" dirty="0"/>
              <a:t>Note also alternating male/female patterns, and the only references to brothers and to ‘boast songs’ of the </a:t>
            </a:r>
            <a:r>
              <a:rPr lang="en-US" sz="1500" dirty="0" smtClean="0"/>
              <a:t>woman.  / </a:t>
            </a:r>
            <a:r>
              <a:rPr lang="es-ES" sz="1500" dirty="0">
                <a:solidFill>
                  <a:srgbClr val="C00000"/>
                </a:solidFill>
              </a:rPr>
              <a:t>Nótese también la alternancia de patrones </a:t>
            </a:r>
            <a:r>
              <a:rPr lang="es-ES" sz="1500" dirty="0" smtClean="0">
                <a:solidFill>
                  <a:srgbClr val="C00000"/>
                </a:solidFill>
              </a:rPr>
              <a:t>masculino/femenino</a:t>
            </a:r>
            <a:r>
              <a:rPr lang="es-ES" sz="1500" dirty="0">
                <a:solidFill>
                  <a:srgbClr val="C00000"/>
                </a:solidFill>
              </a:rPr>
              <a:t>, y las únicas referencias a los hermanos y a los "cantos de jactancia" de la mujer.</a:t>
            </a:r>
            <a:r>
              <a:rPr lang="es-ES" sz="1500" dirty="0"/>
              <a:t>					</a:t>
            </a:r>
          </a:p>
          <a:p>
            <a:r>
              <a:rPr lang="en-US" sz="1500" dirty="0"/>
              <a:t>				</a:t>
            </a:r>
          </a:p>
        </p:txBody>
      </p:sp>
    </p:spTree>
    <p:extLst>
      <p:ext uri="{BB962C8B-B14F-4D97-AF65-F5344CB8AC3E}">
        <p14:creationId xmlns:p14="http://schemas.microsoft.com/office/powerpoint/2010/main" val="324258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1F5EB8D8-D9B6-433B-9E4B-170872A31D36}"/>
              </a:ext>
            </a:extLst>
          </p:cNvPr>
          <p:cNvSpPr>
            <a:spLocks noGrp="1"/>
          </p:cNvSpPr>
          <p:nvPr>
            <p:ph type="title"/>
          </p:nvPr>
        </p:nvSpPr>
        <p:spPr>
          <a:xfrm>
            <a:off x="685800" y="124045"/>
            <a:ext cx="7772400" cy="906846"/>
          </a:xfrm>
        </p:spPr>
        <p:txBody>
          <a:bodyPr>
            <a:normAutofit/>
          </a:bodyPr>
          <a:lstStyle/>
          <a:p>
            <a:r>
              <a:rPr lang="en-US" dirty="0"/>
              <a:t>Song 7:11-8:5		   </a:t>
            </a:r>
            <a:r>
              <a:rPr lang="en-US" dirty="0" err="1"/>
              <a:t>cantares</a:t>
            </a:r>
            <a:r>
              <a:rPr lang="en-US" dirty="0"/>
              <a:t> 7:11-8:5</a:t>
            </a:r>
          </a:p>
        </p:txBody>
      </p:sp>
      <p:sp>
        <p:nvSpPr>
          <p:cNvPr id="12" name="Content Placeholder 11">
            <a:extLst>
              <a:ext uri="{FF2B5EF4-FFF2-40B4-BE49-F238E27FC236}">
                <a16:creationId xmlns:a16="http://schemas.microsoft.com/office/drawing/2014/main" xmlns="" id="{C5963655-D20C-46A6-B11B-8CE6255DB5ED}"/>
              </a:ext>
            </a:extLst>
          </p:cNvPr>
          <p:cNvSpPr>
            <a:spLocks noGrp="1"/>
          </p:cNvSpPr>
          <p:nvPr>
            <p:ph sz="half" idx="2"/>
          </p:nvPr>
        </p:nvSpPr>
        <p:spPr>
          <a:xfrm>
            <a:off x="685800" y="984591"/>
            <a:ext cx="3657600" cy="5480958"/>
          </a:xfrm>
        </p:spPr>
        <p:txBody>
          <a:bodyPr>
            <a:noAutofit/>
          </a:bodyPr>
          <a:lstStyle/>
          <a:p>
            <a:pPr marL="0" indent="0">
              <a:buNone/>
            </a:pPr>
            <a:r>
              <a:rPr lang="en-US" sz="1000" dirty="0"/>
              <a:t>Come, my beloved,</a:t>
            </a:r>
            <a:br>
              <a:rPr lang="en-US" sz="1000" dirty="0"/>
            </a:br>
            <a:r>
              <a:rPr lang="en-US" sz="1000" dirty="0"/>
              <a:t>Let us go forth to the field;</a:t>
            </a:r>
            <a:br>
              <a:rPr lang="en-US" sz="1000" dirty="0"/>
            </a:br>
            <a:r>
              <a:rPr lang="en-US" sz="1000" dirty="0"/>
              <a:t>Let us lodge in the villages.</a:t>
            </a:r>
            <a:br>
              <a:rPr lang="en-US" sz="1000" dirty="0"/>
            </a:br>
            <a:r>
              <a:rPr lang="en-US" sz="1000" dirty="0"/>
              <a:t>Let us get up early to the vineyards;</a:t>
            </a:r>
            <a:br>
              <a:rPr lang="en-US" sz="1000" dirty="0"/>
            </a:br>
            <a:r>
              <a:rPr lang="en-US" sz="1000" dirty="0"/>
              <a:t>Let us see if the vine has budded,</a:t>
            </a:r>
            <a:br>
              <a:rPr lang="en-US" sz="1000" dirty="0"/>
            </a:br>
            <a:r>
              <a:rPr lang="en-US" sz="1000" i="1" dirty="0"/>
              <a:t>Whether</a:t>
            </a:r>
            <a:r>
              <a:rPr lang="en-US" sz="1000" dirty="0"/>
              <a:t> the grape blossoms are open,</a:t>
            </a:r>
            <a:br>
              <a:rPr lang="en-US" sz="1000" dirty="0"/>
            </a:br>
            <a:r>
              <a:rPr lang="en-US" sz="1000" i="1" dirty="0"/>
              <a:t>And</a:t>
            </a:r>
            <a:r>
              <a:rPr lang="en-US" sz="1000" dirty="0"/>
              <a:t> the pomegranates are in bloom.</a:t>
            </a:r>
            <a:br>
              <a:rPr lang="en-US" sz="1000" dirty="0"/>
            </a:br>
            <a:r>
              <a:rPr lang="en-US" sz="1000" dirty="0"/>
              <a:t>There I will give you my love.</a:t>
            </a:r>
            <a:br>
              <a:rPr lang="en-US" sz="1000" dirty="0"/>
            </a:br>
            <a:r>
              <a:rPr lang="en-US" sz="1000" dirty="0"/>
              <a:t>The mandrakes give off a fragrance,</a:t>
            </a:r>
            <a:br>
              <a:rPr lang="en-US" sz="1000" dirty="0"/>
            </a:br>
            <a:r>
              <a:rPr lang="en-US" sz="1000" dirty="0"/>
              <a:t>And at our gates </a:t>
            </a:r>
            <a:r>
              <a:rPr lang="en-US" sz="1000" i="1" dirty="0"/>
              <a:t>are</a:t>
            </a:r>
            <a:r>
              <a:rPr lang="en-US" sz="1000" dirty="0"/>
              <a:t> pleasant </a:t>
            </a:r>
            <a:r>
              <a:rPr lang="en-US" sz="1000" i="1" dirty="0"/>
              <a:t>fruits,</a:t>
            </a:r>
            <a:r>
              <a:rPr lang="en-US" sz="1000" dirty="0"/>
              <a:t/>
            </a:r>
            <a:br>
              <a:rPr lang="en-US" sz="1000" dirty="0"/>
            </a:br>
            <a:r>
              <a:rPr lang="en-US" sz="1000" dirty="0"/>
              <a:t>All manner, new and old,</a:t>
            </a:r>
            <a:br>
              <a:rPr lang="en-US" sz="1000" dirty="0"/>
            </a:br>
            <a:r>
              <a:rPr lang="en-US" sz="1000" dirty="0"/>
              <a:t>Which I have laid up for you, my beloved.</a:t>
            </a:r>
          </a:p>
          <a:p>
            <a:pPr marL="0" indent="0">
              <a:buNone/>
            </a:pPr>
            <a:r>
              <a:rPr lang="en-US" sz="1000" dirty="0"/>
              <a:t>Oh, that you were like my brother,</a:t>
            </a:r>
            <a:br>
              <a:rPr lang="en-US" sz="1000" dirty="0"/>
            </a:br>
            <a:r>
              <a:rPr lang="en-US" sz="1000" dirty="0"/>
              <a:t>Who nursed at my mother’s breasts!</a:t>
            </a:r>
            <a:br>
              <a:rPr lang="en-US" sz="1000" dirty="0"/>
            </a:br>
            <a:r>
              <a:rPr lang="en-US" sz="1000" i="1" dirty="0"/>
              <a:t>If</a:t>
            </a:r>
            <a:r>
              <a:rPr lang="en-US" sz="1000" dirty="0"/>
              <a:t> I should find you outside,</a:t>
            </a:r>
            <a:br>
              <a:rPr lang="en-US" sz="1000" dirty="0"/>
            </a:br>
            <a:r>
              <a:rPr lang="en-US" sz="1000" dirty="0"/>
              <a:t>I would kiss you;</a:t>
            </a:r>
            <a:br>
              <a:rPr lang="en-US" sz="1000" dirty="0"/>
            </a:br>
            <a:r>
              <a:rPr lang="en-US" sz="1000" dirty="0"/>
              <a:t>I would not be despised.</a:t>
            </a:r>
            <a:br>
              <a:rPr lang="en-US" sz="1000" dirty="0"/>
            </a:br>
            <a:r>
              <a:rPr lang="en-US" sz="1000" dirty="0"/>
              <a:t>I would lead you </a:t>
            </a:r>
            <a:r>
              <a:rPr lang="en-US" sz="1000" i="1" dirty="0"/>
              <a:t>and</a:t>
            </a:r>
            <a:r>
              <a:rPr lang="en-US" sz="1000" dirty="0"/>
              <a:t> bring you</a:t>
            </a:r>
            <a:br>
              <a:rPr lang="en-US" sz="1000" dirty="0"/>
            </a:br>
            <a:r>
              <a:rPr lang="en-US" sz="1000" dirty="0"/>
              <a:t>Into the house of my mother,</a:t>
            </a:r>
            <a:br>
              <a:rPr lang="en-US" sz="1000" dirty="0"/>
            </a:br>
            <a:r>
              <a:rPr lang="en-US" sz="1000" dirty="0"/>
              <a:t>She </a:t>
            </a:r>
            <a:r>
              <a:rPr lang="en-US" sz="1000" i="1" dirty="0"/>
              <a:t>who</a:t>
            </a:r>
            <a:r>
              <a:rPr lang="en-US" sz="1000" dirty="0"/>
              <a:t> used to instruct me.</a:t>
            </a:r>
            <a:br>
              <a:rPr lang="en-US" sz="1000" dirty="0"/>
            </a:br>
            <a:r>
              <a:rPr lang="en-US" sz="1000" dirty="0"/>
              <a:t>I would cause you to drink of spiced wine,</a:t>
            </a:r>
            <a:br>
              <a:rPr lang="en-US" sz="1000" dirty="0"/>
            </a:br>
            <a:r>
              <a:rPr lang="en-US" sz="1000" dirty="0"/>
              <a:t>Of the juice of my pomegranate.</a:t>
            </a:r>
          </a:p>
          <a:p>
            <a:pPr marL="0" indent="0">
              <a:buNone/>
            </a:pPr>
            <a:r>
              <a:rPr lang="en-US" sz="1000" b="1" dirty="0"/>
              <a:t>(To the Daughters of Jerusalem)</a:t>
            </a:r>
          </a:p>
          <a:p>
            <a:pPr marL="0" indent="0">
              <a:buNone/>
            </a:pPr>
            <a:r>
              <a:rPr lang="en-US" sz="1000" dirty="0"/>
              <a:t>His left hand </a:t>
            </a:r>
            <a:r>
              <a:rPr lang="en-US" sz="1000" i="1" dirty="0"/>
              <a:t>is</a:t>
            </a:r>
            <a:r>
              <a:rPr lang="en-US" sz="1000" dirty="0"/>
              <a:t> under my head,</a:t>
            </a:r>
            <a:br>
              <a:rPr lang="en-US" sz="1000" dirty="0"/>
            </a:br>
            <a:r>
              <a:rPr lang="en-US" sz="1000" dirty="0"/>
              <a:t>And his right hand embraces me.</a:t>
            </a:r>
            <a:br>
              <a:rPr lang="en-US" sz="1000" dirty="0"/>
            </a:br>
            <a:r>
              <a:rPr lang="en-US" sz="1000" dirty="0"/>
              <a:t>I charge you, O daughters of Jerusalem,</a:t>
            </a:r>
            <a:br>
              <a:rPr lang="en-US" sz="1000" dirty="0"/>
            </a:br>
            <a:r>
              <a:rPr lang="en-US" sz="1000" dirty="0"/>
              <a:t>Do not stir up nor awaken love</a:t>
            </a:r>
            <a:br>
              <a:rPr lang="en-US" sz="1000" dirty="0"/>
            </a:br>
            <a:r>
              <a:rPr lang="en-US" sz="1000" dirty="0"/>
              <a:t>Until it pleases.</a:t>
            </a:r>
          </a:p>
          <a:p>
            <a:pPr marL="0" indent="0">
              <a:buNone/>
            </a:pPr>
            <a:r>
              <a:rPr lang="en-US" sz="1000" b="1" dirty="0"/>
              <a:t>A Relative</a:t>
            </a:r>
          </a:p>
          <a:p>
            <a:pPr marL="0" indent="0">
              <a:buNone/>
            </a:pPr>
            <a:r>
              <a:rPr lang="en-US" sz="1000" dirty="0"/>
              <a:t>Who </a:t>
            </a:r>
            <a:r>
              <a:rPr lang="en-US" sz="1000" i="1" dirty="0"/>
              <a:t>is</a:t>
            </a:r>
            <a:r>
              <a:rPr lang="en-US" sz="1000" dirty="0"/>
              <a:t> this coming up from the wilderness,</a:t>
            </a:r>
            <a:br>
              <a:rPr lang="en-US" sz="1000" dirty="0"/>
            </a:br>
            <a:r>
              <a:rPr lang="en-US" sz="1000" dirty="0"/>
              <a:t>Leaning upon her beloved?</a:t>
            </a:r>
          </a:p>
          <a:p>
            <a:pPr marL="0" indent="0">
              <a:buNone/>
            </a:pPr>
            <a:r>
              <a:rPr lang="en-US" sz="1000" dirty="0"/>
              <a:t>I awakened you under the apple tree.</a:t>
            </a:r>
            <a:br>
              <a:rPr lang="en-US" sz="1000" dirty="0"/>
            </a:br>
            <a:r>
              <a:rPr lang="en-US" sz="1000" dirty="0"/>
              <a:t>There your mother brought you forth;</a:t>
            </a:r>
            <a:br>
              <a:rPr lang="en-US" sz="1000" dirty="0"/>
            </a:br>
            <a:r>
              <a:rPr lang="en-US" sz="1000" dirty="0"/>
              <a:t>There she </a:t>
            </a:r>
            <a:r>
              <a:rPr lang="en-US" sz="1000" i="1" dirty="0"/>
              <a:t>who</a:t>
            </a:r>
            <a:r>
              <a:rPr lang="en-US" sz="1000" dirty="0"/>
              <a:t> bore you brought </a:t>
            </a:r>
            <a:r>
              <a:rPr lang="en-US" sz="1000" i="1" dirty="0"/>
              <a:t>you</a:t>
            </a:r>
            <a:r>
              <a:rPr lang="en-US" sz="1000" dirty="0"/>
              <a:t> forth.</a:t>
            </a:r>
          </a:p>
        </p:txBody>
      </p:sp>
      <p:sp>
        <p:nvSpPr>
          <p:cNvPr id="14" name="Content Placeholder 13">
            <a:extLst>
              <a:ext uri="{FF2B5EF4-FFF2-40B4-BE49-F238E27FC236}">
                <a16:creationId xmlns:a16="http://schemas.microsoft.com/office/drawing/2014/main" xmlns="" id="{32802741-2E03-429F-BB86-B2479C7C8518}"/>
              </a:ext>
            </a:extLst>
          </p:cNvPr>
          <p:cNvSpPr>
            <a:spLocks noGrp="1"/>
          </p:cNvSpPr>
          <p:nvPr>
            <p:ph sz="quarter" idx="4"/>
          </p:nvPr>
        </p:nvSpPr>
        <p:spPr>
          <a:xfrm>
            <a:off x="4890242" y="984591"/>
            <a:ext cx="3657600" cy="5480958"/>
          </a:xfrm>
        </p:spPr>
        <p:txBody>
          <a:bodyPr>
            <a:noAutofit/>
          </a:bodyPr>
          <a:lstStyle/>
          <a:p>
            <a:pPr marL="0" indent="0">
              <a:buNone/>
            </a:pPr>
            <a:r>
              <a:rPr lang="en-US" sz="1000" dirty="0"/>
              <a:t>Ven, </a:t>
            </a:r>
            <a:r>
              <a:rPr lang="en-US" sz="1000" dirty="0" err="1"/>
              <a:t>amado</a:t>
            </a:r>
            <a:r>
              <a:rPr lang="en-US" sz="1000" dirty="0"/>
              <a:t> </a:t>
            </a:r>
            <a:r>
              <a:rPr lang="en-US" sz="1000" dirty="0" err="1"/>
              <a:t>mío</a:t>
            </a:r>
            <a:r>
              <a:rPr lang="en-US" sz="1000" dirty="0"/>
              <a:t>, 	                                           </a:t>
            </a:r>
            <a:r>
              <a:rPr lang="en-US" sz="1000" dirty="0" err="1"/>
              <a:t>salgamos</a:t>
            </a:r>
            <a:r>
              <a:rPr lang="en-US" sz="1000" dirty="0"/>
              <a:t> al campo,</a:t>
            </a:r>
            <a:br>
              <a:rPr lang="en-US" sz="1000" dirty="0"/>
            </a:br>
            <a:r>
              <a:rPr lang="en-US" sz="1000" dirty="0" err="1"/>
              <a:t>Pasemos</a:t>
            </a:r>
            <a:r>
              <a:rPr lang="en-US" sz="1000" dirty="0"/>
              <a:t> la </a:t>
            </a:r>
            <a:r>
              <a:rPr lang="en-US" sz="1000" dirty="0" err="1"/>
              <a:t>noche</a:t>
            </a:r>
            <a:r>
              <a:rPr lang="en-US" sz="1000" dirty="0"/>
              <a:t> </a:t>
            </a:r>
            <a:r>
              <a:rPr lang="en-US" sz="1000" dirty="0" err="1"/>
              <a:t>en</a:t>
            </a:r>
            <a:r>
              <a:rPr lang="en-US" sz="1000" dirty="0"/>
              <a:t> las aldeas.</a:t>
            </a:r>
            <a:br>
              <a:rPr lang="en-US" sz="1000" dirty="0"/>
            </a:br>
            <a:r>
              <a:rPr lang="en-US" sz="1000" dirty="0" err="1"/>
              <a:t>Levantémonos</a:t>
            </a:r>
            <a:r>
              <a:rPr lang="en-US" sz="1000" dirty="0"/>
              <a:t> </a:t>
            </a:r>
            <a:r>
              <a:rPr lang="en-US" sz="1000" dirty="0" err="1"/>
              <a:t>temprano</a:t>
            </a:r>
            <a:r>
              <a:rPr lang="en-US" sz="1000" dirty="0"/>
              <a:t> y </a:t>
            </a:r>
            <a:r>
              <a:rPr lang="en-US" sz="1000" dirty="0" err="1"/>
              <a:t>vayamos</a:t>
            </a:r>
            <a:r>
              <a:rPr lang="en-US" sz="1000" dirty="0"/>
              <a:t> a las </a:t>
            </a:r>
            <a:r>
              <a:rPr lang="en-US" sz="1000" dirty="0" err="1"/>
              <a:t>viñas</a:t>
            </a:r>
            <a:r>
              <a:rPr lang="en-US" sz="1000" dirty="0"/>
              <a:t>;</a:t>
            </a:r>
            <a:br>
              <a:rPr lang="en-US" sz="1000" dirty="0"/>
            </a:br>
            <a:r>
              <a:rPr lang="en-US" sz="1000" dirty="0" err="1"/>
              <a:t>Veamos</a:t>
            </a:r>
            <a:r>
              <a:rPr lang="en-US" sz="1000" dirty="0"/>
              <a:t> </a:t>
            </a:r>
            <a:r>
              <a:rPr lang="en-US" sz="1000" dirty="0" err="1"/>
              <a:t>si</a:t>
            </a:r>
            <a:r>
              <a:rPr lang="en-US" sz="1000" dirty="0"/>
              <a:t> la vid ha </a:t>
            </a:r>
            <a:r>
              <a:rPr lang="en-US" sz="1000" dirty="0" err="1"/>
              <a:t>brotado</a:t>
            </a:r>
            <a:r>
              <a:rPr lang="en-US" sz="1000" dirty="0"/>
              <a:t>,</a:t>
            </a:r>
            <a:br>
              <a:rPr lang="en-US" sz="1000" dirty="0"/>
            </a:br>
            <a:r>
              <a:rPr lang="en-US" sz="1000" dirty="0"/>
              <a:t>Si se </a:t>
            </a:r>
            <a:r>
              <a:rPr lang="en-US" sz="1000" dirty="0" err="1"/>
              <a:t>han</a:t>
            </a:r>
            <a:r>
              <a:rPr lang="en-US" sz="1000" dirty="0"/>
              <a:t> </a:t>
            </a:r>
            <a:r>
              <a:rPr lang="en-US" sz="1000" dirty="0" err="1"/>
              <a:t>abierto</a:t>
            </a:r>
            <a:r>
              <a:rPr lang="en-US" sz="1000" dirty="0"/>
              <a:t> sus </a:t>
            </a:r>
            <a:r>
              <a:rPr lang="en-US" sz="1000" dirty="0" err="1"/>
              <a:t>flores</a:t>
            </a:r>
            <a:r>
              <a:rPr lang="en-US" sz="1000" dirty="0"/>
              <a:t>,</a:t>
            </a:r>
            <a:br>
              <a:rPr lang="en-US" sz="1000" dirty="0"/>
            </a:br>
            <a:r>
              <a:rPr lang="en-US" sz="1000" dirty="0"/>
              <a:t>Y </a:t>
            </a:r>
            <a:r>
              <a:rPr lang="en-US" sz="1000" dirty="0" err="1"/>
              <a:t>si</a:t>
            </a:r>
            <a:r>
              <a:rPr lang="en-US" sz="1000" dirty="0"/>
              <a:t> </a:t>
            </a:r>
            <a:r>
              <a:rPr lang="en-US" sz="1000" dirty="0" err="1"/>
              <a:t>han</a:t>
            </a:r>
            <a:r>
              <a:rPr lang="en-US" sz="1000" dirty="0"/>
              <a:t> </a:t>
            </a:r>
            <a:r>
              <a:rPr lang="en-US" sz="1000" dirty="0" err="1"/>
              <a:t>florecido</a:t>
            </a:r>
            <a:r>
              <a:rPr lang="en-US" sz="1000" dirty="0"/>
              <a:t> </a:t>
            </a:r>
            <a:r>
              <a:rPr lang="en-US" sz="1000" dirty="0" err="1"/>
              <a:t>los</a:t>
            </a:r>
            <a:r>
              <a:rPr lang="en-US" sz="1000" dirty="0"/>
              <a:t> </a:t>
            </a:r>
            <a:r>
              <a:rPr lang="en-US" sz="1000" dirty="0" err="1"/>
              <a:t>granados</a:t>
            </a:r>
            <a:r>
              <a:rPr lang="en-US" sz="1000" dirty="0"/>
              <a:t>.</a:t>
            </a:r>
            <a:br>
              <a:rPr lang="en-US" sz="1000" dirty="0"/>
            </a:br>
            <a:r>
              <a:rPr lang="en-US" sz="1000" dirty="0" err="1"/>
              <a:t>Allí</a:t>
            </a:r>
            <a:r>
              <a:rPr lang="en-US" sz="1000" dirty="0"/>
              <a:t> </a:t>
            </a:r>
            <a:r>
              <a:rPr lang="en-US" sz="1000" dirty="0" err="1"/>
              <a:t>te</a:t>
            </a:r>
            <a:r>
              <a:rPr lang="en-US" sz="1000" dirty="0"/>
              <a:t> </a:t>
            </a:r>
            <a:r>
              <a:rPr lang="en-US" sz="1000" dirty="0" err="1"/>
              <a:t>entregaré</a:t>
            </a:r>
            <a:r>
              <a:rPr lang="en-US" sz="1000" dirty="0"/>
              <a:t> mi amor.</a:t>
            </a:r>
            <a:br>
              <a:rPr lang="en-US" sz="1000" dirty="0"/>
            </a:br>
            <a:r>
              <a:rPr lang="en-US" sz="1000" dirty="0"/>
              <a:t>Las </a:t>
            </a:r>
            <a:r>
              <a:rPr lang="en-US" sz="1000" dirty="0" err="1"/>
              <a:t>mandrágoras</a:t>
            </a:r>
            <a:r>
              <a:rPr lang="en-US" sz="1000" dirty="0"/>
              <a:t> </a:t>
            </a:r>
            <a:r>
              <a:rPr lang="en-US" sz="1000" dirty="0" err="1"/>
              <a:t>han</a:t>
            </a:r>
            <a:r>
              <a:rPr lang="en-US" sz="1000" dirty="0"/>
              <a:t> </a:t>
            </a:r>
            <a:r>
              <a:rPr lang="en-US" sz="1000" dirty="0" err="1"/>
              <a:t>exhalado</a:t>
            </a:r>
            <a:r>
              <a:rPr lang="en-US" sz="1000" dirty="0"/>
              <a:t> </a:t>
            </a:r>
            <a:r>
              <a:rPr lang="en-US" sz="1000" dirty="0" err="1"/>
              <a:t>su</a:t>
            </a:r>
            <a:r>
              <a:rPr lang="en-US" sz="1000" dirty="0"/>
              <a:t> </a:t>
            </a:r>
            <a:r>
              <a:rPr lang="en-US" sz="1000" dirty="0" err="1"/>
              <a:t>fragancia</a:t>
            </a:r>
            <a:r>
              <a:rPr lang="en-US" sz="1000" dirty="0"/>
              <a:t>,</a:t>
            </a:r>
            <a:br>
              <a:rPr lang="en-US" sz="1000" dirty="0"/>
            </a:br>
            <a:r>
              <a:rPr lang="en-US" sz="1000" dirty="0"/>
              <a:t>Y a </a:t>
            </a:r>
            <a:r>
              <a:rPr lang="en-US" sz="1000" dirty="0" err="1"/>
              <a:t>nuestras</a:t>
            </a:r>
            <a:r>
              <a:rPr lang="en-US" sz="1000" dirty="0"/>
              <a:t> </a:t>
            </a:r>
            <a:r>
              <a:rPr lang="en-US" sz="1000" dirty="0" err="1"/>
              <a:t>puertas</a:t>
            </a:r>
            <a:r>
              <a:rPr lang="en-US" sz="1000" dirty="0"/>
              <a:t> hay </a:t>
            </a:r>
            <a:r>
              <a:rPr lang="en-US" sz="1000" dirty="0" err="1"/>
              <a:t>toda</a:t>
            </a:r>
            <a:r>
              <a:rPr lang="en-US" sz="1000" dirty="0"/>
              <a:t> </a:t>
            </a:r>
            <a:r>
              <a:rPr lang="en-US" sz="1000" dirty="0" err="1"/>
              <a:t>clase</a:t>
            </a:r>
            <a:r>
              <a:rPr lang="en-US" sz="1000" dirty="0"/>
              <a:t> de </a:t>
            </a:r>
            <a:r>
              <a:rPr lang="en-US" sz="1000" dirty="0" err="1"/>
              <a:t>frutas</a:t>
            </a:r>
            <a:r>
              <a:rPr lang="en-US" sz="1000" dirty="0"/>
              <a:t> </a:t>
            </a:r>
            <a:r>
              <a:rPr lang="en-US" sz="1000" dirty="0" err="1"/>
              <a:t>escogidas</a:t>
            </a:r>
            <a:r>
              <a:rPr lang="en-US" sz="1000" dirty="0"/>
              <a:t>,</a:t>
            </a:r>
            <a:br>
              <a:rPr lang="en-US" sz="1000" dirty="0"/>
            </a:br>
            <a:r>
              <a:rPr lang="en-US" sz="1000" dirty="0"/>
              <a:t>Tanto </a:t>
            </a:r>
            <a:r>
              <a:rPr lang="en-US" sz="1000" dirty="0" err="1"/>
              <a:t>nuevas</a:t>
            </a:r>
            <a:r>
              <a:rPr lang="en-US" sz="1000" dirty="0"/>
              <a:t> </a:t>
            </a:r>
            <a:r>
              <a:rPr lang="en-US" sz="1000" dirty="0" err="1"/>
              <a:t>como</a:t>
            </a:r>
            <a:r>
              <a:rPr lang="en-US" sz="1000" dirty="0"/>
              <a:t> </a:t>
            </a:r>
            <a:r>
              <a:rPr lang="en-US" sz="1000" dirty="0" err="1"/>
              <a:t>añejas</a:t>
            </a:r>
            <a:r>
              <a:rPr lang="en-US" sz="1000" dirty="0"/>
              <a:t>,</a:t>
            </a:r>
            <a:br>
              <a:rPr lang="en-US" sz="1000" dirty="0"/>
            </a:br>
            <a:r>
              <a:rPr lang="en-US" sz="1000" dirty="0"/>
              <a:t>Que he </a:t>
            </a:r>
            <a:r>
              <a:rPr lang="en-US" sz="1000" dirty="0" err="1"/>
              <a:t>guardado</a:t>
            </a:r>
            <a:r>
              <a:rPr lang="en-US" sz="1000" dirty="0"/>
              <a:t> para </a:t>
            </a:r>
            <a:r>
              <a:rPr lang="en-US" sz="1000" dirty="0" err="1"/>
              <a:t>ti</a:t>
            </a:r>
            <a:r>
              <a:rPr lang="en-US" sz="1000" dirty="0"/>
              <a:t>, </a:t>
            </a:r>
            <a:r>
              <a:rPr lang="en-US" sz="1000" dirty="0" err="1"/>
              <a:t>amado</a:t>
            </a:r>
            <a:r>
              <a:rPr lang="en-US" sz="1000" dirty="0"/>
              <a:t> </a:t>
            </a:r>
            <a:r>
              <a:rPr lang="en-US" sz="1000" dirty="0" err="1"/>
              <a:t>mío</a:t>
            </a:r>
            <a:r>
              <a:rPr lang="en-US" sz="1000" dirty="0"/>
              <a:t>.</a:t>
            </a:r>
          </a:p>
          <a:p>
            <a:pPr marL="0" indent="0">
              <a:buNone/>
            </a:pPr>
            <a:r>
              <a:rPr lang="en-US" sz="1000" dirty="0"/>
              <a:t>¡Ah, </a:t>
            </a:r>
            <a:r>
              <a:rPr lang="en-US" sz="1000" dirty="0" err="1"/>
              <a:t>si</a:t>
            </a:r>
            <a:r>
              <a:rPr lang="en-US" sz="1000" dirty="0"/>
              <a:t> </a:t>
            </a:r>
            <a:r>
              <a:rPr lang="en-US" sz="1000" dirty="0" err="1"/>
              <a:t>tú</a:t>
            </a:r>
            <a:r>
              <a:rPr lang="en-US" sz="1000" dirty="0"/>
              <a:t> </a:t>
            </a:r>
            <a:r>
              <a:rPr lang="en-US" sz="1000" dirty="0" err="1"/>
              <a:t>fueras</a:t>
            </a:r>
            <a:r>
              <a:rPr lang="en-US" sz="1000" dirty="0"/>
              <a:t> </a:t>
            </a:r>
            <a:r>
              <a:rPr lang="en-US" sz="1000" dirty="0" err="1"/>
              <a:t>como</a:t>
            </a:r>
            <a:r>
              <a:rPr lang="en-US" sz="1000" dirty="0"/>
              <a:t> mi </a:t>
            </a:r>
            <a:r>
              <a:rPr lang="en-US" sz="1000" dirty="0" err="1"/>
              <a:t>hermano</a:t>
            </a:r>
            <a:r>
              <a:rPr lang="en-US" sz="1000" dirty="0"/>
              <a:t>,</a:t>
            </a:r>
            <a:br>
              <a:rPr lang="en-US" sz="1000" dirty="0"/>
            </a:br>
            <a:r>
              <a:rPr lang="en-US" sz="1000" dirty="0" err="1"/>
              <a:t>Amamantado</a:t>
            </a:r>
            <a:r>
              <a:rPr lang="en-US" sz="1000" dirty="0"/>
              <a:t> a </a:t>
            </a:r>
            <a:r>
              <a:rPr lang="en-US" sz="1000" dirty="0" err="1"/>
              <a:t>los</a:t>
            </a:r>
            <a:r>
              <a:rPr lang="en-US" sz="1000" dirty="0"/>
              <a:t> </a:t>
            </a:r>
            <a:r>
              <a:rPr lang="en-US" sz="1000" dirty="0" err="1"/>
              <a:t>pechos</a:t>
            </a:r>
            <a:r>
              <a:rPr lang="en-US" sz="1000" dirty="0"/>
              <a:t> de mi </a:t>
            </a:r>
            <a:r>
              <a:rPr lang="en-US" sz="1000" dirty="0" err="1"/>
              <a:t>madre</a:t>
            </a:r>
            <a:r>
              <a:rPr lang="en-US" sz="1000" dirty="0"/>
              <a:t>!</a:t>
            </a:r>
            <a:br>
              <a:rPr lang="en-US" sz="1000" dirty="0"/>
            </a:br>
            <a:r>
              <a:rPr lang="en-US" sz="1000" dirty="0"/>
              <a:t>Si </a:t>
            </a:r>
            <a:r>
              <a:rPr lang="en-US" sz="1000" dirty="0" err="1"/>
              <a:t>te</a:t>
            </a:r>
            <a:r>
              <a:rPr lang="en-US" sz="1000" dirty="0"/>
              <a:t> </a:t>
            </a:r>
            <a:r>
              <a:rPr lang="en-US" sz="1000" dirty="0" err="1"/>
              <a:t>encontrara</a:t>
            </a:r>
            <a:r>
              <a:rPr lang="en-US" sz="1000" dirty="0"/>
              <a:t> </a:t>
            </a:r>
            <a:r>
              <a:rPr lang="en-US" sz="1000" dirty="0" err="1"/>
              <a:t>afuera</a:t>
            </a:r>
            <a:r>
              <a:rPr lang="en-US" sz="1000" dirty="0"/>
              <a:t>,       		                         </a:t>
            </a:r>
            <a:r>
              <a:rPr lang="en-US" sz="1000" dirty="0" err="1"/>
              <a:t>te</a:t>
            </a:r>
            <a:r>
              <a:rPr lang="en-US" sz="1000" dirty="0"/>
              <a:t> </a:t>
            </a:r>
            <a:r>
              <a:rPr lang="en-US" sz="1000" dirty="0" err="1"/>
              <a:t>besaría</a:t>
            </a:r>
            <a:r>
              <a:rPr lang="en-US" sz="1000" dirty="0"/>
              <a:t>,</a:t>
            </a:r>
            <a:br>
              <a:rPr lang="en-US" sz="1000" dirty="0"/>
            </a:br>
            <a:r>
              <a:rPr lang="en-US" sz="1000" dirty="0"/>
              <a:t>Y no me </a:t>
            </a:r>
            <a:r>
              <a:rPr lang="en-US" sz="1000" dirty="0" err="1"/>
              <a:t>despreciarían</a:t>
            </a:r>
            <a:r>
              <a:rPr lang="en-US" sz="1000" dirty="0"/>
              <a:t>.</a:t>
            </a:r>
            <a:br>
              <a:rPr lang="en-US" sz="1000" dirty="0"/>
            </a:br>
            <a:r>
              <a:rPr lang="en-US" sz="1000" dirty="0" err="1"/>
              <a:t>Te</a:t>
            </a:r>
            <a:r>
              <a:rPr lang="en-US" sz="1000" dirty="0"/>
              <a:t> </a:t>
            </a:r>
            <a:r>
              <a:rPr lang="en-US" sz="1000" dirty="0" err="1"/>
              <a:t>llevaría</a:t>
            </a:r>
            <a:r>
              <a:rPr lang="en-US" sz="1000" dirty="0"/>
              <a:t> y </a:t>
            </a:r>
            <a:r>
              <a:rPr lang="en-US" sz="1000" dirty="0" err="1"/>
              <a:t>te</a:t>
            </a:r>
            <a:r>
              <a:rPr lang="en-US" sz="1000" dirty="0"/>
              <a:t> </a:t>
            </a:r>
            <a:r>
              <a:rPr lang="en-US" sz="1000" dirty="0" err="1"/>
              <a:t>introduciría</a:t>
            </a:r>
            <a:r>
              <a:rPr lang="en-US" sz="1000" dirty="0"/>
              <a:t/>
            </a:r>
            <a:br>
              <a:rPr lang="en-US" sz="1000" dirty="0"/>
            </a:br>
            <a:r>
              <a:rPr lang="en-US" sz="1000" dirty="0" err="1"/>
              <a:t>En</a:t>
            </a:r>
            <a:r>
              <a:rPr lang="en-US" sz="1000" dirty="0"/>
              <a:t> la casa de mi </a:t>
            </a:r>
            <a:r>
              <a:rPr lang="en-US" sz="1000" dirty="0" err="1"/>
              <a:t>madre</a:t>
            </a:r>
            <a:r>
              <a:rPr lang="en-US" sz="1000" dirty="0"/>
              <a:t>, 		                         que me </a:t>
            </a:r>
            <a:r>
              <a:rPr lang="en-US" sz="1000" dirty="0" err="1"/>
              <a:t>enseñaba</a:t>
            </a:r>
            <a:r>
              <a:rPr lang="en-US" sz="1000" dirty="0"/>
              <a:t>;</a:t>
            </a:r>
            <a:br>
              <a:rPr lang="en-US" sz="1000" dirty="0"/>
            </a:br>
            <a:r>
              <a:rPr lang="en-US" sz="1000" dirty="0" err="1"/>
              <a:t>Te</a:t>
            </a:r>
            <a:r>
              <a:rPr lang="en-US" sz="1000" dirty="0"/>
              <a:t> </a:t>
            </a:r>
            <a:r>
              <a:rPr lang="en-US" sz="1000" dirty="0" err="1"/>
              <a:t>daría</a:t>
            </a:r>
            <a:r>
              <a:rPr lang="en-US" sz="1000" dirty="0"/>
              <a:t> a </a:t>
            </a:r>
            <a:r>
              <a:rPr lang="en-US" sz="1000" dirty="0" err="1"/>
              <a:t>beber</a:t>
            </a:r>
            <a:r>
              <a:rPr lang="en-US" sz="1000" dirty="0"/>
              <a:t> vino </a:t>
            </a:r>
            <a:r>
              <a:rPr lang="en-US" sz="1000" dirty="0" err="1"/>
              <a:t>sazonado</a:t>
            </a:r>
            <a:r>
              <a:rPr lang="en-US" sz="1000" dirty="0"/>
              <a:t> 	                          del </a:t>
            </a:r>
            <a:r>
              <a:rPr lang="en-US" sz="1000" dirty="0" err="1"/>
              <a:t>zumo</a:t>
            </a:r>
            <a:r>
              <a:rPr lang="en-US" sz="1000" dirty="0"/>
              <a:t> de mis </a:t>
            </a:r>
            <a:r>
              <a:rPr lang="en-US" sz="1000" dirty="0" err="1"/>
              <a:t>granadas</a:t>
            </a:r>
            <a:r>
              <a:rPr lang="en-US" sz="1000" dirty="0"/>
              <a:t>.</a:t>
            </a:r>
            <a:br>
              <a:rPr lang="en-US" sz="1000" dirty="0"/>
            </a:br>
            <a:endParaRPr lang="en-US" sz="500" b="1" dirty="0"/>
          </a:p>
          <a:p>
            <a:pPr marL="0" indent="0">
              <a:buNone/>
            </a:pPr>
            <a:r>
              <a:rPr lang="en-US" sz="1000" b="1" dirty="0"/>
              <a:t>(A las </a:t>
            </a:r>
            <a:r>
              <a:rPr lang="en-US" sz="1000" b="1" dirty="0" err="1"/>
              <a:t>Hijas</a:t>
            </a:r>
            <a:r>
              <a:rPr lang="en-US" sz="1000" b="1" dirty="0"/>
              <a:t> de </a:t>
            </a:r>
            <a:r>
              <a:rPr lang="en-US" sz="1000" b="1" dirty="0" err="1"/>
              <a:t>Jerusalen</a:t>
            </a:r>
            <a:r>
              <a:rPr lang="en-US" sz="1000" b="1" dirty="0"/>
              <a:t>)</a:t>
            </a:r>
          </a:p>
          <a:p>
            <a:pPr marL="0" indent="0">
              <a:buNone/>
            </a:pPr>
            <a:r>
              <a:rPr lang="en-US" sz="1000" dirty="0"/>
              <a:t>Que </a:t>
            </a:r>
            <a:r>
              <a:rPr lang="en-US" sz="1000" dirty="0" err="1"/>
              <a:t>esté</a:t>
            </a:r>
            <a:r>
              <a:rPr lang="en-US" sz="1000" dirty="0"/>
              <a:t> </a:t>
            </a:r>
            <a:r>
              <a:rPr lang="en-US" sz="1000" dirty="0" err="1"/>
              <a:t>su</a:t>
            </a:r>
            <a:r>
              <a:rPr lang="en-US" sz="1000" dirty="0"/>
              <a:t> </a:t>
            </a:r>
            <a:r>
              <a:rPr lang="en-US" sz="1000" dirty="0" err="1"/>
              <a:t>izquierda</a:t>
            </a:r>
            <a:r>
              <a:rPr lang="en-US" sz="1000" dirty="0"/>
              <a:t> bajo mi cabeza</a:t>
            </a:r>
            <a:br>
              <a:rPr lang="en-US" sz="1000" dirty="0"/>
            </a:br>
            <a:r>
              <a:rPr lang="en-US" sz="1000" dirty="0"/>
              <a:t>Y </a:t>
            </a:r>
            <a:r>
              <a:rPr lang="en-US" sz="1000" dirty="0" err="1"/>
              <a:t>su</a:t>
            </a:r>
            <a:r>
              <a:rPr lang="en-US" sz="1000" dirty="0"/>
              <a:t> </a:t>
            </a:r>
            <a:r>
              <a:rPr lang="en-US" sz="1000" dirty="0" err="1"/>
              <a:t>derecha</a:t>
            </a:r>
            <a:r>
              <a:rPr lang="en-US" sz="1000" dirty="0"/>
              <a:t> me </a:t>
            </a:r>
            <a:r>
              <a:rPr lang="en-US" sz="1000" dirty="0" err="1"/>
              <a:t>abrace</a:t>
            </a:r>
            <a:r>
              <a:rPr lang="en-US" sz="1000" dirty="0"/>
              <a:t>».		                «</a:t>
            </a:r>
            <a:r>
              <a:rPr lang="en-US" sz="1000" dirty="0" err="1"/>
              <a:t>Quiero</a:t>
            </a:r>
            <a:r>
              <a:rPr lang="en-US" sz="1000" dirty="0"/>
              <a:t> que </a:t>
            </a:r>
            <a:r>
              <a:rPr lang="en-US" sz="1000" dirty="0" err="1"/>
              <a:t>juren</a:t>
            </a:r>
            <a:r>
              <a:rPr lang="en-US" sz="1000" dirty="0"/>
              <a:t>, oh </a:t>
            </a:r>
            <a:r>
              <a:rPr lang="en-US" sz="1000" dirty="0" err="1"/>
              <a:t>hijas</a:t>
            </a:r>
            <a:r>
              <a:rPr lang="en-US" sz="1000" dirty="0"/>
              <a:t> de </a:t>
            </a:r>
            <a:r>
              <a:rPr lang="en-US" sz="1000" dirty="0" err="1"/>
              <a:t>Jerusalén</a:t>
            </a:r>
            <a:r>
              <a:rPr lang="en-US" sz="1000" dirty="0"/>
              <a:t>;</a:t>
            </a:r>
            <a:br>
              <a:rPr lang="en-US" sz="1000" dirty="0"/>
            </a:br>
            <a:r>
              <a:rPr lang="en-US" sz="1000" dirty="0"/>
              <a:t>Que no </a:t>
            </a:r>
            <a:r>
              <a:rPr lang="en-US" sz="1000" dirty="0" err="1"/>
              <a:t>despertarán</a:t>
            </a:r>
            <a:r>
              <a:rPr lang="en-US" sz="1000" dirty="0"/>
              <a:t> </a:t>
            </a:r>
            <a:r>
              <a:rPr lang="en-US" sz="1000" dirty="0" err="1"/>
              <a:t>ni</a:t>
            </a:r>
            <a:r>
              <a:rPr lang="en-US" sz="1000" dirty="0"/>
              <a:t> </a:t>
            </a:r>
            <a:r>
              <a:rPr lang="en-US" sz="1000" dirty="0" err="1"/>
              <a:t>levantarán</a:t>
            </a:r>
            <a:r>
              <a:rPr lang="en-US" sz="1000" dirty="0"/>
              <a:t> a mi amor,</a:t>
            </a:r>
            <a:br>
              <a:rPr lang="en-US" sz="1000" dirty="0"/>
            </a:br>
            <a:r>
              <a:rPr lang="en-US" sz="1000" dirty="0"/>
              <a:t>Hasta que </a:t>
            </a:r>
            <a:r>
              <a:rPr lang="en-US" sz="1000" dirty="0" err="1"/>
              <a:t>quiera</a:t>
            </a:r>
            <a:r>
              <a:rPr lang="en-US" sz="1000" dirty="0"/>
              <a:t>».</a:t>
            </a:r>
          </a:p>
          <a:p>
            <a:pPr marL="0" indent="0">
              <a:buNone/>
            </a:pPr>
            <a:r>
              <a:rPr lang="en-US" sz="1000" b="1" dirty="0"/>
              <a:t>Un </a:t>
            </a:r>
            <a:r>
              <a:rPr lang="en-US" sz="1000" b="1" dirty="0" err="1"/>
              <a:t>Pariente</a:t>
            </a:r>
            <a:r>
              <a:rPr lang="en-US" sz="1000" dirty="0"/>
              <a:t>:</a:t>
            </a:r>
          </a:p>
          <a:p>
            <a:pPr marL="0" indent="0">
              <a:buNone/>
            </a:pPr>
            <a:r>
              <a:rPr lang="en-US" sz="1000" dirty="0"/>
              <a:t>¿</a:t>
            </a:r>
            <a:r>
              <a:rPr lang="en-US" sz="1000" dirty="0" err="1"/>
              <a:t>Quién</a:t>
            </a:r>
            <a:r>
              <a:rPr lang="en-US" sz="1000" dirty="0"/>
              <a:t> es </a:t>
            </a:r>
            <a:r>
              <a:rPr lang="en-US" sz="1000" dirty="0" err="1"/>
              <a:t>esta</a:t>
            </a:r>
            <a:r>
              <a:rPr lang="en-US" sz="1000" dirty="0"/>
              <a:t> que </a:t>
            </a:r>
            <a:r>
              <a:rPr lang="en-US" sz="1000" dirty="0" err="1"/>
              <a:t>sube</a:t>
            </a:r>
            <a:r>
              <a:rPr lang="en-US" sz="1000" dirty="0"/>
              <a:t> del </a:t>
            </a:r>
            <a:r>
              <a:rPr lang="en-US" sz="1000" dirty="0" err="1"/>
              <a:t>desierto</a:t>
            </a:r>
            <a:r>
              <a:rPr lang="en-US" sz="1000" dirty="0"/>
              <a:t>,</a:t>
            </a:r>
            <a:br>
              <a:rPr lang="en-US" sz="1000" dirty="0"/>
            </a:br>
            <a:r>
              <a:rPr lang="en-US" sz="1000" dirty="0" err="1"/>
              <a:t>Recostada</a:t>
            </a:r>
            <a:r>
              <a:rPr lang="en-US" sz="1000" dirty="0"/>
              <a:t> </a:t>
            </a:r>
            <a:r>
              <a:rPr lang="en-US" sz="1000" dirty="0" err="1"/>
              <a:t>sobre</a:t>
            </a:r>
            <a:r>
              <a:rPr lang="en-US" sz="1000" dirty="0"/>
              <a:t> </a:t>
            </a:r>
            <a:r>
              <a:rPr lang="en-US" sz="1000" dirty="0" err="1"/>
              <a:t>su</a:t>
            </a:r>
            <a:r>
              <a:rPr lang="en-US" sz="1000" dirty="0"/>
              <a:t> </a:t>
            </a:r>
            <a:r>
              <a:rPr lang="en-US" sz="1000" dirty="0" err="1"/>
              <a:t>amado</a:t>
            </a:r>
            <a:r>
              <a:rPr lang="en-US" sz="1000" dirty="0"/>
              <a:t>?».</a:t>
            </a:r>
          </a:p>
          <a:p>
            <a:pPr marL="0" indent="0">
              <a:buNone/>
            </a:pPr>
            <a:r>
              <a:rPr lang="en-US" sz="1000" dirty="0" err="1"/>
              <a:t>Debajo</a:t>
            </a:r>
            <a:r>
              <a:rPr lang="en-US" sz="1000" dirty="0"/>
              <a:t> del </a:t>
            </a:r>
            <a:r>
              <a:rPr lang="en-US" sz="1000" dirty="0" err="1"/>
              <a:t>manzano</a:t>
            </a:r>
            <a:r>
              <a:rPr lang="en-US" sz="1000" dirty="0"/>
              <a:t> </a:t>
            </a:r>
            <a:r>
              <a:rPr lang="en-US" sz="1000" dirty="0" err="1"/>
              <a:t>te</a:t>
            </a:r>
            <a:r>
              <a:rPr lang="en-US" sz="1000" dirty="0"/>
              <a:t> </a:t>
            </a:r>
            <a:r>
              <a:rPr lang="en-US" sz="1000" dirty="0" err="1"/>
              <a:t>desperté</a:t>
            </a:r>
            <a:r>
              <a:rPr lang="en-US" sz="1000" dirty="0"/>
              <a:t>;</a:t>
            </a:r>
            <a:br>
              <a:rPr lang="en-US" sz="1000" dirty="0"/>
            </a:br>
            <a:r>
              <a:rPr lang="en-US" sz="1000" dirty="0" err="1"/>
              <a:t>Allí</a:t>
            </a:r>
            <a:r>
              <a:rPr lang="en-US" sz="1000" dirty="0"/>
              <a:t> </a:t>
            </a:r>
            <a:r>
              <a:rPr lang="en-US" sz="1000" dirty="0" err="1"/>
              <a:t>tu</a:t>
            </a:r>
            <a:r>
              <a:rPr lang="en-US" sz="1000" dirty="0"/>
              <a:t> </a:t>
            </a:r>
            <a:r>
              <a:rPr lang="en-US" sz="1000" dirty="0" err="1"/>
              <a:t>madre</a:t>
            </a:r>
            <a:r>
              <a:rPr lang="en-US" sz="1000" dirty="0"/>
              <a:t> </a:t>
            </a:r>
            <a:r>
              <a:rPr lang="en-US" sz="1000" dirty="0" err="1"/>
              <a:t>tuvo</a:t>
            </a:r>
            <a:r>
              <a:rPr lang="en-US" sz="1000" dirty="0"/>
              <a:t> </a:t>
            </a:r>
            <a:r>
              <a:rPr lang="en-US" sz="1000" dirty="0" err="1"/>
              <a:t>dolores</a:t>
            </a:r>
            <a:r>
              <a:rPr lang="en-US" sz="1000" dirty="0"/>
              <a:t> de </a:t>
            </a:r>
            <a:r>
              <a:rPr lang="en-US" sz="1000" dirty="0" err="1"/>
              <a:t>parto</a:t>
            </a:r>
            <a:r>
              <a:rPr lang="en-US" sz="1000" dirty="0"/>
              <a:t> </a:t>
            </a:r>
            <a:r>
              <a:rPr lang="en-US" sz="1000" dirty="0" err="1"/>
              <a:t>por</a:t>
            </a:r>
            <a:r>
              <a:rPr lang="en-US" sz="1000" dirty="0"/>
              <a:t> </a:t>
            </a:r>
            <a:r>
              <a:rPr lang="en-US" sz="1000" dirty="0" err="1"/>
              <a:t>ti</a:t>
            </a:r>
            <a:r>
              <a:rPr lang="en-US" sz="1000" dirty="0"/>
              <a:t>,</a:t>
            </a:r>
            <a:br>
              <a:rPr lang="en-US" sz="1000" dirty="0"/>
            </a:br>
            <a:r>
              <a:rPr lang="en-US" sz="1000" dirty="0" err="1"/>
              <a:t>Allí</a:t>
            </a:r>
            <a:r>
              <a:rPr lang="en-US" sz="1000" dirty="0"/>
              <a:t> </a:t>
            </a:r>
            <a:r>
              <a:rPr lang="en-US" sz="1000" dirty="0" err="1"/>
              <a:t>tuvo</a:t>
            </a:r>
            <a:r>
              <a:rPr lang="en-US" sz="1000" dirty="0"/>
              <a:t> </a:t>
            </a:r>
            <a:r>
              <a:rPr lang="en-US" sz="1000" dirty="0" err="1"/>
              <a:t>dolores</a:t>
            </a:r>
            <a:r>
              <a:rPr lang="en-US" sz="1000" dirty="0"/>
              <a:t> de </a:t>
            </a:r>
            <a:r>
              <a:rPr lang="en-US" sz="1000" dirty="0" err="1"/>
              <a:t>parto</a:t>
            </a:r>
            <a:r>
              <a:rPr lang="en-US" sz="1000" dirty="0"/>
              <a:t>, y </a:t>
            </a:r>
            <a:r>
              <a:rPr lang="en-US" sz="1000" dirty="0" err="1"/>
              <a:t>te</a:t>
            </a:r>
            <a:r>
              <a:rPr lang="en-US" sz="1000" dirty="0"/>
              <a:t> </a:t>
            </a:r>
            <a:r>
              <a:rPr lang="en-US" sz="1000" dirty="0" err="1"/>
              <a:t>dio</a:t>
            </a:r>
            <a:r>
              <a:rPr lang="en-US" sz="1000" dirty="0"/>
              <a:t> a luz»</a:t>
            </a:r>
          </a:p>
        </p:txBody>
      </p:sp>
    </p:spTree>
    <p:extLst>
      <p:ext uri="{BB962C8B-B14F-4D97-AF65-F5344CB8AC3E}">
        <p14:creationId xmlns:p14="http://schemas.microsoft.com/office/powerpoint/2010/main" val="12965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C55CAB3-2E35-4A3A-AC3A-8E14F94FC27F}"/>
              </a:ext>
            </a:extLst>
          </p:cNvPr>
          <p:cNvSpPr>
            <a:spLocks noGrp="1"/>
          </p:cNvSpPr>
          <p:nvPr>
            <p:ph idx="1"/>
          </p:nvPr>
        </p:nvSpPr>
        <p:spPr>
          <a:xfrm>
            <a:off x="92364" y="101600"/>
            <a:ext cx="4202545" cy="6659418"/>
          </a:xfrm>
        </p:spPr>
        <p:txBody>
          <a:bodyPr>
            <a:normAutofit fontScale="55000" lnSpcReduction="20000"/>
          </a:bodyPr>
          <a:lstStyle/>
          <a:p>
            <a:pPr marL="0" indent="0" algn="ctr">
              <a:buNone/>
            </a:pPr>
            <a:r>
              <a:rPr lang="en-US" sz="3300" b="1" i="1" dirty="0" smtClean="0">
                <a:solidFill>
                  <a:schemeClr val="accent2">
                    <a:lumMod val="60000"/>
                    <a:lumOff val="40000"/>
                  </a:schemeClr>
                </a:solidFill>
              </a:rPr>
              <a:t>Myth</a:t>
            </a:r>
            <a:r>
              <a:rPr lang="en-US" sz="3300" i="1" dirty="0" smtClean="0">
                <a:solidFill>
                  <a:schemeClr val="accent2">
                    <a:lumMod val="60000"/>
                    <a:lumOff val="40000"/>
                  </a:schemeClr>
                </a:solidFill>
              </a:rPr>
              <a:t>: You should marry your soul mate</a:t>
            </a:r>
          </a:p>
          <a:p>
            <a:pPr marL="0" indent="0">
              <a:buNone/>
            </a:pPr>
            <a:r>
              <a:rPr lang="en-US" sz="2700" i="1" dirty="0" smtClean="0"/>
              <a:t>We believe the myth that you should marry the person who “completes” you. We sometimes refer to this person as a soul mate. That sounds great on a Hallmark card or in a romantic film. However, the idea itself can be destructive. When we expect a spouse to be a soul mate, we put expectations on her that are impossible for her to fulfill.</a:t>
            </a:r>
          </a:p>
          <a:p>
            <a:pPr marL="0" indent="0">
              <a:buNone/>
            </a:pPr>
            <a:r>
              <a:rPr lang="en-US" sz="2700" i="1" dirty="0" smtClean="0"/>
              <a:t>Duke University Ethics professor Stanley </a:t>
            </a:r>
            <a:r>
              <a:rPr lang="en-US" sz="2700" i="1" dirty="0" err="1" smtClean="0"/>
              <a:t>Hauerwas</a:t>
            </a:r>
            <a:r>
              <a:rPr lang="en-US" sz="2700" i="1" dirty="0" smtClean="0"/>
              <a:t> makes the point this way: “The assumption is that there is someone just right for us to marry and that if we look closely enough we will find the right person. The moral assumption overlooks a crucial aspect to marriage. It fails to appreciate the fact that we always marry the wrong person. We never know whom we marry; we just think we do.  … The primary problem is…learning how to love and care for the stranger to whom you find yourself married.”</a:t>
            </a:r>
          </a:p>
          <a:p>
            <a:pPr marL="0" indent="0">
              <a:buNone/>
            </a:pPr>
            <a:r>
              <a:rPr lang="en-US" sz="2700" i="1" dirty="0" smtClean="0"/>
              <a:t>Marriage is not an opportunity to be completed by another. Rather it is an invitation to give yourself in love to someone who will at times be your best friend and at other times, be something akin to an enemy. Marriage is not an invitation to fulfillment but an invitation to transformation as we learn what it really means to love. This realization frees you from the anxiety of picking the right person to marry. That doesn’t mean you shouldn’t have standards. Of course you should. But a good marriage comes not from the right people finding each other but from two people committed to loving each other as they are, not as they wish they were.</a:t>
            </a:r>
          </a:p>
          <a:p>
            <a:pPr marL="0" indent="0" algn="r">
              <a:buNone/>
            </a:pPr>
            <a:r>
              <a:rPr lang="en-US" sz="1700" b="1" i="1" dirty="0" smtClean="0"/>
              <a:t>- </a:t>
            </a:r>
            <a:r>
              <a:rPr lang="en-US" sz="1700" b="1" i="1" dirty="0"/>
              <a:t>Timothy Diehl, “3 Lies About Marriage”, allprodads.com</a:t>
            </a:r>
          </a:p>
        </p:txBody>
      </p:sp>
      <p:sp>
        <p:nvSpPr>
          <p:cNvPr id="4" name="Content Placeholder 2">
            <a:extLst>
              <a:ext uri="{FF2B5EF4-FFF2-40B4-BE49-F238E27FC236}">
                <a16:creationId xmlns:a16="http://schemas.microsoft.com/office/drawing/2014/main" xmlns="" id="{3C55CAB3-2E35-4A3A-AC3A-8E14F94FC27F}"/>
              </a:ext>
            </a:extLst>
          </p:cNvPr>
          <p:cNvSpPr txBox="1">
            <a:spLocks/>
          </p:cNvSpPr>
          <p:nvPr/>
        </p:nvSpPr>
        <p:spPr>
          <a:xfrm>
            <a:off x="4414982" y="101600"/>
            <a:ext cx="4655127" cy="6659418"/>
          </a:xfrm>
          <a:prstGeom prst="rect">
            <a:avLst/>
          </a:prstGeom>
        </p:spPr>
        <p:txBody>
          <a:bodyPr vert="horz" lIns="91440" tIns="45720" rIns="91440" bIns="45720" rtlCol="0">
            <a:normAutofit fontScale="550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gn="ctr">
              <a:buFont typeface="Wingdings" pitchFamily="2" charset="2"/>
              <a:buNone/>
            </a:pPr>
            <a:r>
              <a:rPr lang="es-PE" sz="3300" b="1" i="1" dirty="0" smtClean="0">
                <a:solidFill>
                  <a:schemeClr val="accent2">
                    <a:lumMod val="60000"/>
                    <a:lumOff val="40000"/>
                  </a:schemeClr>
                </a:solidFill>
              </a:rPr>
              <a:t>Mito</a:t>
            </a:r>
            <a:r>
              <a:rPr lang="es-PE" sz="3300" i="1" dirty="0" smtClean="0">
                <a:solidFill>
                  <a:schemeClr val="accent2">
                    <a:lumMod val="60000"/>
                    <a:lumOff val="40000"/>
                  </a:schemeClr>
                </a:solidFill>
              </a:rPr>
              <a:t>: Debes casarte con tu media naranja</a:t>
            </a:r>
          </a:p>
          <a:p>
            <a:pPr marL="0" indent="0">
              <a:buFont typeface="Wingdings" pitchFamily="2" charset="2"/>
              <a:buNone/>
            </a:pPr>
            <a:r>
              <a:rPr lang="es-PE" sz="2700" i="1" dirty="0" smtClean="0"/>
              <a:t>Creemos el mito que debes casarte con la persona que te “completa”. A veces nos referimos a esta persona como una media naranja. Eso suena muy bien en una tarjeta de </a:t>
            </a:r>
            <a:r>
              <a:rPr lang="es-PE" sz="2700" i="1" dirty="0" err="1" smtClean="0"/>
              <a:t>Hallmark</a:t>
            </a:r>
            <a:r>
              <a:rPr lang="es-PE" sz="2700" i="1" dirty="0" smtClean="0"/>
              <a:t> o en una película romántica. Sin embargo, la idea misma puede ser destructiva. Cuando esperamos que una esposa sea una media naranja, imponemos expectativas en ella que son imposibles que ella cumpla. </a:t>
            </a:r>
          </a:p>
          <a:p>
            <a:pPr marL="0" indent="0">
              <a:buFont typeface="Wingdings" pitchFamily="2" charset="2"/>
              <a:buNone/>
            </a:pPr>
            <a:r>
              <a:rPr lang="es-PE" sz="2700" i="1" dirty="0" smtClean="0"/>
              <a:t>El profesor de ética de la Universidad de </a:t>
            </a:r>
            <a:r>
              <a:rPr lang="es-PE" sz="2700" i="1" dirty="0" err="1" smtClean="0"/>
              <a:t>Duke</a:t>
            </a:r>
            <a:r>
              <a:rPr lang="es-PE" sz="2700" i="1" dirty="0" smtClean="0"/>
              <a:t>, Stanley </a:t>
            </a:r>
            <a:r>
              <a:rPr lang="es-PE" sz="2700" i="1" dirty="0" err="1" smtClean="0"/>
              <a:t>Hauerwas</a:t>
            </a:r>
            <a:r>
              <a:rPr lang="es-PE" sz="2700" i="1" dirty="0" smtClean="0"/>
              <a:t>, hace el punto de esta manera: “La suposición es que existe una persona perfecta para nosotros con la que debemos casarnos, y si buscamos con suficiente diligencia hallaremos a la persona correcta. La suposición moral pasa por alto un aspecto crucial en el matrimonio. No da importancia al hecho de que siempre nos casamos con la persona equivocada. Nunca sabemos con quién nos casamos; solo pensamos que sabemos…El problema principal es…aprender a amar y cuidar al desconocido con quien te encuentras casado”.</a:t>
            </a:r>
          </a:p>
          <a:p>
            <a:pPr marL="0" indent="0">
              <a:buFont typeface="Wingdings" pitchFamily="2" charset="2"/>
              <a:buNone/>
            </a:pPr>
            <a:r>
              <a:rPr lang="es-PE" sz="2700" i="1" dirty="0" smtClean="0"/>
              <a:t>El matrimonio no es una oportunidad de ser completado por otra persona. Más bien, es una invitación de entregarte en amor a otra persona que a veces será tu mejor amiga y en otros momentos algo más parecido a un enemigo. El matrimonio no es una invitación a realización sino una invitación a transformación mientras aprendemos lo que realmente significa amar. Reconocer esto te libra de la ansiedad de elegir a la persona correcta con quien casarte. Eso no quiere decir que no debas tener estándares. Claro que los debes tener. Pero un buen matrimonio no viene de dos personas que se hallan, sino de dos personas que se comprometen a amarse tal como son, no como desean que fueran. </a:t>
            </a:r>
          </a:p>
          <a:p>
            <a:pPr marL="0" indent="0" algn="r">
              <a:buFont typeface="Wingdings" pitchFamily="2" charset="2"/>
              <a:buNone/>
            </a:pPr>
            <a:r>
              <a:rPr lang="es-PE" sz="1700" b="1" i="1" dirty="0" smtClean="0"/>
              <a:t>- Timothy </a:t>
            </a:r>
            <a:r>
              <a:rPr lang="es-PE" sz="1700" b="1" i="1" dirty="0" err="1" smtClean="0"/>
              <a:t>Diehl</a:t>
            </a:r>
            <a:r>
              <a:rPr lang="es-PE" sz="1700" b="1" i="1" dirty="0" smtClean="0"/>
              <a:t>, “3 mentiras sobre el matrimonio”, allprodads.com 		 </a:t>
            </a:r>
            <a:endParaRPr lang="es-PE" sz="1700" b="1" i="1" dirty="0"/>
          </a:p>
        </p:txBody>
      </p:sp>
    </p:spTree>
    <p:extLst>
      <p:ext uri="{BB962C8B-B14F-4D97-AF65-F5344CB8AC3E}">
        <p14:creationId xmlns:p14="http://schemas.microsoft.com/office/powerpoint/2010/main" val="81947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0C85FD1F-22DF-40AA-B726-6431C356B830}"/>
              </a:ext>
            </a:extLst>
          </p:cNvPr>
          <p:cNvSpPr>
            <a:spLocks noGrp="1"/>
          </p:cNvSpPr>
          <p:nvPr>
            <p:ph type="title"/>
          </p:nvPr>
        </p:nvSpPr>
        <p:spPr/>
        <p:txBody>
          <a:bodyPr/>
          <a:lstStyle/>
          <a:p>
            <a:r>
              <a:rPr lang="es-ES" dirty="0" smtClean="0"/>
              <a:t>LA Última </a:t>
            </a:r>
            <a:r>
              <a:rPr lang="es-ES" dirty="0"/>
              <a:t>vez</a:t>
            </a:r>
            <a:endParaRPr lang="en-US" dirty="0"/>
          </a:p>
        </p:txBody>
      </p:sp>
      <p:sp>
        <p:nvSpPr>
          <p:cNvPr id="10" name="Content Placeholder 9">
            <a:extLst>
              <a:ext uri="{FF2B5EF4-FFF2-40B4-BE49-F238E27FC236}">
                <a16:creationId xmlns:a16="http://schemas.microsoft.com/office/drawing/2014/main" xmlns="" id="{8C6A2146-6B70-4AE8-98F3-DAEBB3359121}"/>
              </a:ext>
            </a:extLst>
          </p:cNvPr>
          <p:cNvSpPr>
            <a:spLocks noGrp="1"/>
          </p:cNvSpPr>
          <p:nvPr>
            <p:ph sz="half" idx="1"/>
          </p:nvPr>
        </p:nvSpPr>
        <p:spPr/>
        <p:txBody>
          <a:bodyPr>
            <a:normAutofit fontScale="62500" lnSpcReduction="20000"/>
          </a:bodyPr>
          <a:lstStyle/>
          <a:p>
            <a:r>
              <a:rPr lang="es-ES" sz="3600" dirty="0"/>
              <a:t> El Cantar de los Cantares es </a:t>
            </a:r>
            <a:r>
              <a:rPr lang="es-ES" sz="3600" b="1" dirty="0"/>
              <a:t>escritura</a:t>
            </a:r>
            <a:r>
              <a:rPr lang="es-ES" sz="3600" dirty="0"/>
              <a:t> igual que cualquier otro libro de la Biblia.  Debemos estudiarlo y comprenderlo.</a:t>
            </a:r>
          </a:p>
          <a:p>
            <a:r>
              <a:rPr lang="es-ES" sz="3600" dirty="0"/>
              <a:t>Aunque hay aplicaciones en el libro a la relación entre Cristo y la iglesia, el propósito principal del libro es enseñar sobre </a:t>
            </a:r>
            <a:r>
              <a:rPr lang="es-ES" sz="3600" b="1" dirty="0"/>
              <a:t>el amor romántico agradable a Dios</a:t>
            </a:r>
            <a:r>
              <a:rPr lang="es-ES" sz="3600" dirty="0"/>
              <a:t>.</a:t>
            </a:r>
            <a:endParaRPr lang="en-US" sz="3600" dirty="0"/>
          </a:p>
        </p:txBody>
      </p:sp>
      <p:sp>
        <p:nvSpPr>
          <p:cNvPr id="2" name="Content Placeholder 1">
            <a:extLst>
              <a:ext uri="{FF2B5EF4-FFF2-40B4-BE49-F238E27FC236}">
                <a16:creationId xmlns:a16="http://schemas.microsoft.com/office/drawing/2014/main" xmlns="" id="{1CD87FC6-755A-BE17-C103-AB180C6E0D66}"/>
              </a:ext>
            </a:extLst>
          </p:cNvPr>
          <p:cNvSpPr>
            <a:spLocks noGrp="1"/>
          </p:cNvSpPr>
          <p:nvPr>
            <p:ph sz="half" idx="2"/>
          </p:nvPr>
        </p:nvSpPr>
        <p:spPr/>
        <p:txBody>
          <a:bodyPr>
            <a:normAutofit fontScale="62500" lnSpcReduction="20000"/>
          </a:bodyPr>
          <a:lstStyle/>
          <a:p>
            <a:r>
              <a:rPr lang="en-US" sz="3700" dirty="0"/>
              <a:t> Song of Solomon is </a:t>
            </a:r>
            <a:r>
              <a:rPr lang="en-US" sz="3700" b="1" dirty="0"/>
              <a:t>Scripture</a:t>
            </a:r>
            <a:r>
              <a:rPr lang="en-US" sz="3700" dirty="0"/>
              <a:t> just like every other book of the Bible.  We need to study and understand it.</a:t>
            </a:r>
          </a:p>
          <a:p>
            <a:r>
              <a:rPr lang="en-US" sz="3700" dirty="0"/>
              <a:t>While there are applications in the book to the relationship between Christ and the church, the primary purpose of the book is to teach about </a:t>
            </a:r>
            <a:r>
              <a:rPr lang="en-US" sz="3700" b="1" dirty="0"/>
              <a:t>godly romantic love</a:t>
            </a:r>
            <a:r>
              <a:rPr lang="en-US" sz="3700" dirty="0"/>
              <a:t>.</a:t>
            </a:r>
          </a:p>
          <a:p>
            <a:endParaRPr lang="en-US" dirty="0"/>
          </a:p>
        </p:txBody>
      </p:sp>
      <p:sp>
        <p:nvSpPr>
          <p:cNvPr id="5" name="Title 8">
            <a:extLst>
              <a:ext uri="{FF2B5EF4-FFF2-40B4-BE49-F238E27FC236}">
                <a16:creationId xmlns:a16="http://schemas.microsoft.com/office/drawing/2014/main" xmlns="" id="{8860AAEF-B20B-4FB0-8345-DB4A92F28DFF}"/>
              </a:ext>
            </a:extLst>
          </p:cNvPr>
          <p:cNvSpPr txBox="1">
            <a:spLocks/>
          </p:cNvSpPr>
          <p:nvPr/>
        </p:nvSpPr>
        <p:spPr>
          <a:xfrm>
            <a:off x="4792218" y="484632"/>
            <a:ext cx="2620617"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a:t>Last Time</a:t>
            </a:r>
            <a:endParaRPr lang="en-US" dirty="0"/>
          </a:p>
        </p:txBody>
      </p:sp>
    </p:spTree>
    <p:extLst>
      <p:ext uri="{BB962C8B-B14F-4D97-AF65-F5344CB8AC3E}">
        <p14:creationId xmlns:p14="http://schemas.microsoft.com/office/powerpoint/2010/main" val="256611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33BAEE-716D-4717-9C35-755AE823A4DB}"/>
              </a:ext>
            </a:extLst>
          </p:cNvPr>
          <p:cNvSpPr>
            <a:spLocks noGrp="1"/>
          </p:cNvSpPr>
          <p:nvPr>
            <p:ph type="title"/>
          </p:nvPr>
        </p:nvSpPr>
        <p:spPr>
          <a:xfrm>
            <a:off x="685800" y="206338"/>
            <a:ext cx="7772400" cy="482776"/>
          </a:xfrm>
        </p:spPr>
        <p:txBody>
          <a:bodyPr>
            <a:normAutofit fontScale="90000"/>
          </a:bodyPr>
          <a:lstStyle/>
          <a:p>
            <a:pPr algn="ctr"/>
            <a:r>
              <a:rPr lang="en-US" dirty="0" err="1"/>
              <a:t>Informes</a:t>
            </a:r>
            <a:r>
              <a:rPr lang="en-US" dirty="0"/>
              <a:t> / Reports</a:t>
            </a:r>
          </a:p>
        </p:txBody>
      </p:sp>
      <p:graphicFrame>
        <p:nvGraphicFramePr>
          <p:cNvPr id="4" name="Table 4">
            <a:extLst>
              <a:ext uri="{FF2B5EF4-FFF2-40B4-BE49-F238E27FC236}">
                <a16:creationId xmlns:a16="http://schemas.microsoft.com/office/drawing/2014/main" xmlns="" id="{C809D8B1-EDE0-4DFE-BD45-A61FE6D0F0ED}"/>
              </a:ext>
            </a:extLst>
          </p:cNvPr>
          <p:cNvGraphicFramePr>
            <a:graphicFrameLocks noGrp="1"/>
          </p:cNvGraphicFramePr>
          <p:nvPr>
            <p:ph idx="1"/>
            <p:extLst/>
          </p:nvPr>
        </p:nvGraphicFramePr>
        <p:xfrm>
          <a:off x="583095" y="808382"/>
          <a:ext cx="7991062" cy="5809752"/>
        </p:xfrm>
        <a:graphic>
          <a:graphicData uri="http://schemas.openxmlformats.org/drawingml/2006/table">
            <a:tbl>
              <a:tblPr>
                <a:tableStyleId>{0505E3EF-67EA-436B-97B2-0124C06EBD24}</a:tableStyleId>
              </a:tblPr>
              <a:tblGrid>
                <a:gridCol w="3995531">
                  <a:extLst>
                    <a:ext uri="{9D8B030D-6E8A-4147-A177-3AD203B41FA5}">
                      <a16:colId xmlns:a16="http://schemas.microsoft.com/office/drawing/2014/main" xmlns="" val="30396514"/>
                    </a:ext>
                  </a:extLst>
                </a:gridCol>
                <a:gridCol w="3995531">
                  <a:extLst>
                    <a:ext uri="{9D8B030D-6E8A-4147-A177-3AD203B41FA5}">
                      <a16:colId xmlns:a16="http://schemas.microsoft.com/office/drawing/2014/main" xmlns="" val="3593492277"/>
                    </a:ext>
                  </a:extLst>
                </a:gridCol>
              </a:tblGrid>
              <a:tr h="531412">
                <a:tc>
                  <a:txBody>
                    <a:bodyPr/>
                    <a:lstStyle/>
                    <a:p>
                      <a:r>
                        <a:rPr lang="en-US" sz="1600" dirty="0" err="1"/>
                        <a:t>En</a:t>
                      </a:r>
                      <a:r>
                        <a:rPr lang="en-US" sz="1600" dirty="0"/>
                        <a:t> Gadi / </a:t>
                      </a:r>
                      <a:r>
                        <a:rPr lang="en-US" sz="1600" dirty="0" err="1"/>
                        <a:t>En</a:t>
                      </a:r>
                      <a:r>
                        <a:rPr lang="en-US" sz="1600" dirty="0"/>
                        <a:t> Gedi.  </a:t>
                      </a:r>
                      <a:r>
                        <a:rPr lang="en-US" sz="1600" dirty="0">
                          <a:solidFill>
                            <a:srgbClr val="FF0000"/>
                          </a:solidFill>
                        </a:rPr>
                        <a:t>Ryan</a:t>
                      </a:r>
                      <a:endParaRPr lang="en-US" sz="1600" dirty="0"/>
                    </a:p>
                    <a:p>
                      <a:r>
                        <a:rPr lang="en-US" sz="1000" dirty="0"/>
                        <a:t>1:14</a:t>
                      </a:r>
                    </a:p>
                  </a:txBody>
                  <a:tcPr/>
                </a:tc>
                <a:tc>
                  <a:txBody>
                    <a:bodyPr/>
                    <a:lstStyle/>
                    <a:p>
                      <a:r>
                        <a:rPr lang="en-US" sz="1600" dirty="0" err="1"/>
                        <a:t>Sarón</a:t>
                      </a:r>
                      <a:r>
                        <a:rPr lang="en-US" sz="1600" dirty="0"/>
                        <a:t>, Sharon.  </a:t>
                      </a:r>
                      <a:r>
                        <a:rPr lang="en-US" sz="1600" dirty="0">
                          <a:solidFill>
                            <a:srgbClr val="FF0000"/>
                          </a:solidFill>
                        </a:rPr>
                        <a:t>Nataly</a:t>
                      </a:r>
                      <a:endParaRPr lang="en-US" sz="1600" dirty="0"/>
                    </a:p>
                    <a:p>
                      <a:r>
                        <a:rPr lang="en-US" sz="1000" dirty="0"/>
                        <a:t>2:1</a:t>
                      </a:r>
                    </a:p>
                  </a:txBody>
                  <a:tcPr/>
                </a:tc>
                <a:extLst>
                  <a:ext uri="{0D108BD9-81ED-4DB2-BD59-A6C34878D82A}">
                    <a16:rowId xmlns:a16="http://schemas.microsoft.com/office/drawing/2014/main" xmlns="" val="3226088368"/>
                  </a:ext>
                </a:extLst>
              </a:tr>
              <a:tr h="531412">
                <a:tc>
                  <a:txBody>
                    <a:bodyPr/>
                    <a:lstStyle/>
                    <a:p>
                      <a:r>
                        <a:rPr lang="en-US" sz="1600" dirty="0" err="1"/>
                        <a:t>Líbano</a:t>
                      </a:r>
                      <a:r>
                        <a:rPr lang="en-US" sz="1600" dirty="0"/>
                        <a:t> / Lebanon.  </a:t>
                      </a:r>
                      <a:r>
                        <a:rPr lang="en-US" sz="1600" dirty="0">
                          <a:solidFill>
                            <a:srgbClr val="FF0000"/>
                          </a:solidFill>
                        </a:rPr>
                        <a:t>Minor</a:t>
                      </a:r>
                      <a:endParaRPr lang="en-US" sz="1600" dirty="0"/>
                    </a:p>
                    <a:p>
                      <a:r>
                        <a:rPr lang="en-US" sz="1000" dirty="0"/>
                        <a:t>4:8</a:t>
                      </a:r>
                    </a:p>
                  </a:txBody>
                  <a:tcPr/>
                </a:tc>
                <a:tc>
                  <a:txBody>
                    <a:bodyPr/>
                    <a:lstStyle/>
                    <a:p>
                      <a:r>
                        <a:rPr lang="en-US" sz="1600" dirty="0" err="1"/>
                        <a:t>Amaná</a:t>
                      </a:r>
                      <a:r>
                        <a:rPr lang="en-US" sz="1600" dirty="0"/>
                        <a:t>, </a:t>
                      </a:r>
                      <a:r>
                        <a:rPr lang="en-US" sz="1600" dirty="0" err="1"/>
                        <a:t>Senir</a:t>
                      </a:r>
                      <a:r>
                        <a:rPr lang="en-US" sz="1600" dirty="0"/>
                        <a:t>, </a:t>
                      </a:r>
                      <a:r>
                        <a:rPr lang="en-US" sz="1600" dirty="0" err="1"/>
                        <a:t>Hermón</a:t>
                      </a:r>
                      <a:r>
                        <a:rPr lang="en-US" sz="1600" dirty="0"/>
                        <a:t> / Amana, </a:t>
                      </a:r>
                      <a:r>
                        <a:rPr lang="en-US" sz="1600" dirty="0" err="1"/>
                        <a:t>Senir</a:t>
                      </a:r>
                      <a:r>
                        <a:rPr lang="en-US" sz="1600" dirty="0"/>
                        <a:t>, Hermon.  </a:t>
                      </a:r>
                      <a:r>
                        <a:rPr lang="en-US" sz="1600" dirty="0">
                          <a:solidFill>
                            <a:srgbClr val="FF0000"/>
                          </a:solidFill>
                        </a:rPr>
                        <a:t> Barry</a:t>
                      </a:r>
                      <a:endParaRPr lang="en-US" sz="1600" dirty="0"/>
                    </a:p>
                    <a:p>
                      <a:r>
                        <a:rPr lang="en-US" sz="1000" dirty="0"/>
                        <a:t>4:8</a:t>
                      </a:r>
                    </a:p>
                  </a:txBody>
                  <a:tcPr/>
                </a:tc>
                <a:extLst>
                  <a:ext uri="{0D108BD9-81ED-4DB2-BD59-A6C34878D82A}">
                    <a16:rowId xmlns:a16="http://schemas.microsoft.com/office/drawing/2014/main" xmlns="" val="79619855"/>
                  </a:ext>
                </a:extLst>
              </a:tr>
              <a:tr h="531412">
                <a:tc>
                  <a:txBody>
                    <a:bodyPr/>
                    <a:lstStyle/>
                    <a:p>
                      <a:r>
                        <a:rPr lang="en-US" sz="1600" dirty="0"/>
                        <a:t>Carmelo / Carmel.  </a:t>
                      </a:r>
                      <a:r>
                        <a:rPr lang="en-US" sz="1600" dirty="0">
                          <a:solidFill>
                            <a:srgbClr val="FF0000"/>
                          </a:solidFill>
                        </a:rPr>
                        <a:t>Alvaro</a:t>
                      </a:r>
                      <a:endParaRPr lang="en-US" sz="1600" dirty="0"/>
                    </a:p>
                    <a:p>
                      <a:r>
                        <a:rPr lang="en-US" sz="1000" dirty="0"/>
                        <a:t>7:5</a:t>
                      </a:r>
                    </a:p>
                  </a:txBody>
                  <a:tcPr/>
                </a:tc>
                <a:tc>
                  <a:txBody>
                    <a:bodyPr/>
                    <a:lstStyle/>
                    <a:p>
                      <a:r>
                        <a:rPr lang="en-US" sz="1600" dirty="0" err="1"/>
                        <a:t>Galaad</a:t>
                      </a:r>
                      <a:r>
                        <a:rPr lang="en-US" sz="1600" dirty="0"/>
                        <a:t> / Gilead. </a:t>
                      </a:r>
                      <a:r>
                        <a:rPr lang="en-US" sz="1600" dirty="0">
                          <a:solidFill>
                            <a:srgbClr val="FF0000"/>
                          </a:solidFill>
                        </a:rPr>
                        <a:t> Andrew</a:t>
                      </a:r>
                      <a:endParaRPr lang="en-US" sz="1600" dirty="0"/>
                    </a:p>
                    <a:p>
                      <a:r>
                        <a:rPr lang="en-US" sz="1000" dirty="0"/>
                        <a:t>4:1</a:t>
                      </a:r>
                    </a:p>
                  </a:txBody>
                  <a:tcPr/>
                </a:tc>
                <a:extLst>
                  <a:ext uri="{0D108BD9-81ED-4DB2-BD59-A6C34878D82A}">
                    <a16:rowId xmlns:a16="http://schemas.microsoft.com/office/drawing/2014/main" xmlns="" val="714023934"/>
                  </a:ext>
                </a:extLst>
              </a:tr>
              <a:tr h="531412">
                <a:tc>
                  <a:txBody>
                    <a:bodyPr/>
                    <a:lstStyle/>
                    <a:p>
                      <a:r>
                        <a:rPr lang="en-US" sz="1600" dirty="0" err="1"/>
                        <a:t>Tirsa</a:t>
                      </a:r>
                      <a:r>
                        <a:rPr lang="en-US" sz="1600" dirty="0"/>
                        <a:t> / Tirzah.  </a:t>
                      </a:r>
                      <a:r>
                        <a:rPr lang="en-US" sz="1600" dirty="0">
                          <a:solidFill>
                            <a:srgbClr val="FF0000"/>
                          </a:solidFill>
                        </a:rPr>
                        <a:t>Grady</a:t>
                      </a:r>
                      <a:endParaRPr lang="en-US" sz="1600" dirty="0"/>
                    </a:p>
                    <a:p>
                      <a:r>
                        <a:rPr lang="en-US" sz="1000" dirty="0"/>
                        <a:t>6:4</a:t>
                      </a:r>
                    </a:p>
                  </a:txBody>
                  <a:tcPr/>
                </a:tc>
                <a:tc>
                  <a:txBody>
                    <a:bodyPr/>
                    <a:lstStyle/>
                    <a:p>
                      <a:r>
                        <a:rPr lang="en-US" sz="1600" dirty="0" err="1"/>
                        <a:t>Hesbón</a:t>
                      </a:r>
                      <a:r>
                        <a:rPr lang="en-US" sz="1600" dirty="0"/>
                        <a:t> / </a:t>
                      </a:r>
                      <a:r>
                        <a:rPr lang="en-US" sz="1600" dirty="0" err="1"/>
                        <a:t>Heshbon</a:t>
                      </a:r>
                      <a:r>
                        <a:rPr lang="en-US" sz="1600" dirty="0"/>
                        <a:t>.  </a:t>
                      </a:r>
                      <a:r>
                        <a:rPr lang="en-US" sz="1600" dirty="0">
                          <a:solidFill>
                            <a:srgbClr val="FF0000"/>
                          </a:solidFill>
                        </a:rPr>
                        <a:t>Heather</a:t>
                      </a:r>
                      <a:endParaRPr lang="en-US" sz="1600" dirty="0"/>
                    </a:p>
                    <a:p>
                      <a:r>
                        <a:rPr lang="en-US" sz="1000" dirty="0"/>
                        <a:t>7:4</a:t>
                      </a:r>
                    </a:p>
                  </a:txBody>
                  <a:tcPr/>
                </a:tc>
                <a:extLst>
                  <a:ext uri="{0D108BD9-81ED-4DB2-BD59-A6C34878D82A}">
                    <a16:rowId xmlns:a16="http://schemas.microsoft.com/office/drawing/2014/main" xmlns="" val="1418423671"/>
                  </a:ext>
                </a:extLst>
              </a:tr>
              <a:tr h="531412">
                <a:tc>
                  <a:txBody>
                    <a:bodyPr/>
                    <a:lstStyle/>
                    <a:p>
                      <a:r>
                        <a:rPr lang="en-US" sz="1600" dirty="0"/>
                        <a:t>Baal </a:t>
                      </a:r>
                      <a:r>
                        <a:rPr lang="en-US" sz="1600" dirty="0" err="1"/>
                        <a:t>Hamón</a:t>
                      </a:r>
                      <a:r>
                        <a:rPr lang="en-US" sz="1600" dirty="0"/>
                        <a:t> / Baal Hamon.  </a:t>
                      </a:r>
                      <a:r>
                        <a:rPr lang="en-US" sz="1600" dirty="0">
                          <a:solidFill>
                            <a:srgbClr val="FF0000"/>
                          </a:solidFill>
                          <a:highlight>
                            <a:srgbClr val="FFFF00"/>
                          </a:highlight>
                        </a:rPr>
                        <a:t>Kimberly</a:t>
                      </a:r>
                      <a:endParaRPr lang="en-US" sz="1600" dirty="0">
                        <a:highlight>
                          <a:srgbClr val="FFFF00"/>
                        </a:highlight>
                      </a:endParaRPr>
                    </a:p>
                    <a:p>
                      <a:r>
                        <a:rPr lang="en-US" sz="1000" dirty="0"/>
                        <a:t>8:11</a:t>
                      </a:r>
                    </a:p>
                  </a:txBody>
                  <a:tcPr/>
                </a:tc>
                <a:tc>
                  <a:txBody>
                    <a:bodyPr/>
                    <a:lstStyle/>
                    <a:p>
                      <a:r>
                        <a:rPr lang="en-US" sz="1600" dirty="0" err="1"/>
                        <a:t>Huertos</a:t>
                      </a:r>
                      <a:r>
                        <a:rPr lang="en-US" sz="1600" dirty="0"/>
                        <a:t> y </a:t>
                      </a:r>
                      <a:r>
                        <a:rPr lang="en-US" sz="1600" dirty="0" err="1"/>
                        <a:t>viñas</a:t>
                      </a:r>
                      <a:r>
                        <a:rPr lang="en-US" sz="1600" dirty="0"/>
                        <a:t> / Gardens and vineyards</a:t>
                      </a:r>
                    </a:p>
                    <a:p>
                      <a:r>
                        <a:rPr lang="en-US" sz="1000" dirty="0" err="1"/>
                        <a:t>Ejemplos</a:t>
                      </a:r>
                      <a:r>
                        <a:rPr lang="en-US" sz="1000" dirty="0"/>
                        <a:t> / examples: 1:6, 7:12, 8:11.  </a:t>
                      </a:r>
                      <a:r>
                        <a:rPr lang="en-US" sz="1600" dirty="0">
                          <a:solidFill>
                            <a:srgbClr val="FF0000"/>
                          </a:solidFill>
                        </a:rPr>
                        <a:t>Elias</a:t>
                      </a:r>
                    </a:p>
                  </a:txBody>
                  <a:tcPr/>
                </a:tc>
                <a:extLst>
                  <a:ext uri="{0D108BD9-81ED-4DB2-BD59-A6C34878D82A}">
                    <a16:rowId xmlns:a16="http://schemas.microsoft.com/office/drawing/2014/main" xmlns="" val="4037083893"/>
                  </a:ext>
                </a:extLst>
              </a:tr>
              <a:tr h="531412">
                <a:tc>
                  <a:txBody>
                    <a:bodyPr/>
                    <a:lstStyle/>
                    <a:p>
                      <a:r>
                        <a:rPr lang="en-US" sz="1600" dirty="0" err="1"/>
                        <a:t>Gacelas</a:t>
                      </a:r>
                      <a:r>
                        <a:rPr lang="en-US" sz="1600" dirty="0"/>
                        <a:t>, </a:t>
                      </a:r>
                      <a:r>
                        <a:rPr lang="en-US" sz="1600" dirty="0" err="1"/>
                        <a:t>ciervas</a:t>
                      </a:r>
                      <a:r>
                        <a:rPr lang="en-US" sz="1600" dirty="0"/>
                        <a:t>, </a:t>
                      </a:r>
                      <a:r>
                        <a:rPr lang="en-US" sz="1600" dirty="0" err="1"/>
                        <a:t>corzos</a:t>
                      </a:r>
                      <a:r>
                        <a:rPr lang="en-US" sz="1600" dirty="0"/>
                        <a:t>, </a:t>
                      </a:r>
                      <a:r>
                        <a:rPr lang="en-US" sz="1600" dirty="0" err="1"/>
                        <a:t>cervatillos</a:t>
                      </a:r>
                      <a:r>
                        <a:rPr lang="en-US" sz="1600" dirty="0"/>
                        <a:t> / Gazelles, Does, Stags, Fawns.  </a:t>
                      </a:r>
                      <a:r>
                        <a:rPr lang="en-US" sz="1600" dirty="0">
                          <a:solidFill>
                            <a:srgbClr val="FF0000"/>
                          </a:solidFill>
                        </a:rPr>
                        <a:t>Abby</a:t>
                      </a:r>
                      <a:endParaRPr lang="en-US" sz="1600" dirty="0"/>
                    </a:p>
                    <a:p>
                      <a:r>
                        <a:rPr lang="en-US" sz="1000" dirty="0" err="1"/>
                        <a:t>Ejemplos</a:t>
                      </a:r>
                      <a:r>
                        <a:rPr lang="en-US" sz="1000" dirty="0"/>
                        <a:t> / examples: 2:9, 2:17, 4:5</a:t>
                      </a:r>
                    </a:p>
                  </a:txBody>
                  <a:tcPr/>
                </a:tc>
                <a:tc>
                  <a:txBody>
                    <a:bodyPr/>
                    <a:lstStyle/>
                    <a:p>
                      <a:r>
                        <a:rPr lang="en-US" sz="1600" dirty="0" err="1"/>
                        <a:t>Lirios</a:t>
                      </a:r>
                      <a:r>
                        <a:rPr lang="en-US" sz="1600" dirty="0"/>
                        <a:t> (“del </a:t>
                      </a:r>
                      <a:r>
                        <a:rPr lang="en-US" sz="1600" dirty="0" err="1"/>
                        <a:t>valle</a:t>
                      </a:r>
                      <a:r>
                        <a:rPr lang="en-US" sz="1600" dirty="0"/>
                        <a:t>”) / Lilies (“of the valley”).  </a:t>
                      </a:r>
                      <a:r>
                        <a:rPr lang="en-US" sz="1600" dirty="0">
                          <a:solidFill>
                            <a:srgbClr val="FF0000"/>
                          </a:solidFill>
                        </a:rPr>
                        <a:t>Brenda</a:t>
                      </a:r>
                      <a:endParaRPr lang="en-US" sz="1600" dirty="0"/>
                    </a:p>
                    <a:p>
                      <a:r>
                        <a:rPr lang="en-US" sz="1000" dirty="0" err="1"/>
                        <a:t>Ejemplos</a:t>
                      </a:r>
                      <a:r>
                        <a:rPr lang="en-US" sz="1000" dirty="0"/>
                        <a:t> / examples: 2:1, 6:2</a:t>
                      </a:r>
                    </a:p>
                  </a:txBody>
                  <a:tcPr/>
                </a:tc>
                <a:extLst>
                  <a:ext uri="{0D108BD9-81ED-4DB2-BD59-A6C34878D82A}">
                    <a16:rowId xmlns:a16="http://schemas.microsoft.com/office/drawing/2014/main" xmlns="" val="448865051"/>
                  </a:ext>
                </a:extLst>
              </a:tr>
              <a:tr h="531412">
                <a:tc>
                  <a:txBody>
                    <a:bodyPr/>
                    <a:lstStyle/>
                    <a:p>
                      <a:r>
                        <a:rPr lang="en-US" sz="1600" dirty="0" err="1"/>
                        <a:t>Granadas</a:t>
                      </a:r>
                      <a:r>
                        <a:rPr lang="en-US" sz="1600" dirty="0"/>
                        <a:t> / Pomegranates.  </a:t>
                      </a:r>
                      <a:r>
                        <a:rPr lang="en-US" sz="1600" dirty="0">
                          <a:solidFill>
                            <a:srgbClr val="FF0000"/>
                          </a:solidFill>
                        </a:rPr>
                        <a:t>Keren</a:t>
                      </a:r>
                      <a:endParaRPr lang="en-US" sz="1600" dirty="0"/>
                    </a:p>
                    <a:p>
                      <a:r>
                        <a:rPr lang="en-US" sz="1000" dirty="0"/>
                        <a:t>Examples: 4:13, 6:7</a:t>
                      </a:r>
                    </a:p>
                  </a:txBody>
                  <a:tcPr/>
                </a:tc>
                <a:tc>
                  <a:txBody>
                    <a:bodyPr/>
                    <a:lstStyle/>
                    <a:p>
                      <a:r>
                        <a:rPr lang="en-US" sz="1600" dirty="0" err="1"/>
                        <a:t>Mandrágoras</a:t>
                      </a:r>
                      <a:r>
                        <a:rPr lang="en-US" sz="1600" dirty="0"/>
                        <a:t> / Mandrakes.  </a:t>
                      </a:r>
                      <a:r>
                        <a:rPr lang="en-US" sz="1600" dirty="0">
                          <a:solidFill>
                            <a:srgbClr val="FF0000"/>
                          </a:solidFill>
                        </a:rPr>
                        <a:t>Nicki</a:t>
                      </a:r>
                      <a:endParaRPr lang="en-US" sz="1600" dirty="0"/>
                    </a:p>
                    <a:p>
                      <a:r>
                        <a:rPr lang="en-US" sz="1000" dirty="0"/>
                        <a:t>7:13</a:t>
                      </a:r>
                    </a:p>
                  </a:txBody>
                  <a:tcPr/>
                </a:tc>
                <a:extLst>
                  <a:ext uri="{0D108BD9-81ED-4DB2-BD59-A6C34878D82A}">
                    <a16:rowId xmlns:a16="http://schemas.microsoft.com/office/drawing/2014/main" xmlns="" val="3226051539"/>
                  </a:ext>
                </a:extLst>
              </a:tr>
              <a:tr h="531412">
                <a:tc>
                  <a:txBody>
                    <a:bodyPr/>
                    <a:lstStyle/>
                    <a:p>
                      <a:r>
                        <a:rPr lang="en-US" sz="1600" dirty="0" err="1"/>
                        <a:t>Alheña</a:t>
                      </a:r>
                      <a:r>
                        <a:rPr lang="en-US" sz="1600" dirty="0"/>
                        <a:t> / Henna.  </a:t>
                      </a:r>
                      <a:r>
                        <a:rPr lang="en-US" sz="1600" dirty="0">
                          <a:solidFill>
                            <a:srgbClr val="FF0000"/>
                          </a:solidFill>
                        </a:rPr>
                        <a:t>Lydia</a:t>
                      </a:r>
                      <a:endParaRPr lang="en-US" sz="1600" dirty="0"/>
                    </a:p>
                    <a:p>
                      <a:r>
                        <a:rPr lang="en-US" sz="1000" dirty="0"/>
                        <a:t>1:14</a:t>
                      </a:r>
                    </a:p>
                  </a:txBody>
                  <a:tcPr/>
                </a:tc>
                <a:tc>
                  <a:txBody>
                    <a:bodyPr/>
                    <a:lstStyle/>
                    <a:p>
                      <a:r>
                        <a:rPr lang="en-US" sz="1600" dirty="0" err="1"/>
                        <a:t>Higos</a:t>
                      </a:r>
                      <a:r>
                        <a:rPr lang="en-US" sz="1600" dirty="0"/>
                        <a:t> / Figs.  </a:t>
                      </a:r>
                      <a:r>
                        <a:rPr lang="en-US" sz="1600" dirty="0">
                          <a:solidFill>
                            <a:srgbClr val="FF0000"/>
                          </a:solidFill>
                        </a:rPr>
                        <a:t>Tony</a:t>
                      </a:r>
                      <a:endParaRPr lang="en-US" sz="1600" dirty="0"/>
                    </a:p>
                    <a:p>
                      <a:r>
                        <a:rPr lang="en-US" sz="1000" dirty="0"/>
                        <a:t>2:13</a:t>
                      </a:r>
                    </a:p>
                  </a:txBody>
                  <a:tcPr/>
                </a:tc>
                <a:extLst>
                  <a:ext uri="{0D108BD9-81ED-4DB2-BD59-A6C34878D82A}">
                    <a16:rowId xmlns:a16="http://schemas.microsoft.com/office/drawing/2014/main" xmlns="" val="3280234251"/>
                  </a:ext>
                </a:extLst>
              </a:tr>
              <a:tr h="531412">
                <a:tc>
                  <a:txBody>
                    <a:bodyPr/>
                    <a:lstStyle/>
                    <a:p>
                      <a:r>
                        <a:rPr lang="en-US" sz="1600" dirty="0" err="1"/>
                        <a:t>Palmeras</a:t>
                      </a:r>
                      <a:r>
                        <a:rPr lang="en-US" sz="1600" dirty="0"/>
                        <a:t> / Palm.  </a:t>
                      </a:r>
                      <a:r>
                        <a:rPr lang="en-US" sz="1600" dirty="0">
                          <a:solidFill>
                            <a:srgbClr val="FF0000"/>
                          </a:solidFill>
                        </a:rPr>
                        <a:t>Sara</a:t>
                      </a:r>
                      <a:endParaRPr lang="en-US" sz="1600" dirty="0"/>
                    </a:p>
                    <a:p>
                      <a:r>
                        <a:rPr lang="en-US" sz="1000" dirty="0"/>
                        <a:t>7:7-8</a:t>
                      </a:r>
                    </a:p>
                  </a:txBody>
                  <a:tcPr/>
                </a:tc>
                <a:tc>
                  <a:txBody>
                    <a:bodyPr/>
                    <a:lstStyle/>
                    <a:p>
                      <a:r>
                        <a:rPr lang="en-US" sz="1600" dirty="0"/>
                        <a:t>Manzanas / Apples.  </a:t>
                      </a:r>
                      <a:r>
                        <a:rPr lang="en-US" sz="1600" dirty="0" err="1">
                          <a:solidFill>
                            <a:srgbClr val="FF0000"/>
                          </a:solidFill>
                        </a:rPr>
                        <a:t>Jhony</a:t>
                      </a:r>
                      <a:endParaRPr lang="en-US" sz="1600" dirty="0"/>
                    </a:p>
                    <a:p>
                      <a:r>
                        <a:rPr lang="en-US" sz="1000" dirty="0"/>
                        <a:t>2:3</a:t>
                      </a:r>
                    </a:p>
                  </a:txBody>
                  <a:tcPr/>
                </a:tc>
                <a:extLst>
                  <a:ext uri="{0D108BD9-81ED-4DB2-BD59-A6C34878D82A}">
                    <a16:rowId xmlns:a16="http://schemas.microsoft.com/office/drawing/2014/main" xmlns="" val="3671596231"/>
                  </a:ext>
                </a:extLst>
              </a:tr>
              <a:tr h="531412">
                <a:tc>
                  <a:txBody>
                    <a:bodyPr/>
                    <a:lstStyle/>
                    <a:p>
                      <a:r>
                        <a:rPr lang="en-US" sz="1600" dirty="0" err="1"/>
                        <a:t>Especias</a:t>
                      </a:r>
                      <a:r>
                        <a:rPr lang="en-US" sz="1600" dirty="0"/>
                        <a:t>, esp. </a:t>
                      </a:r>
                      <a:r>
                        <a:rPr lang="en-US" sz="1600" dirty="0" err="1"/>
                        <a:t>mirra</a:t>
                      </a:r>
                      <a:r>
                        <a:rPr lang="en-US" sz="1600" dirty="0"/>
                        <a:t> / Spices, esp. myrrh</a:t>
                      </a:r>
                    </a:p>
                    <a:p>
                      <a:r>
                        <a:rPr lang="en-US" sz="1000" dirty="0" err="1"/>
                        <a:t>Ejemplos</a:t>
                      </a:r>
                      <a:r>
                        <a:rPr lang="en-US" sz="1000" dirty="0"/>
                        <a:t> / examples: 1:13, 4:6, 4:13-14, 5:5.  </a:t>
                      </a:r>
                      <a:r>
                        <a:rPr lang="en-US" sz="1600" dirty="0">
                          <a:solidFill>
                            <a:srgbClr val="FF0000"/>
                          </a:solidFill>
                        </a:rPr>
                        <a:t>Ferdi</a:t>
                      </a:r>
                    </a:p>
                  </a:txBody>
                  <a:tcPr/>
                </a:tc>
                <a:tc>
                  <a:txBody>
                    <a:bodyPr/>
                    <a:lstStyle/>
                    <a:p>
                      <a:r>
                        <a:rPr lang="en-US" sz="1600" dirty="0" err="1"/>
                        <a:t>Esponsales</a:t>
                      </a:r>
                      <a:r>
                        <a:rPr lang="en-US" sz="1600" dirty="0"/>
                        <a:t> </a:t>
                      </a:r>
                      <a:r>
                        <a:rPr lang="en-US" sz="1600" dirty="0" err="1"/>
                        <a:t>judíos</a:t>
                      </a:r>
                      <a:r>
                        <a:rPr lang="en-US" sz="1600" dirty="0"/>
                        <a:t> / Jewish Betrothal</a:t>
                      </a:r>
                    </a:p>
                    <a:p>
                      <a:r>
                        <a:rPr lang="en-US" sz="1600" dirty="0">
                          <a:solidFill>
                            <a:srgbClr val="FF0000"/>
                          </a:solidFill>
                        </a:rPr>
                        <a:t>Bill</a:t>
                      </a:r>
                    </a:p>
                  </a:txBody>
                  <a:tcPr/>
                </a:tc>
                <a:extLst>
                  <a:ext uri="{0D108BD9-81ED-4DB2-BD59-A6C34878D82A}">
                    <a16:rowId xmlns:a16="http://schemas.microsoft.com/office/drawing/2014/main" xmlns="" val="2941272401"/>
                  </a:ext>
                </a:extLst>
              </a:tr>
            </a:tbl>
          </a:graphicData>
        </a:graphic>
      </p:graphicFrame>
    </p:spTree>
    <p:extLst>
      <p:ext uri="{BB962C8B-B14F-4D97-AF65-F5344CB8AC3E}">
        <p14:creationId xmlns:p14="http://schemas.microsoft.com/office/powerpoint/2010/main" val="131113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694D3C-A172-4D8F-85DC-6FBC149E8A1F}"/>
              </a:ext>
            </a:extLst>
          </p:cNvPr>
          <p:cNvSpPr>
            <a:spLocks noGrp="1"/>
          </p:cNvSpPr>
          <p:nvPr>
            <p:ph type="title"/>
          </p:nvPr>
        </p:nvSpPr>
        <p:spPr/>
        <p:txBody>
          <a:bodyPr/>
          <a:lstStyle/>
          <a:p>
            <a:r>
              <a:rPr lang="en-US" dirty="0"/>
              <a:t>Next time…</a:t>
            </a:r>
            <a:br>
              <a:rPr lang="en-US" dirty="0"/>
            </a:br>
            <a:r>
              <a:rPr lang="en-US" dirty="0"/>
              <a:t>la </a:t>
            </a:r>
            <a:r>
              <a:rPr lang="en-US" dirty="0" err="1"/>
              <a:t>próxima</a:t>
            </a:r>
            <a:r>
              <a:rPr lang="en-US" dirty="0"/>
              <a:t> </a:t>
            </a:r>
            <a:r>
              <a:rPr lang="en-US" dirty="0" err="1"/>
              <a:t>vez</a:t>
            </a:r>
            <a:r>
              <a:rPr lang="en-US" dirty="0"/>
              <a:t> …</a:t>
            </a:r>
          </a:p>
        </p:txBody>
      </p:sp>
      <p:sp>
        <p:nvSpPr>
          <p:cNvPr id="3" name="Text Placeholder 2">
            <a:extLst>
              <a:ext uri="{FF2B5EF4-FFF2-40B4-BE49-F238E27FC236}">
                <a16:creationId xmlns:a16="http://schemas.microsoft.com/office/drawing/2014/main" xmlns="" id="{9FA12B3D-6AAC-4A64-98F6-088076753787}"/>
              </a:ext>
            </a:extLst>
          </p:cNvPr>
          <p:cNvSpPr>
            <a:spLocks noGrp="1"/>
          </p:cNvSpPr>
          <p:nvPr>
            <p:ph type="body" idx="1"/>
          </p:nvPr>
        </p:nvSpPr>
        <p:spPr>
          <a:xfrm>
            <a:off x="978195" y="5020056"/>
            <a:ext cx="7974419" cy="1066800"/>
          </a:xfrm>
        </p:spPr>
        <p:txBody>
          <a:bodyPr>
            <a:normAutofit/>
          </a:bodyPr>
          <a:lstStyle/>
          <a:p>
            <a:r>
              <a:rPr lang="en-US" sz="2800" dirty="0"/>
              <a:t>Song 8:5-14, Conclusion</a:t>
            </a:r>
          </a:p>
          <a:p>
            <a:r>
              <a:rPr lang="en-US" sz="2800" dirty="0" err="1"/>
              <a:t>Cantares</a:t>
            </a:r>
            <a:r>
              <a:rPr lang="en-US" sz="2800" dirty="0"/>
              <a:t> 8:5-14, </a:t>
            </a:r>
            <a:r>
              <a:rPr lang="en-US" sz="2800"/>
              <a:t>Conclusión</a:t>
            </a:r>
            <a:endParaRPr lang="es-ES_tradnl" sz="2800" dirty="0"/>
          </a:p>
        </p:txBody>
      </p:sp>
    </p:spTree>
    <p:extLst>
      <p:ext uri="{BB962C8B-B14F-4D97-AF65-F5344CB8AC3E}">
        <p14:creationId xmlns:p14="http://schemas.microsoft.com/office/powerpoint/2010/main" val="26174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 xmlns:a16="http://schemas.microsoft.com/office/drawing/2014/main" id="{5C28659E-412C-4600-B45E-BAE370BC24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descr="A close up of a flowers">
            <a:extLst>
              <a:ext uri="{FF2B5EF4-FFF2-40B4-BE49-F238E27FC236}">
                <a16:creationId xmlns="" xmlns:a16="http://schemas.microsoft.com/office/drawing/2014/main" id="{0EF5E38D-0785-4482-91F2-A65E2DFB5889}"/>
              </a:ext>
            </a:extLst>
          </p:cNvPr>
          <p:cNvPicPr>
            <a:picLocks noChangeAspect="1"/>
          </p:cNvPicPr>
          <p:nvPr/>
        </p:nvPicPr>
        <p:blipFill rotWithShape="1">
          <a:blip r:embed="rId2"/>
          <a:srcRect l="3733" r="7265" b="-1"/>
          <a:stretch/>
        </p:blipFill>
        <p:spPr>
          <a:xfrm>
            <a:off x="20" y="10"/>
            <a:ext cx="9143980" cy="6857989"/>
          </a:xfrm>
          <a:prstGeom prst="rect">
            <a:avLst/>
          </a:prstGeom>
        </p:spPr>
      </p:pic>
      <p:sp>
        <p:nvSpPr>
          <p:cNvPr id="8" name="Rectangle 11">
            <a:extLst>
              <a:ext uri="{FF2B5EF4-FFF2-40B4-BE49-F238E27FC236}">
                <a16:creationId xmlns="" xmlns:a16="http://schemas.microsoft.com/office/drawing/2014/main" id="{AE95896B-6905-4618-A7DF-DED8A61FBC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9" name="Rectangle 13">
            <a:extLst>
              <a:ext uri="{FF2B5EF4-FFF2-40B4-BE49-F238E27FC236}">
                <a16:creationId xmlns="" xmlns:a16="http://schemas.microsoft.com/office/drawing/2014/main" id="{7748BD8C-4984-4138-94CA-2DC5F39DC3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2" name="Title 1">
            <a:extLst>
              <a:ext uri="{FF2B5EF4-FFF2-40B4-BE49-F238E27FC236}">
                <a16:creationId xmlns="" xmlns:a16="http://schemas.microsoft.com/office/drawing/2014/main" id="{9D816652-E95E-40C9-B397-C76AFE1C2028}"/>
              </a:ext>
            </a:extLst>
          </p:cNvPr>
          <p:cNvSpPr>
            <a:spLocks noGrp="1"/>
          </p:cNvSpPr>
          <p:nvPr>
            <p:ph type="ctrTitle"/>
          </p:nvPr>
        </p:nvSpPr>
        <p:spPr>
          <a:xfrm>
            <a:off x="788670" y="3140765"/>
            <a:ext cx="7475220" cy="1327266"/>
          </a:xfrm>
        </p:spPr>
        <p:txBody>
          <a:bodyPr anchor="b">
            <a:normAutofit/>
          </a:bodyPr>
          <a:lstStyle/>
          <a:p>
            <a:r>
              <a:rPr lang="en-US" sz="6400" dirty="0">
                <a:solidFill>
                  <a:srgbClr val="FFFFFF"/>
                </a:solidFill>
              </a:rPr>
              <a:t>Song of Solomon</a:t>
            </a:r>
          </a:p>
        </p:txBody>
      </p:sp>
      <p:sp>
        <p:nvSpPr>
          <p:cNvPr id="3" name="Subtitle 2">
            <a:extLst>
              <a:ext uri="{FF2B5EF4-FFF2-40B4-BE49-F238E27FC236}">
                <a16:creationId xmlns="" xmlns:a16="http://schemas.microsoft.com/office/drawing/2014/main" id="{6FABE257-83AA-474D-BCC2-238EE02A29AD}"/>
              </a:ext>
            </a:extLst>
          </p:cNvPr>
          <p:cNvSpPr>
            <a:spLocks noGrp="1"/>
          </p:cNvSpPr>
          <p:nvPr>
            <p:ph type="subTitle" idx="1"/>
          </p:nvPr>
        </p:nvSpPr>
        <p:spPr>
          <a:xfrm>
            <a:off x="802386" y="4389120"/>
            <a:ext cx="5918454" cy="1069848"/>
          </a:xfrm>
        </p:spPr>
        <p:txBody>
          <a:bodyPr>
            <a:normAutofit/>
          </a:bodyPr>
          <a:lstStyle/>
          <a:p>
            <a:r>
              <a:rPr lang="en-US" dirty="0">
                <a:solidFill>
                  <a:srgbClr val="FFFFFF"/>
                </a:solidFill>
              </a:rPr>
              <a:t>Class #10: Conclusion (8:6-14)</a:t>
            </a:r>
          </a:p>
        </p:txBody>
      </p:sp>
      <p:sp>
        <p:nvSpPr>
          <p:cNvPr id="11" name="Title 1">
            <a:extLst>
              <a:ext uri="{FF2B5EF4-FFF2-40B4-BE49-F238E27FC236}">
                <a16:creationId xmlns="" xmlns:a16="http://schemas.microsoft.com/office/drawing/2014/main" id="{3FEC5A67-7064-4A6C-A3B7-69063FF2903F}"/>
              </a:ext>
            </a:extLst>
          </p:cNvPr>
          <p:cNvSpPr txBox="1">
            <a:spLocks/>
          </p:cNvSpPr>
          <p:nvPr/>
        </p:nvSpPr>
        <p:spPr>
          <a:xfrm>
            <a:off x="788670" y="1078101"/>
            <a:ext cx="7475220" cy="1327266"/>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400" b="0" kern="1200" cap="all" baseline="0">
                <a:blipFill dpi="0" rotWithShape="1">
                  <a:blip r:embed="rId5"/>
                  <a:srcRect/>
                  <a:tile tx="6350" ty="-127000" sx="65000" sy="64000" flip="none" algn="tl"/>
                </a:blipFill>
                <a:latin typeface="+mj-lt"/>
                <a:ea typeface="+mj-ea"/>
                <a:cs typeface="+mj-cs"/>
              </a:defRPr>
            </a:lvl1pPr>
          </a:lstStyle>
          <a:p>
            <a:pPr>
              <a:defRPr/>
            </a:pPr>
            <a:r>
              <a:rPr lang="en-US" dirty="0" err="1">
                <a:solidFill>
                  <a:srgbClr val="FFFFFF"/>
                </a:solidFill>
              </a:rPr>
              <a:t>Cantar</a:t>
            </a:r>
            <a:r>
              <a:rPr lang="en-US" dirty="0">
                <a:solidFill>
                  <a:srgbClr val="FFFFFF"/>
                </a:solidFill>
              </a:rPr>
              <a:t> de </a:t>
            </a:r>
            <a:r>
              <a:rPr lang="en-US" dirty="0" err="1">
                <a:solidFill>
                  <a:srgbClr val="FFFFFF"/>
                </a:solidFill>
              </a:rPr>
              <a:t>cantares</a:t>
            </a:r>
            <a:endParaRPr lang="en-US" dirty="0">
              <a:solidFill>
                <a:srgbClr val="FFFFFF"/>
              </a:solidFill>
            </a:endParaRPr>
          </a:p>
        </p:txBody>
      </p:sp>
      <p:sp>
        <p:nvSpPr>
          <p:cNvPr id="12" name="Subtitle 2">
            <a:extLst>
              <a:ext uri="{FF2B5EF4-FFF2-40B4-BE49-F238E27FC236}">
                <a16:creationId xmlns="" xmlns:a16="http://schemas.microsoft.com/office/drawing/2014/main" id="{F495E76A-515A-48BC-9B14-7A91794585FF}"/>
              </a:ext>
            </a:extLst>
          </p:cNvPr>
          <p:cNvSpPr txBox="1">
            <a:spLocks/>
          </p:cNvSpPr>
          <p:nvPr/>
        </p:nvSpPr>
        <p:spPr>
          <a:xfrm>
            <a:off x="802386" y="2328335"/>
            <a:ext cx="5918454" cy="106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9pPr>
          </a:lstStyle>
          <a:p>
            <a:pPr>
              <a:buClr>
                <a:srgbClr val="D34817">
                  <a:lumMod val="75000"/>
                </a:srgbClr>
              </a:buClr>
              <a:defRPr/>
            </a:pPr>
            <a:r>
              <a:rPr lang="en-US" dirty="0" err="1">
                <a:solidFill>
                  <a:srgbClr val="FFFFFF"/>
                </a:solidFill>
              </a:rPr>
              <a:t>Clase</a:t>
            </a:r>
            <a:r>
              <a:rPr lang="en-US" dirty="0">
                <a:solidFill>
                  <a:srgbClr val="FFFFFF"/>
                </a:solidFill>
              </a:rPr>
              <a:t> no. 10: </a:t>
            </a:r>
            <a:r>
              <a:rPr lang="en-US" dirty="0" err="1">
                <a:solidFill>
                  <a:srgbClr val="FFFFFF"/>
                </a:solidFill>
              </a:rPr>
              <a:t>Conclusión</a:t>
            </a:r>
            <a:r>
              <a:rPr lang="en-US" dirty="0">
                <a:solidFill>
                  <a:srgbClr val="FFFFFF"/>
                </a:solidFill>
              </a:rPr>
              <a:t> (8:6-14)</a:t>
            </a:r>
          </a:p>
        </p:txBody>
      </p:sp>
    </p:spTree>
    <p:extLst>
      <p:ext uri="{BB962C8B-B14F-4D97-AF65-F5344CB8AC3E}">
        <p14:creationId xmlns:p14="http://schemas.microsoft.com/office/powerpoint/2010/main" val="184243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33BAEE-716D-4717-9C35-755AE823A4DB}"/>
              </a:ext>
            </a:extLst>
          </p:cNvPr>
          <p:cNvSpPr>
            <a:spLocks noGrp="1"/>
          </p:cNvSpPr>
          <p:nvPr>
            <p:ph type="title"/>
          </p:nvPr>
        </p:nvSpPr>
        <p:spPr>
          <a:xfrm>
            <a:off x="685800" y="206338"/>
            <a:ext cx="7772400" cy="482776"/>
          </a:xfrm>
        </p:spPr>
        <p:txBody>
          <a:bodyPr>
            <a:normAutofit fontScale="90000"/>
          </a:bodyPr>
          <a:lstStyle/>
          <a:p>
            <a:pPr algn="ctr"/>
            <a:r>
              <a:rPr lang="en-US" dirty="0" err="1"/>
              <a:t>Informes</a:t>
            </a:r>
            <a:r>
              <a:rPr lang="en-US" dirty="0"/>
              <a:t> / Reports</a:t>
            </a:r>
          </a:p>
        </p:txBody>
      </p:sp>
      <p:graphicFrame>
        <p:nvGraphicFramePr>
          <p:cNvPr id="4" name="Table 4">
            <a:extLst>
              <a:ext uri="{FF2B5EF4-FFF2-40B4-BE49-F238E27FC236}">
                <a16:creationId xmlns="" xmlns:a16="http://schemas.microsoft.com/office/drawing/2014/main" id="{C809D8B1-EDE0-4DFE-BD45-A61FE6D0F0ED}"/>
              </a:ext>
            </a:extLst>
          </p:cNvPr>
          <p:cNvGraphicFramePr>
            <a:graphicFrameLocks noGrp="1"/>
          </p:cNvGraphicFramePr>
          <p:nvPr>
            <p:ph idx="1"/>
            <p:extLst/>
          </p:nvPr>
        </p:nvGraphicFramePr>
        <p:xfrm>
          <a:off x="583095" y="808382"/>
          <a:ext cx="7991062" cy="5809752"/>
        </p:xfrm>
        <a:graphic>
          <a:graphicData uri="http://schemas.openxmlformats.org/drawingml/2006/table">
            <a:tbl>
              <a:tblPr>
                <a:tableStyleId>{0505E3EF-67EA-436B-97B2-0124C06EBD24}</a:tableStyleId>
              </a:tblPr>
              <a:tblGrid>
                <a:gridCol w="3995531">
                  <a:extLst>
                    <a:ext uri="{9D8B030D-6E8A-4147-A177-3AD203B41FA5}">
                      <a16:colId xmlns="" xmlns:a16="http://schemas.microsoft.com/office/drawing/2014/main" val="30396514"/>
                    </a:ext>
                  </a:extLst>
                </a:gridCol>
                <a:gridCol w="3995531">
                  <a:extLst>
                    <a:ext uri="{9D8B030D-6E8A-4147-A177-3AD203B41FA5}">
                      <a16:colId xmlns="" xmlns:a16="http://schemas.microsoft.com/office/drawing/2014/main" val="3593492277"/>
                    </a:ext>
                  </a:extLst>
                </a:gridCol>
              </a:tblGrid>
              <a:tr h="531412">
                <a:tc>
                  <a:txBody>
                    <a:bodyPr/>
                    <a:lstStyle/>
                    <a:p>
                      <a:r>
                        <a:rPr lang="en-US" sz="1600" dirty="0" err="1"/>
                        <a:t>En</a:t>
                      </a:r>
                      <a:r>
                        <a:rPr lang="en-US" sz="1600" dirty="0"/>
                        <a:t> Gadi / </a:t>
                      </a:r>
                      <a:r>
                        <a:rPr lang="en-US" sz="1600" dirty="0" err="1"/>
                        <a:t>En</a:t>
                      </a:r>
                      <a:r>
                        <a:rPr lang="en-US" sz="1600" dirty="0"/>
                        <a:t> Gedi.  </a:t>
                      </a:r>
                      <a:r>
                        <a:rPr lang="en-US" sz="1600" dirty="0">
                          <a:solidFill>
                            <a:srgbClr val="FF0000"/>
                          </a:solidFill>
                        </a:rPr>
                        <a:t>Ryan</a:t>
                      </a:r>
                      <a:endParaRPr lang="en-US" sz="1600" dirty="0"/>
                    </a:p>
                    <a:p>
                      <a:r>
                        <a:rPr lang="en-US" sz="1000" dirty="0"/>
                        <a:t>1:14</a:t>
                      </a:r>
                    </a:p>
                  </a:txBody>
                  <a:tcPr/>
                </a:tc>
                <a:tc>
                  <a:txBody>
                    <a:bodyPr/>
                    <a:lstStyle/>
                    <a:p>
                      <a:r>
                        <a:rPr lang="en-US" sz="1600" dirty="0" err="1"/>
                        <a:t>Sarón</a:t>
                      </a:r>
                      <a:r>
                        <a:rPr lang="en-US" sz="1600" dirty="0"/>
                        <a:t>, Sharon.  </a:t>
                      </a:r>
                      <a:r>
                        <a:rPr lang="en-US" sz="1600" dirty="0">
                          <a:solidFill>
                            <a:srgbClr val="FF0000"/>
                          </a:solidFill>
                        </a:rPr>
                        <a:t>Nataly</a:t>
                      </a:r>
                      <a:endParaRPr lang="en-US" sz="1600" dirty="0"/>
                    </a:p>
                    <a:p>
                      <a:r>
                        <a:rPr lang="en-US" sz="1000" dirty="0"/>
                        <a:t>2:1</a:t>
                      </a:r>
                    </a:p>
                  </a:txBody>
                  <a:tcPr/>
                </a:tc>
                <a:extLst>
                  <a:ext uri="{0D108BD9-81ED-4DB2-BD59-A6C34878D82A}">
                    <a16:rowId xmlns="" xmlns:a16="http://schemas.microsoft.com/office/drawing/2014/main" val="3226088368"/>
                  </a:ext>
                </a:extLst>
              </a:tr>
              <a:tr h="531412">
                <a:tc>
                  <a:txBody>
                    <a:bodyPr/>
                    <a:lstStyle/>
                    <a:p>
                      <a:r>
                        <a:rPr lang="en-US" sz="1600" dirty="0" err="1"/>
                        <a:t>Líbano</a:t>
                      </a:r>
                      <a:r>
                        <a:rPr lang="en-US" sz="1600" dirty="0"/>
                        <a:t> / Lebanon.  </a:t>
                      </a:r>
                      <a:r>
                        <a:rPr lang="en-US" sz="1600" dirty="0">
                          <a:solidFill>
                            <a:srgbClr val="FF0000"/>
                          </a:solidFill>
                        </a:rPr>
                        <a:t>Minor</a:t>
                      </a:r>
                      <a:endParaRPr lang="en-US" sz="1600" dirty="0"/>
                    </a:p>
                    <a:p>
                      <a:r>
                        <a:rPr lang="en-US" sz="1000" dirty="0"/>
                        <a:t>4:8</a:t>
                      </a:r>
                    </a:p>
                  </a:txBody>
                  <a:tcPr/>
                </a:tc>
                <a:tc>
                  <a:txBody>
                    <a:bodyPr/>
                    <a:lstStyle/>
                    <a:p>
                      <a:r>
                        <a:rPr lang="en-US" sz="1600" dirty="0" err="1"/>
                        <a:t>Amaná</a:t>
                      </a:r>
                      <a:r>
                        <a:rPr lang="en-US" sz="1600" dirty="0"/>
                        <a:t>, </a:t>
                      </a:r>
                      <a:r>
                        <a:rPr lang="en-US" sz="1600" dirty="0" err="1"/>
                        <a:t>Senir</a:t>
                      </a:r>
                      <a:r>
                        <a:rPr lang="en-US" sz="1600" dirty="0"/>
                        <a:t>, </a:t>
                      </a:r>
                      <a:r>
                        <a:rPr lang="en-US" sz="1600" dirty="0" err="1"/>
                        <a:t>Hermón</a:t>
                      </a:r>
                      <a:r>
                        <a:rPr lang="en-US" sz="1600" dirty="0"/>
                        <a:t> / Amana, </a:t>
                      </a:r>
                      <a:r>
                        <a:rPr lang="en-US" sz="1600" dirty="0" err="1"/>
                        <a:t>Senir</a:t>
                      </a:r>
                      <a:r>
                        <a:rPr lang="en-US" sz="1600" dirty="0"/>
                        <a:t>, Hermon.  </a:t>
                      </a:r>
                      <a:r>
                        <a:rPr lang="en-US" sz="1600" dirty="0">
                          <a:solidFill>
                            <a:srgbClr val="FF0000"/>
                          </a:solidFill>
                        </a:rPr>
                        <a:t> Barry</a:t>
                      </a:r>
                      <a:endParaRPr lang="en-US" sz="1600" dirty="0"/>
                    </a:p>
                    <a:p>
                      <a:r>
                        <a:rPr lang="en-US" sz="1000" dirty="0"/>
                        <a:t>4:8</a:t>
                      </a:r>
                    </a:p>
                  </a:txBody>
                  <a:tcPr/>
                </a:tc>
                <a:extLst>
                  <a:ext uri="{0D108BD9-81ED-4DB2-BD59-A6C34878D82A}">
                    <a16:rowId xmlns="" xmlns:a16="http://schemas.microsoft.com/office/drawing/2014/main" val="79619855"/>
                  </a:ext>
                </a:extLst>
              </a:tr>
              <a:tr h="531412">
                <a:tc>
                  <a:txBody>
                    <a:bodyPr/>
                    <a:lstStyle/>
                    <a:p>
                      <a:r>
                        <a:rPr lang="en-US" sz="1600" dirty="0"/>
                        <a:t>Carmelo / Carmel.  </a:t>
                      </a:r>
                      <a:r>
                        <a:rPr lang="en-US" sz="1600" dirty="0">
                          <a:solidFill>
                            <a:srgbClr val="FF0000"/>
                          </a:solidFill>
                        </a:rPr>
                        <a:t>Alvaro</a:t>
                      </a:r>
                      <a:endParaRPr lang="en-US" sz="1600" dirty="0"/>
                    </a:p>
                    <a:p>
                      <a:r>
                        <a:rPr lang="en-US" sz="1000" dirty="0"/>
                        <a:t>7:5</a:t>
                      </a:r>
                    </a:p>
                  </a:txBody>
                  <a:tcPr/>
                </a:tc>
                <a:tc>
                  <a:txBody>
                    <a:bodyPr/>
                    <a:lstStyle/>
                    <a:p>
                      <a:r>
                        <a:rPr lang="en-US" sz="1600" dirty="0" err="1"/>
                        <a:t>Galaad</a:t>
                      </a:r>
                      <a:r>
                        <a:rPr lang="en-US" sz="1600" dirty="0"/>
                        <a:t> / Gilead. </a:t>
                      </a:r>
                      <a:r>
                        <a:rPr lang="en-US" sz="1600" dirty="0">
                          <a:solidFill>
                            <a:srgbClr val="FF0000"/>
                          </a:solidFill>
                        </a:rPr>
                        <a:t> Andrew</a:t>
                      </a:r>
                      <a:endParaRPr lang="en-US" sz="1600" dirty="0"/>
                    </a:p>
                    <a:p>
                      <a:r>
                        <a:rPr lang="en-US" sz="1000" dirty="0"/>
                        <a:t>4:1</a:t>
                      </a:r>
                    </a:p>
                  </a:txBody>
                  <a:tcPr/>
                </a:tc>
                <a:extLst>
                  <a:ext uri="{0D108BD9-81ED-4DB2-BD59-A6C34878D82A}">
                    <a16:rowId xmlns="" xmlns:a16="http://schemas.microsoft.com/office/drawing/2014/main" val="714023934"/>
                  </a:ext>
                </a:extLst>
              </a:tr>
              <a:tr h="531412">
                <a:tc>
                  <a:txBody>
                    <a:bodyPr/>
                    <a:lstStyle/>
                    <a:p>
                      <a:r>
                        <a:rPr lang="en-US" sz="1600" dirty="0" err="1"/>
                        <a:t>Tirsa</a:t>
                      </a:r>
                      <a:r>
                        <a:rPr lang="en-US" sz="1600" dirty="0"/>
                        <a:t> / Tirzah.  </a:t>
                      </a:r>
                      <a:r>
                        <a:rPr lang="en-US" sz="1600" dirty="0">
                          <a:solidFill>
                            <a:srgbClr val="FF0000"/>
                          </a:solidFill>
                        </a:rPr>
                        <a:t>Grady</a:t>
                      </a:r>
                      <a:endParaRPr lang="en-US" sz="1600" dirty="0"/>
                    </a:p>
                    <a:p>
                      <a:r>
                        <a:rPr lang="en-US" sz="1000" dirty="0"/>
                        <a:t>6:4</a:t>
                      </a:r>
                    </a:p>
                  </a:txBody>
                  <a:tcPr/>
                </a:tc>
                <a:tc>
                  <a:txBody>
                    <a:bodyPr/>
                    <a:lstStyle/>
                    <a:p>
                      <a:r>
                        <a:rPr lang="en-US" sz="1600" dirty="0" err="1"/>
                        <a:t>Hesbón</a:t>
                      </a:r>
                      <a:r>
                        <a:rPr lang="en-US" sz="1600" dirty="0"/>
                        <a:t> / </a:t>
                      </a:r>
                      <a:r>
                        <a:rPr lang="en-US" sz="1600" dirty="0" err="1"/>
                        <a:t>Heshbon</a:t>
                      </a:r>
                      <a:r>
                        <a:rPr lang="en-US" sz="1600" dirty="0"/>
                        <a:t>.  </a:t>
                      </a:r>
                      <a:r>
                        <a:rPr lang="en-US" sz="1600" dirty="0">
                          <a:solidFill>
                            <a:srgbClr val="FF0000"/>
                          </a:solidFill>
                        </a:rPr>
                        <a:t>Heather</a:t>
                      </a:r>
                      <a:endParaRPr lang="en-US" sz="1600" dirty="0"/>
                    </a:p>
                    <a:p>
                      <a:r>
                        <a:rPr lang="en-US" sz="1000" dirty="0"/>
                        <a:t>7:4</a:t>
                      </a:r>
                    </a:p>
                  </a:txBody>
                  <a:tcPr/>
                </a:tc>
                <a:extLst>
                  <a:ext uri="{0D108BD9-81ED-4DB2-BD59-A6C34878D82A}">
                    <a16:rowId xmlns="" xmlns:a16="http://schemas.microsoft.com/office/drawing/2014/main" val="1418423671"/>
                  </a:ext>
                </a:extLst>
              </a:tr>
              <a:tr h="531412">
                <a:tc>
                  <a:txBody>
                    <a:bodyPr/>
                    <a:lstStyle/>
                    <a:p>
                      <a:r>
                        <a:rPr lang="en-US" sz="1600" dirty="0"/>
                        <a:t>Baal </a:t>
                      </a:r>
                      <a:r>
                        <a:rPr lang="en-US" sz="1600" dirty="0" err="1"/>
                        <a:t>Hamón</a:t>
                      </a:r>
                      <a:r>
                        <a:rPr lang="en-US" sz="1600" dirty="0"/>
                        <a:t> / Baal Hamon.  </a:t>
                      </a:r>
                      <a:r>
                        <a:rPr lang="en-US" sz="1600" dirty="0">
                          <a:solidFill>
                            <a:srgbClr val="FF0000"/>
                          </a:solidFill>
                          <a:highlight>
                            <a:srgbClr val="FFFF00"/>
                          </a:highlight>
                        </a:rPr>
                        <a:t>Kimberly</a:t>
                      </a:r>
                      <a:endParaRPr lang="en-US" sz="1600" dirty="0">
                        <a:highlight>
                          <a:srgbClr val="FFFF00"/>
                        </a:highlight>
                      </a:endParaRPr>
                    </a:p>
                    <a:p>
                      <a:r>
                        <a:rPr lang="en-US" sz="1000" dirty="0"/>
                        <a:t>8:11</a:t>
                      </a:r>
                    </a:p>
                  </a:txBody>
                  <a:tcPr/>
                </a:tc>
                <a:tc>
                  <a:txBody>
                    <a:bodyPr/>
                    <a:lstStyle/>
                    <a:p>
                      <a:r>
                        <a:rPr lang="en-US" sz="1600" dirty="0" err="1"/>
                        <a:t>Huertos</a:t>
                      </a:r>
                      <a:r>
                        <a:rPr lang="en-US" sz="1600" dirty="0"/>
                        <a:t> y </a:t>
                      </a:r>
                      <a:r>
                        <a:rPr lang="en-US" sz="1600" dirty="0" err="1"/>
                        <a:t>viñas</a:t>
                      </a:r>
                      <a:r>
                        <a:rPr lang="en-US" sz="1600" dirty="0"/>
                        <a:t> / Gardens and vineyards</a:t>
                      </a:r>
                    </a:p>
                    <a:p>
                      <a:r>
                        <a:rPr lang="en-US" sz="1000" dirty="0" err="1"/>
                        <a:t>Ejemplos</a:t>
                      </a:r>
                      <a:r>
                        <a:rPr lang="en-US" sz="1000" dirty="0"/>
                        <a:t> / examples: 1:6, 7:12, 8:11.  </a:t>
                      </a:r>
                      <a:r>
                        <a:rPr lang="en-US" sz="1600" dirty="0">
                          <a:solidFill>
                            <a:srgbClr val="FF0000"/>
                          </a:solidFill>
                        </a:rPr>
                        <a:t>Elias</a:t>
                      </a:r>
                    </a:p>
                  </a:txBody>
                  <a:tcPr/>
                </a:tc>
                <a:extLst>
                  <a:ext uri="{0D108BD9-81ED-4DB2-BD59-A6C34878D82A}">
                    <a16:rowId xmlns="" xmlns:a16="http://schemas.microsoft.com/office/drawing/2014/main" val="4037083893"/>
                  </a:ext>
                </a:extLst>
              </a:tr>
              <a:tr h="531412">
                <a:tc>
                  <a:txBody>
                    <a:bodyPr/>
                    <a:lstStyle/>
                    <a:p>
                      <a:r>
                        <a:rPr lang="en-US" sz="1600" dirty="0" err="1"/>
                        <a:t>Gacelas</a:t>
                      </a:r>
                      <a:r>
                        <a:rPr lang="en-US" sz="1600" dirty="0"/>
                        <a:t>, </a:t>
                      </a:r>
                      <a:r>
                        <a:rPr lang="en-US" sz="1600" dirty="0" err="1"/>
                        <a:t>ciervas</a:t>
                      </a:r>
                      <a:r>
                        <a:rPr lang="en-US" sz="1600" dirty="0"/>
                        <a:t>, </a:t>
                      </a:r>
                      <a:r>
                        <a:rPr lang="en-US" sz="1600" dirty="0" err="1"/>
                        <a:t>corzos</a:t>
                      </a:r>
                      <a:r>
                        <a:rPr lang="en-US" sz="1600" dirty="0"/>
                        <a:t>, </a:t>
                      </a:r>
                      <a:r>
                        <a:rPr lang="en-US" sz="1600" dirty="0" err="1"/>
                        <a:t>cervatillos</a:t>
                      </a:r>
                      <a:r>
                        <a:rPr lang="en-US" sz="1600" dirty="0"/>
                        <a:t> / Gazelles, Does, Stags, Fawns.  </a:t>
                      </a:r>
                      <a:r>
                        <a:rPr lang="en-US" sz="1600" dirty="0">
                          <a:solidFill>
                            <a:srgbClr val="FF0000"/>
                          </a:solidFill>
                        </a:rPr>
                        <a:t>Abby</a:t>
                      </a:r>
                      <a:endParaRPr lang="en-US" sz="1600" dirty="0"/>
                    </a:p>
                    <a:p>
                      <a:r>
                        <a:rPr lang="en-US" sz="1000" dirty="0" err="1"/>
                        <a:t>Ejemplos</a:t>
                      </a:r>
                      <a:r>
                        <a:rPr lang="en-US" sz="1000" dirty="0"/>
                        <a:t> / examples: 2:9, 2:17, 4:5</a:t>
                      </a:r>
                    </a:p>
                  </a:txBody>
                  <a:tcPr/>
                </a:tc>
                <a:tc>
                  <a:txBody>
                    <a:bodyPr/>
                    <a:lstStyle/>
                    <a:p>
                      <a:r>
                        <a:rPr lang="en-US" sz="1600" dirty="0" err="1"/>
                        <a:t>Lirios</a:t>
                      </a:r>
                      <a:r>
                        <a:rPr lang="en-US" sz="1600" dirty="0"/>
                        <a:t> (“del </a:t>
                      </a:r>
                      <a:r>
                        <a:rPr lang="en-US" sz="1600" dirty="0" err="1"/>
                        <a:t>valle</a:t>
                      </a:r>
                      <a:r>
                        <a:rPr lang="en-US" sz="1600" dirty="0"/>
                        <a:t>”) / Lilies (“of the valley”).  </a:t>
                      </a:r>
                      <a:r>
                        <a:rPr lang="en-US" sz="1600" dirty="0">
                          <a:solidFill>
                            <a:srgbClr val="FF0000"/>
                          </a:solidFill>
                        </a:rPr>
                        <a:t>Brenda</a:t>
                      </a:r>
                      <a:endParaRPr lang="en-US" sz="1600" dirty="0"/>
                    </a:p>
                    <a:p>
                      <a:r>
                        <a:rPr lang="en-US" sz="1000" dirty="0" err="1"/>
                        <a:t>Ejemplos</a:t>
                      </a:r>
                      <a:r>
                        <a:rPr lang="en-US" sz="1000" dirty="0"/>
                        <a:t> / examples: 2:1, 6:2</a:t>
                      </a:r>
                    </a:p>
                  </a:txBody>
                  <a:tcPr/>
                </a:tc>
                <a:extLst>
                  <a:ext uri="{0D108BD9-81ED-4DB2-BD59-A6C34878D82A}">
                    <a16:rowId xmlns="" xmlns:a16="http://schemas.microsoft.com/office/drawing/2014/main" val="448865051"/>
                  </a:ext>
                </a:extLst>
              </a:tr>
              <a:tr h="531412">
                <a:tc>
                  <a:txBody>
                    <a:bodyPr/>
                    <a:lstStyle/>
                    <a:p>
                      <a:r>
                        <a:rPr lang="en-US" sz="1600" dirty="0" err="1"/>
                        <a:t>Granadas</a:t>
                      </a:r>
                      <a:r>
                        <a:rPr lang="en-US" sz="1600" dirty="0"/>
                        <a:t> / Pomegranates.  </a:t>
                      </a:r>
                      <a:r>
                        <a:rPr lang="en-US" sz="1600" dirty="0">
                          <a:solidFill>
                            <a:srgbClr val="FF0000"/>
                          </a:solidFill>
                        </a:rPr>
                        <a:t>Keren</a:t>
                      </a:r>
                      <a:endParaRPr lang="en-US" sz="1600" dirty="0"/>
                    </a:p>
                    <a:p>
                      <a:r>
                        <a:rPr lang="en-US" sz="1000" dirty="0"/>
                        <a:t>Examples: 4:13, 6:7</a:t>
                      </a:r>
                    </a:p>
                  </a:txBody>
                  <a:tcPr/>
                </a:tc>
                <a:tc>
                  <a:txBody>
                    <a:bodyPr/>
                    <a:lstStyle/>
                    <a:p>
                      <a:r>
                        <a:rPr lang="en-US" sz="1600" dirty="0" err="1"/>
                        <a:t>Mandrágoras</a:t>
                      </a:r>
                      <a:r>
                        <a:rPr lang="en-US" sz="1600" dirty="0"/>
                        <a:t> / Mandrakes.  </a:t>
                      </a:r>
                      <a:r>
                        <a:rPr lang="en-US" sz="1600" dirty="0">
                          <a:solidFill>
                            <a:srgbClr val="FF0000"/>
                          </a:solidFill>
                        </a:rPr>
                        <a:t>Nicki</a:t>
                      </a:r>
                      <a:endParaRPr lang="en-US" sz="1600" dirty="0"/>
                    </a:p>
                    <a:p>
                      <a:r>
                        <a:rPr lang="en-US" sz="1000" dirty="0"/>
                        <a:t>7:13</a:t>
                      </a:r>
                    </a:p>
                  </a:txBody>
                  <a:tcPr/>
                </a:tc>
                <a:extLst>
                  <a:ext uri="{0D108BD9-81ED-4DB2-BD59-A6C34878D82A}">
                    <a16:rowId xmlns="" xmlns:a16="http://schemas.microsoft.com/office/drawing/2014/main" val="3226051539"/>
                  </a:ext>
                </a:extLst>
              </a:tr>
              <a:tr h="531412">
                <a:tc>
                  <a:txBody>
                    <a:bodyPr/>
                    <a:lstStyle/>
                    <a:p>
                      <a:r>
                        <a:rPr lang="en-US" sz="1600" dirty="0" err="1"/>
                        <a:t>Alheña</a:t>
                      </a:r>
                      <a:r>
                        <a:rPr lang="en-US" sz="1600" dirty="0"/>
                        <a:t> / Henna.  </a:t>
                      </a:r>
                      <a:r>
                        <a:rPr lang="en-US" sz="1600" dirty="0">
                          <a:solidFill>
                            <a:srgbClr val="FF0000"/>
                          </a:solidFill>
                        </a:rPr>
                        <a:t>Lydia</a:t>
                      </a:r>
                      <a:endParaRPr lang="en-US" sz="1600" dirty="0"/>
                    </a:p>
                    <a:p>
                      <a:r>
                        <a:rPr lang="en-US" sz="1000" dirty="0"/>
                        <a:t>1:14</a:t>
                      </a:r>
                    </a:p>
                  </a:txBody>
                  <a:tcPr/>
                </a:tc>
                <a:tc>
                  <a:txBody>
                    <a:bodyPr/>
                    <a:lstStyle/>
                    <a:p>
                      <a:r>
                        <a:rPr lang="en-US" sz="1600" dirty="0" err="1"/>
                        <a:t>Higos</a:t>
                      </a:r>
                      <a:r>
                        <a:rPr lang="en-US" sz="1600" dirty="0"/>
                        <a:t> / Figs.  </a:t>
                      </a:r>
                      <a:r>
                        <a:rPr lang="en-US" sz="1600" dirty="0">
                          <a:solidFill>
                            <a:srgbClr val="FF0000"/>
                          </a:solidFill>
                        </a:rPr>
                        <a:t>Tony</a:t>
                      </a:r>
                      <a:endParaRPr lang="en-US" sz="1600" dirty="0"/>
                    </a:p>
                    <a:p>
                      <a:r>
                        <a:rPr lang="en-US" sz="1000" dirty="0"/>
                        <a:t>2:13</a:t>
                      </a:r>
                    </a:p>
                  </a:txBody>
                  <a:tcPr/>
                </a:tc>
                <a:extLst>
                  <a:ext uri="{0D108BD9-81ED-4DB2-BD59-A6C34878D82A}">
                    <a16:rowId xmlns="" xmlns:a16="http://schemas.microsoft.com/office/drawing/2014/main" val="3280234251"/>
                  </a:ext>
                </a:extLst>
              </a:tr>
              <a:tr h="531412">
                <a:tc>
                  <a:txBody>
                    <a:bodyPr/>
                    <a:lstStyle/>
                    <a:p>
                      <a:r>
                        <a:rPr lang="en-US" sz="1600" dirty="0" err="1"/>
                        <a:t>Palmeras</a:t>
                      </a:r>
                      <a:r>
                        <a:rPr lang="en-US" sz="1600" dirty="0"/>
                        <a:t> / Palm.  </a:t>
                      </a:r>
                      <a:r>
                        <a:rPr lang="en-US" sz="1600" dirty="0">
                          <a:solidFill>
                            <a:srgbClr val="FF0000"/>
                          </a:solidFill>
                        </a:rPr>
                        <a:t>Sara</a:t>
                      </a:r>
                      <a:endParaRPr lang="en-US" sz="1600" dirty="0"/>
                    </a:p>
                    <a:p>
                      <a:r>
                        <a:rPr lang="en-US" sz="1000" dirty="0"/>
                        <a:t>7:7-8</a:t>
                      </a:r>
                    </a:p>
                  </a:txBody>
                  <a:tcPr/>
                </a:tc>
                <a:tc>
                  <a:txBody>
                    <a:bodyPr/>
                    <a:lstStyle/>
                    <a:p>
                      <a:r>
                        <a:rPr lang="en-US" sz="1600" dirty="0"/>
                        <a:t>Manzanas / Apples.  </a:t>
                      </a:r>
                      <a:r>
                        <a:rPr lang="en-US" sz="1600" dirty="0" err="1">
                          <a:solidFill>
                            <a:srgbClr val="FF0000"/>
                          </a:solidFill>
                        </a:rPr>
                        <a:t>Jhony</a:t>
                      </a:r>
                      <a:endParaRPr lang="en-US" sz="1600" dirty="0"/>
                    </a:p>
                    <a:p>
                      <a:r>
                        <a:rPr lang="en-US" sz="1000" dirty="0"/>
                        <a:t>2:3</a:t>
                      </a:r>
                    </a:p>
                  </a:txBody>
                  <a:tcPr/>
                </a:tc>
                <a:extLst>
                  <a:ext uri="{0D108BD9-81ED-4DB2-BD59-A6C34878D82A}">
                    <a16:rowId xmlns="" xmlns:a16="http://schemas.microsoft.com/office/drawing/2014/main" val="3671596231"/>
                  </a:ext>
                </a:extLst>
              </a:tr>
              <a:tr h="531412">
                <a:tc>
                  <a:txBody>
                    <a:bodyPr/>
                    <a:lstStyle/>
                    <a:p>
                      <a:r>
                        <a:rPr lang="en-US" sz="1600" dirty="0" err="1"/>
                        <a:t>Especias</a:t>
                      </a:r>
                      <a:r>
                        <a:rPr lang="en-US" sz="1600" dirty="0"/>
                        <a:t>, esp. </a:t>
                      </a:r>
                      <a:r>
                        <a:rPr lang="en-US" sz="1600" dirty="0" err="1"/>
                        <a:t>mirra</a:t>
                      </a:r>
                      <a:r>
                        <a:rPr lang="en-US" sz="1600" dirty="0"/>
                        <a:t> / Spices, esp. myrrh</a:t>
                      </a:r>
                    </a:p>
                    <a:p>
                      <a:r>
                        <a:rPr lang="en-US" sz="1000" dirty="0" err="1"/>
                        <a:t>Ejemplos</a:t>
                      </a:r>
                      <a:r>
                        <a:rPr lang="en-US" sz="1000" dirty="0"/>
                        <a:t> / examples: 1:13, 4:6, 4:13-14, 5:5.  </a:t>
                      </a:r>
                      <a:r>
                        <a:rPr lang="en-US" sz="1600" dirty="0">
                          <a:solidFill>
                            <a:srgbClr val="FF0000"/>
                          </a:solidFill>
                        </a:rPr>
                        <a:t>Ferdi</a:t>
                      </a:r>
                    </a:p>
                  </a:txBody>
                  <a:tcPr/>
                </a:tc>
                <a:tc>
                  <a:txBody>
                    <a:bodyPr/>
                    <a:lstStyle/>
                    <a:p>
                      <a:r>
                        <a:rPr lang="en-US" sz="1600" dirty="0" err="1"/>
                        <a:t>Esponsales</a:t>
                      </a:r>
                      <a:r>
                        <a:rPr lang="en-US" sz="1600" dirty="0"/>
                        <a:t> </a:t>
                      </a:r>
                      <a:r>
                        <a:rPr lang="en-US" sz="1600" dirty="0" err="1"/>
                        <a:t>judíos</a:t>
                      </a:r>
                      <a:r>
                        <a:rPr lang="en-US" sz="1600" dirty="0"/>
                        <a:t> / Jewish Betrothal</a:t>
                      </a:r>
                    </a:p>
                    <a:p>
                      <a:r>
                        <a:rPr lang="en-US" sz="1600" dirty="0">
                          <a:solidFill>
                            <a:srgbClr val="FF0000"/>
                          </a:solidFill>
                        </a:rPr>
                        <a:t>Bill</a:t>
                      </a:r>
                    </a:p>
                  </a:txBody>
                  <a:tcPr/>
                </a:tc>
                <a:extLst>
                  <a:ext uri="{0D108BD9-81ED-4DB2-BD59-A6C34878D82A}">
                    <a16:rowId xmlns="" xmlns:a16="http://schemas.microsoft.com/office/drawing/2014/main" val="2941272401"/>
                  </a:ext>
                </a:extLst>
              </a:tr>
            </a:tbl>
          </a:graphicData>
        </a:graphic>
      </p:graphicFrame>
    </p:spTree>
    <p:extLst>
      <p:ext uri="{BB962C8B-B14F-4D97-AF65-F5344CB8AC3E}">
        <p14:creationId xmlns:p14="http://schemas.microsoft.com/office/powerpoint/2010/main" val="324304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01E3E-CD12-4D50-8DB4-3547EAA9FEEB}"/>
              </a:ext>
            </a:extLst>
          </p:cNvPr>
          <p:cNvSpPr>
            <a:spLocks noGrp="1"/>
          </p:cNvSpPr>
          <p:nvPr>
            <p:ph type="title"/>
          </p:nvPr>
        </p:nvSpPr>
        <p:spPr>
          <a:xfrm>
            <a:off x="685800" y="166580"/>
            <a:ext cx="3886200" cy="867090"/>
          </a:xfrm>
        </p:spPr>
        <p:txBody>
          <a:bodyPr/>
          <a:lstStyle/>
          <a:p>
            <a:r>
              <a:rPr lang="en-US" dirty="0"/>
              <a:t>So Far</a:t>
            </a:r>
          </a:p>
        </p:txBody>
      </p:sp>
      <p:sp>
        <p:nvSpPr>
          <p:cNvPr id="3" name="Content Placeholder 2">
            <a:extLst>
              <a:ext uri="{FF2B5EF4-FFF2-40B4-BE49-F238E27FC236}">
                <a16:creationId xmlns="" xmlns:a16="http://schemas.microsoft.com/office/drawing/2014/main" id="{73737D33-84B5-49AA-B7EF-02E08379644E}"/>
              </a:ext>
            </a:extLst>
          </p:cNvPr>
          <p:cNvSpPr>
            <a:spLocks noGrp="1"/>
          </p:cNvSpPr>
          <p:nvPr>
            <p:ph idx="1"/>
          </p:nvPr>
        </p:nvSpPr>
        <p:spPr>
          <a:xfrm>
            <a:off x="567159" y="1033670"/>
            <a:ext cx="4004841" cy="5499652"/>
          </a:xfrm>
        </p:spPr>
        <p:txBody>
          <a:bodyPr>
            <a:normAutofit fontScale="92500" lnSpcReduction="10000"/>
          </a:bodyPr>
          <a:lstStyle/>
          <a:p>
            <a:r>
              <a:rPr lang="en-US" sz="1400" b="1" dirty="0"/>
              <a:t>1: </a:t>
            </a:r>
            <a:r>
              <a:rPr lang="en-US" sz="1400" dirty="0"/>
              <a:t>SoS is </a:t>
            </a:r>
            <a:r>
              <a:rPr lang="en-US" sz="1400" b="1" dirty="0"/>
              <a:t>Scripture </a:t>
            </a:r>
            <a:r>
              <a:rPr lang="en-US" sz="1400" dirty="0"/>
              <a:t>that teaches us about </a:t>
            </a:r>
            <a:r>
              <a:rPr lang="en-US" sz="1400" b="1" dirty="0"/>
              <a:t>godly romantic love</a:t>
            </a:r>
            <a:r>
              <a:rPr lang="en-US" sz="1400" dirty="0"/>
              <a:t>.</a:t>
            </a:r>
          </a:p>
          <a:p>
            <a:r>
              <a:rPr lang="en-US" sz="1400" b="1" dirty="0"/>
              <a:t>2: </a:t>
            </a:r>
            <a:r>
              <a:rPr lang="en-US" sz="1400" dirty="0"/>
              <a:t>SoS is </a:t>
            </a:r>
            <a:r>
              <a:rPr lang="en-US" sz="1400" b="1" dirty="0"/>
              <a:t>Hebrew poetry </a:t>
            </a:r>
            <a:r>
              <a:rPr lang="en-US" sz="1400" dirty="0"/>
              <a:t>and is structured </a:t>
            </a:r>
            <a:r>
              <a:rPr lang="en-US" sz="1400" b="1" dirty="0"/>
              <a:t>chronologically</a:t>
            </a:r>
            <a:r>
              <a:rPr lang="en-US" sz="1400" dirty="0"/>
              <a:t>.</a:t>
            </a:r>
          </a:p>
          <a:p>
            <a:r>
              <a:rPr lang="en-US" sz="1400" b="1" dirty="0"/>
              <a:t>3: </a:t>
            </a:r>
            <a:r>
              <a:rPr lang="en-US" sz="1400" dirty="0"/>
              <a:t>A woman of </a:t>
            </a:r>
            <a:r>
              <a:rPr lang="en-US" sz="1400" b="1" dirty="0"/>
              <a:t>character</a:t>
            </a:r>
            <a:r>
              <a:rPr lang="en-US" sz="1400" dirty="0"/>
              <a:t> is </a:t>
            </a:r>
            <a:r>
              <a:rPr lang="en-US" sz="1400" b="1" dirty="0"/>
              <a:t>beautiful</a:t>
            </a:r>
            <a:r>
              <a:rPr lang="en-US" sz="1400" dirty="0"/>
              <a:t> to a man of </a:t>
            </a:r>
            <a:r>
              <a:rPr lang="en-US" sz="1400" b="1" dirty="0"/>
              <a:t>character.</a:t>
            </a:r>
          </a:p>
          <a:p>
            <a:r>
              <a:rPr lang="en-US" sz="1400" b="1" dirty="0"/>
              <a:t>4: </a:t>
            </a:r>
            <a:r>
              <a:rPr lang="en-US" sz="1400" dirty="0"/>
              <a:t>He </a:t>
            </a:r>
            <a:r>
              <a:rPr lang="en-US" sz="1400" b="1" dirty="0"/>
              <a:t>speaks good words</a:t>
            </a:r>
            <a:r>
              <a:rPr lang="en-US" sz="1400" dirty="0"/>
              <a:t>, </a:t>
            </a:r>
            <a:r>
              <a:rPr lang="en-US" sz="1400" b="1" dirty="0"/>
              <a:t>enhances</a:t>
            </a:r>
            <a:r>
              <a:rPr lang="en-US" sz="1400" dirty="0"/>
              <a:t> her, and </a:t>
            </a:r>
            <a:r>
              <a:rPr lang="en-US" sz="1400" b="1" dirty="0"/>
              <a:t>protects</a:t>
            </a:r>
            <a:r>
              <a:rPr lang="en-US" sz="1400" dirty="0"/>
              <a:t> her.</a:t>
            </a:r>
          </a:p>
          <a:p>
            <a:r>
              <a:rPr lang="en-US" sz="1400" b="1" dirty="0"/>
              <a:t>5: </a:t>
            </a:r>
            <a:r>
              <a:rPr lang="en-US" sz="1400" dirty="0"/>
              <a:t>They </a:t>
            </a:r>
            <a:r>
              <a:rPr lang="en-US" sz="1400" b="1" dirty="0"/>
              <a:t>share experiences </a:t>
            </a:r>
            <a:r>
              <a:rPr lang="en-US" sz="1400" dirty="0"/>
              <a:t>and </a:t>
            </a:r>
            <a:r>
              <a:rPr lang="en-US" sz="1400" b="1" dirty="0"/>
              <a:t>address concerns </a:t>
            </a:r>
            <a:r>
              <a:rPr lang="en-US" sz="1400" dirty="0"/>
              <a:t>in a </a:t>
            </a:r>
            <a:r>
              <a:rPr lang="en-US" sz="1400" b="1" dirty="0"/>
              <a:t>godly</a:t>
            </a:r>
            <a:r>
              <a:rPr lang="en-US" sz="1400" dirty="0"/>
              <a:t> way.</a:t>
            </a:r>
            <a:endParaRPr lang="en-US" sz="1400" b="1" dirty="0"/>
          </a:p>
          <a:p>
            <a:r>
              <a:rPr lang="en-US" sz="1400" b="1" dirty="0"/>
              <a:t>6: </a:t>
            </a:r>
            <a:r>
              <a:rPr lang="en-US" sz="1400" dirty="0"/>
              <a:t>Sex is </a:t>
            </a:r>
            <a:r>
              <a:rPr lang="en-US" sz="1400" b="1" dirty="0"/>
              <a:t>blessed</a:t>
            </a:r>
            <a:r>
              <a:rPr lang="en-US" sz="1400" dirty="0"/>
              <a:t> and </a:t>
            </a:r>
            <a:r>
              <a:rPr lang="en-US" sz="1400" b="1" dirty="0"/>
              <a:t>encouraged</a:t>
            </a:r>
            <a:r>
              <a:rPr lang="en-US" sz="1400" dirty="0"/>
              <a:t> by </a:t>
            </a:r>
            <a:r>
              <a:rPr lang="en-US" sz="1400" b="1" dirty="0"/>
              <a:t>God</a:t>
            </a:r>
            <a:r>
              <a:rPr lang="en-US" sz="1400" dirty="0"/>
              <a:t> for covenanted spouses.</a:t>
            </a:r>
            <a:endParaRPr lang="en-US" sz="1400" b="1" dirty="0"/>
          </a:p>
          <a:p>
            <a:r>
              <a:rPr lang="en-US" sz="1400" b="1" dirty="0"/>
              <a:t>7: </a:t>
            </a:r>
            <a:r>
              <a:rPr lang="en-US" sz="1400" dirty="0"/>
              <a:t>Indifference is solved by </a:t>
            </a:r>
            <a:r>
              <a:rPr lang="en-US" sz="1400" b="1" dirty="0"/>
              <a:t>gratitude</a:t>
            </a:r>
            <a:r>
              <a:rPr lang="en-US" sz="1400" dirty="0"/>
              <a:t>, which comes from </a:t>
            </a:r>
            <a:r>
              <a:rPr lang="en-US" sz="1400" b="1" dirty="0"/>
              <a:t>remembering the good.</a:t>
            </a:r>
          </a:p>
          <a:p>
            <a:r>
              <a:rPr lang="en-US" sz="1400" b="1" dirty="0"/>
              <a:t>8: </a:t>
            </a:r>
            <a:r>
              <a:rPr lang="en-US" sz="1400" dirty="0"/>
              <a:t>Reconciliation involves </a:t>
            </a:r>
            <a:r>
              <a:rPr lang="en-US" sz="1400" b="1" dirty="0"/>
              <a:t>forgiveness, forbearance, </a:t>
            </a:r>
            <a:r>
              <a:rPr lang="en-US" sz="1400" dirty="0"/>
              <a:t>and </a:t>
            </a:r>
            <a:r>
              <a:rPr lang="en-US" sz="1400" b="1" dirty="0"/>
              <a:t>affirmation</a:t>
            </a:r>
          </a:p>
          <a:p>
            <a:r>
              <a:rPr lang="en-US" sz="1400" b="1" dirty="0"/>
              <a:t>9</a:t>
            </a:r>
          </a:p>
          <a:p>
            <a:r>
              <a:rPr lang="en-US" sz="1400" b="1" dirty="0"/>
              <a:t>10</a:t>
            </a:r>
          </a:p>
          <a:p>
            <a:r>
              <a:rPr lang="en-US" sz="1400" b="1" dirty="0"/>
              <a:t>11</a:t>
            </a:r>
          </a:p>
          <a:p>
            <a:r>
              <a:rPr lang="en-US" sz="1400" b="1" dirty="0"/>
              <a:t>12</a:t>
            </a:r>
          </a:p>
          <a:p>
            <a:r>
              <a:rPr lang="en-US" sz="1400" b="1" dirty="0"/>
              <a:t>13</a:t>
            </a:r>
          </a:p>
        </p:txBody>
      </p:sp>
      <p:sp>
        <p:nvSpPr>
          <p:cNvPr id="4" name="Content Placeholder 2">
            <a:extLst>
              <a:ext uri="{FF2B5EF4-FFF2-40B4-BE49-F238E27FC236}">
                <a16:creationId xmlns="" xmlns:a16="http://schemas.microsoft.com/office/drawing/2014/main" id="{4E6FC36D-9AB1-C7BA-CEF5-94F938759215}"/>
              </a:ext>
            </a:extLst>
          </p:cNvPr>
          <p:cNvSpPr txBox="1">
            <a:spLocks/>
          </p:cNvSpPr>
          <p:nvPr/>
        </p:nvSpPr>
        <p:spPr>
          <a:xfrm>
            <a:off x="4572000" y="1033670"/>
            <a:ext cx="4155440" cy="5499652"/>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rgbClr val="D34817">
                  <a:lumMod val="75000"/>
                </a:srgbClr>
              </a:buClr>
              <a:defRPr/>
            </a:pPr>
            <a:r>
              <a:rPr lang="en-US" sz="1400" b="1" dirty="0">
                <a:solidFill>
                  <a:prstClr val="black"/>
                </a:solidFill>
              </a:rPr>
              <a:t>1: </a:t>
            </a:r>
            <a:r>
              <a:rPr lang="en-US" sz="1400" b="1" dirty="0" err="1">
                <a:solidFill>
                  <a:prstClr val="black"/>
                </a:solidFill>
              </a:rPr>
              <a:t>CdC</a:t>
            </a:r>
            <a:r>
              <a:rPr lang="en-US" sz="1400" b="1" dirty="0">
                <a:solidFill>
                  <a:prstClr val="black"/>
                </a:solidFill>
              </a:rPr>
              <a:t> </a:t>
            </a:r>
            <a:r>
              <a:rPr lang="en-US" sz="1400" dirty="0" err="1">
                <a:solidFill>
                  <a:prstClr val="black"/>
                </a:solidFill>
              </a:rPr>
              <a:t>es</a:t>
            </a:r>
            <a:r>
              <a:rPr lang="en-US" sz="1400" dirty="0">
                <a:solidFill>
                  <a:prstClr val="black"/>
                </a:solidFill>
              </a:rPr>
              <a:t> </a:t>
            </a:r>
            <a:r>
              <a:rPr lang="en-US" sz="1400" b="1" dirty="0" err="1" smtClean="0">
                <a:solidFill>
                  <a:prstClr val="black"/>
                </a:solidFill>
              </a:rPr>
              <a:t>Escritura</a:t>
            </a:r>
            <a:r>
              <a:rPr lang="en-US" sz="1400" dirty="0" smtClean="0">
                <a:solidFill>
                  <a:prstClr val="black"/>
                </a:solidFill>
              </a:rPr>
              <a:t> </a:t>
            </a:r>
            <a:r>
              <a:rPr lang="en-US" sz="1400" dirty="0">
                <a:solidFill>
                  <a:prstClr val="black"/>
                </a:solidFill>
              </a:rPr>
              <a:t>que </a:t>
            </a:r>
            <a:r>
              <a:rPr lang="en-US" sz="1400" dirty="0" err="1">
                <a:solidFill>
                  <a:prstClr val="black"/>
                </a:solidFill>
              </a:rPr>
              <a:t>nos</a:t>
            </a:r>
            <a:r>
              <a:rPr lang="en-US" sz="1400" dirty="0">
                <a:solidFill>
                  <a:prstClr val="black"/>
                </a:solidFill>
              </a:rPr>
              <a:t> </a:t>
            </a:r>
            <a:r>
              <a:rPr lang="en-US" sz="1400" dirty="0" err="1">
                <a:solidFill>
                  <a:prstClr val="black"/>
                </a:solidFill>
              </a:rPr>
              <a:t>enseña</a:t>
            </a:r>
            <a:r>
              <a:rPr lang="en-US" sz="1400" dirty="0">
                <a:solidFill>
                  <a:prstClr val="black"/>
                </a:solidFill>
              </a:rPr>
              <a:t> </a:t>
            </a:r>
            <a:r>
              <a:rPr lang="en-US" sz="1400" dirty="0" err="1">
                <a:solidFill>
                  <a:prstClr val="black"/>
                </a:solidFill>
              </a:rPr>
              <a:t>sobre</a:t>
            </a:r>
            <a:r>
              <a:rPr lang="en-US" sz="1400" dirty="0">
                <a:solidFill>
                  <a:prstClr val="black"/>
                </a:solidFill>
              </a:rPr>
              <a:t> el </a:t>
            </a:r>
            <a:r>
              <a:rPr lang="en-US" sz="1400" b="1" dirty="0">
                <a:solidFill>
                  <a:prstClr val="black"/>
                </a:solidFill>
              </a:rPr>
              <a:t>amor </a:t>
            </a:r>
            <a:r>
              <a:rPr lang="en-US" sz="1400" b="1" dirty="0" err="1">
                <a:solidFill>
                  <a:prstClr val="black"/>
                </a:solidFill>
              </a:rPr>
              <a:t>romántico</a:t>
            </a:r>
            <a:r>
              <a:rPr lang="en-US" sz="1400" b="1" dirty="0">
                <a:solidFill>
                  <a:prstClr val="black"/>
                </a:solidFill>
              </a:rPr>
              <a:t> </a:t>
            </a:r>
            <a:r>
              <a:rPr lang="en-US" sz="1400" b="1" dirty="0" err="1">
                <a:solidFill>
                  <a:prstClr val="black"/>
                </a:solidFill>
              </a:rPr>
              <a:t>piadoso</a:t>
            </a:r>
            <a:r>
              <a:rPr lang="en-US" sz="1400" dirty="0">
                <a:solidFill>
                  <a:prstClr val="black"/>
                </a:solidFill>
              </a:rPr>
              <a:t>.</a:t>
            </a:r>
          </a:p>
          <a:p>
            <a:pPr>
              <a:buClr>
                <a:srgbClr val="D34817">
                  <a:lumMod val="75000"/>
                </a:srgbClr>
              </a:buClr>
              <a:defRPr/>
            </a:pPr>
            <a:r>
              <a:rPr lang="en-US" sz="1400" b="1" dirty="0">
                <a:solidFill>
                  <a:prstClr val="black"/>
                </a:solidFill>
              </a:rPr>
              <a:t>2: </a:t>
            </a:r>
            <a:r>
              <a:rPr lang="en-US" sz="1400" b="1" dirty="0" err="1">
                <a:solidFill>
                  <a:prstClr val="black"/>
                </a:solidFill>
              </a:rPr>
              <a:t>CdC</a:t>
            </a:r>
            <a:r>
              <a:rPr lang="en-US" sz="1400" b="1" dirty="0">
                <a:solidFill>
                  <a:prstClr val="black"/>
                </a:solidFill>
              </a:rPr>
              <a:t> </a:t>
            </a:r>
            <a:r>
              <a:rPr lang="en-US" sz="1400" dirty="0">
                <a:solidFill>
                  <a:prstClr val="black"/>
                </a:solidFill>
              </a:rPr>
              <a:t>es </a:t>
            </a:r>
            <a:r>
              <a:rPr lang="en-US" sz="1400" b="1" dirty="0" err="1">
                <a:solidFill>
                  <a:prstClr val="black"/>
                </a:solidFill>
              </a:rPr>
              <a:t>poesía</a:t>
            </a:r>
            <a:r>
              <a:rPr lang="en-US" sz="1400" b="1" dirty="0">
                <a:solidFill>
                  <a:prstClr val="black"/>
                </a:solidFill>
              </a:rPr>
              <a:t> </a:t>
            </a:r>
            <a:r>
              <a:rPr lang="en-US" sz="1400" b="1" dirty="0" err="1">
                <a:solidFill>
                  <a:prstClr val="black"/>
                </a:solidFill>
              </a:rPr>
              <a:t>hebrea</a:t>
            </a:r>
            <a:r>
              <a:rPr lang="en-US" sz="1400" b="1" dirty="0">
                <a:solidFill>
                  <a:prstClr val="black"/>
                </a:solidFill>
              </a:rPr>
              <a:t> </a:t>
            </a:r>
            <a:r>
              <a:rPr lang="en-US" sz="1400" dirty="0">
                <a:solidFill>
                  <a:prstClr val="black"/>
                </a:solidFill>
              </a:rPr>
              <a:t>y </a:t>
            </a:r>
            <a:r>
              <a:rPr lang="en-US" sz="1400" dirty="0" err="1">
                <a:solidFill>
                  <a:prstClr val="black"/>
                </a:solidFill>
              </a:rPr>
              <a:t>está</a:t>
            </a:r>
            <a:r>
              <a:rPr lang="en-US" sz="1400" dirty="0">
                <a:solidFill>
                  <a:prstClr val="black"/>
                </a:solidFill>
              </a:rPr>
              <a:t> </a:t>
            </a:r>
            <a:r>
              <a:rPr lang="en-US" sz="1400" dirty="0" err="1">
                <a:solidFill>
                  <a:prstClr val="black"/>
                </a:solidFill>
              </a:rPr>
              <a:t>estructurado</a:t>
            </a:r>
            <a:r>
              <a:rPr lang="en-US" sz="1400" dirty="0">
                <a:solidFill>
                  <a:prstClr val="black"/>
                </a:solidFill>
              </a:rPr>
              <a:t> </a:t>
            </a:r>
            <a:r>
              <a:rPr lang="en-US" sz="1400" b="1" dirty="0" err="1" smtClean="0">
                <a:solidFill>
                  <a:prstClr val="black"/>
                </a:solidFill>
              </a:rPr>
              <a:t>cronológicamente</a:t>
            </a:r>
            <a:r>
              <a:rPr lang="en-US" sz="1400" b="1" dirty="0" smtClean="0">
                <a:solidFill>
                  <a:prstClr val="black"/>
                </a:solidFill>
              </a:rPr>
              <a:t>.</a:t>
            </a:r>
            <a:endParaRPr lang="en-US" sz="1400" b="1" dirty="0">
              <a:solidFill>
                <a:prstClr val="black"/>
              </a:solidFill>
            </a:endParaRPr>
          </a:p>
          <a:p>
            <a:pPr>
              <a:buClr>
                <a:srgbClr val="D34817">
                  <a:lumMod val="75000"/>
                </a:srgbClr>
              </a:buClr>
              <a:defRPr/>
            </a:pPr>
            <a:r>
              <a:rPr lang="en-US" sz="1400" b="1" dirty="0">
                <a:solidFill>
                  <a:prstClr val="black"/>
                </a:solidFill>
              </a:rPr>
              <a:t>3: </a:t>
            </a:r>
            <a:r>
              <a:rPr lang="en-US" sz="1400" dirty="0">
                <a:solidFill>
                  <a:prstClr val="black"/>
                </a:solidFill>
              </a:rPr>
              <a:t>Una </a:t>
            </a:r>
            <a:r>
              <a:rPr lang="en-US" sz="1400" dirty="0" err="1">
                <a:solidFill>
                  <a:prstClr val="black"/>
                </a:solidFill>
              </a:rPr>
              <a:t>mujer</a:t>
            </a:r>
            <a:r>
              <a:rPr lang="en-US" sz="1400" dirty="0">
                <a:solidFill>
                  <a:prstClr val="black"/>
                </a:solidFill>
              </a:rPr>
              <a:t> de </a:t>
            </a:r>
            <a:r>
              <a:rPr lang="en-US" sz="1400" b="1" dirty="0" err="1">
                <a:solidFill>
                  <a:prstClr val="black"/>
                </a:solidFill>
              </a:rPr>
              <a:t>carácter</a:t>
            </a:r>
            <a:r>
              <a:rPr lang="en-US" sz="1400" b="1" dirty="0">
                <a:solidFill>
                  <a:prstClr val="black"/>
                </a:solidFill>
              </a:rPr>
              <a:t> es hermosa</a:t>
            </a:r>
            <a:r>
              <a:rPr lang="en-US" sz="1400" dirty="0">
                <a:solidFill>
                  <a:prstClr val="black"/>
                </a:solidFill>
              </a:rPr>
              <a:t> para un hombre de </a:t>
            </a:r>
            <a:r>
              <a:rPr lang="en-US" sz="1400" b="1" dirty="0" err="1">
                <a:solidFill>
                  <a:prstClr val="black"/>
                </a:solidFill>
              </a:rPr>
              <a:t>carácter</a:t>
            </a:r>
            <a:r>
              <a:rPr lang="en-US" sz="1400" b="1" dirty="0">
                <a:solidFill>
                  <a:prstClr val="black"/>
                </a:solidFill>
              </a:rPr>
              <a:t>.</a:t>
            </a:r>
          </a:p>
          <a:p>
            <a:pPr>
              <a:buClr>
                <a:srgbClr val="D34817">
                  <a:lumMod val="75000"/>
                </a:srgbClr>
              </a:buClr>
              <a:defRPr/>
            </a:pPr>
            <a:r>
              <a:rPr lang="en-US" sz="1400" b="1" dirty="0">
                <a:solidFill>
                  <a:prstClr val="black"/>
                </a:solidFill>
              </a:rPr>
              <a:t>4: </a:t>
            </a:r>
            <a:r>
              <a:rPr lang="en-US" sz="1400" dirty="0" err="1">
                <a:solidFill>
                  <a:prstClr val="black"/>
                </a:solidFill>
              </a:rPr>
              <a:t>Él</a:t>
            </a:r>
            <a:r>
              <a:rPr lang="en-US" sz="1400" dirty="0">
                <a:solidFill>
                  <a:prstClr val="black"/>
                </a:solidFill>
              </a:rPr>
              <a:t> </a:t>
            </a:r>
            <a:r>
              <a:rPr lang="en-US" sz="1400" dirty="0" err="1">
                <a:solidFill>
                  <a:prstClr val="black"/>
                </a:solidFill>
              </a:rPr>
              <a:t>habla</a:t>
            </a:r>
            <a:r>
              <a:rPr lang="en-US" sz="1400" dirty="0">
                <a:solidFill>
                  <a:prstClr val="black"/>
                </a:solidFill>
              </a:rPr>
              <a:t> </a:t>
            </a:r>
            <a:r>
              <a:rPr lang="en-US" sz="1400" b="1" dirty="0" err="1">
                <a:solidFill>
                  <a:prstClr val="black"/>
                </a:solidFill>
              </a:rPr>
              <a:t>buenas</a:t>
            </a:r>
            <a:r>
              <a:rPr lang="en-US" sz="1400" b="1" dirty="0">
                <a:solidFill>
                  <a:prstClr val="black"/>
                </a:solidFill>
              </a:rPr>
              <a:t> palabras, la </a:t>
            </a:r>
            <a:r>
              <a:rPr lang="en-US" sz="1400" b="1" dirty="0" err="1">
                <a:solidFill>
                  <a:prstClr val="black"/>
                </a:solidFill>
              </a:rPr>
              <a:t>mejora</a:t>
            </a:r>
            <a:r>
              <a:rPr lang="en-US" sz="1400" dirty="0">
                <a:solidFill>
                  <a:prstClr val="black"/>
                </a:solidFill>
              </a:rPr>
              <a:t> y la </a:t>
            </a:r>
            <a:r>
              <a:rPr lang="en-US" sz="1400" b="1" dirty="0">
                <a:solidFill>
                  <a:prstClr val="black"/>
                </a:solidFill>
              </a:rPr>
              <a:t>protege</a:t>
            </a:r>
            <a:r>
              <a:rPr lang="en-US" sz="1400" dirty="0">
                <a:solidFill>
                  <a:prstClr val="black"/>
                </a:solidFill>
              </a:rPr>
              <a:t>.</a:t>
            </a:r>
          </a:p>
          <a:p>
            <a:pPr>
              <a:buClr>
                <a:srgbClr val="D34817">
                  <a:lumMod val="75000"/>
                </a:srgbClr>
              </a:buClr>
              <a:defRPr/>
            </a:pPr>
            <a:r>
              <a:rPr lang="en-US" sz="1400" b="1" dirty="0">
                <a:solidFill>
                  <a:prstClr val="black"/>
                </a:solidFill>
              </a:rPr>
              <a:t>5: </a:t>
            </a:r>
            <a:r>
              <a:rPr lang="en-US" sz="1400" b="1" dirty="0" err="1">
                <a:solidFill>
                  <a:prstClr val="black"/>
                </a:solidFill>
              </a:rPr>
              <a:t>Comparten</a:t>
            </a:r>
            <a:r>
              <a:rPr lang="en-US" sz="1400" b="1" dirty="0">
                <a:solidFill>
                  <a:prstClr val="black"/>
                </a:solidFill>
              </a:rPr>
              <a:t> </a:t>
            </a:r>
            <a:r>
              <a:rPr lang="en-US" sz="1400" b="1" dirty="0" err="1">
                <a:solidFill>
                  <a:prstClr val="black"/>
                </a:solidFill>
              </a:rPr>
              <a:t>experiencias</a:t>
            </a:r>
            <a:r>
              <a:rPr lang="en-US" sz="1400" dirty="0">
                <a:solidFill>
                  <a:prstClr val="black"/>
                </a:solidFill>
              </a:rPr>
              <a:t> y </a:t>
            </a:r>
            <a:r>
              <a:rPr lang="en-US" sz="1400" b="1" dirty="0" err="1">
                <a:solidFill>
                  <a:prstClr val="black"/>
                </a:solidFill>
              </a:rPr>
              <a:t>abordan</a:t>
            </a:r>
            <a:r>
              <a:rPr lang="en-US" sz="1400" b="1" dirty="0">
                <a:solidFill>
                  <a:prstClr val="black"/>
                </a:solidFill>
              </a:rPr>
              <a:t> las </a:t>
            </a:r>
            <a:r>
              <a:rPr lang="en-US" sz="1400" b="1" dirty="0" err="1">
                <a:solidFill>
                  <a:prstClr val="black"/>
                </a:solidFill>
              </a:rPr>
              <a:t>preocupaciones</a:t>
            </a:r>
            <a:r>
              <a:rPr lang="en-US" sz="1400" dirty="0">
                <a:solidFill>
                  <a:prstClr val="black"/>
                </a:solidFill>
              </a:rPr>
              <a:t> de </a:t>
            </a:r>
            <a:r>
              <a:rPr lang="en-US" sz="1400" dirty="0" err="1">
                <a:solidFill>
                  <a:prstClr val="black"/>
                </a:solidFill>
              </a:rPr>
              <a:t>una</a:t>
            </a:r>
            <a:r>
              <a:rPr lang="en-US" sz="1400" dirty="0">
                <a:solidFill>
                  <a:prstClr val="black"/>
                </a:solidFill>
              </a:rPr>
              <a:t> </a:t>
            </a:r>
            <a:r>
              <a:rPr lang="en-US" sz="1400" dirty="0" err="1">
                <a:solidFill>
                  <a:prstClr val="black"/>
                </a:solidFill>
              </a:rPr>
              <a:t>manera</a:t>
            </a:r>
            <a:r>
              <a:rPr lang="en-US" sz="1400" dirty="0">
                <a:solidFill>
                  <a:prstClr val="black"/>
                </a:solidFill>
              </a:rPr>
              <a:t> </a:t>
            </a:r>
            <a:r>
              <a:rPr lang="en-US" sz="1400" b="1" dirty="0" err="1">
                <a:solidFill>
                  <a:prstClr val="black"/>
                </a:solidFill>
              </a:rPr>
              <a:t>piadosa</a:t>
            </a:r>
            <a:r>
              <a:rPr lang="en-US" sz="1400" dirty="0">
                <a:solidFill>
                  <a:prstClr val="black"/>
                </a:solidFill>
              </a:rPr>
              <a:t>.</a:t>
            </a:r>
            <a:endParaRPr lang="en-US" sz="1400" b="1" dirty="0">
              <a:solidFill>
                <a:prstClr val="black"/>
              </a:solidFill>
            </a:endParaRPr>
          </a:p>
          <a:p>
            <a:pPr>
              <a:buClr>
                <a:srgbClr val="D34817">
                  <a:lumMod val="75000"/>
                </a:srgbClr>
              </a:buClr>
              <a:defRPr/>
            </a:pPr>
            <a:r>
              <a:rPr lang="en-US" sz="1400" b="1" dirty="0">
                <a:solidFill>
                  <a:prstClr val="black"/>
                </a:solidFill>
              </a:rPr>
              <a:t>6: </a:t>
            </a:r>
            <a:r>
              <a:rPr lang="en-US" sz="1400" dirty="0">
                <a:solidFill>
                  <a:prstClr val="black"/>
                </a:solidFill>
              </a:rPr>
              <a:t>El </a:t>
            </a:r>
            <a:r>
              <a:rPr lang="en-US" sz="1400" dirty="0" err="1">
                <a:solidFill>
                  <a:prstClr val="black"/>
                </a:solidFill>
              </a:rPr>
              <a:t>sexo</a:t>
            </a:r>
            <a:r>
              <a:rPr lang="en-US" sz="1400" dirty="0">
                <a:solidFill>
                  <a:prstClr val="black"/>
                </a:solidFill>
              </a:rPr>
              <a:t> es </a:t>
            </a:r>
            <a:r>
              <a:rPr lang="en-US" sz="1400" b="1" dirty="0" err="1">
                <a:solidFill>
                  <a:prstClr val="black"/>
                </a:solidFill>
              </a:rPr>
              <a:t>bendecido</a:t>
            </a:r>
            <a:r>
              <a:rPr lang="en-US" sz="1400" dirty="0">
                <a:solidFill>
                  <a:prstClr val="black"/>
                </a:solidFill>
              </a:rPr>
              <a:t> y </a:t>
            </a:r>
            <a:r>
              <a:rPr lang="en-US" sz="1400" b="1" dirty="0" err="1">
                <a:solidFill>
                  <a:prstClr val="black"/>
                </a:solidFill>
              </a:rPr>
              <a:t>animado</a:t>
            </a:r>
            <a:r>
              <a:rPr lang="en-US" sz="1400" dirty="0">
                <a:solidFill>
                  <a:prstClr val="black"/>
                </a:solidFill>
              </a:rPr>
              <a:t> </a:t>
            </a:r>
            <a:r>
              <a:rPr lang="en-US" sz="1400" dirty="0" err="1">
                <a:solidFill>
                  <a:prstClr val="black"/>
                </a:solidFill>
              </a:rPr>
              <a:t>por</a:t>
            </a:r>
            <a:r>
              <a:rPr lang="en-US" sz="1400" dirty="0">
                <a:solidFill>
                  <a:prstClr val="black"/>
                </a:solidFill>
              </a:rPr>
              <a:t> </a:t>
            </a:r>
            <a:r>
              <a:rPr lang="en-US" sz="1400" b="1" dirty="0">
                <a:solidFill>
                  <a:prstClr val="black"/>
                </a:solidFill>
              </a:rPr>
              <a:t>Dios</a:t>
            </a:r>
            <a:r>
              <a:rPr lang="en-US" sz="1400" dirty="0">
                <a:solidFill>
                  <a:prstClr val="black"/>
                </a:solidFill>
              </a:rPr>
              <a:t> para </a:t>
            </a:r>
            <a:r>
              <a:rPr lang="en-US" sz="1400" dirty="0" err="1">
                <a:solidFill>
                  <a:prstClr val="black"/>
                </a:solidFill>
              </a:rPr>
              <a:t>los</a:t>
            </a:r>
            <a:r>
              <a:rPr lang="en-US" sz="1400" dirty="0">
                <a:solidFill>
                  <a:prstClr val="black"/>
                </a:solidFill>
              </a:rPr>
              <a:t> </a:t>
            </a:r>
            <a:r>
              <a:rPr lang="en-US" sz="1400" dirty="0" err="1">
                <a:solidFill>
                  <a:prstClr val="black"/>
                </a:solidFill>
              </a:rPr>
              <a:t>cónyuges</a:t>
            </a:r>
            <a:r>
              <a:rPr lang="en-US" sz="1400" dirty="0">
                <a:solidFill>
                  <a:prstClr val="black"/>
                </a:solidFill>
              </a:rPr>
              <a:t> </a:t>
            </a:r>
            <a:r>
              <a:rPr lang="en-US" sz="1400" dirty="0" err="1">
                <a:solidFill>
                  <a:prstClr val="black"/>
                </a:solidFill>
              </a:rPr>
              <a:t>pactados</a:t>
            </a:r>
            <a:r>
              <a:rPr lang="en-US" sz="1400" dirty="0">
                <a:solidFill>
                  <a:prstClr val="black"/>
                </a:solidFill>
              </a:rPr>
              <a:t>.</a:t>
            </a:r>
            <a:endParaRPr lang="en-US" sz="1400" b="1" dirty="0">
              <a:solidFill>
                <a:prstClr val="black"/>
              </a:solidFill>
            </a:endParaRPr>
          </a:p>
          <a:p>
            <a:pPr>
              <a:buClr>
                <a:srgbClr val="D34817">
                  <a:lumMod val="75000"/>
                </a:srgbClr>
              </a:buClr>
              <a:defRPr/>
            </a:pPr>
            <a:r>
              <a:rPr lang="en-US" sz="1400" b="1" dirty="0">
                <a:solidFill>
                  <a:prstClr val="black"/>
                </a:solidFill>
              </a:rPr>
              <a:t>7: </a:t>
            </a:r>
            <a:r>
              <a:rPr lang="en-US" sz="1400" dirty="0">
                <a:solidFill>
                  <a:prstClr val="black"/>
                </a:solidFill>
              </a:rPr>
              <a:t>La </a:t>
            </a:r>
            <a:r>
              <a:rPr lang="en-US" sz="1400" dirty="0" err="1">
                <a:solidFill>
                  <a:prstClr val="black"/>
                </a:solidFill>
              </a:rPr>
              <a:t>indiferencia</a:t>
            </a:r>
            <a:r>
              <a:rPr lang="en-US" sz="1400" dirty="0">
                <a:solidFill>
                  <a:prstClr val="black"/>
                </a:solidFill>
              </a:rPr>
              <a:t> se </a:t>
            </a:r>
            <a:r>
              <a:rPr lang="en-US" sz="1400" dirty="0" err="1">
                <a:solidFill>
                  <a:prstClr val="black"/>
                </a:solidFill>
              </a:rPr>
              <a:t>resuelve</a:t>
            </a:r>
            <a:r>
              <a:rPr lang="en-US" sz="1400" dirty="0">
                <a:solidFill>
                  <a:prstClr val="black"/>
                </a:solidFill>
              </a:rPr>
              <a:t> </a:t>
            </a:r>
            <a:r>
              <a:rPr lang="en-US" sz="1400" b="1" dirty="0">
                <a:solidFill>
                  <a:prstClr val="black"/>
                </a:solidFill>
              </a:rPr>
              <a:t>con </a:t>
            </a:r>
            <a:r>
              <a:rPr lang="en-US" sz="1400" b="1" dirty="0" err="1">
                <a:solidFill>
                  <a:prstClr val="black"/>
                </a:solidFill>
              </a:rPr>
              <a:t>gratitud</a:t>
            </a:r>
            <a:r>
              <a:rPr lang="en-US" sz="1400" dirty="0">
                <a:solidFill>
                  <a:prstClr val="black"/>
                </a:solidFill>
              </a:rPr>
              <a:t>, que </a:t>
            </a:r>
            <a:r>
              <a:rPr lang="en-US" sz="1400" dirty="0" err="1">
                <a:solidFill>
                  <a:prstClr val="black"/>
                </a:solidFill>
              </a:rPr>
              <a:t>proviene</a:t>
            </a:r>
            <a:r>
              <a:rPr lang="en-US" sz="1400" dirty="0">
                <a:solidFill>
                  <a:prstClr val="black"/>
                </a:solidFill>
              </a:rPr>
              <a:t> de </a:t>
            </a:r>
            <a:r>
              <a:rPr lang="en-US" sz="1400" b="1" dirty="0" err="1">
                <a:solidFill>
                  <a:prstClr val="black"/>
                </a:solidFill>
              </a:rPr>
              <a:t>recordar</a:t>
            </a:r>
            <a:r>
              <a:rPr lang="en-US" sz="1400" b="1" dirty="0">
                <a:solidFill>
                  <a:prstClr val="black"/>
                </a:solidFill>
              </a:rPr>
              <a:t> lo bueno.</a:t>
            </a:r>
          </a:p>
          <a:p>
            <a:pPr>
              <a:buClr>
                <a:srgbClr val="D34817">
                  <a:lumMod val="75000"/>
                </a:srgbClr>
              </a:buClr>
              <a:defRPr/>
            </a:pPr>
            <a:r>
              <a:rPr lang="en-US" sz="1400" b="1" dirty="0">
                <a:solidFill>
                  <a:prstClr val="black"/>
                </a:solidFill>
              </a:rPr>
              <a:t>8: </a:t>
            </a:r>
            <a:r>
              <a:rPr lang="en-US" sz="1400" dirty="0">
                <a:solidFill>
                  <a:prstClr val="black"/>
                </a:solidFill>
              </a:rPr>
              <a:t>La </a:t>
            </a:r>
            <a:r>
              <a:rPr lang="en-US" sz="1400" dirty="0" err="1">
                <a:solidFill>
                  <a:prstClr val="black"/>
                </a:solidFill>
              </a:rPr>
              <a:t>reconciliación</a:t>
            </a:r>
            <a:r>
              <a:rPr lang="en-US" sz="1400" dirty="0">
                <a:solidFill>
                  <a:prstClr val="black"/>
                </a:solidFill>
              </a:rPr>
              <a:t> </a:t>
            </a:r>
            <a:r>
              <a:rPr lang="en-US" sz="1400" dirty="0" err="1">
                <a:solidFill>
                  <a:prstClr val="black"/>
                </a:solidFill>
              </a:rPr>
              <a:t>implica</a:t>
            </a:r>
            <a:r>
              <a:rPr lang="en-US" sz="1400" dirty="0">
                <a:solidFill>
                  <a:prstClr val="black"/>
                </a:solidFill>
              </a:rPr>
              <a:t> </a:t>
            </a:r>
            <a:r>
              <a:rPr lang="en-US" sz="1400" dirty="0" err="1">
                <a:solidFill>
                  <a:prstClr val="black"/>
                </a:solidFill>
              </a:rPr>
              <a:t>el</a:t>
            </a:r>
            <a:r>
              <a:rPr lang="en-US" sz="1400" dirty="0">
                <a:solidFill>
                  <a:prstClr val="black"/>
                </a:solidFill>
              </a:rPr>
              <a:t> </a:t>
            </a:r>
            <a:r>
              <a:rPr lang="en-US" sz="1400" b="1" dirty="0" err="1">
                <a:solidFill>
                  <a:prstClr val="black"/>
                </a:solidFill>
              </a:rPr>
              <a:t>perdón</a:t>
            </a:r>
            <a:r>
              <a:rPr lang="en-US" sz="1400" dirty="0">
                <a:solidFill>
                  <a:prstClr val="black"/>
                </a:solidFill>
              </a:rPr>
              <a:t>, la </a:t>
            </a:r>
            <a:r>
              <a:rPr lang="en-US" sz="1400" b="1" dirty="0" err="1">
                <a:solidFill>
                  <a:prstClr val="black"/>
                </a:solidFill>
              </a:rPr>
              <a:t>tolerancia</a:t>
            </a:r>
            <a:r>
              <a:rPr lang="en-US" sz="1400" dirty="0">
                <a:solidFill>
                  <a:prstClr val="black"/>
                </a:solidFill>
              </a:rPr>
              <a:t> y la </a:t>
            </a:r>
            <a:r>
              <a:rPr lang="en-US" sz="1400" b="1" dirty="0" err="1">
                <a:solidFill>
                  <a:prstClr val="black"/>
                </a:solidFill>
              </a:rPr>
              <a:t>afirmación</a:t>
            </a:r>
            <a:r>
              <a:rPr lang="en-US" sz="1400" dirty="0">
                <a:solidFill>
                  <a:prstClr val="black"/>
                </a:solidFill>
              </a:rPr>
              <a:t>.</a:t>
            </a:r>
          </a:p>
          <a:p>
            <a:pPr>
              <a:buClr>
                <a:srgbClr val="D34817">
                  <a:lumMod val="75000"/>
                </a:srgbClr>
              </a:buClr>
              <a:defRPr/>
            </a:pPr>
            <a:r>
              <a:rPr lang="en-US" sz="1400" b="1" dirty="0">
                <a:solidFill>
                  <a:prstClr val="black"/>
                </a:solidFill>
              </a:rPr>
              <a:t>9</a:t>
            </a:r>
          </a:p>
          <a:p>
            <a:pPr>
              <a:buClr>
                <a:srgbClr val="D34817">
                  <a:lumMod val="75000"/>
                </a:srgbClr>
              </a:buClr>
              <a:defRPr/>
            </a:pPr>
            <a:r>
              <a:rPr lang="en-US" sz="1400" b="1" dirty="0">
                <a:solidFill>
                  <a:prstClr val="black"/>
                </a:solidFill>
              </a:rPr>
              <a:t>10</a:t>
            </a:r>
          </a:p>
          <a:p>
            <a:pPr>
              <a:buClr>
                <a:srgbClr val="D34817">
                  <a:lumMod val="75000"/>
                </a:srgbClr>
              </a:buClr>
              <a:defRPr/>
            </a:pPr>
            <a:r>
              <a:rPr lang="en-US" sz="1400" b="1" dirty="0">
                <a:solidFill>
                  <a:prstClr val="black"/>
                </a:solidFill>
              </a:rPr>
              <a:t>11</a:t>
            </a:r>
          </a:p>
          <a:p>
            <a:pPr>
              <a:buClr>
                <a:srgbClr val="D34817">
                  <a:lumMod val="75000"/>
                </a:srgbClr>
              </a:buClr>
              <a:defRPr/>
            </a:pPr>
            <a:r>
              <a:rPr lang="en-US" sz="1400" b="1" dirty="0">
                <a:solidFill>
                  <a:prstClr val="black"/>
                </a:solidFill>
              </a:rPr>
              <a:t>12</a:t>
            </a:r>
          </a:p>
          <a:p>
            <a:pPr>
              <a:buClr>
                <a:srgbClr val="D34817">
                  <a:lumMod val="75000"/>
                </a:srgbClr>
              </a:buClr>
              <a:defRPr/>
            </a:pPr>
            <a:r>
              <a:rPr lang="en-US" sz="1400" b="1" dirty="0">
                <a:solidFill>
                  <a:prstClr val="black"/>
                </a:solidFill>
              </a:rPr>
              <a:t>13</a:t>
            </a:r>
          </a:p>
        </p:txBody>
      </p:sp>
      <p:sp>
        <p:nvSpPr>
          <p:cNvPr id="5" name="Title 1">
            <a:extLst>
              <a:ext uri="{FF2B5EF4-FFF2-40B4-BE49-F238E27FC236}">
                <a16:creationId xmlns="" xmlns:a16="http://schemas.microsoft.com/office/drawing/2014/main" id="{E5B193C2-5D24-19E0-FCCE-760AF514735D}"/>
              </a:ext>
            </a:extLst>
          </p:cNvPr>
          <p:cNvSpPr txBox="1">
            <a:spLocks/>
          </p:cNvSpPr>
          <p:nvPr/>
        </p:nvSpPr>
        <p:spPr>
          <a:xfrm>
            <a:off x="4572000" y="166580"/>
            <a:ext cx="3886200" cy="867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defRPr/>
            </a:pPr>
            <a:r>
              <a:rPr lang="en-US" dirty="0"/>
              <a:t>Hasta </a:t>
            </a:r>
            <a:r>
              <a:rPr lang="en-US" dirty="0" err="1"/>
              <a:t>ahora</a:t>
            </a:r>
            <a:endParaRPr lang="en-US" dirty="0"/>
          </a:p>
        </p:txBody>
      </p:sp>
    </p:spTree>
    <p:extLst>
      <p:ext uri="{BB962C8B-B14F-4D97-AF65-F5344CB8AC3E}">
        <p14:creationId xmlns:p14="http://schemas.microsoft.com/office/powerpoint/2010/main" val="58666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0C85FD1F-22DF-40AA-B726-6431C356B830}"/>
              </a:ext>
            </a:extLst>
          </p:cNvPr>
          <p:cNvSpPr>
            <a:spLocks noGrp="1"/>
          </p:cNvSpPr>
          <p:nvPr>
            <p:ph type="title"/>
          </p:nvPr>
        </p:nvSpPr>
        <p:spPr>
          <a:xfrm>
            <a:off x="685800" y="484632"/>
            <a:ext cx="7772400" cy="781613"/>
          </a:xfrm>
        </p:spPr>
        <p:txBody>
          <a:bodyPr anchor="t"/>
          <a:lstStyle/>
          <a:p>
            <a:r>
              <a:rPr lang="en-US" dirty="0"/>
              <a:t>Last Time   La </a:t>
            </a:r>
            <a:r>
              <a:rPr lang="en-US" dirty="0" err="1" smtClean="0"/>
              <a:t>Última</a:t>
            </a:r>
            <a:r>
              <a:rPr lang="en-US" dirty="0" smtClean="0"/>
              <a:t> </a:t>
            </a:r>
            <a:r>
              <a:rPr lang="en-US" dirty="0" err="1"/>
              <a:t>vez</a:t>
            </a:r>
            <a:endParaRPr lang="en-US" dirty="0"/>
          </a:p>
        </p:txBody>
      </p:sp>
      <p:sp>
        <p:nvSpPr>
          <p:cNvPr id="10" name="Content Placeholder 9">
            <a:extLst>
              <a:ext uri="{FF2B5EF4-FFF2-40B4-BE49-F238E27FC236}">
                <a16:creationId xmlns="" xmlns:a16="http://schemas.microsoft.com/office/drawing/2014/main" id="{8C6A2146-6B70-4AE8-98F3-DAEBB3359121}"/>
              </a:ext>
            </a:extLst>
          </p:cNvPr>
          <p:cNvSpPr>
            <a:spLocks noGrp="1"/>
          </p:cNvSpPr>
          <p:nvPr>
            <p:ph sz="half" idx="1"/>
          </p:nvPr>
        </p:nvSpPr>
        <p:spPr>
          <a:xfrm>
            <a:off x="685800" y="1361181"/>
            <a:ext cx="2624559" cy="5012187"/>
          </a:xfrm>
        </p:spPr>
        <p:txBody>
          <a:bodyPr>
            <a:normAutofit fontScale="92500" lnSpcReduction="10000"/>
          </a:bodyPr>
          <a:lstStyle/>
          <a:p>
            <a:pPr>
              <a:spcAft>
                <a:spcPts val="1200"/>
              </a:spcAft>
            </a:pPr>
            <a:r>
              <a:rPr lang="en-US" sz="2400" dirty="0"/>
              <a:t>“I am my beloved’s, and his desire is toward me.”</a:t>
            </a:r>
          </a:p>
          <a:p>
            <a:pPr>
              <a:spcAft>
                <a:spcPts val="1200"/>
              </a:spcAft>
            </a:pPr>
            <a:r>
              <a:rPr lang="en-US" sz="2400" dirty="0"/>
              <a:t>Mature love – compare and contrast with </a:t>
            </a:r>
            <a:r>
              <a:rPr lang="en-US" sz="2400" dirty="0" err="1"/>
              <a:t>ch.</a:t>
            </a:r>
            <a:r>
              <a:rPr lang="en-US" sz="2400" dirty="0"/>
              <a:t> 2.</a:t>
            </a:r>
          </a:p>
          <a:p>
            <a:pPr>
              <a:spcAft>
                <a:spcPts val="1200"/>
              </a:spcAft>
            </a:pPr>
            <a:r>
              <a:rPr lang="en-US" sz="2200" b="1" dirty="0"/>
              <a:t>“</a:t>
            </a:r>
            <a:r>
              <a:rPr lang="en-US" sz="2200" dirty="0"/>
              <a:t>Do not stir up nor awaken love…”: why said here?</a:t>
            </a:r>
          </a:p>
          <a:p>
            <a:pPr>
              <a:spcAft>
                <a:spcPts val="1200"/>
              </a:spcAft>
            </a:pPr>
            <a:r>
              <a:rPr lang="en-US" sz="2200" dirty="0"/>
              <a:t>“under the apple tree”: what does it mean?</a:t>
            </a:r>
          </a:p>
        </p:txBody>
      </p:sp>
      <p:sp>
        <p:nvSpPr>
          <p:cNvPr id="6" name="Content Placeholder 9">
            <a:extLst>
              <a:ext uri="{FF2B5EF4-FFF2-40B4-BE49-F238E27FC236}">
                <a16:creationId xmlns="" xmlns:a16="http://schemas.microsoft.com/office/drawing/2014/main" id="{40118F04-5613-FF22-C9B5-BEE2EA8F4A50}"/>
              </a:ext>
            </a:extLst>
          </p:cNvPr>
          <p:cNvSpPr txBox="1">
            <a:spLocks/>
          </p:cNvSpPr>
          <p:nvPr/>
        </p:nvSpPr>
        <p:spPr>
          <a:xfrm>
            <a:off x="3160627" y="1361181"/>
            <a:ext cx="2624559" cy="5012187"/>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spcAft>
                <a:spcPts val="1200"/>
              </a:spcAft>
              <a:buClr>
                <a:srgbClr val="D34817">
                  <a:lumMod val="75000"/>
                </a:srgbClr>
              </a:buClr>
            </a:pPr>
            <a:r>
              <a:rPr lang="en-US" sz="2400" dirty="0">
                <a:solidFill>
                  <a:prstClr val="black"/>
                </a:solidFill>
              </a:rPr>
              <a:t>“</a:t>
            </a:r>
            <a:r>
              <a:rPr lang="en-US" sz="2400" dirty="0" err="1">
                <a:solidFill>
                  <a:prstClr val="black"/>
                </a:solidFill>
              </a:rPr>
              <a:t>Yo</a:t>
            </a:r>
            <a:r>
              <a:rPr lang="en-US" sz="2400" dirty="0">
                <a:solidFill>
                  <a:prstClr val="black"/>
                </a:solidFill>
              </a:rPr>
              <a:t> soy de mi </a:t>
            </a:r>
            <a:r>
              <a:rPr lang="en-US" sz="2400" dirty="0" err="1">
                <a:solidFill>
                  <a:prstClr val="black"/>
                </a:solidFill>
              </a:rPr>
              <a:t>amado</a:t>
            </a:r>
            <a:r>
              <a:rPr lang="en-US" sz="2400" dirty="0">
                <a:solidFill>
                  <a:prstClr val="black"/>
                </a:solidFill>
              </a:rPr>
              <a:t>, Y para </a:t>
            </a:r>
            <a:r>
              <a:rPr lang="en-US" sz="2400" dirty="0" err="1">
                <a:solidFill>
                  <a:prstClr val="black"/>
                </a:solidFill>
              </a:rPr>
              <a:t>mí</a:t>
            </a:r>
            <a:r>
              <a:rPr lang="en-US" sz="2400" dirty="0">
                <a:solidFill>
                  <a:prstClr val="black"/>
                </a:solidFill>
              </a:rPr>
              <a:t> es </a:t>
            </a:r>
            <a:r>
              <a:rPr lang="en-US" sz="2400" dirty="0" err="1">
                <a:solidFill>
                  <a:prstClr val="black"/>
                </a:solidFill>
              </a:rPr>
              <a:t>todo</a:t>
            </a:r>
            <a:r>
              <a:rPr lang="en-US" sz="2400" dirty="0">
                <a:solidFill>
                  <a:prstClr val="black"/>
                </a:solidFill>
              </a:rPr>
              <a:t> </a:t>
            </a:r>
            <a:r>
              <a:rPr lang="en-US" sz="2400" dirty="0" err="1">
                <a:solidFill>
                  <a:prstClr val="black"/>
                </a:solidFill>
              </a:rPr>
              <a:t>su</a:t>
            </a:r>
            <a:r>
              <a:rPr lang="en-US" sz="2400" dirty="0">
                <a:solidFill>
                  <a:prstClr val="black"/>
                </a:solidFill>
              </a:rPr>
              <a:t> </a:t>
            </a:r>
            <a:r>
              <a:rPr lang="en-US" sz="2400" dirty="0" err="1">
                <a:solidFill>
                  <a:prstClr val="black"/>
                </a:solidFill>
              </a:rPr>
              <a:t>deseo</a:t>
            </a:r>
            <a:r>
              <a:rPr lang="en-US" sz="2400" dirty="0">
                <a:solidFill>
                  <a:prstClr val="black"/>
                </a:solidFill>
              </a:rPr>
              <a:t>.”</a:t>
            </a:r>
          </a:p>
          <a:p>
            <a:pPr>
              <a:spcAft>
                <a:spcPts val="1200"/>
              </a:spcAft>
              <a:buClr>
                <a:srgbClr val="D34817">
                  <a:lumMod val="75000"/>
                </a:srgbClr>
              </a:buClr>
            </a:pPr>
            <a:r>
              <a:rPr lang="en-US" sz="2400" dirty="0">
                <a:solidFill>
                  <a:prstClr val="black"/>
                </a:solidFill>
              </a:rPr>
              <a:t>Amor maduro – </a:t>
            </a:r>
            <a:r>
              <a:rPr lang="en-US" sz="2400" dirty="0" err="1" smtClean="0">
                <a:solidFill>
                  <a:prstClr val="black"/>
                </a:solidFill>
              </a:rPr>
              <a:t>compárese</a:t>
            </a:r>
            <a:r>
              <a:rPr lang="en-US" sz="2400" dirty="0" smtClean="0">
                <a:solidFill>
                  <a:prstClr val="black"/>
                </a:solidFill>
              </a:rPr>
              <a:t> </a:t>
            </a:r>
            <a:r>
              <a:rPr lang="en-US" sz="2400" dirty="0">
                <a:solidFill>
                  <a:prstClr val="black"/>
                </a:solidFill>
              </a:rPr>
              <a:t>y </a:t>
            </a:r>
            <a:r>
              <a:rPr lang="en-US" sz="2400" dirty="0" err="1" smtClean="0">
                <a:solidFill>
                  <a:prstClr val="black"/>
                </a:solidFill>
              </a:rPr>
              <a:t>contráste</a:t>
            </a:r>
            <a:r>
              <a:rPr lang="en-US" sz="2400" dirty="0" smtClean="0">
                <a:solidFill>
                  <a:prstClr val="black"/>
                </a:solidFill>
              </a:rPr>
              <a:t> </a:t>
            </a:r>
            <a:r>
              <a:rPr lang="en-US" sz="2400" dirty="0">
                <a:solidFill>
                  <a:prstClr val="black"/>
                </a:solidFill>
              </a:rPr>
              <a:t>con cap. 2.</a:t>
            </a:r>
          </a:p>
          <a:p>
            <a:pPr>
              <a:spcAft>
                <a:spcPts val="1200"/>
              </a:spcAft>
              <a:buClr>
                <a:srgbClr val="D34817">
                  <a:lumMod val="75000"/>
                </a:srgbClr>
              </a:buClr>
            </a:pPr>
            <a:r>
              <a:rPr lang="en-US" sz="2200" b="1" dirty="0">
                <a:solidFill>
                  <a:prstClr val="black"/>
                </a:solidFill>
              </a:rPr>
              <a:t>“</a:t>
            </a:r>
            <a:r>
              <a:rPr lang="en-US" sz="2200" dirty="0">
                <a:solidFill>
                  <a:prstClr val="black"/>
                </a:solidFill>
              </a:rPr>
              <a:t>Que no </a:t>
            </a:r>
            <a:r>
              <a:rPr lang="en-US" sz="2200" dirty="0" err="1">
                <a:solidFill>
                  <a:prstClr val="black"/>
                </a:solidFill>
              </a:rPr>
              <a:t>despertarán</a:t>
            </a:r>
            <a:r>
              <a:rPr lang="en-US" sz="2200" dirty="0">
                <a:solidFill>
                  <a:prstClr val="black"/>
                </a:solidFill>
              </a:rPr>
              <a:t> </a:t>
            </a:r>
            <a:r>
              <a:rPr lang="en-US" sz="2200" dirty="0" err="1">
                <a:solidFill>
                  <a:prstClr val="black"/>
                </a:solidFill>
              </a:rPr>
              <a:t>ni</a:t>
            </a:r>
            <a:r>
              <a:rPr lang="en-US" sz="2200" dirty="0">
                <a:solidFill>
                  <a:prstClr val="black"/>
                </a:solidFill>
              </a:rPr>
              <a:t> </a:t>
            </a:r>
            <a:r>
              <a:rPr lang="en-US" sz="2200" dirty="0" err="1">
                <a:solidFill>
                  <a:prstClr val="black"/>
                </a:solidFill>
              </a:rPr>
              <a:t>levantarán</a:t>
            </a:r>
            <a:r>
              <a:rPr lang="en-US" sz="2200" dirty="0">
                <a:solidFill>
                  <a:prstClr val="black"/>
                </a:solidFill>
              </a:rPr>
              <a:t> a mi </a:t>
            </a:r>
            <a:r>
              <a:rPr lang="en-US" sz="2200" dirty="0" err="1" smtClean="0">
                <a:solidFill>
                  <a:prstClr val="black"/>
                </a:solidFill>
              </a:rPr>
              <a:t>amor</a:t>
            </a:r>
            <a:r>
              <a:rPr lang="en-US" sz="2200" dirty="0" smtClean="0">
                <a:solidFill>
                  <a:prstClr val="black"/>
                </a:solidFill>
              </a:rPr>
              <a:t>…” </a:t>
            </a:r>
            <a:r>
              <a:rPr lang="en-US" sz="2200" dirty="0">
                <a:solidFill>
                  <a:prstClr val="black"/>
                </a:solidFill>
              </a:rPr>
              <a:t>¿</a:t>
            </a:r>
            <a:r>
              <a:rPr lang="en-US" sz="2200" dirty="0" err="1" smtClean="0">
                <a:solidFill>
                  <a:prstClr val="black"/>
                </a:solidFill>
              </a:rPr>
              <a:t>por</a:t>
            </a:r>
            <a:r>
              <a:rPr lang="en-US" sz="2200" dirty="0" smtClean="0">
                <a:solidFill>
                  <a:prstClr val="black"/>
                </a:solidFill>
              </a:rPr>
              <a:t> </a:t>
            </a:r>
            <a:r>
              <a:rPr lang="en-US" sz="2200" dirty="0" err="1" smtClean="0">
                <a:solidFill>
                  <a:prstClr val="black"/>
                </a:solidFill>
              </a:rPr>
              <a:t>qué</a:t>
            </a:r>
            <a:r>
              <a:rPr lang="en-US" sz="2200" dirty="0" smtClean="0">
                <a:solidFill>
                  <a:prstClr val="black"/>
                </a:solidFill>
              </a:rPr>
              <a:t> </a:t>
            </a:r>
            <a:r>
              <a:rPr lang="en-US" sz="2200" dirty="0">
                <a:solidFill>
                  <a:prstClr val="black"/>
                </a:solidFill>
              </a:rPr>
              <a:t>se dice </a:t>
            </a:r>
            <a:r>
              <a:rPr lang="en-US" sz="2200" dirty="0" err="1">
                <a:solidFill>
                  <a:prstClr val="black"/>
                </a:solidFill>
              </a:rPr>
              <a:t>eso</a:t>
            </a:r>
            <a:r>
              <a:rPr lang="en-US" sz="2200" dirty="0">
                <a:solidFill>
                  <a:prstClr val="black"/>
                </a:solidFill>
              </a:rPr>
              <a:t> </a:t>
            </a:r>
            <a:r>
              <a:rPr lang="en-US" sz="2200" dirty="0" err="1" smtClean="0">
                <a:solidFill>
                  <a:prstClr val="black"/>
                </a:solidFill>
              </a:rPr>
              <a:t>aquí</a:t>
            </a:r>
            <a:r>
              <a:rPr lang="en-US" sz="2200" dirty="0" smtClean="0">
                <a:solidFill>
                  <a:prstClr val="black"/>
                </a:solidFill>
              </a:rPr>
              <a:t>?</a:t>
            </a:r>
            <a:endParaRPr lang="en-US" sz="2200" dirty="0">
              <a:solidFill>
                <a:prstClr val="black"/>
              </a:solidFill>
            </a:endParaRPr>
          </a:p>
          <a:p>
            <a:pPr>
              <a:spcAft>
                <a:spcPts val="1200"/>
              </a:spcAft>
              <a:buClr>
                <a:srgbClr val="D34817">
                  <a:lumMod val="75000"/>
                </a:srgbClr>
              </a:buClr>
            </a:pPr>
            <a:r>
              <a:rPr lang="en-US" sz="2200" dirty="0">
                <a:solidFill>
                  <a:prstClr val="black"/>
                </a:solidFill>
              </a:rPr>
              <a:t>“bajo </a:t>
            </a:r>
            <a:r>
              <a:rPr lang="en-US" sz="2200" dirty="0" err="1">
                <a:solidFill>
                  <a:prstClr val="black"/>
                </a:solidFill>
              </a:rPr>
              <a:t>el</a:t>
            </a:r>
            <a:r>
              <a:rPr lang="en-US" sz="2200" dirty="0">
                <a:solidFill>
                  <a:prstClr val="black"/>
                </a:solidFill>
              </a:rPr>
              <a:t> </a:t>
            </a:r>
            <a:r>
              <a:rPr lang="en-US" sz="2200" dirty="0" err="1">
                <a:solidFill>
                  <a:prstClr val="black"/>
                </a:solidFill>
              </a:rPr>
              <a:t>manzano</a:t>
            </a:r>
            <a:r>
              <a:rPr lang="en-US" sz="2200" dirty="0">
                <a:solidFill>
                  <a:prstClr val="black"/>
                </a:solidFill>
              </a:rPr>
              <a:t>”: ¿que </a:t>
            </a:r>
            <a:r>
              <a:rPr lang="en-US" sz="2200" dirty="0" err="1">
                <a:solidFill>
                  <a:prstClr val="black"/>
                </a:solidFill>
              </a:rPr>
              <a:t>significa</a:t>
            </a:r>
            <a:r>
              <a:rPr lang="en-US" sz="2200" dirty="0">
                <a:solidFill>
                  <a:prstClr val="black"/>
                </a:solidFill>
              </a:rPr>
              <a:t>?</a:t>
            </a:r>
          </a:p>
        </p:txBody>
      </p:sp>
      <p:sp>
        <p:nvSpPr>
          <p:cNvPr id="7" name="Rectangle 6">
            <a:extLst>
              <a:ext uri="{FF2B5EF4-FFF2-40B4-BE49-F238E27FC236}">
                <a16:creationId xmlns="" xmlns:a16="http://schemas.microsoft.com/office/drawing/2014/main" id="{68E3B1DE-CBF1-BB84-6928-DDBD7B70D6D5}"/>
              </a:ext>
            </a:extLst>
          </p:cNvPr>
          <p:cNvSpPr/>
          <p:nvPr/>
        </p:nvSpPr>
        <p:spPr>
          <a:xfrm>
            <a:off x="8218458" y="2467897"/>
            <a:ext cx="925541" cy="571514"/>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11" name="Picture 2">
            <a:extLst>
              <a:ext uri="{FF2B5EF4-FFF2-40B4-BE49-F238E27FC236}">
                <a16:creationId xmlns:a16="http://schemas.microsoft.com/office/drawing/2014/main" xmlns="" id="{8A34548C-8C11-47FA-B133-FDCCED14A0A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90682" y="198342"/>
            <a:ext cx="2861695" cy="32444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a:stretch>
            <a:fillRect/>
          </a:stretch>
        </p:blipFill>
        <p:spPr>
          <a:xfrm>
            <a:off x="6190682" y="3317625"/>
            <a:ext cx="2698629" cy="3415240"/>
          </a:xfrm>
          <a:prstGeom prst="rect">
            <a:avLst/>
          </a:prstGeom>
        </p:spPr>
      </p:pic>
      <p:sp>
        <p:nvSpPr>
          <p:cNvPr id="14" name="Rectangle 13">
            <a:extLst>
              <a:ext uri="{FF2B5EF4-FFF2-40B4-BE49-F238E27FC236}">
                <a16:creationId xmlns="" xmlns:a16="http://schemas.microsoft.com/office/drawing/2014/main" id="{68E3B1DE-CBF1-BB84-6928-DDBD7B70D6D5}"/>
              </a:ext>
            </a:extLst>
          </p:cNvPr>
          <p:cNvSpPr/>
          <p:nvPr/>
        </p:nvSpPr>
        <p:spPr>
          <a:xfrm>
            <a:off x="8045303" y="5712315"/>
            <a:ext cx="925541" cy="571514"/>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Tree>
    <p:extLst>
      <p:ext uri="{BB962C8B-B14F-4D97-AF65-F5344CB8AC3E}">
        <p14:creationId xmlns:p14="http://schemas.microsoft.com/office/powerpoint/2010/main" val="232162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C55CAB3-2E35-4A3A-AC3A-8E14F94FC27F}"/>
              </a:ext>
            </a:extLst>
          </p:cNvPr>
          <p:cNvSpPr>
            <a:spLocks noGrp="1"/>
          </p:cNvSpPr>
          <p:nvPr>
            <p:ph idx="1"/>
          </p:nvPr>
        </p:nvSpPr>
        <p:spPr>
          <a:xfrm>
            <a:off x="92364" y="101600"/>
            <a:ext cx="4202545" cy="6659418"/>
          </a:xfrm>
        </p:spPr>
        <p:txBody>
          <a:bodyPr>
            <a:normAutofit fontScale="55000" lnSpcReduction="20000"/>
          </a:bodyPr>
          <a:lstStyle/>
          <a:p>
            <a:pPr marL="0" indent="0" algn="ctr">
              <a:buNone/>
            </a:pPr>
            <a:r>
              <a:rPr lang="en-US" sz="3300" b="1" i="1" dirty="0" smtClean="0">
                <a:solidFill>
                  <a:schemeClr val="accent2">
                    <a:lumMod val="60000"/>
                    <a:lumOff val="40000"/>
                  </a:schemeClr>
                </a:solidFill>
              </a:rPr>
              <a:t>Myth</a:t>
            </a:r>
            <a:r>
              <a:rPr lang="en-US" sz="3300" i="1" dirty="0" smtClean="0">
                <a:solidFill>
                  <a:schemeClr val="accent2">
                    <a:lumMod val="60000"/>
                    <a:lumOff val="40000"/>
                  </a:schemeClr>
                </a:solidFill>
              </a:rPr>
              <a:t>: You should marry your soul mate</a:t>
            </a:r>
          </a:p>
          <a:p>
            <a:pPr marL="0" indent="0">
              <a:buNone/>
            </a:pPr>
            <a:r>
              <a:rPr lang="en-US" sz="2700" i="1" dirty="0" smtClean="0"/>
              <a:t>We believe the myth that you should marry the person who “completes” you. We sometimes refer to this person as a soul mate. That sounds great on a Hallmark card or in a romantic film. However, the idea itself can be destructive. When we expect a spouse to be a soul mate, we put expectations on her that are impossible for her to fulfill.</a:t>
            </a:r>
          </a:p>
          <a:p>
            <a:pPr marL="0" indent="0">
              <a:buNone/>
            </a:pPr>
            <a:r>
              <a:rPr lang="en-US" sz="2700" i="1" dirty="0" smtClean="0"/>
              <a:t>Duke University Ethics professor Stanley </a:t>
            </a:r>
            <a:r>
              <a:rPr lang="en-US" sz="2700" i="1" dirty="0" err="1" smtClean="0"/>
              <a:t>Hauerwas</a:t>
            </a:r>
            <a:r>
              <a:rPr lang="en-US" sz="2700" i="1" dirty="0" smtClean="0"/>
              <a:t> makes the point this way: “The assumption is that there is someone just right for us to marry and that if we look closely enough we will find the right person. The moral assumption overlooks a crucial aspect to marriage. It fails to appreciate the fact that we always marry the wrong person. We never know whom we marry; we just think we do.  … The primary problem is…learning how to love and care for the stranger to whom you find yourself married.”</a:t>
            </a:r>
          </a:p>
          <a:p>
            <a:pPr marL="0" indent="0">
              <a:buNone/>
            </a:pPr>
            <a:r>
              <a:rPr lang="en-US" sz="2700" i="1" dirty="0" smtClean="0"/>
              <a:t>Marriage is not an opportunity to be completed by another. Rather it is an invitation to give yourself in love to someone who will at times be your best friend and at other times, be something akin to an enemy. Marriage is not an invitation to fulfillment but an invitation to transformation as we learn what it really means to love. This realization frees you from the anxiety of picking the right person to marry. That doesn’t mean you shouldn’t have standards. Of course you should. But a good marriage comes not from the right people finding each other but from two people committed to loving each other as they are, not as they wish they were.</a:t>
            </a:r>
          </a:p>
          <a:p>
            <a:pPr marL="0" indent="0" algn="r">
              <a:buNone/>
            </a:pPr>
            <a:r>
              <a:rPr lang="en-US" sz="1700" b="1" i="1" dirty="0" smtClean="0"/>
              <a:t>- </a:t>
            </a:r>
            <a:r>
              <a:rPr lang="en-US" sz="1700" b="1" i="1" dirty="0"/>
              <a:t>Timothy Diehl, “3 Lies About Marriage”, allprodads.com</a:t>
            </a:r>
          </a:p>
        </p:txBody>
      </p:sp>
      <p:sp>
        <p:nvSpPr>
          <p:cNvPr id="4" name="Content Placeholder 2">
            <a:extLst>
              <a:ext uri="{FF2B5EF4-FFF2-40B4-BE49-F238E27FC236}">
                <a16:creationId xmlns:a16="http://schemas.microsoft.com/office/drawing/2014/main" xmlns="" id="{3C55CAB3-2E35-4A3A-AC3A-8E14F94FC27F}"/>
              </a:ext>
            </a:extLst>
          </p:cNvPr>
          <p:cNvSpPr txBox="1">
            <a:spLocks/>
          </p:cNvSpPr>
          <p:nvPr/>
        </p:nvSpPr>
        <p:spPr>
          <a:xfrm>
            <a:off x="4414982" y="101600"/>
            <a:ext cx="4655127" cy="6659418"/>
          </a:xfrm>
          <a:prstGeom prst="rect">
            <a:avLst/>
          </a:prstGeom>
        </p:spPr>
        <p:txBody>
          <a:bodyPr vert="horz" lIns="91440" tIns="45720" rIns="91440" bIns="45720" rtlCol="0">
            <a:normAutofit fontScale="550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gn="ctr">
              <a:buClr>
                <a:srgbClr val="D34817">
                  <a:lumMod val="75000"/>
                </a:srgbClr>
              </a:buClr>
              <a:buFont typeface="Wingdings" pitchFamily="2" charset="2"/>
              <a:buNone/>
            </a:pPr>
            <a:r>
              <a:rPr lang="es-PE" sz="3300" b="1" i="1" dirty="0" smtClean="0">
                <a:solidFill>
                  <a:srgbClr val="9B2D1F">
                    <a:lumMod val="60000"/>
                    <a:lumOff val="40000"/>
                  </a:srgbClr>
                </a:solidFill>
              </a:rPr>
              <a:t>Mito</a:t>
            </a:r>
            <a:r>
              <a:rPr lang="es-PE" sz="3300" i="1" dirty="0" smtClean="0">
                <a:solidFill>
                  <a:srgbClr val="9B2D1F">
                    <a:lumMod val="60000"/>
                    <a:lumOff val="40000"/>
                  </a:srgbClr>
                </a:solidFill>
              </a:rPr>
              <a:t>: Debes casarte con tu media naranja</a:t>
            </a:r>
          </a:p>
          <a:p>
            <a:pPr marL="0" indent="0">
              <a:buClr>
                <a:srgbClr val="D34817">
                  <a:lumMod val="75000"/>
                </a:srgbClr>
              </a:buClr>
              <a:buFont typeface="Wingdings" pitchFamily="2" charset="2"/>
              <a:buNone/>
            </a:pPr>
            <a:r>
              <a:rPr lang="es-PE" sz="2700" i="1" dirty="0" smtClean="0">
                <a:solidFill>
                  <a:prstClr val="black"/>
                </a:solidFill>
              </a:rPr>
              <a:t>Creemos el mito que debes casarte con la persona que te “completa”. A veces nos referimos a esta persona como una media naranja. Eso suena muy bien en una tarjeta de </a:t>
            </a:r>
            <a:r>
              <a:rPr lang="es-PE" sz="2700" i="1" dirty="0" err="1" smtClean="0">
                <a:solidFill>
                  <a:prstClr val="black"/>
                </a:solidFill>
              </a:rPr>
              <a:t>Hallmark</a:t>
            </a:r>
            <a:r>
              <a:rPr lang="es-PE" sz="2700" i="1" dirty="0" smtClean="0">
                <a:solidFill>
                  <a:prstClr val="black"/>
                </a:solidFill>
              </a:rPr>
              <a:t> o en una película romántica. Sin embargo, la idea misma puede ser destructiva. Cuando esperamos que una esposa sea una media naranja, imponemos expectativas en ella que son imposibles que ella cumpla. </a:t>
            </a:r>
          </a:p>
          <a:p>
            <a:pPr marL="0" indent="0">
              <a:buClr>
                <a:srgbClr val="D34817">
                  <a:lumMod val="75000"/>
                </a:srgbClr>
              </a:buClr>
              <a:buFont typeface="Wingdings" pitchFamily="2" charset="2"/>
              <a:buNone/>
            </a:pPr>
            <a:r>
              <a:rPr lang="es-PE" sz="2700" i="1" dirty="0" smtClean="0">
                <a:solidFill>
                  <a:prstClr val="black"/>
                </a:solidFill>
              </a:rPr>
              <a:t>El profesor de ética de la Universidad de </a:t>
            </a:r>
            <a:r>
              <a:rPr lang="es-PE" sz="2700" i="1" dirty="0" err="1" smtClean="0">
                <a:solidFill>
                  <a:prstClr val="black"/>
                </a:solidFill>
              </a:rPr>
              <a:t>Duke</a:t>
            </a:r>
            <a:r>
              <a:rPr lang="es-PE" sz="2700" i="1" dirty="0" smtClean="0">
                <a:solidFill>
                  <a:prstClr val="black"/>
                </a:solidFill>
              </a:rPr>
              <a:t>, Stanley </a:t>
            </a:r>
            <a:r>
              <a:rPr lang="es-PE" sz="2700" i="1" dirty="0" err="1" smtClean="0">
                <a:solidFill>
                  <a:prstClr val="black"/>
                </a:solidFill>
              </a:rPr>
              <a:t>Hauerwas</a:t>
            </a:r>
            <a:r>
              <a:rPr lang="es-PE" sz="2700" i="1" dirty="0" smtClean="0">
                <a:solidFill>
                  <a:prstClr val="black"/>
                </a:solidFill>
              </a:rPr>
              <a:t>, hace el punto de esta manera: “La suposición es que existe una persona perfecta para nosotros con la que debemos casarnos, y si buscamos con suficiente diligencia hallaremos a la persona correcta. La suposición moral pasa por alto un aspecto crucial en el matrimonio. No da importancia al hecho de que siempre nos casamos con la persona equivocada. Nunca sabemos con quién nos casamos; solo pensamos que sabemos…El problema principal es…aprender a amar y cuidar al desconocido con quien te encuentras casado”.</a:t>
            </a:r>
          </a:p>
          <a:p>
            <a:pPr marL="0" indent="0">
              <a:buClr>
                <a:srgbClr val="D34817">
                  <a:lumMod val="75000"/>
                </a:srgbClr>
              </a:buClr>
              <a:buFont typeface="Wingdings" pitchFamily="2" charset="2"/>
              <a:buNone/>
            </a:pPr>
            <a:r>
              <a:rPr lang="es-PE" sz="2700" i="1" dirty="0" smtClean="0">
                <a:solidFill>
                  <a:prstClr val="black"/>
                </a:solidFill>
              </a:rPr>
              <a:t>El matrimonio no es una oportunidad de ser completado por otra persona. Más bien, es una invitación de entregarte en amor a otra persona que a veces será tu mejor amiga y en otros momentos algo más parecido a un enemigo. El matrimonio no es una invitación a realización sino una invitación a transformación mientras aprendemos lo que realmente significa amar. Reconocer esto te libra de la ansiedad de elegir a la persona correcta con quien casarte. Eso no quiere decir que no debas tener estándares. Claro que los debes tener. Pero un buen matrimonio no viene de dos personas que se hallan, sino de dos personas que se comprometen a amarse tal como son, no como desean que fueran. </a:t>
            </a:r>
          </a:p>
          <a:p>
            <a:pPr marL="0" indent="0" algn="r">
              <a:buClr>
                <a:srgbClr val="D34817">
                  <a:lumMod val="75000"/>
                </a:srgbClr>
              </a:buClr>
              <a:buFont typeface="Wingdings" pitchFamily="2" charset="2"/>
              <a:buNone/>
            </a:pPr>
            <a:r>
              <a:rPr lang="es-PE" sz="1700" b="1" i="1" dirty="0" smtClean="0">
                <a:solidFill>
                  <a:prstClr val="black"/>
                </a:solidFill>
              </a:rPr>
              <a:t>- Timothy </a:t>
            </a:r>
            <a:r>
              <a:rPr lang="es-PE" sz="1700" b="1" i="1" dirty="0" err="1" smtClean="0">
                <a:solidFill>
                  <a:prstClr val="black"/>
                </a:solidFill>
              </a:rPr>
              <a:t>Diehl</a:t>
            </a:r>
            <a:r>
              <a:rPr lang="es-PE" sz="1700" b="1" i="1" dirty="0" smtClean="0">
                <a:solidFill>
                  <a:prstClr val="black"/>
                </a:solidFill>
              </a:rPr>
              <a:t>, “3 mentiras sobre el matrimonio”, allprodads.com 		 </a:t>
            </a:r>
            <a:endParaRPr lang="es-PE" sz="1700" b="1" i="1" dirty="0">
              <a:solidFill>
                <a:prstClr val="black"/>
              </a:solidFill>
            </a:endParaRPr>
          </a:p>
        </p:txBody>
      </p:sp>
    </p:spTree>
    <p:extLst>
      <p:ext uri="{BB962C8B-B14F-4D97-AF65-F5344CB8AC3E}">
        <p14:creationId xmlns:p14="http://schemas.microsoft.com/office/powerpoint/2010/main" val="53323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33BAEE-716D-4717-9C35-755AE823A4DB}"/>
              </a:ext>
            </a:extLst>
          </p:cNvPr>
          <p:cNvSpPr>
            <a:spLocks noGrp="1"/>
          </p:cNvSpPr>
          <p:nvPr>
            <p:ph type="title"/>
          </p:nvPr>
        </p:nvSpPr>
        <p:spPr>
          <a:xfrm>
            <a:off x="685800" y="206338"/>
            <a:ext cx="7772400" cy="482776"/>
          </a:xfrm>
        </p:spPr>
        <p:txBody>
          <a:bodyPr>
            <a:noAutofit/>
          </a:bodyPr>
          <a:lstStyle/>
          <a:p>
            <a:pPr algn="ctr"/>
            <a:r>
              <a:rPr lang="en-US" sz="2000" dirty="0"/>
              <a:t>R. Davidson, “The Literary Structure of the song of songs </a:t>
            </a:r>
            <a:r>
              <a:rPr lang="en-US" sz="2000" dirty="0" err="1"/>
              <a:t>redivivus</a:t>
            </a:r>
            <a:r>
              <a:rPr lang="en-US" sz="2000" dirty="0"/>
              <a:t>”</a:t>
            </a:r>
            <a:br>
              <a:rPr lang="en-US" sz="2000" dirty="0"/>
            </a:br>
            <a:r>
              <a:rPr lang="en-US" sz="2000" dirty="0">
                <a:solidFill>
                  <a:srgbClr val="C00000"/>
                </a:solidFill>
              </a:rPr>
              <a:t>R. DAVIDSON, “LA ESTRUCTURA LITERARIA DEL CANTAR DE CANTARES REDIVIVUS”</a:t>
            </a:r>
            <a:endParaRPr lang="en-US" sz="2000" dirty="0"/>
          </a:p>
        </p:txBody>
      </p:sp>
      <p:graphicFrame>
        <p:nvGraphicFramePr>
          <p:cNvPr id="4" name="Table 4">
            <a:extLst>
              <a:ext uri="{FF2B5EF4-FFF2-40B4-BE49-F238E27FC236}">
                <a16:creationId xmlns="" xmlns:a16="http://schemas.microsoft.com/office/drawing/2014/main" id="{C809D8B1-EDE0-4DFE-BD45-A61FE6D0F0ED}"/>
              </a:ext>
            </a:extLst>
          </p:cNvPr>
          <p:cNvGraphicFramePr>
            <a:graphicFrameLocks noGrp="1"/>
          </p:cNvGraphicFramePr>
          <p:nvPr>
            <p:ph idx="1"/>
          </p:nvPr>
        </p:nvGraphicFramePr>
        <p:xfrm>
          <a:off x="583095" y="808382"/>
          <a:ext cx="7991062" cy="4831080"/>
        </p:xfrm>
        <a:graphic>
          <a:graphicData uri="http://schemas.openxmlformats.org/drawingml/2006/table">
            <a:tbl>
              <a:tblPr>
                <a:tableStyleId>{0505E3EF-67EA-436B-97B2-0124C06EBD24}</a:tableStyleId>
              </a:tblPr>
              <a:tblGrid>
                <a:gridCol w="3995531">
                  <a:extLst>
                    <a:ext uri="{9D8B030D-6E8A-4147-A177-3AD203B41FA5}">
                      <a16:colId xmlns="" xmlns:a16="http://schemas.microsoft.com/office/drawing/2014/main" val="30396514"/>
                    </a:ext>
                  </a:extLst>
                </a:gridCol>
                <a:gridCol w="3995531">
                  <a:extLst>
                    <a:ext uri="{9D8B030D-6E8A-4147-A177-3AD203B41FA5}">
                      <a16:colId xmlns="" xmlns:a16="http://schemas.microsoft.com/office/drawing/2014/main" val="3593492277"/>
                    </a:ext>
                  </a:extLst>
                </a:gridCol>
              </a:tblGrid>
              <a:tr h="485913">
                <a:tc>
                  <a:txBody>
                    <a:bodyPr/>
                    <a:lstStyle/>
                    <a:p>
                      <a:r>
                        <a:rPr lang="en-US" sz="1300" dirty="0"/>
                        <a:t>2:8-9</a:t>
                      </a:r>
                    </a:p>
                    <a:p>
                      <a:r>
                        <a:rPr lang="en-US" sz="1300" dirty="0"/>
                        <a:t>Coming: Approach of lover to her </a:t>
                      </a:r>
                      <a:r>
                        <a:rPr lang="en-US" sz="1300" dirty="0" smtClean="0"/>
                        <a:t>house</a:t>
                      </a:r>
                    </a:p>
                    <a:p>
                      <a:r>
                        <a:rPr lang="es-ES" sz="1300" dirty="0" smtClean="0"/>
                        <a:t>/ </a:t>
                      </a:r>
                      <a:r>
                        <a:rPr lang="es-ES" sz="1300" dirty="0" smtClean="0">
                          <a:solidFill>
                            <a:srgbClr val="C00000"/>
                          </a:solidFill>
                        </a:rPr>
                        <a:t>Venida: Se acerca el amado a su casa</a:t>
                      </a:r>
                      <a:endParaRPr lang="en-US" sz="1300" dirty="0">
                        <a:solidFill>
                          <a:srgbClr val="C00000"/>
                        </a:solidFill>
                      </a:endParaRPr>
                    </a:p>
                  </a:txBody>
                  <a:tcPr/>
                </a:tc>
                <a:tc>
                  <a:txBody>
                    <a:bodyPr/>
                    <a:lstStyle/>
                    <a:p>
                      <a:r>
                        <a:rPr lang="en-US" sz="1300" dirty="0"/>
                        <a:t>8:1-2</a:t>
                      </a:r>
                    </a:p>
                    <a:p>
                      <a:r>
                        <a:rPr lang="en-US" sz="1300" dirty="0"/>
                        <a:t>Coming: Approach of lover to the house of her </a:t>
                      </a:r>
                      <a:r>
                        <a:rPr lang="en-US" sz="1300" dirty="0" smtClean="0"/>
                        <a:t>mother</a:t>
                      </a:r>
                      <a:r>
                        <a:rPr lang="en-US" sz="1300" baseline="0" dirty="0"/>
                        <a:t> </a:t>
                      </a:r>
                      <a:r>
                        <a:rPr lang="en-US" sz="1300" baseline="0" dirty="0" smtClean="0"/>
                        <a:t>/ </a:t>
                      </a:r>
                      <a:r>
                        <a:rPr lang="en-US" sz="1300" baseline="0" dirty="0" err="1" smtClean="0">
                          <a:solidFill>
                            <a:srgbClr val="C00000"/>
                          </a:solidFill>
                        </a:rPr>
                        <a:t>Venida</a:t>
                      </a:r>
                      <a:r>
                        <a:rPr lang="en-US" sz="1300" baseline="0" dirty="0" smtClean="0">
                          <a:solidFill>
                            <a:srgbClr val="C00000"/>
                          </a:solidFill>
                        </a:rPr>
                        <a:t>: Se </a:t>
                      </a:r>
                      <a:r>
                        <a:rPr lang="en-US" sz="1300" baseline="0" dirty="0" err="1" smtClean="0">
                          <a:solidFill>
                            <a:srgbClr val="C00000"/>
                          </a:solidFill>
                        </a:rPr>
                        <a:t>acerca</a:t>
                      </a:r>
                      <a:r>
                        <a:rPr lang="en-US" sz="1300" baseline="0" dirty="0" smtClean="0">
                          <a:solidFill>
                            <a:srgbClr val="C00000"/>
                          </a:solidFill>
                        </a:rPr>
                        <a:t> el </a:t>
                      </a:r>
                      <a:r>
                        <a:rPr lang="en-US" sz="1300" baseline="0" dirty="0" err="1" smtClean="0">
                          <a:solidFill>
                            <a:srgbClr val="C00000"/>
                          </a:solidFill>
                        </a:rPr>
                        <a:t>amado</a:t>
                      </a:r>
                      <a:r>
                        <a:rPr lang="en-US" sz="1300" baseline="0" dirty="0" smtClean="0">
                          <a:solidFill>
                            <a:srgbClr val="C00000"/>
                          </a:solidFill>
                        </a:rPr>
                        <a:t> a la casa de </a:t>
                      </a:r>
                      <a:r>
                        <a:rPr lang="en-US" sz="1300" baseline="0" dirty="0" err="1" smtClean="0">
                          <a:solidFill>
                            <a:srgbClr val="C00000"/>
                          </a:solidFill>
                        </a:rPr>
                        <a:t>su</a:t>
                      </a:r>
                      <a:r>
                        <a:rPr lang="en-US" sz="1300" baseline="0" dirty="0" smtClean="0">
                          <a:solidFill>
                            <a:srgbClr val="C00000"/>
                          </a:solidFill>
                        </a:rPr>
                        <a:t> </a:t>
                      </a:r>
                      <a:r>
                        <a:rPr lang="en-US" sz="1300" baseline="0" dirty="0" err="1" smtClean="0">
                          <a:solidFill>
                            <a:srgbClr val="C00000"/>
                          </a:solidFill>
                        </a:rPr>
                        <a:t>madre</a:t>
                      </a:r>
                      <a:endParaRPr lang="en-US" sz="1300" dirty="0" smtClean="0">
                        <a:solidFill>
                          <a:srgbClr val="C00000"/>
                        </a:solidFill>
                      </a:endParaRPr>
                    </a:p>
                  </a:txBody>
                  <a:tcPr/>
                </a:tc>
                <a:extLst>
                  <a:ext uri="{0D108BD9-81ED-4DB2-BD59-A6C34878D82A}">
                    <a16:rowId xmlns="" xmlns:a16="http://schemas.microsoft.com/office/drawing/2014/main" val="3226088368"/>
                  </a:ext>
                </a:extLst>
              </a:tr>
              <a:tr h="485913">
                <a:tc>
                  <a:txBody>
                    <a:bodyPr/>
                    <a:lstStyle/>
                    <a:p>
                      <a:r>
                        <a:rPr lang="en-US" sz="1300" dirty="0"/>
                        <a:t>2:10-15</a:t>
                      </a:r>
                    </a:p>
                    <a:p>
                      <a:r>
                        <a:rPr lang="en-US" sz="1300" dirty="0"/>
                        <a:t>Going: Invitation to go to the </a:t>
                      </a:r>
                      <a:r>
                        <a:rPr lang="en-US" sz="1300" dirty="0" smtClean="0"/>
                        <a:t>country / </a:t>
                      </a:r>
                      <a:r>
                        <a:rPr lang="en-US" sz="1300" dirty="0" smtClean="0">
                          <a:solidFill>
                            <a:srgbClr val="C00000"/>
                          </a:solidFill>
                        </a:rPr>
                        <a:t>Ida: </a:t>
                      </a:r>
                      <a:r>
                        <a:rPr lang="en-US" sz="1300" dirty="0" err="1" smtClean="0">
                          <a:solidFill>
                            <a:srgbClr val="C00000"/>
                          </a:solidFill>
                        </a:rPr>
                        <a:t>Invitación</a:t>
                      </a:r>
                      <a:r>
                        <a:rPr lang="en-US" sz="1300" baseline="0" dirty="0" smtClean="0">
                          <a:solidFill>
                            <a:srgbClr val="C00000"/>
                          </a:solidFill>
                        </a:rPr>
                        <a:t> a </a:t>
                      </a:r>
                      <a:r>
                        <a:rPr lang="en-US" sz="1300" baseline="0" dirty="0" err="1" smtClean="0">
                          <a:solidFill>
                            <a:srgbClr val="C00000"/>
                          </a:solidFill>
                        </a:rPr>
                        <a:t>ir</a:t>
                      </a:r>
                      <a:r>
                        <a:rPr lang="en-US" sz="1300" baseline="0" dirty="0" smtClean="0">
                          <a:solidFill>
                            <a:srgbClr val="C00000"/>
                          </a:solidFill>
                        </a:rPr>
                        <a:t> al campo</a:t>
                      </a:r>
                      <a:endParaRPr lang="en-US" sz="1300" dirty="0">
                        <a:solidFill>
                          <a:srgbClr val="C00000"/>
                        </a:solidFill>
                      </a:endParaRPr>
                    </a:p>
                    <a:p>
                      <a:r>
                        <a:rPr lang="en-US" sz="1300" dirty="0"/>
                        <a:t>“Rise up, my beloved, and come away</a:t>
                      </a:r>
                      <a:r>
                        <a:rPr lang="en-US" sz="1300" dirty="0" smtClean="0"/>
                        <a:t>” / </a:t>
                      </a:r>
                      <a:r>
                        <a:rPr lang="en-US" sz="1300" dirty="0" smtClean="0">
                          <a:solidFill>
                            <a:srgbClr val="C00000"/>
                          </a:solidFill>
                        </a:rPr>
                        <a:t>“</a:t>
                      </a:r>
                      <a:r>
                        <a:rPr lang="es-ES" sz="1300" dirty="0" smtClean="0">
                          <a:solidFill>
                            <a:srgbClr val="C00000"/>
                          </a:solidFill>
                        </a:rPr>
                        <a:t>Levántate, amada mía, hermosa mía, Y ven conmigo”</a:t>
                      </a:r>
                      <a:endParaRPr lang="en-US" sz="1300" dirty="0">
                        <a:solidFill>
                          <a:srgbClr val="C00000"/>
                        </a:solidFill>
                      </a:endParaRPr>
                    </a:p>
                    <a:p>
                      <a:r>
                        <a:rPr lang="en-US" sz="1300" dirty="0"/>
                        <a:t>“appear [be seen</a:t>
                      </a:r>
                      <a:r>
                        <a:rPr lang="en-US" sz="1300" dirty="0" smtClean="0"/>
                        <a:t>]” / </a:t>
                      </a:r>
                      <a:r>
                        <a:rPr lang="en-US" sz="1300" dirty="0" smtClean="0">
                          <a:solidFill>
                            <a:srgbClr val="C00000"/>
                          </a:solidFill>
                        </a:rPr>
                        <a:t>“</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aparecido</a:t>
                      </a:r>
                      <a:r>
                        <a:rPr lang="en-US" sz="1300" dirty="0" smtClean="0">
                          <a:solidFill>
                            <a:srgbClr val="C00000"/>
                          </a:solidFill>
                        </a:rPr>
                        <a:t> [se </a:t>
                      </a:r>
                      <a:r>
                        <a:rPr lang="en-US" sz="1300" dirty="0" err="1" smtClean="0">
                          <a:solidFill>
                            <a:srgbClr val="C00000"/>
                          </a:solidFill>
                        </a:rPr>
                        <a:t>ven</a:t>
                      </a:r>
                      <a:r>
                        <a:rPr lang="en-US" sz="1300" dirty="0" smtClean="0">
                          <a:solidFill>
                            <a:srgbClr val="C00000"/>
                          </a:solidFill>
                        </a:rPr>
                        <a:t>]”</a:t>
                      </a:r>
                      <a:endParaRPr lang="en-US" sz="1300" dirty="0">
                        <a:solidFill>
                          <a:srgbClr val="C00000"/>
                        </a:solidFill>
                      </a:endParaRPr>
                    </a:p>
                    <a:p>
                      <a:r>
                        <a:rPr lang="en-US" sz="1300" dirty="0" smtClean="0"/>
                        <a:t> “</a:t>
                      </a:r>
                      <a:r>
                        <a:rPr lang="en-US" sz="1300" dirty="0"/>
                        <a:t>flowers/blossoms</a:t>
                      </a:r>
                      <a:r>
                        <a:rPr lang="en-US" sz="1300" dirty="0" smtClean="0"/>
                        <a:t>” / </a:t>
                      </a:r>
                      <a:r>
                        <a:rPr lang="en-US" sz="1300" dirty="0" smtClean="0">
                          <a:solidFill>
                            <a:srgbClr val="C00000"/>
                          </a:solidFill>
                        </a:rPr>
                        <a:t>“Flores/</a:t>
                      </a:r>
                      <a:r>
                        <a:rPr lang="en-US" sz="1300" dirty="0" err="1" smtClean="0">
                          <a:solidFill>
                            <a:srgbClr val="C00000"/>
                          </a:solidFill>
                        </a:rPr>
                        <a:t>en</a:t>
                      </a:r>
                      <a:r>
                        <a:rPr lang="en-US" sz="1300" baseline="0" dirty="0" smtClean="0">
                          <a:solidFill>
                            <a:srgbClr val="C00000"/>
                          </a:solidFill>
                        </a:rPr>
                        <a:t> flor”</a:t>
                      </a:r>
                      <a:endParaRPr lang="en-US" sz="1300" dirty="0">
                        <a:solidFill>
                          <a:srgbClr val="C00000"/>
                        </a:solidFill>
                      </a:endParaRPr>
                    </a:p>
                    <a:p>
                      <a:r>
                        <a:rPr lang="en-US" sz="1300" dirty="0"/>
                        <a:t>“blossoms</a:t>
                      </a:r>
                      <a:r>
                        <a:rPr lang="en-US" sz="1300" dirty="0" smtClean="0"/>
                        <a:t>”* / </a:t>
                      </a:r>
                      <a:r>
                        <a:rPr lang="en-US" sz="1300" dirty="0" smtClean="0">
                          <a:solidFill>
                            <a:srgbClr val="C00000"/>
                          </a:solidFill>
                        </a:rPr>
                        <a:t>“</a:t>
                      </a:r>
                      <a:r>
                        <a:rPr lang="en-US" sz="1300" dirty="0" err="1" smtClean="0">
                          <a:solidFill>
                            <a:srgbClr val="C00000"/>
                          </a:solidFill>
                        </a:rPr>
                        <a:t>en</a:t>
                      </a:r>
                      <a:r>
                        <a:rPr lang="en-US" sz="1300" dirty="0" smtClean="0">
                          <a:solidFill>
                            <a:srgbClr val="C00000"/>
                          </a:solidFill>
                        </a:rPr>
                        <a:t> flor”</a:t>
                      </a:r>
                      <a:endParaRPr lang="en-US" sz="1300" dirty="0">
                        <a:solidFill>
                          <a:srgbClr val="C00000"/>
                        </a:solidFill>
                      </a:endParaRPr>
                    </a:p>
                    <a:p>
                      <a:r>
                        <a:rPr lang="en-US" sz="1300" dirty="0"/>
                        <a:t>“Vine</a:t>
                      </a:r>
                      <a:r>
                        <a:rPr lang="en-US" sz="1300" dirty="0" smtClean="0"/>
                        <a:t>” / </a:t>
                      </a:r>
                      <a:r>
                        <a:rPr lang="en-US" sz="1300" dirty="0" smtClean="0">
                          <a:solidFill>
                            <a:srgbClr val="C00000"/>
                          </a:solidFill>
                        </a:rPr>
                        <a:t>“vid”</a:t>
                      </a:r>
                      <a:endParaRPr lang="en-US" sz="1300" dirty="0">
                        <a:solidFill>
                          <a:srgbClr val="C00000"/>
                        </a:solidFill>
                      </a:endParaRPr>
                    </a:p>
                    <a:p>
                      <a:r>
                        <a:rPr lang="en-US" sz="1300" dirty="0"/>
                        <a:t>“give fragrance</a:t>
                      </a:r>
                      <a:r>
                        <a:rPr lang="en-US" sz="1300" dirty="0" smtClean="0"/>
                        <a:t>”* / </a:t>
                      </a:r>
                      <a:r>
                        <a:rPr lang="en-US" sz="1300" dirty="0" smtClean="0">
                          <a:solidFill>
                            <a:srgbClr val="C00000"/>
                          </a:solidFill>
                        </a:rPr>
                        <a:t>“</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esparcido</a:t>
                      </a:r>
                      <a:r>
                        <a:rPr lang="en-US" sz="1300" baseline="0" dirty="0" smtClean="0">
                          <a:solidFill>
                            <a:srgbClr val="C00000"/>
                          </a:solidFill>
                        </a:rPr>
                        <a:t> </a:t>
                      </a:r>
                      <a:r>
                        <a:rPr lang="en-US" sz="1300" baseline="0" dirty="0" err="1" smtClean="0">
                          <a:solidFill>
                            <a:srgbClr val="C00000"/>
                          </a:solidFill>
                        </a:rPr>
                        <a:t>su</a:t>
                      </a:r>
                      <a:r>
                        <a:rPr lang="en-US" sz="1300" baseline="0" dirty="0" smtClean="0">
                          <a:solidFill>
                            <a:srgbClr val="C00000"/>
                          </a:solidFill>
                        </a:rPr>
                        <a:t> </a:t>
                      </a:r>
                      <a:r>
                        <a:rPr lang="en-US" sz="1300" baseline="0" dirty="0" err="1" smtClean="0">
                          <a:solidFill>
                            <a:srgbClr val="C00000"/>
                          </a:solidFill>
                        </a:rPr>
                        <a:t>fragancia</a:t>
                      </a:r>
                      <a:r>
                        <a:rPr lang="en-US" sz="1300" baseline="0" dirty="0" smtClean="0">
                          <a:solidFill>
                            <a:srgbClr val="C00000"/>
                          </a:solidFill>
                        </a:rPr>
                        <a:t>”</a:t>
                      </a:r>
                      <a:endParaRPr lang="en-US" sz="1300" dirty="0">
                        <a:solidFill>
                          <a:srgbClr val="C00000"/>
                        </a:solidFill>
                      </a:endParaRPr>
                    </a:p>
                    <a:p>
                      <a:r>
                        <a:rPr lang="en-US" sz="1300" dirty="0"/>
                        <a:t>“vineyards</a:t>
                      </a:r>
                      <a:r>
                        <a:rPr lang="en-US" sz="1300" dirty="0" smtClean="0"/>
                        <a:t>” / </a:t>
                      </a:r>
                      <a:r>
                        <a:rPr lang="en-US" sz="1300" dirty="0" smtClean="0">
                          <a:solidFill>
                            <a:srgbClr val="C00000"/>
                          </a:solidFill>
                        </a:rPr>
                        <a:t>“</a:t>
                      </a:r>
                      <a:r>
                        <a:rPr lang="en-US" sz="1300" dirty="0" err="1" smtClean="0">
                          <a:solidFill>
                            <a:srgbClr val="C00000"/>
                          </a:solidFill>
                        </a:rPr>
                        <a:t>viñas</a:t>
                      </a:r>
                      <a:r>
                        <a:rPr lang="en-US" sz="1300" dirty="0" smtClean="0">
                          <a:solidFill>
                            <a:srgbClr val="C00000"/>
                          </a:solidFill>
                        </a:rPr>
                        <a:t>”</a:t>
                      </a:r>
                      <a:endParaRPr lang="en-US" sz="1300" dirty="0">
                        <a:solidFill>
                          <a:srgbClr val="C00000"/>
                        </a:solidFill>
                      </a:endParaRPr>
                    </a:p>
                    <a:p>
                      <a:r>
                        <a:rPr lang="en-US" sz="1300" dirty="0"/>
                        <a:t>“Let me see you form, let me hear your voice</a:t>
                      </a:r>
                      <a:r>
                        <a:rPr lang="en-US" sz="1300" dirty="0" smtClean="0"/>
                        <a:t>” / </a:t>
                      </a:r>
                      <a:r>
                        <a:rPr lang="en-US" sz="1300" dirty="0" smtClean="0">
                          <a:solidFill>
                            <a:srgbClr val="C00000"/>
                          </a:solidFill>
                        </a:rPr>
                        <a:t>“</a:t>
                      </a:r>
                      <a:r>
                        <a:rPr lang="en-US" sz="1300" dirty="0" err="1" smtClean="0">
                          <a:solidFill>
                            <a:srgbClr val="C00000"/>
                          </a:solidFill>
                        </a:rPr>
                        <a:t>Déjame</a:t>
                      </a:r>
                      <a:r>
                        <a:rPr lang="en-US" sz="1300" dirty="0" smtClean="0">
                          <a:solidFill>
                            <a:srgbClr val="C00000"/>
                          </a:solidFill>
                        </a:rPr>
                        <a:t> </a:t>
                      </a:r>
                      <a:r>
                        <a:rPr lang="en-US" sz="1300" dirty="0" err="1" smtClean="0">
                          <a:solidFill>
                            <a:srgbClr val="C00000"/>
                          </a:solidFill>
                        </a:rPr>
                        <a:t>ver</a:t>
                      </a:r>
                      <a:r>
                        <a:rPr lang="en-US" sz="1300" dirty="0" smtClean="0">
                          <a:solidFill>
                            <a:srgbClr val="C00000"/>
                          </a:solidFill>
                        </a:rPr>
                        <a:t> </a:t>
                      </a:r>
                      <a:r>
                        <a:rPr lang="en-US" sz="1300" dirty="0" err="1" smtClean="0">
                          <a:solidFill>
                            <a:srgbClr val="C00000"/>
                          </a:solidFill>
                        </a:rPr>
                        <a:t>tu</a:t>
                      </a:r>
                      <a:r>
                        <a:rPr lang="en-US" sz="1300" dirty="0" smtClean="0">
                          <a:solidFill>
                            <a:srgbClr val="C00000"/>
                          </a:solidFill>
                        </a:rPr>
                        <a:t> </a:t>
                      </a:r>
                      <a:r>
                        <a:rPr lang="en-US" sz="1300" dirty="0" err="1" smtClean="0">
                          <a:solidFill>
                            <a:srgbClr val="C00000"/>
                          </a:solidFill>
                        </a:rPr>
                        <a:t>semblante</a:t>
                      </a:r>
                      <a:r>
                        <a:rPr lang="en-US" sz="1300" dirty="0" smtClean="0">
                          <a:solidFill>
                            <a:srgbClr val="C00000"/>
                          </a:solidFill>
                        </a:rPr>
                        <a:t>, </a:t>
                      </a:r>
                      <a:r>
                        <a:rPr lang="en-US" sz="1300" dirty="0" err="1" smtClean="0">
                          <a:solidFill>
                            <a:srgbClr val="C00000"/>
                          </a:solidFill>
                        </a:rPr>
                        <a:t>Déjame</a:t>
                      </a:r>
                      <a:r>
                        <a:rPr lang="en-US" sz="1300" baseline="0" dirty="0" smtClean="0">
                          <a:solidFill>
                            <a:srgbClr val="C00000"/>
                          </a:solidFill>
                        </a:rPr>
                        <a:t> </a:t>
                      </a:r>
                      <a:r>
                        <a:rPr lang="en-US" sz="1300" baseline="0" dirty="0" err="1" smtClean="0">
                          <a:solidFill>
                            <a:srgbClr val="C00000"/>
                          </a:solidFill>
                        </a:rPr>
                        <a:t>oír</a:t>
                      </a:r>
                      <a:r>
                        <a:rPr lang="en-US" sz="1300" baseline="0" dirty="0" smtClean="0">
                          <a:solidFill>
                            <a:srgbClr val="C00000"/>
                          </a:solidFill>
                        </a:rPr>
                        <a:t> </a:t>
                      </a:r>
                      <a:r>
                        <a:rPr lang="en-US" sz="1300" baseline="0" dirty="0" err="1" smtClean="0">
                          <a:solidFill>
                            <a:srgbClr val="C00000"/>
                          </a:solidFill>
                        </a:rPr>
                        <a:t>tu</a:t>
                      </a:r>
                      <a:r>
                        <a:rPr lang="en-US" sz="1300" baseline="0" dirty="0" smtClean="0">
                          <a:solidFill>
                            <a:srgbClr val="C00000"/>
                          </a:solidFill>
                        </a:rPr>
                        <a:t> </a:t>
                      </a:r>
                      <a:r>
                        <a:rPr lang="en-US" sz="1300" baseline="0" dirty="0" err="1" smtClean="0">
                          <a:solidFill>
                            <a:srgbClr val="C00000"/>
                          </a:solidFill>
                        </a:rPr>
                        <a:t>voz</a:t>
                      </a:r>
                      <a:r>
                        <a:rPr lang="en-US" sz="1300" baseline="0" dirty="0" smtClean="0">
                          <a:solidFill>
                            <a:srgbClr val="C00000"/>
                          </a:solidFill>
                        </a:rPr>
                        <a:t>”</a:t>
                      </a:r>
                      <a:endParaRPr lang="en-US" sz="1300" dirty="0">
                        <a:solidFill>
                          <a:srgbClr val="C00000"/>
                        </a:solidFill>
                      </a:endParaRPr>
                    </a:p>
                  </a:txBody>
                  <a:tcPr/>
                </a:tc>
                <a:tc>
                  <a:txBody>
                    <a:bodyPr/>
                    <a:lstStyle/>
                    <a:p>
                      <a:r>
                        <a:rPr lang="en-US" sz="1300" dirty="0"/>
                        <a:t>7:11-13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Going: Invitation to go to the </a:t>
                      </a:r>
                      <a:r>
                        <a:rPr lang="en-US" sz="1300" dirty="0" smtClean="0"/>
                        <a:t>country / </a:t>
                      </a:r>
                      <a:r>
                        <a:rPr lang="en-US" sz="1300" dirty="0" smtClean="0">
                          <a:solidFill>
                            <a:srgbClr val="C00000"/>
                          </a:solidFill>
                        </a:rPr>
                        <a:t>Ida: </a:t>
                      </a:r>
                      <a:r>
                        <a:rPr lang="en-US" sz="1300" dirty="0" err="1" smtClean="0">
                          <a:solidFill>
                            <a:srgbClr val="C00000"/>
                          </a:solidFill>
                        </a:rPr>
                        <a:t>Invitación</a:t>
                      </a:r>
                      <a:r>
                        <a:rPr lang="en-US" sz="1300" baseline="0" dirty="0" smtClean="0">
                          <a:solidFill>
                            <a:srgbClr val="C00000"/>
                          </a:solidFill>
                        </a:rPr>
                        <a:t> a </a:t>
                      </a:r>
                      <a:r>
                        <a:rPr lang="en-US" sz="1300" baseline="0" dirty="0" err="1" smtClean="0">
                          <a:solidFill>
                            <a:srgbClr val="C00000"/>
                          </a:solidFill>
                        </a:rPr>
                        <a:t>ir</a:t>
                      </a:r>
                      <a:r>
                        <a:rPr lang="en-US" sz="1300" baseline="0" dirty="0" smtClean="0">
                          <a:solidFill>
                            <a:srgbClr val="C00000"/>
                          </a:solidFill>
                        </a:rPr>
                        <a:t> al campo</a:t>
                      </a:r>
                      <a:endParaRPr lang="en-US" sz="1300" dirty="0" smtClean="0">
                        <a:solidFill>
                          <a:srgbClr val="C00000"/>
                        </a:solidFill>
                      </a:endParaRPr>
                    </a:p>
                    <a:p>
                      <a:r>
                        <a:rPr lang="en-US" sz="1300" dirty="0" smtClean="0"/>
                        <a:t>“</a:t>
                      </a:r>
                      <a:r>
                        <a:rPr lang="en-US" sz="1300" dirty="0"/>
                        <a:t>Come my beloved, let us go forth </a:t>
                      </a:r>
                      <a:r>
                        <a:rPr lang="en-US" sz="1300" dirty="0" smtClean="0"/>
                        <a:t>...” / </a:t>
                      </a:r>
                      <a:r>
                        <a:rPr lang="es-ES" sz="1300" dirty="0" smtClean="0">
                          <a:solidFill>
                            <a:srgbClr val="C00000"/>
                          </a:solidFill>
                        </a:rPr>
                        <a:t>Ven, amado mío, salgamos al campo</a:t>
                      </a:r>
                      <a:endParaRPr lang="en-US" sz="1300" dirty="0">
                        <a:solidFill>
                          <a:srgbClr val="C00000"/>
                        </a:solidFill>
                      </a:endParaRPr>
                    </a:p>
                    <a:p>
                      <a:r>
                        <a:rPr lang="en-US" sz="1300" dirty="0"/>
                        <a:t>“to see</a:t>
                      </a:r>
                      <a:r>
                        <a:rPr lang="en-US" sz="1300" dirty="0" smtClean="0"/>
                        <a:t>” /</a:t>
                      </a:r>
                      <a:r>
                        <a:rPr lang="en-US" sz="1300" dirty="0" smtClean="0">
                          <a:solidFill>
                            <a:srgbClr val="C00000"/>
                          </a:solidFill>
                        </a:rPr>
                        <a:t> “</a:t>
                      </a:r>
                      <a:r>
                        <a:rPr lang="en-US" sz="1300" dirty="0" err="1" smtClean="0">
                          <a:solidFill>
                            <a:srgbClr val="C00000"/>
                          </a:solidFill>
                        </a:rPr>
                        <a:t>veamos</a:t>
                      </a:r>
                      <a:r>
                        <a:rPr lang="en-US" sz="1300" dirty="0" smtClean="0">
                          <a:solidFill>
                            <a:srgbClr val="C00000"/>
                          </a:solidFill>
                        </a:rPr>
                        <a:t>”</a:t>
                      </a:r>
                      <a:endParaRPr lang="en-US" sz="1300" dirty="0">
                        <a:solidFill>
                          <a:srgbClr val="C00000"/>
                        </a:solidFill>
                      </a:endParaRPr>
                    </a:p>
                    <a:p>
                      <a:r>
                        <a:rPr lang="en-US" sz="1300" dirty="0"/>
                        <a:t>“to flower/blossom</a:t>
                      </a:r>
                      <a:r>
                        <a:rPr lang="en-US" sz="1300" dirty="0" smtClean="0"/>
                        <a:t>” / </a:t>
                      </a:r>
                      <a:r>
                        <a:rPr lang="en-US" sz="1300" dirty="0" smtClean="0">
                          <a:solidFill>
                            <a:srgbClr val="C00000"/>
                          </a:solidFill>
                        </a:rPr>
                        <a:t>“</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abierto</a:t>
                      </a:r>
                      <a:r>
                        <a:rPr lang="en-US" sz="1300" dirty="0" smtClean="0">
                          <a:solidFill>
                            <a:srgbClr val="C00000"/>
                          </a:solidFill>
                        </a:rPr>
                        <a:t> </a:t>
                      </a:r>
                      <a:r>
                        <a:rPr lang="en-US" sz="1300" dirty="0" err="1" smtClean="0">
                          <a:solidFill>
                            <a:srgbClr val="C00000"/>
                          </a:solidFill>
                        </a:rPr>
                        <a:t>sus</a:t>
                      </a:r>
                      <a:r>
                        <a:rPr lang="en-US" sz="1300" dirty="0" smtClean="0">
                          <a:solidFill>
                            <a:srgbClr val="C00000"/>
                          </a:solidFill>
                        </a:rPr>
                        <a:t> </a:t>
                      </a:r>
                      <a:r>
                        <a:rPr lang="en-US" sz="1300" dirty="0" err="1" smtClean="0">
                          <a:solidFill>
                            <a:srgbClr val="C00000"/>
                          </a:solidFill>
                        </a:rPr>
                        <a:t>flores</a:t>
                      </a:r>
                      <a:r>
                        <a:rPr lang="en-US" sz="1300" dirty="0" smtClean="0">
                          <a:solidFill>
                            <a:srgbClr val="C00000"/>
                          </a:solidFill>
                        </a:rPr>
                        <a:t>/</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florecido</a:t>
                      </a:r>
                      <a:r>
                        <a:rPr lang="en-US" sz="1300" dirty="0" smtClean="0">
                          <a:solidFill>
                            <a:srgbClr val="C00000"/>
                          </a:solidFill>
                        </a:rPr>
                        <a:t>”</a:t>
                      </a:r>
                      <a:endParaRPr lang="en-US" sz="1300" dirty="0">
                        <a:solidFill>
                          <a:srgbClr val="C00000"/>
                        </a:solidFill>
                      </a:endParaRPr>
                    </a:p>
                    <a:p>
                      <a:r>
                        <a:rPr lang="en-US" sz="1300" dirty="0"/>
                        <a:t>“blossoms</a:t>
                      </a:r>
                      <a:r>
                        <a:rPr lang="en-US" sz="1300" dirty="0" smtClean="0"/>
                        <a:t>”* /</a:t>
                      </a:r>
                      <a:r>
                        <a:rPr lang="en-US" sz="1300" baseline="0" dirty="0" smtClean="0"/>
                        <a:t> </a:t>
                      </a:r>
                      <a:r>
                        <a:rPr lang="en-US" sz="1300" baseline="0" dirty="0" smtClean="0">
                          <a:solidFill>
                            <a:srgbClr val="C00000"/>
                          </a:solidFill>
                        </a:rPr>
                        <a:t>“</a:t>
                      </a:r>
                      <a:r>
                        <a:rPr lang="en-US" sz="1300" dirty="0" err="1" smtClean="0">
                          <a:solidFill>
                            <a:srgbClr val="C00000"/>
                          </a:solidFill>
                        </a:rPr>
                        <a:t>florecido</a:t>
                      </a:r>
                      <a:r>
                        <a:rPr lang="en-US" sz="1300" dirty="0" smtClean="0">
                          <a:solidFill>
                            <a:srgbClr val="C00000"/>
                          </a:solidFill>
                        </a:rPr>
                        <a:t>”</a:t>
                      </a:r>
                      <a:endParaRPr lang="en-US" sz="1300" dirty="0">
                        <a:solidFill>
                          <a:srgbClr val="C00000"/>
                        </a:solidFill>
                      </a:endParaRPr>
                    </a:p>
                    <a:p>
                      <a:r>
                        <a:rPr lang="en-US" sz="1300" dirty="0"/>
                        <a:t>“Vines</a:t>
                      </a:r>
                      <a:r>
                        <a:rPr lang="en-US" sz="1300" dirty="0" smtClean="0"/>
                        <a:t>” / </a:t>
                      </a:r>
                      <a:r>
                        <a:rPr lang="en-US" sz="1300" dirty="0" smtClean="0">
                          <a:solidFill>
                            <a:srgbClr val="C00000"/>
                          </a:solidFill>
                        </a:rPr>
                        <a:t>“vid”</a:t>
                      </a:r>
                      <a:endParaRPr lang="en-US" sz="1300" dirty="0">
                        <a:solidFill>
                          <a:srgbClr val="C00000"/>
                        </a:solidFill>
                      </a:endParaRPr>
                    </a:p>
                    <a:p>
                      <a:r>
                        <a:rPr lang="en-US" sz="1300" dirty="0"/>
                        <a:t>“give fragrance</a:t>
                      </a:r>
                      <a:r>
                        <a:rPr lang="en-US" sz="1300" dirty="0" smtClean="0"/>
                        <a:t>” /</a:t>
                      </a:r>
                      <a:r>
                        <a:rPr lang="en-US" sz="1300" dirty="0" smtClean="0">
                          <a:solidFill>
                            <a:srgbClr val="C00000"/>
                          </a:solidFill>
                        </a:rPr>
                        <a:t> “</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exhalado</a:t>
                      </a:r>
                      <a:r>
                        <a:rPr lang="en-US" sz="1300" dirty="0" smtClean="0">
                          <a:solidFill>
                            <a:srgbClr val="C00000"/>
                          </a:solidFill>
                        </a:rPr>
                        <a:t> </a:t>
                      </a:r>
                      <a:r>
                        <a:rPr lang="en-US" sz="1300" dirty="0" err="1" smtClean="0">
                          <a:solidFill>
                            <a:srgbClr val="C00000"/>
                          </a:solidFill>
                        </a:rPr>
                        <a:t>su</a:t>
                      </a:r>
                      <a:r>
                        <a:rPr lang="en-US" sz="1300" dirty="0" smtClean="0">
                          <a:solidFill>
                            <a:srgbClr val="C00000"/>
                          </a:solidFill>
                        </a:rPr>
                        <a:t> </a:t>
                      </a:r>
                      <a:r>
                        <a:rPr lang="en-US" sz="1300" dirty="0" err="1" smtClean="0">
                          <a:solidFill>
                            <a:srgbClr val="C00000"/>
                          </a:solidFill>
                        </a:rPr>
                        <a:t>fragancia</a:t>
                      </a:r>
                      <a:r>
                        <a:rPr lang="en-US" sz="1300" dirty="0" smtClean="0">
                          <a:solidFill>
                            <a:srgbClr val="C00000"/>
                          </a:solidFill>
                        </a:rPr>
                        <a:t>”</a:t>
                      </a:r>
                      <a:endParaRPr lang="en-US" sz="1300" dirty="0">
                        <a:solidFill>
                          <a:srgbClr val="C00000"/>
                        </a:solidFill>
                      </a:endParaRPr>
                    </a:p>
                    <a:p>
                      <a:r>
                        <a:rPr lang="en-US" sz="1300" dirty="0"/>
                        <a:t>“vineyards</a:t>
                      </a:r>
                      <a:r>
                        <a:rPr lang="en-US" sz="1300" dirty="0" smtClean="0"/>
                        <a:t>” / </a:t>
                      </a:r>
                      <a:r>
                        <a:rPr lang="en-US" sz="1300" dirty="0" smtClean="0">
                          <a:solidFill>
                            <a:srgbClr val="C00000"/>
                          </a:solidFill>
                        </a:rPr>
                        <a:t>“</a:t>
                      </a:r>
                      <a:r>
                        <a:rPr lang="en-US" sz="1300" dirty="0" err="1" smtClean="0">
                          <a:solidFill>
                            <a:srgbClr val="C00000"/>
                          </a:solidFill>
                        </a:rPr>
                        <a:t>viñas</a:t>
                      </a:r>
                      <a:r>
                        <a:rPr lang="en-US" sz="1300" dirty="0" smtClean="0">
                          <a:solidFill>
                            <a:srgbClr val="C00000"/>
                          </a:solidFill>
                        </a:rPr>
                        <a:t>”</a:t>
                      </a:r>
                    </a:p>
                    <a:p>
                      <a:r>
                        <a:rPr lang="en-US" sz="1300" dirty="0" smtClean="0"/>
                        <a:t>“</a:t>
                      </a:r>
                      <a:r>
                        <a:rPr lang="en-US" sz="1300" dirty="0"/>
                        <a:t>I will give you my love</a:t>
                      </a:r>
                      <a:r>
                        <a:rPr lang="en-US" sz="1300" dirty="0" smtClean="0"/>
                        <a:t>” / </a:t>
                      </a:r>
                      <a:r>
                        <a:rPr lang="en-US" sz="1300" dirty="0" smtClean="0">
                          <a:solidFill>
                            <a:srgbClr val="C00000"/>
                          </a:solidFill>
                        </a:rPr>
                        <a:t>“</a:t>
                      </a:r>
                      <a:r>
                        <a:rPr lang="en-US" sz="1300" dirty="0" err="1" smtClean="0">
                          <a:solidFill>
                            <a:srgbClr val="C00000"/>
                          </a:solidFill>
                        </a:rPr>
                        <a:t>Te</a:t>
                      </a:r>
                      <a:r>
                        <a:rPr lang="en-US" sz="1300" dirty="0" smtClean="0">
                          <a:solidFill>
                            <a:srgbClr val="C00000"/>
                          </a:solidFill>
                        </a:rPr>
                        <a:t> </a:t>
                      </a:r>
                      <a:r>
                        <a:rPr lang="en-US" sz="1300" dirty="0" err="1" smtClean="0">
                          <a:solidFill>
                            <a:srgbClr val="C00000"/>
                          </a:solidFill>
                        </a:rPr>
                        <a:t>entregaré</a:t>
                      </a:r>
                      <a:r>
                        <a:rPr lang="en-US" sz="1300" dirty="0" smtClean="0">
                          <a:solidFill>
                            <a:srgbClr val="C00000"/>
                          </a:solidFill>
                        </a:rPr>
                        <a:t> mi </a:t>
                      </a:r>
                      <a:r>
                        <a:rPr lang="en-US" sz="1300" dirty="0" err="1" smtClean="0">
                          <a:solidFill>
                            <a:srgbClr val="C00000"/>
                          </a:solidFill>
                        </a:rPr>
                        <a:t>amor</a:t>
                      </a:r>
                      <a:r>
                        <a:rPr lang="en-US" sz="1300" dirty="0" smtClean="0">
                          <a:solidFill>
                            <a:srgbClr val="C00000"/>
                          </a:solidFill>
                        </a:rPr>
                        <a:t>”</a:t>
                      </a:r>
                      <a:endParaRPr lang="en-US" sz="1300" dirty="0">
                        <a:solidFill>
                          <a:srgbClr val="C00000"/>
                        </a:solidFill>
                      </a:endParaRPr>
                    </a:p>
                  </a:txBody>
                  <a:tcPr/>
                </a:tc>
                <a:extLst>
                  <a:ext uri="{0D108BD9-81ED-4DB2-BD59-A6C34878D82A}">
                    <a16:rowId xmlns="" xmlns:a16="http://schemas.microsoft.com/office/drawing/2014/main" val="79619855"/>
                  </a:ext>
                </a:extLst>
              </a:tr>
              <a:tr h="485913">
                <a:tc>
                  <a:txBody>
                    <a:bodyPr/>
                    <a:lstStyle/>
                    <a:p>
                      <a:r>
                        <a:rPr lang="en-US" sz="1300" dirty="0"/>
                        <a:t>2:16-17</a:t>
                      </a:r>
                    </a:p>
                    <a:p>
                      <a:r>
                        <a:rPr lang="en-US" sz="1300" dirty="0"/>
                        <a:t>Refrain: “My beloved is mine and I am his</a:t>
                      </a:r>
                      <a:r>
                        <a:rPr lang="en-US" sz="1300" dirty="0" smtClean="0"/>
                        <a:t>” / </a:t>
                      </a:r>
                    </a:p>
                    <a:p>
                      <a:r>
                        <a:rPr lang="en-US" sz="1300" dirty="0" err="1" smtClean="0">
                          <a:solidFill>
                            <a:srgbClr val="C00000"/>
                          </a:solidFill>
                        </a:rPr>
                        <a:t>Estribillo</a:t>
                      </a:r>
                      <a:r>
                        <a:rPr lang="en-US" sz="1300" dirty="0" smtClean="0">
                          <a:solidFill>
                            <a:srgbClr val="C00000"/>
                          </a:solidFill>
                        </a:rPr>
                        <a:t>: “</a:t>
                      </a:r>
                      <a:r>
                        <a:rPr lang="en-US" sz="1300" dirty="0" err="1" smtClean="0">
                          <a:solidFill>
                            <a:srgbClr val="C00000"/>
                          </a:solidFill>
                        </a:rPr>
                        <a:t>Mi</a:t>
                      </a:r>
                      <a:r>
                        <a:rPr lang="en-US" sz="1300" dirty="0" smtClean="0">
                          <a:solidFill>
                            <a:srgbClr val="C00000"/>
                          </a:solidFill>
                        </a:rPr>
                        <a:t> </a:t>
                      </a:r>
                      <a:r>
                        <a:rPr lang="en-US" sz="1300" dirty="0" err="1" smtClean="0">
                          <a:solidFill>
                            <a:srgbClr val="C00000"/>
                          </a:solidFill>
                        </a:rPr>
                        <a:t>amado</a:t>
                      </a:r>
                      <a:r>
                        <a:rPr lang="en-US" sz="1300" dirty="0" smtClean="0">
                          <a:solidFill>
                            <a:srgbClr val="C00000"/>
                          </a:solidFill>
                        </a:rPr>
                        <a:t> </a:t>
                      </a:r>
                      <a:r>
                        <a:rPr lang="en-US" sz="1300" dirty="0" err="1" smtClean="0">
                          <a:solidFill>
                            <a:srgbClr val="C00000"/>
                          </a:solidFill>
                        </a:rPr>
                        <a:t>es</a:t>
                      </a:r>
                      <a:r>
                        <a:rPr lang="en-US" sz="1300" baseline="0" dirty="0" smtClean="0">
                          <a:solidFill>
                            <a:srgbClr val="C00000"/>
                          </a:solidFill>
                        </a:rPr>
                        <a:t> </a:t>
                      </a:r>
                      <a:r>
                        <a:rPr lang="en-US" sz="1300" baseline="0" dirty="0" err="1" smtClean="0">
                          <a:solidFill>
                            <a:srgbClr val="C00000"/>
                          </a:solidFill>
                        </a:rPr>
                        <a:t>mío</a:t>
                      </a:r>
                      <a:r>
                        <a:rPr lang="en-US" sz="1300" baseline="0" dirty="0" smtClean="0">
                          <a:solidFill>
                            <a:srgbClr val="C00000"/>
                          </a:solidFill>
                        </a:rPr>
                        <a:t>, y </a:t>
                      </a:r>
                      <a:r>
                        <a:rPr lang="en-US" sz="1300" baseline="0" dirty="0" err="1" smtClean="0">
                          <a:solidFill>
                            <a:srgbClr val="C00000"/>
                          </a:solidFill>
                        </a:rPr>
                        <a:t>yo</a:t>
                      </a:r>
                      <a:r>
                        <a:rPr lang="en-US" sz="1300" baseline="0" dirty="0" smtClean="0">
                          <a:solidFill>
                            <a:srgbClr val="C00000"/>
                          </a:solidFill>
                        </a:rPr>
                        <a:t> soy </a:t>
                      </a:r>
                      <a:r>
                        <a:rPr lang="en-US" sz="1300" baseline="0" dirty="0" err="1" smtClean="0">
                          <a:solidFill>
                            <a:srgbClr val="C00000"/>
                          </a:solidFill>
                        </a:rPr>
                        <a:t>suya</a:t>
                      </a:r>
                      <a:r>
                        <a:rPr lang="en-US" sz="1300" baseline="0" dirty="0" smtClean="0">
                          <a:solidFill>
                            <a:srgbClr val="C00000"/>
                          </a:solidFill>
                        </a:rPr>
                        <a:t>”</a:t>
                      </a:r>
                      <a:endParaRPr lang="en-US" sz="1300" dirty="0">
                        <a:solidFill>
                          <a:srgbClr val="C00000"/>
                        </a:solidFill>
                      </a:endParaRPr>
                    </a:p>
                  </a:txBody>
                  <a:tcPr/>
                </a:tc>
                <a:tc>
                  <a:txBody>
                    <a:bodyPr/>
                    <a:lstStyle/>
                    <a:p>
                      <a:r>
                        <a:rPr lang="en-US" sz="1300" dirty="0"/>
                        <a:t>7:10</a:t>
                      </a:r>
                    </a:p>
                    <a:p>
                      <a:r>
                        <a:rPr lang="en-US" sz="1300" dirty="0"/>
                        <a:t>Refrain: “I am my beloved’s, and his desire is for me</a:t>
                      </a:r>
                      <a:r>
                        <a:rPr lang="en-US" sz="1300" dirty="0" smtClean="0"/>
                        <a:t>” / </a:t>
                      </a:r>
                    </a:p>
                    <a:p>
                      <a:r>
                        <a:rPr lang="es-ES" sz="1300" dirty="0" smtClean="0"/>
                        <a:t>Estribillo: </a:t>
                      </a:r>
                      <a:r>
                        <a:rPr lang="es-ES" sz="1300" dirty="0" smtClean="0">
                          <a:solidFill>
                            <a:srgbClr val="C00000"/>
                          </a:solidFill>
                        </a:rPr>
                        <a:t>“Yo soy de mi amado, Y para mí es todo su deseo”.</a:t>
                      </a:r>
                      <a:endParaRPr lang="en-US" sz="1300" dirty="0">
                        <a:solidFill>
                          <a:srgbClr val="C00000"/>
                        </a:solidFill>
                      </a:endParaRPr>
                    </a:p>
                  </a:txBody>
                  <a:tcPr/>
                </a:tc>
                <a:extLst>
                  <a:ext uri="{0D108BD9-81ED-4DB2-BD59-A6C34878D82A}">
                    <a16:rowId xmlns="" xmlns:a16="http://schemas.microsoft.com/office/drawing/2014/main" val="714023934"/>
                  </a:ext>
                </a:extLst>
              </a:tr>
            </a:tbl>
          </a:graphicData>
        </a:graphic>
      </p:graphicFrame>
      <p:sp>
        <p:nvSpPr>
          <p:cNvPr id="7" name="Arrow: Right 6">
            <a:extLst>
              <a:ext uri="{FF2B5EF4-FFF2-40B4-BE49-F238E27FC236}">
                <a16:creationId xmlns="" xmlns:a16="http://schemas.microsoft.com/office/drawing/2014/main" id="{2B7393AD-690F-4D12-9744-A9394624846F}"/>
              </a:ext>
            </a:extLst>
          </p:cNvPr>
          <p:cNvSpPr/>
          <p:nvPr/>
        </p:nvSpPr>
        <p:spPr>
          <a:xfrm>
            <a:off x="4373218" y="993910"/>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Arrow: Right 9">
            <a:extLst>
              <a:ext uri="{FF2B5EF4-FFF2-40B4-BE49-F238E27FC236}">
                <a16:creationId xmlns="" xmlns:a16="http://schemas.microsoft.com/office/drawing/2014/main" id="{CA091968-5CD9-44D8-94BB-0CA4EDD58FFC}"/>
              </a:ext>
            </a:extLst>
          </p:cNvPr>
          <p:cNvSpPr/>
          <p:nvPr/>
        </p:nvSpPr>
        <p:spPr>
          <a:xfrm>
            <a:off x="4373218" y="2338997"/>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Arrow: Right 10">
            <a:extLst>
              <a:ext uri="{FF2B5EF4-FFF2-40B4-BE49-F238E27FC236}">
                <a16:creationId xmlns="" xmlns:a16="http://schemas.microsoft.com/office/drawing/2014/main" id="{5E116A66-60DA-4962-91A3-BFB0403167DA}"/>
              </a:ext>
            </a:extLst>
          </p:cNvPr>
          <p:cNvSpPr/>
          <p:nvPr/>
        </p:nvSpPr>
        <p:spPr>
          <a:xfrm>
            <a:off x="4373217" y="3650764"/>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a:extLst>
              <a:ext uri="{FF2B5EF4-FFF2-40B4-BE49-F238E27FC236}">
                <a16:creationId xmlns="" xmlns:a16="http://schemas.microsoft.com/office/drawing/2014/main" id="{9191762C-BE9F-41F2-B191-B64E293FA750}"/>
              </a:ext>
            </a:extLst>
          </p:cNvPr>
          <p:cNvSpPr txBox="1"/>
          <p:nvPr/>
        </p:nvSpPr>
        <p:spPr>
          <a:xfrm>
            <a:off x="92766" y="808382"/>
            <a:ext cx="461665" cy="3611218"/>
          </a:xfrm>
          <a:prstGeom prst="rect">
            <a:avLst/>
          </a:prstGeom>
          <a:noFill/>
        </p:spPr>
        <p:txBody>
          <a:bodyPr vert="vert270" wrap="square" rtlCol="0">
            <a:spAutoFit/>
          </a:bodyPr>
          <a:lstStyle/>
          <a:p>
            <a:pPr algn="ctr"/>
            <a:r>
              <a:rPr lang="en-US" dirty="0">
                <a:solidFill>
                  <a:prstClr val="black"/>
                </a:solidFill>
              </a:rPr>
              <a:t>Coming and </a:t>
            </a:r>
            <a:r>
              <a:rPr lang="en-US" dirty="0" smtClean="0">
                <a:solidFill>
                  <a:prstClr val="black"/>
                </a:solidFill>
              </a:rPr>
              <a:t>Going / </a:t>
            </a:r>
            <a:r>
              <a:rPr lang="en-US" dirty="0" err="1" smtClean="0">
                <a:solidFill>
                  <a:srgbClr val="C00000"/>
                </a:solidFill>
              </a:rPr>
              <a:t>Venida</a:t>
            </a:r>
            <a:r>
              <a:rPr lang="en-US" dirty="0" smtClean="0">
                <a:solidFill>
                  <a:srgbClr val="C00000"/>
                </a:solidFill>
              </a:rPr>
              <a:t> e </a:t>
            </a:r>
            <a:r>
              <a:rPr lang="en-US" dirty="0" err="1" smtClean="0">
                <a:solidFill>
                  <a:srgbClr val="C00000"/>
                </a:solidFill>
              </a:rPr>
              <a:t>ida</a:t>
            </a:r>
            <a:endParaRPr lang="en-US" dirty="0">
              <a:solidFill>
                <a:srgbClr val="C00000"/>
              </a:solidFill>
            </a:endParaRPr>
          </a:p>
        </p:txBody>
      </p:sp>
      <p:sp>
        <p:nvSpPr>
          <p:cNvPr id="19" name="TextBox 18">
            <a:extLst>
              <a:ext uri="{FF2B5EF4-FFF2-40B4-BE49-F238E27FC236}">
                <a16:creationId xmlns="" xmlns:a16="http://schemas.microsoft.com/office/drawing/2014/main" id="{4BA16EA0-4F63-4765-82EA-94BD464354FF}"/>
              </a:ext>
            </a:extLst>
          </p:cNvPr>
          <p:cNvSpPr txBox="1"/>
          <p:nvPr/>
        </p:nvSpPr>
        <p:spPr>
          <a:xfrm>
            <a:off x="8602821" y="808382"/>
            <a:ext cx="461665" cy="3668367"/>
          </a:xfrm>
          <a:prstGeom prst="rect">
            <a:avLst/>
          </a:prstGeom>
          <a:noFill/>
        </p:spPr>
        <p:txBody>
          <a:bodyPr vert="vert" wrap="square" rtlCol="0">
            <a:spAutoFit/>
          </a:bodyPr>
          <a:lstStyle/>
          <a:p>
            <a:pPr algn="ctr"/>
            <a:r>
              <a:rPr lang="en-US" dirty="0">
                <a:solidFill>
                  <a:prstClr val="black"/>
                </a:solidFill>
              </a:rPr>
              <a:t>Going and </a:t>
            </a:r>
            <a:r>
              <a:rPr lang="en-US" dirty="0" smtClean="0">
                <a:solidFill>
                  <a:prstClr val="black"/>
                </a:solidFill>
              </a:rPr>
              <a:t>Coming / </a:t>
            </a:r>
            <a:r>
              <a:rPr lang="en-US" dirty="0" smtClean="0">
                <a:solidFill>
                  <a:srgbClr val="C00000"/>
                </a:solidFill>
              </a:rPr>
              <a:t>Ida y </a:t>
            </a:r>
            <a:r>
              <a:rPr lang="en-US" dirty="0" err="1" smtClean="0">
                <a:solidFill>
                  <a:srgbClr val="C00000"/>
                </a:solidFill>
              </a:rPr>
              <a:t>venida</a:t>
            </a:r>
            <a:endParaRPr lang="en-US" dirty="0">
              <a:solidFill>
                <a:srgbClr val="C00000"/>
              </a:solidFill>
            </a:endParaRPr>
          </a:p>
        </p:txBody>
      </p:sp>
    </p:spTree>
    <p:extLst>
      <p:ext uri="{BB962C8B-B14F-4D97-AF65-F5344CB8AC3E}">
        <p14:creationId xmlns:p14="http://schemas.microsoft.com/office/powerpoint/2010/main" val="105751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33BAEE-716D-4717-9C35-755AE823A4DB}"/>
              </a:ext>
            </a:extLst>
          </p:cNvPr>
          <p:cNvSpPr>
            <a:spLocks noGrp="1"/>
          </p:cNvSpPr>
          <p:nvPr>
            <p:ph type="title"/>
          </p:nvPr>
        </p:nvSpPr>
        <p:spPr>
          <a:xfrm>
            <a:off x="685800" y="90017"/>
            <a:ext cx="7772400" cy="482776"/>
          </a:xfrm>
        </p:spPr>
        <p:txBody>
          <a:bodyPr>
            <a:noAutofit/>
          </a:bodyPr>
          <a:lstStyle/>
          <a:p>
            <a:pPr algn="ctr"/>
            <a:r>
              <a:rPr lang="en-US" sz="2000" dirty="0"/>
              <a:t>R. Davidson, “The Literary Structure of the song of songs </a:t>
            </a:r>
            <a:r>
              <a:rPr lang="en-US" sz="2000" dirty="0" err="1"/>
              <a:t>redivivus</a:t>
            </a:r>
            <a:r>
              <a:rPr lang="en-US" sz="2000" dirty="0" smtClean="0"/>
              <a:t>”</a:t>
            </a:r>
            <a:br>
              <a:rPr lang="en-US" sz="2000" dirty="0" smtClean="0"/>
            </a:br>
            <a:r>
              <a:rPr lang="en-US" sz="2000" dirty="0" smtClean="0">
                <a:solidFill>
                  <a:srgbClr val="C00000"/>
                </a:solidFill>
              </a:rPr>
              <a:t>R. DAVIDSON, “LA ESTRUCTURA LITERARIA DEL CANTAR DE CANTARES REDIVIVUS”</a:t>
            </a:r>
            <a:endParaRPr lang="en-US" sz="2000" dirty="0">
              <a:solidFill>
                <a:srgbClr val="C00000"/>
              </a:solidFill>
            </a:endParaRPr>
          </a:p>
        </p:txBody>
      </p:sp>
      <p:graphicFrame>
        <p:nvGraphicFramePr>
          <p:cNvPr id="4" name="Table 4">
            <a:extLst>
              <a:ext uri="{FF2B5EF4-FFF2-40B4-BE49-F238E27FC236}">
                <a16:creationId xmlns="" xmlns:a16="http://schemas.microsoft.com/office/drawing/2014/main" id="{C809D8B1-EDE0-4DFE-BD45-A61FE6D0F0ED}"/>
              </a:ext>
            </a:extLst>
          </p:cNvPr>
          <p:cNvGraphicFramePr>
            <a:graphicFrameLocks noGrp="1"/>
          </p:cNvGraphicFramePr>
          <p:nvPr>
            <p:ph idx="1"/>
          </p:nvPr>
        </p:nvGraphicFramePr>
        <p:xfrm>
          <a:off x="526359" y="615981"/>
          <a:ext cx="8091282" cy="5543826"/>
        </p:xfrm>
        <a:graphic>
          <a:graphicData uri="http://schemas.openxmlformats.org/drawingml/2006/table">
            <a:tbl>
              <a:tblPr>
                <a:tableStyleId>{0505E3EF-67EA-436B-97B2-0124C06EBD24}</a:tableStyleId>
              </a:tblPr>
              <a:tblGrid>
                <a:gridCol w="4045641">
                  <a:extLst>
                    <a:ext uri="{9D8B030D-6E8A-4147-A177-3AD203B41FA5}">
                      <a16:colId xmlns="" xmlns:a16="http://schemas.microsoft.com/office/drawing/2014/main" val="30396514"/>
                    </a:ext>
                  </a:extLst>
                </a:gridCol>
                <a:gridCol w="4045641">
                  <a:extLst>
                    <a:ext uri="{9D8B030D-6E8A-4147-A177-3AD203B41FA5}">
                      <a16:colId xmlns="" xmlns:a16="http://schemas.microsoft.com/office/drawing/2014/main" val="3593492277"/>
                    </a:ext>
                  </a:extLst>
                </a:gridCol>
              </a:tblGrid>
              <a:tr h="485913">
                <a:tc>
                  <a:txBody>
                    <a:bodyPr/>
                    <a:lstStyle/>
                    <a:p>
                      <a:r>
                        <a:rPr lang="en-US" sz="1200" dirty="0"/>
                        <a:t>1:2-7</a:t>
                      </a:r>
                    </a:p>
                    <a:p>
                      <a:r>
                        <a:rPr lang="en-US" sz="1200" dirty="0"/>
                        <a:t>“Solomon</a:t>
                      </a:r>
                      <a:r>
                        <a:rPr lang="en-US" sz="1200" dirty="0" smtClean="0"/>
                        <a:t>” /</a:t>
                      </a:r>
                      <a:r>
                        <a:rPr lang="en-US" sz="1200" baseline="0" dirty="0" smtClean="0"/>
                        <a:t> </a:t>
                      </a:r>
                      <a:r>
                        <a:rPr lang="en-US" sz="1200" baseline="0" dirty="0" smtClean="0">
                          <a:solidFill>
                            <a:srgbClr val="C00000"/>
                          </a:solidFill>
                        </a:rPr>
                        <a:t>“</a:t>
                      </a:r>
                      <a:r>
                        <a:rPr lang="en-US" sz="1200" baseline="0" dirty="0" err="1" smtClean="0">
                          <a:solidFill>
                            <a:srgbClr val="C00000"/>
                          </a:solidFill>
                        </a:rPr>
                        <a:t>Salomón</a:t>
                      </a:r>
                      <a:r>
                        <a:rPr lang="en-US" sz="1200" baseline="0" dirty="0" smtClean="0">
                          <a:solidFill>
                            <a:srgbClr val="C00000"/>
                          </a:solidFill>
                        </a:rPr>
                        <a:t>”</a:t>
                      </a:r>
                      <a:endParaRPr lang="en-US" sz="1200" dirty="0">
                        <a:solidFill>
                          <a:srgbClr val="C00000"/>
                        </a:solidFill>
                      </a:endParaRPr>
                    </a:p>
                    <a:p>
                      <a:r>
                        <a:rPr lang="en-US" sz="1200" dirty="0"/>
                        <a:t>“my own vineyard</a:t>
                      </a:r>
                      <a:r>
                        <a:rPr lang="en-US" sz="1200" dirty="0" smtClean="0"/>
                        <a:t>”* / </a:t>
                      </a:r>
                      <a:r>
                        <a:rPr lang="en-US" sz="1200" dirty="0" smtClean="0">
                          <a:solidFill>
                            <a:srgbClr val="C00000"/>
                          </a:solidFill>
                        </a:rPr>
                        <a:t>“mi </a:t>
                      </a:r>
                      <a:r>
                        <a:rPr lang="en-US" sz="1200" dirty="0" err="1" smtClean="0">
                          <a:solidFill>
                            <a:srgbClr val="C00000"/>
                          </a:solidFill>
                        </a:rPr>
                        <a:t>propia</a:t>
                      </a:r>
                      <a:r>
                        <a:rPr lang="en-US" sz="1200" baseline="0" dirty="0" smtClean="0">
                          <a:solidFill>
                            <a:srgbClr val="C00000"/>
                          </a:solidFill>
                        </a:rPr>
                        <a:t> </a:t>
                      </a:r>
                      <a:r>
                        <a:rPr lang="en-US" sz="1200" baseline="0" dirty="0" err="1" smtClean="0">
                          <a:solidFill>
                            <a:srgbClr val="C00000"/>
                          </a:solidFill>
                        </a:rPr>
                        <a:t>viña</a:t>
                      </a:r>
                      <a:r>
                        <a:rPr lang="en-US" sz="1200" baseline="0" dirty="0" smtClean="0">
                          <a:solidFill>
                            <a:srgbClr val="C00000"/>
                          </a:solidFill>
                        </a:rPr>
                        <a:t>”</a:t>
                      </a:r>
                      <a:endParaRPr lang="en-US" sz="1200" dirty="0">
                        <a:solidFill>
                          <a:srgbClr val="C00000"/>
                        </a:solidFill>
                      </a:endParaRPr>
                    </a:p>
                    <a:p>
                      <a:r>
                        <a:rPr lang="en-US" sz="1200" dirty="0"/>
                        <a:t>“keeper/keep</a:t>
                      </a:r>
                      <a:r>
                        <a:rPr lang="en-US" sz="1200" dirty="0" smtClean="0"/>
                        <a:t>”* / </a:t>
                      </a:r>
                      <a:r>
                        <a:rPr lang="en-US" sz="1200" dirty="0" smtClean="0">
                          <a:solidFill>
                            <a:srgbClr val="C00000"/>
                          </a:solidFill>
                        </a:rPr>
                        <a:t>“</a:t>
                      </a:r>
                      <a:r>
                        <a:rPr lang="en-US" sz="1200" dirty="0" err="1" smtClean="0">
                          <a:solidFill>
                            <a:srgbClr val="C00000"/>
                          </a:solidFill>
                        </a:rPr>
                        <a:t>guardar</a:t>
                      </a:r>
                      <a:r>
                        <a:rPr lang="en-US" sz="1200" dirty="0" smtClean="0">
                          <a:solidFill>
                            <a:srgbClr val="C00000"/>
                          </a:solidFill>
                        </a:rPr>
                        <a:t>/</a:t>
                      </a:r>
                      <a:r>
                        <a:rPr lang="en-US" sz="1200" baseline="0" dirty="0" err="1" smtClean="0">
                          <a:solidFill>
                            <a:srgbClr val="C00000"/>
                          </a:solidFill>
                        </a:rPr>
                        <a:t>guardé</a:t>
                      </a:r>
                      <a:r>
                        <a:rPr lang="en-US" sz="1200" baseline="0" dirty="0" smtClean="0">
                          <a:solidFill>
                            <a:srgbClr val="C00000"/>
                          </a:solidFill>
                        </a:rPr>
                        <a:t>”</a:t>
                      </a:r>
                      <a:endParaRPr lang="en-US" sz="1200" dirty="0">
                        <a:solidFill>
                          <a:srgbClr val="C00000"/>
                        </a:solidFill>
                      </a:endParaRPr>
                    </a:p>
                    <a:p>
                      <a:r>
                        <a:rPr lang="en-US" sz="1200" dirty="0"/>
                        <a:t>“companions</a:t>
                      </a:r>
                      <a:r>
                        <a:rPr lang="en-US" sz="1200" dirty="0" smtClean="0"/>
                        <a:t>”* / </a:t>
                      </a:r>
                      <a:r>
                        <a:rPr lang="en-US" sz="1200" dirty="0" smtClean="0">
                          <a:solidFill>
                            <a:srgbClr val="C00000"/>
                          </a:solidFill>
                        </a:rPr>
                        <a:t>“</a:t>
                      </a:r>
                      <a:r>
                        <a:rPr lang="en-US" sz="1200" dirty="0" err="1" smtClean="0">
                          <a:solidFill>
                            <a:srgbClr val="C00000"/>
                          </a:solidFill>
                        </a:rPr>
                        <a:t>compañeros</a:t>
                      </a:r>
                      <a:r>
                        <a:rPr lang="en-US" sz="1200" dirty="0" smtClean="0">
                          <a:solidFill>
                            <a:srgbClr val="C00000"/>
                          </a:solidFill>
                        </a:rPr>
                        <a:t>”</a:t>
                      </a:r>
                      <a:endParaRPr lang="en-US" sz="1200" dirty="0">
                        <a:solidFill>
                          <a:srgbClr val="C00000"/>
                        </a:solidFill>
                      </a:endParaRPr>
                    </a:p>
                    <a:p>
                      <a:r>
                        <a:rPr lang="en-US" sz="1200" dirty="0"/>
                        <a:t>“let us haste</a:t>
                      </a:r>
                      <a:r>
                        <a:rPr lang="en-US" sz="1200" dirty="0" smtClean="0"/>
                        <a:t>” / </a:t>
                      </a:r>
                      <a:r>
                        <a:rPr lang="en-US" sz="1200" dirty="0" smtClean="0">
                          <a:solidFill>
                            <a:srgbClr val="C00000"/>
                          </a:solidFill>
                        </a:rPr>
                        <a:t>“</a:t>
                      </a:r>
                      <a:r>
                        <a:rPr lang="en-US" sz="1200" dirty="0" err="1" smtClean="0">
                          <a:solidFill>
                            <a:srgbClr val="C00000"/>
                          </a:solidFill>
                        </a:rPr>
                        <a:t>corramos</a:t>
                      </a:r>
                      <a:r>
                        <a:rPr lang="en-US" sz="1200" dirty="0" smtClean="0">
                          <a:solidFill>
                            <a:srgbClr val="C00000"/>
                          </a:solidFill>
                        </a:rPr>
                        <a:t>”</a:t>
                      </a:r>
                      <a:endParaRPr lang="en-US" sz="1200" dirty="0">
                        <a:solidFill>
                          <a:srgbClr val="C00000"/>
                        </a:solidFill>
                      </a:endParaRPr>
                    </a:p>
                  </a:txBody>
                  <a:tcPr/>
                </a:tc>
                <a:tc>
                  <a:txBody>
                    <a:bodyPr/>
                    <a:lstStyle/>
                    <a:p>
                      <a:r>
                        <a:rPr lang="en-US" sz="1200" dirty="0"/>
                        <a:t>8:12-14</a:t>
                      </a:r>
                    </a:p>
                    <a:p>
                      <a:r>
                        <a:rPr lang="en-US" sz="1200" dirty="0"/>
                        <a:t>“Solomon</a:t>
                      </a:r>
                      <a:r>
                        <a:rPr lang="en-US" sz="1200" dirty="0" smtClean="0"/>
                        <a:t>” / </a:t>
                      </a:r>
                      <a:r>
                        <a:rPr lang="en-US" sz="1200" dirty="0" smtClean="0">
                          <a:solidFill>
                            <a:srgbClr val="C00000"/>
                          </a:solidFill>
                        </a:rPr>
                        <a:t>“</a:t>
                      </a:r>
                      <a:r>
                        <a:rPr lang="en-US" sz="1200" dirty="0" err="1" smtClean="0">
                          <a:solidFill>
                            <a:srgbClr val="C00000"/>
                          </a:solidFill>
                        </a:rPr>
                        <a:t>Salomón</a:t>
                      </a:r>
                      <a:r>
                        <a:rPr lang="en-US" sz="1200" dirty="0" smtClean="0">
                          <a:solidFill>
                            <a:srgbClr val="C00000"/>
                          </a:solidFill>
                        </a:rPr>
                        <a:t>”</a:t>
                      </a:r>
                      <a:endParaRPr lang="en-US" sz="1200" dirty="0">
                        <a:solidFill>
                          <a:srgbClr val="C00000"/>
                        </a:solidFill>
                      </a:endParaRPr>
                    </a:p>
                    <a:p>
                      <a:r>
                        <a:rPr lang="en-US" sz="1200" dirty="0"/>
                        <a:t>“my own vineyard</a:t>
                      </a:r>
                      <a:r>
                        <a:rPr lang="en-US" sz="1200" dirty="0" smtClean="0"/>
                        <a:t>”* / </a:t>
                      </a:r>
                      <a:r>
                        <a:rPr lang="en-US" sz="1200" dirty="0" smtClean="0">
                          <a:solidFill>
                            <a:srgbClr val="C00000"/>
                          </a:solidFill>
                        </a:rPr>
                        <a:t>“</a:t>
                      </a:r>
                      <a:r>
                        <a:rPr lang="en-US" sz="1200" dirty="0" err="1" smtClean="0">
                          <a:solidFill>
                            <a:srgbClr val="C00000"/>
                          </a:solidFill>
                        </a:rPr>
                        <a:t>Mi</a:t>
                      </a:r>
                      <a:r>
                        <a:rPr lang="en-US" sz="1200" dirty="0" smtClean="0">
                          <a:solidFill>
                            <a:srgbClr val="C00000"/>
                          </a:solidFill>
                        </a:rPr>
                        <a:t> </a:t>
                      </a:r>
                      <a:r>
                        <a:rPr lang="en-US" sz="1200" dirty="0" err="1" smtClean="0">
                          <a:solidFill>
                            <a:srgbClr val="C00000"/>
                          </a:solidFill>
                        </a:rPr>
                        <a:t>viña</a:t>
                      </a:r>
                      <a:r>
                        <a:rPr lang="en-US" sz="1200" dirty="0" smtClean="0">
                          <a:solidFill>
                            <a:srgbClr val="C00000"/>
                          </a:solidFill>
                        </a:rPr>
                        <a:t>, que </a:t>
                      </a:r>
                      <a:r>
                        <a:rPr lang="en-US" sz="1200" dirty="0" err="1" smtClean="0">
                          <a:solidFill>
                            <a:srgbClr val="C00000"/>
                          </a:solidFill>
                        </a:rPr>
                        <a:t>es</a:t>
                      </a:r>
                      <a:r>
                        <a:rPr lang="en-US" sz="1200" dirty="0" smtClean="0">
                          <a:solidFill>
                            <a:srgbClr val="C00000"/>
                          </a:solidFill>
                        </a:rPr>
                        <a:t> </a:t>
                      </a:r>
                      <a:r>
                        <a:rPr lang="en-US" sz="1200" dirty="0" err="1" smtClean="0">
                          <a:solidFill>
                            <a:srgbClr val="C00000"/>
                          </a:solidFill>
                        </a:rPr>
                        <a:t>mía</a:t>
                      </a:r>
                      <a:r>
                        <a:rPr lang="en-US" sz="1200" dirty="0" smtClean="0">
                          <a:solidFill>
                            <a:srgbClr val="C00000"/>
                          </a:solidFill>
                        </a:rPr>
                        <a:t>”</a:t>
                      </a:r>
                      <a:endParaRPr lang="en-US" sz="1200" dirty="0">
                        <a:solidFill>
                          <a:srgbClr val="C00000"/>
                        </a:solidFill>
                      </a:endParaRPr>
                    </a:p>
                    <a:p>
                      <a:r>
                        <a:rPr lang="en-US" sz="1200" dirty="0"/>
                        <a:t>“keeper/keep</a:t>
                      </a:r>
                      <a:r>
                        <a:rPr lang="en-US" sz="1200" dirty="0" smtClean="0"/>
                        <a:t>”* / </a:t>
                      </a:r>
                      <a:r>
                        <a:rPr lang="en-US" sz="1200" dirty="0" smtClean="0">
                          <a:solidFill>
                            <a:srgbClr val="C00000"/>
                          </a:solidFill>
                        </a:rPr>
                        <a:t>“</a:t>
                      </a:r>
                      <a:r>
                        <a:rPr lang="en-US" sz="1200" dirty="0" err="1" smtClean="0">
                          <a:solidFill>
                            <a:srgbClr val="C00000"/>
                          </a:solidFill>
                        </a:rPr>
                        <a:t>guardas</a:t>
                      </a:r>
                      <a:r>
                        <a:rPr lang="en-US" sz="1200" dirty="0" smtClean="0">
                          <a:solidFill>
                            <a:srgbClr val="C00000"/>
                          </a:solidFill>
                        </a:rPr>
                        <a:t>/</a:t>
                      </a:r>
                      <a:r>
                        <a:rPr lang="en-US" sz="1200" dirty="0" err="1" smtClean="0">
                          <a:solidFill>
                            <a:srgbClr val="C00000"/>
                          </a:solidFill>
                        </a:rPr>
                        <a:t>guardan</a:t>
                      </a:r>
                      <a:r>
                        <a:rPr lang="en-US" sz="1200" dirty="0" smtClean="0">
                          <a:solidFill>
                            <a:srgbClr val="C00000"/>
                          </a:solidFill>
                        </a:rPr>
                        <a:t>”</a:t>
                      </a:r>
                      <a:endParaRPr lang="en-US" sz="1200" dirty="0">
                        <a:solidFill>
                          <a:srgbClr val="C00000"/>
                        </a:solidFill>
                      </a:endParaRPr>
                    </a:p>
                    <a:p>
                      <a:r>
                        <a:rPr lang="en-US" sz="1200" dirty="0"/>
                        <a:t>“companions</a:t>
                      </a:r>
                      <a:r>
                        <a:rPr lang="en-US" sz="1200" dirty="0" smtClean="0"/>
                        <a:t>”* / </a:t>
                      </a:r>
                      <a:r>
                        <a:rPr lang="en-US" sz="1200" dirty="0" smtClean="0">
                          <a:solidFill>
                            <a:srgbClr val="C00000"/>
                          </a:solidFill>
                        </a:rPr>
                        <a:t>“</a:t>
                      </a:r>
                      <a:r>
                        <a:rPr lang="en-US" sz="1200" dirty="0" err="1" smtClean="0">
                          <a:solidFill>
                            <a:srgbClr val="C00000"/>
                          </a:solidFill>
                        </a:rPr>
                        <a:t>compañeros</a:t>
                      </a:r>
                      <a:r>
                        <a:rPr lang="en-US" sz="1200" dirty="0" smtClean="0">
                          <a:solidFill>
                            <a:srgbClr val="C00000"/>
                          </a:solidFill>
                        </a:rPr>
                        <a:t>”</a:t>
                      </a:r>
                      <a:endParaRPr lang="en-US" sz="1200" dirty="0">
                        <a:solidFill>
                          <a:srgbClr val="C00000"/>
                        </a:solidFill>
                      </a:endParaRPr>
                    </a:p>
                    <a:p>
                      <a:r>
                        <a:rPr lang="en-US" sz="1200" dirty="0"/>
                        <a:t>“make haste</a:t>
                      </a:r>
                      <a:r>
                        <a:rPr lang="en-US" sz="1200" dirty="0" smtClean="0"/>
                        <a:t>” / </a:t>
                      </a:r>
                      <a:r>
                        <a:rPr lang="en-US" sz="1200" dirty="0" smtClean="0">
                          <a:solidFill>
                            <a:srgbClr val="C00000"/>
                          </a:solidFill>
                        </a:rPr>
                        <a:t>“</a:t>
                      </a:r>
                      <a:r>
                        <a:rPr lang="en-US" sz="1200" dirty="0" err="1" smtClean="0">
                          <a:solidFill>
                            <a:srgbClr val="C00000"/>
                          </a:solidFill>
                        </a:rPr>
                        <a:t>Apresúrate</a:t>
                      </a:r>
                      <a:r>
                        <a:rPr lang="en-US" sz="1200" dirty="0" smtClean="0">
                          <a:solidFill>
                            <a:srgbClr val="C00000"/>
                          </a:solidFill>
                        </a:rPr>
                        <a:t>”</a:t>
                      </a:r>
                      <a:endParaRPr lang="en-US" sz="1200" dirty="0">
                        <a:solidFill>
                          <a:srgbClr val="C00000"/>
                        </a:solidFill>
                      </a:endParaRPr>
                    </a:p>
                  </a:txBody>
                  <a:tcPr/>
                </a:tc>
                <a:extLst>
                  <a:ext uri="{0D108BD9-81ED-4DB2-BD59-A6C34878D82A}">
                    <a16:rowId xmlns="" xmlns:a16="http://schemas.microsoft.com/office/drawing/2014/main" val="3226088368"/>
                  </a:ext>
                </a:extLst>
              </a:tr>
              <a:tr h="485913">
                <a:tc>
                  <a:txBody>
                    <a:bodyPr/>
                    <a:lstStyle/>
                    <a:p>
                      <a:r>
                        <a:rPr lang="en-US" sz="1200" dirty="0"/>
                        <a:t>1:8-11</a:t>
                      </a:r>
                    </a:p>
                    <a:p>
                      <a:r>
                        <a:rPr lang="en-US" sz="1200" dirty="0"/>
                        <a:t>“silver</a:t>
                      </a:r>
                      <a:r>
                        <a:rPr lang="en-US" sz="1200" dirty="0" smtClean="0"/>
                        <a:t>” / </a:t>
                      </a:r>
                      <a:r>
                        <a:rPr lang="en-US" sz="1200" dirty="0" smtClean="0">
                          <a:solidFill>
                            <a:srgbClr val="C00000"/>
                          </a:solidFill>
                        </a:rPr>
                        <a:t>“</a:t>
                      </a:r>
                      <a:r>
                        <a:rPr lang="en-US" sz="1200" dirty="0" err="1" smtClean="0">
                          <a:solidFill>
                            <a:srgbClr val="C00000"/>
                          </a:solidFill>
                        </a:rPr>
                        <a:t>plata</a:t>
                      </a:r>
                      <a:r>
                        <a:rPr lang="en-US" sz="1200" dirty="0" smtClean="0">
                          <a:solidFill>
                            <a:srgbClr val="C00000"/>
                          </a:solidFill>
                        </a:rPr>
                        <a:t>”</a:t>
                      </a:r>
                      <a:endParaRPr lang="en-US" sz="1200" dirty="0">
                        <a:solidFill>
                          <a:srgbClr val="C00000"/>
                        </a:solidFill>
                      </a:endParaRPr>
                    </a:p>
                  </a:txBody>
                  <a:tcPr/>
                </a:tc>
                <a:tc>
                  <a:txBody>
                    <a:bodyPr/>
                    <a:lstStyle/>
                    <a:p>
                      <a:r>
                        <a:rPr lang="en-US" sz="1200" dirty="0"/>
                        <a:t>8:11</a:t>
                      </a:r>
                    </a:p>
                    <a:p>
                      <a:r>
                        <a:rPr lang="en-US" sz="1200" dirty="0"/>
                        <a:t>“silver</a:t>
                      </a:r>
                      <a:r>
                        <a:rPr lang="en-US" sz="1200" dirty="0" smtClean="0"/>
                        <a:t>” /</a:t>
                      </a:r>
                      <a:r>
                        <a:rPr lang="en-US" sz="1200" baseline="0" dirty="0" smtClean="0"/>
                        <a:t> </a:t>
                      </a:r>
                      <a:r>
                        <a:rPr lang="en-US" sz="1200" baseline="0" dirty="0" smtClean="0">
                          <a:solidFill>
                            <a:srgbClr val="C00000"/>
                          </a:solidFill>
                        </a:rPr>
                        <a:t>“</a:t>
                      </a:r>
                      <a:r>
                        <a:rPr lang="en-US" sz="1200" baseline="0" dirty="0" err="1" smtClean="0">
                          <a:solidFill>
                            <a:srgbClr val="C00000"/>
                          </a:solidFill>
                        </a:rPr>
                        <a:t>plata</a:t>
                      </a:r>
                      <a:r>
                        <a:rPr lang="en-US" sz="1200" baseline="0" dirty="0" smtClean="0">
                          <a:solidFill>
                            <a:srgbClr val="C00000"/>
                          </a:solidFill>
                        </a:rPr>
                        <a:t>”</a:t>
                      </a:r>
                      <a:endParaRPr lang="en-US" sz="1200" dirty="0">
                        <a:solidFill>
                          <a:srgbClr val="C00000"/>
                        </a:solidFill>
                      </a:endParaRPr>
                    </a:p>
                  </a:txBody>
                  <a:tcPr/>
                </a:tc>
                <a:extLst>
                  <a:ext uri="{0D108BD9-81ED-4DB2-BD59-A6C34878D82A}">
                    <a16:rowId xmlns="" xmlns:a16="http://schemas.microsoft.com/office/drawing/2014/main" val="79619855"/>
                  </a:ext>
                </a:extLst>
              </a:tr>
              <a:tr h="485913">
                <a:tc>
                  <a:txBody>
                    <a:bodyPr/>
                    <a:lstStyle/>
                    <a:p>
                      <a:r>
                        <a:rPr lang="en-US" sz="1200" dirty="0"/>
                        <a:t>1:12-14</a:t>
                      </a:r>
                    </a:p>
                    <a:p>
                      <a:r>
                        <a:rPr lang="en-US" sz="1200" dirty="0"/>
                        <a:t>“my breasts</a:t>
                      </a:r>
                      <a:r>
                        <a:rPr lang="en-US" sz="1200" dirty="0" smtClean="0"/>
                        <a:t>”* / </a:t>
                      </a:r>
                      <a:r>
                        <a:rPr lang="en-US" sz="1200" dirty="0" smtClean="0">
                          <a:solidFill>
                            <a:srgbClr val="C00000"/>
                          </a:solidFill>
                        </a:rPr>
                        <a:t>“</a:t>
                      </a:r>
                      <a:r>
                        <a:rPr lang="en-US" sz="1200" dirty="0" err="1" smtClean="0">
                          <a:solidFill>
                            <a:srgbClr val="C00000"/>
                          </a:solidFill>
                        </a:rPr>
                        <a:t>mis</a:t>
                      </a:r>
                      <a:r>
                        <a:rPr lang="en-US" sz="1200" dirty="0" smtClean="0">
                          <a:solidFill>
                            <a:srgbClr val="C00000"/>
                          </a:solidFill>
                        </a:rPr>
                        <a:t> </a:t>
                      </a:r>
                      <a:r>
                        <a:rPr lang="en-US" sz="1200" dirty="0" err="1" smtClean="0">
                          <a:solidFill>
                            <a:srgbClr val="C00000"/>
                          </a:solidFill>
                        </a:rPr>
                        <a:t>pechos</a:t>
                      </a:r>
                      <a:r>
                        <a:rPr lang="en-US" sz="1200" dirty="0" smtClean="0">
                          <a:solidFill>
                            <a:srgbClr val="C00000"/>
                          </a:solidFill>
                        </a:rPr>
                        <a:t>”</a:t>
                      </a:r>
                      <a:endParaRPr lang="en-US" sz="1200" dirty="0">
                        <a:solidFill>
                          <a:srgbClr val="C00000"/>
                        </a:solidFill>
                      </a:endParaRPr>
                    </a:p>
                  </a:txBody>
                  <a:tcPr/>
                </a:tc>
                <a:tc>
                  <a:txBody>
                    <a:bodyPr/>
                    <a:lstStyle/>
                    <a:p>
                      <a:r>
                        <a:rPr lang="en-US" sz="1200" dirty="0"/>
                        <a:t>8:10</a:t>
                      </a:r>
                    </a:p>
                    <a:p>
                      <a:r>
                        <a:rPr lang="en-US" sz="1200" dirty="0"/>
                        <a:t>“my breasts</a:t>
                      </a:r>
                      <a:r>
                        <a:rPr lang="en-US" sz="1200" dirty="0" smtClean="0"/>
                        <a:t>”* / </a:t>
                      </a:r>
                      <a:r>
                        <a:rPr lang="en-US" sz="1200" dirty="0" smtClean="0">
                          <a:solidFill>
                            <a:srgbClr val="C00000"/>
                          </a:solidFill>
                        </a:rPr>
                        <a:t>“</a:t>
                      </a:r>
                      <a:r>
                        <a:rPr lang="en-US" sz="1200" dirty="0" err="1" smtClean="0">
                          <a:solidFill>
                            <a:srgbClr val="C00000"/>
                          </a:solidFill>
                        </a:rPr>
                        <a:t>mis</a:t>
                      </a:r>
                      <a:r>
                        <a:rPr lang="en-US" sz="1200" dirty="0" smtClean="0">
                          <a:solidFill>
                            <a:srgbClr val="C00000"/>
                          </a:solidFill>
                        </a:rPr>
                        <a:t> </a:t>
                      </a:r>
                      <a:r>
                        <a:rPr lang="en-US" sz="1200" dirty="0" err="1" smtClean="0">
                          <a:solidFill>
                            <a:srgbClr val="C00000"/>
                          </a:solidFill>
                        </a:rPr>
                        <a:t>pechos</a:t>
                      </a:r>
                      <a:r>
                        <a:rPr lang="en-US" sz="1200" dirty="0" smtClean="0">
                          <a:solidFill>
                            <a:srgbClr val="C00000"/>
                          </a:solidFill>
                        </a:rPr>
                        <a:t>”</a:t>
                      </a:r>
                      <a:endParaRPr lang="en-US" sz="1200" dirty="0">
                        <a:solidFill>
                          <a:srgbClr val="C00000"/>
                        </a:solidFill>
                      </a:endParaRPr>
                    </a:p>
                  </a:txBody>
                  <a:tcPr/>
                </a:tc>
                <a:extLst>
                  <a:ext uri="{0D108BD9-81ED-4DB2-BD59-A6C34878D82A}">
                    <a16:rowId xmlns="" xmlns:a16="http://schemas.microsoft.com/office/drawing/2014/main" val="714023934"/>
                  </a:ext>
                </a:extLst>
              </a:tr>
              <a:tr h="485913">
                <a:tc>
                  <a:txBody>
                    <a:bodyPr/>
                    <a:lstStyle/>
                    <a:p>
                      <a:r>
                        <a:rPr lang="en-US" sz="1200" dirty="0"/>
                        <a:t>1:15-17</a:t>
                      </a:r>
                    </a:p>
                    <a:p>
                      <a:r>
                        <a:rPr lang="en-US" sz="1200" dirty="0"/>
                        <a:t>Building structure with “beams of cedar</a:t>
                      </a:r>
                      <a:r>
                        <a:rPr lang="en-US" sz="1200" dirty="0" smtClean="0"/>
                        <a:t>”* </a:t>
                      </a:r>
                    </a:p>
                    <a:p>
                      <a:r>
                        <a:rPr lang="es-ES" sz="1200" dirty="0" smtClean="0"/>
                        <a:t>/ </a:t>
                      </a:r>
                      <a:r>
                        <a:rPr lang="es-ES" sz="1200" dirty="0" smtClean="0">
                          <a:solidFill>
                            <a:srgbClr val="C00000"/>
                          </a:solidFill>
                        </a:rPr>
                        <a:t>Edificio</a:t>
                      </a:r>
                      <a:r>
                        <a:rPr lang="es-ES" sz="1200" baseline="0" dirty="0" smtClean="0">
                          <a:solidFill>
                            <a:srgbClr val="C00000"/>
                          </a:solidFill>
                        </a:rPr>
                        <a:t> con “vigas de cedros”</a:t>
                      </a:r>
                      <a:endParaRPr lang="en-US" sz="1200" dirty="0">
                        <a:solidFill>
                          <a:srgbClr val="C00000"/>
                        </a:solidFill>
                      </a:endParaRPr>
                    </a:p>
                  </a:txBody>
                  <a:tcPr/>
                </a:tc>
                <a:tc>
                  <a:txBody>
                    <a:bodyPr/>
                    <a:lstStyle/>
                    <a:p>
                      <a:r>
                        <a:rPr lang="en-US" sz="1200" dirty="0"/>
                        <a:t>8:8-9</a:t>
                      </a:r>
                    </a:p>
                    <a:p>
                      <a:r>
                        <a:rPr lang="en-US" sz="1200" dirty="0"/>
                        <a:t>Building structure with “planks of cedar</a:t>
                      </a:r>
                      <a:r>
                        <a:rPr lang="en-US" sz="1200" dirty="0" smtClean="0"/>
                        <a:t>”* </a:t>
                      </a:r>
                      <a:br>
                        <a:rPr lang="en-US" sz="1200" dirty="0" smtClean="0"/>
                      </a:br>
                      <a:r>
                        <a:rPr lang="en-US" sz="1200" dirty="0" smtClean="0"/>
                        <a:t>/ </a:t>
                      </a:r>
                      <a:r>
                        <a:rPr lang="en-US" sz="1200" dirty="0" err="1" smtClean="0">
                          <a:solidFill>
                            <a:srgbClr val="C00000"/>
                          </a:solidFill>
                        </a:rPr>
                        <a:t>Edificio</a:t>
                      </a:r>
                      <a:r>
                        <a:rPr lang="en-US" sz="1200" dirty="0" smtClean="0">
                          <a:solidFill>
                            <a:srgbClr val="C00000"/>
                          </a:solidFill>
                        </a:rPr>
                        <a:t> con</a:t>
                      </a:r>
                      <a:r>
                        <a:rPr lang="en-US" sz="1200" baseline="0" dirty="0" smtClean="0">
                          <a:solidFill>
                            <a:srgbClr val="C00000"/>
                          </a:solidFill>
                        </a:rPr>
                        <a:t> “</a:t>
                      </a:r>
                      <a:r>
                        <a:rPr lang="en-US" sz="1200" baseline="0" dirty="0" err="1" smtClean="0">
                          <a:solidFill>
                            <a:srgbClr val="C00000"/>
                          </a:solidFill>
                        </a:rPr>
                        <a:t>tablas</a:t>
                      </a:r>
                      <a:r>
                        <a:rPr lang="en-US" sz="1200" baseline="0" dirty="0" smtClean="0">
                          <a:solidFill>
                            <a:srgbClr val="C00000"/>
                          </a:solidFill>
                        </a:rPr>
                        <a:t> de </a:t>
                      </a:r>
                      <a:r>
                        <a:rPr lang="en-US" sz="1200" baseline="0" dirty="0" err="1" smtClean="0">
                          <a:solidFill>
                            <a:srgbClr val="C00000"/>
                          </a:solidFill>
                        </a:rPr>
                        <a:t>cedro</a:t>
                      </a:r>
                      <a:r>
                        <a:rPr lang="en-US" sz="1200" baseline="0" dirty="0" smtClean="0">
                          <a:solidFill>
                            <a:srgbClr val="C00000"/>
                          </a:solidFill>
                        </a:rPr>
                        <a:t>”</a:t>
                      </a:r>
                      <a:endParaRPr lang="en-US" sz="1200" dirty="0">
                        <a:solidFill>
                          <a:srgbClr val="C00000"/>
                        </a:solidFill>
                      </a:endParaRPr>
                    </a:p>
                  </a:txBody>
                  <a:tcPr/>
                </a:tc>
                <a:extLst>
                  <a:ext uri="{0D108BD9-81ED-4DB2-BD59-A6C34878D82A}">
                    <a16:rowId xmlns="" xmlns:a16="http://schemas.microsoft.com/office/drawing/2014/main" val="1418423671"/>
                  </a:ext>
                </a:extLst>
              </a:tr>
              <a:tr h="485913">
                <a:tc>
                  <a:txBody>
                    <a:bodyPr/>
                    <a:lstStyle/>
                    <a:p>
                      <a:r>
                        <a:rPr lang="en-US" sz="1200" dirty="0"/>
                        <a:t>2:1-5</a:t>
                      </a:r>
                    </a:p>
                    <a:p>
                      <a:r>
                        <a:rPr lang="en-US" sz="1200" dirty="0"/>
                        <a:t>“love” </a:t>
                      </a:r>
                      <a:r>
                        <a:rPr lang="en-US" sz="1200" dirty="0" smtClean="0"/>
                        <a:t>/ </a:t>
                      </a:r>
                      <a:r>
                        <a:rPr lang="en-US" sz="1200" dirty="0" smtClean="0">
                          <a:solidFill>
                            <a:srgbClr val="C00000"/>
                          </a:solidFill>
                        </a:rPr>
                        <a:t>“</a:t>
                      </a:r>
                      <a:r>
                        <a:rPr lang="en-US" sz="1200" dirty="0" err="1" smtClean="0">
                          <a:solidFill>
                            <a:srgbClr val="C00000"/>
                          </a:solidFill>
                        </a:rPr>
                        <a:t>amor</a:t>
                      </a:r>
                      <a:r>
                        <a:rPr lang="en-US" sz="1200" dirty="0" smtClean="0">
                          <a:solidFill>
                            <a:srgbClr val="C00000"/>
                          </a:solidFill>
                        </a:rPr>
                        <a:t>” </a:t>
                      </a:r>
                      <a:r>
                        <a:rPr lang="en-US" sz="1200" dirty="0" smtClean="0"/>
                        <a:t>(2:4-5)</a:t>
                      </a:r>
                      <a:endParaRPr lang="en-US" sz="1200" dirty="0"/>
                    </a:p>
                    <a:p>
                      <a:r>
                        <a:rPr lang="en-US" sz="1200" dirty="0"/>
                        <a:t>“house” </a:t>
                      </a:r>
                      <a:r>
                        <a:rPr lang="en-US" sz="1200" dirty="0" smtClean="0"/>
                        <a:t>/ </a:t>
                      </a:r>
                      <a:r>
                        <a:rPr lang="en-US" sz="1200" dirty="0" smtClean="0">
                          <a:solidFill>
                            <a:srgbClr val="C00000"/>
                          </a:solidFill>
                        </a:rPr>
                        <a:t>“</a:t>
                      </a:r>
                      <a:r>
                        <a:rPr lang="en-US" sz="1200" dirty="0" err="1" smtClean="0">
                          <a:solidFill>
                            <a:srgbClr val="C00000"/>
                          </a:solidFill>
                        </a:rPr>
                        <a:t>sala</a:t>
                      </a:r>
                      <a:r>
                        <a:rPr lang="en-US" sz="1200" dirty="0" smtClean="0">
                          <a:solidFill>
                            <a:srgbClr val="C00000"/>
                          </a:solidFill>
                        </a:rPr>
                        <a:t>” </a:t>
                      </a:r>
                      <a:r>
                        <a:rPr lang="en-US" sz="1200" dirty="0" smtClean="0"/>
                        <a:t>(2:4)</a:t>
                      </a:r>
                      <a:endParaRPr lang="en-US" sz="1200" dirty="0"/>
                    </a:p>
                    <a:p>
                      <a:r>
                        <a:rPr lang="en-US" sz="1200" dirty="0"/>
                        <a:t>“love” </a:t>
                      </a:r>
                      <a:r>
                        <a:rPr lang="en-US" sz="1200" dirty="0" smtClean="0"/>
                        <a:t>(</a:t>
                      </a:r>
                      <a:r>
                        <a:rPr lang="en-US" sz="1200" dirty="0" err="1" smtClean="0"/>
                        <a:t>dod</a:t>
                      </a:r>
                      <a:r>
                        <a:rPr lang="en-US" sz="1200" dirty="0" smtClean="0"/>
                        <a:t>) / </a:t>
                      </a:r>
                      <a:r>
                        <a:rPr lang="en-US" sz="1200" dirty="0" smtClean="0">
                          <a:solidFill>
                            <a:srgbClr val="C00000"/>
                          </a:solidFill>
                        </a:rPr>
                        <a:t>“</a:t>
                      </a:r>
                      <a:r>
                        <a:rPr lang="en-US" sz="1200" dirty="0" err="1" smtClean="0">
                          <a:solidFill>
                            <a:srgbClr val="C00000"/>
                          </a:solidFill>
                        </a:rPr>
                        <a:t>amor</a:t>
                      </a:r>
                      <a:r>
                        <a:rPr lang="en-US" sz="1200" dirty="0" smtClean="0">
                          <a:solidFill>
                            <a:srgbClr val="C00000"/>
                          </a:solidFill>
                        </a:rPr>
                        <a:t>” (</a:t>
                      </a:r>
                      <a:r>
                        <a:rPr lang="en-US" sz="1200" dirty="0" err="1" smtClean="0">
                          <a:solidFill>
                            <a:srgbClr val="C00000"/>
                          </a:solidFill>
                        </a:rPr>
                        <a:t>dod</a:t>
                      </a:r>
                      <a:r>
                        <a:rPr lang="en-US" sz="1200" dirty="0" smtClean="0">
                          <a:solidFill>
                            <a:srgbClr val="C00000"/>
                          </a:solidFill>
                        </a:rPr>
                        <a:t>) </a:t>
                      </a:r>
                      <a:r>
                        <a:rPr lang="en-US" sz="1200" dirty="0" smtClean="0"/>
                        <a:t>(2:3)</a:t>
                      </a:r>
                      <a:endParaRPr lang="en-US" sz="1200" dirty="0"/>
                    </a:p>
                    <a:p>
                      <a:r>
                        <a:rPr lang="en-US" sz="1200" dirty="0"/>
                        <a:t>Under the “apple tree</a:t>
                      </a:r>
                      <a:r>
                        <a:rPr lang="en-US" sz="1200" dirty="0" smtClean="0"/>
                        <a:t>”* / </a:t>
                      </a:r>
                      <a:r>
                        <a:rPr lang="en-US" sz="1200" dirty="0" err="1" smtClean="0">
                          <a:solidFill>
                            <a:srgbClr val="C00000"/>
                          </a:solidFill>
                        </a:rPr>
                        <a:t>Bajo</a:t>
                      </a:r>
                      <a:r>
                        <a:rPr lang="en-US" sz="1200" baseline="0" dirty="0" smtClean="0">
                          <a:solidFill>
                            <a:srgbClr val="C00000"/>
                          </a:solidFill>
                        </a:rPr>
                        <a:t> el “</a:t>
                      </a:r>
                      <a:r>
                        <a:rPr lang="en-US" sz="1200" baseline="0" dirty="0" err="1" smtClean="0">
                          <a:solidFill>
                            <a:srgbClr val="C00000"/>
                          </a:solidFill>
                        </a:rPr>
                        <a:t>manzano</a:t>
                      </a:r>
                      <a:r>
                        <a:rPr lang="en-US" sz="1200" baseline="0" dirty="0" smtClean="0">
                          <a:solidFill>
                            <a:srgbClr val="C00000"/>
                          </a:solidFill>
                        </a:rPr>
                        <a:t>”</a:t>
                      </a:r>
                      <a:r>
                        <a:rPr lang="en-US" sz="1200" dirty="0" smtClean="0">
                          <a:solidFill>
                            <a:srgbClr val="C00000"/>
                          </a:solidFill>
                        </a:rPr>
                        <a:t> </a:t>
                      </a:r>
                      <a:r>
                        <a:rPr lang="en-US" sz="1200" dirty="0"/>
                        <a:t>(2:3)</a:t>
                      </a:r>
                    </a:p>
                  </a:txBody>
                  <a:tcPr/>
                </a:tc>
                <a:tc>
                  <a:txBody>
                    <a:bodyPr/>
                    <a:lstStyle/>
                    <a:p>
                      <a:r>
                        <a:rPr lang="en-US" sz="1200" dirty="0"/>
                        <a:t>8:5-7</a:t>
                      </a:r>
                    </a:p>
                    <a:p>
                      <a:r>
                        <a:rPr lang="en-US" sz="1200" dirty="0"/>
                        <a:t>“love” (3 times) </a:t>
                      </a:r>
                      <a:r>
                        <a:rPr lang="en-US" sz="1200" dirty="0" smtClean="0"/>
                        <a:t>/ </a:t>
                      </a:r>
                      <a:r>
                        <a:rPr lang="en-US" sz="1200" dirty="0" smtClean="0">
                          <a:solidFill>
                            <a:srgbClr val="C00000"/>
                          </a:solidFill>
                        </a:rPr>
                        <a:t>“</a:t>
                      </a:r>
                      <a:r>
                        <a:rPr lang="en-US" sz="1200" dirty="0" err="1" smtClean="0">
                          <a:solidFill>
                            <a:srgbClr val="C00000"/>
                          </a:solidFill>
                        </a:rPr>
                        <a:t>amor</a:t>
                      </a:r>
                      <a:r>
                        <a:rPr lang="en-US" sz="1200" dirty="0" smtClean="0">
                          <a:solidFill>
                            <a:srgbClr val="C00000"/>
                          </a:solidFill>
                        </a:rPr>
                        <a:t>” </a:t>
                      </a:r>
                      <a:r>
                        <a:rPr lang="en-US" sz="1200" dirty="0" smtClean="0"/>
                        <a:t>(3 </a:t>
                      </a:r>
                      <a:r>
                        <a:rPr lang="en-US" sz="1200" dirty="0" err="1" smtClean="0"/>
                        <a:t>veces</a:t>
                      </a:r>
                      <a:r>
                        <a:rPr lang="en-US" sz="1200" dirty="0" smtClean="0"/>
                        <a:t>)</a:t>
                      </a:r>
                      <a:r>
                        <a:rPr lang="en-US" sz="1200" baseline="0" dirty="0" smtClean="0"/>
                        <a:t> </a:t>
                      </a:r>
                      <a:r>
                        <a:rPr lang="en-US" sz="1200" dirty="0" smtClean="0"/>
                        <a:t>(8:6-7</a:t>
                      </a:r>
                      <a:r>
                        <a:rPr lang="en-US" sz="1200" dirty="0"/>
                        <a:t>)</a:t>
                      </a:r>
                    </a:p>
                    <a:p>
                      <a:r>
                        <a:rPr lang="en-US" sz="1200" dirty="0"/>
                        <a:t>“house” </a:t>
                      </a:r>
                      <a:r>
                        <a:rPr lang="en-US" sz="1200" dirty="0" smtClean="0"/>
                        <a:t>/ </a:t>
                      </a:r>
                      <a:r>
                        <a:rPr lang="en-US" sz="1200" dirty="0" smtClean="0">
                          <a:solidFill>
                            <a:srgbClr val="C00000"/>
                          </a:solidFill>
                        </a:rPr>
                        <a:t>“casa” </a:t>
                      </a:r>
                      <a:r>
                        <a:rPr lang="en-US" sz="1200" dirty="0" smtClean="0"/>
                        <a:t>(8:7</a:t>
                      </a:r>
                      <a:r>
                        <a:rPr lang="en-US" sz="1200" dirty="0"/>
                        <a:t>)</a:t>
                      </a:r>
                    </a:p>
                    <a:p>
                      <a:r>
                        <a:rPr lang="en-US" sz="1200" dirty="0"/>
                        <a:t>“love” (</a:t>
                      </a:r>
                      <a:r>
                        <a:rPr lang="en-US" sz="1200" dirty="0" err="1"/>
                        <a:t>dod</a:t>
                      </a:r>
                      <a:r>
                        <a:rPr lang="en-US" sz="1200" dirty="0"/>
                        <a:t>) </a:t>
                      </a:r>
                      <a:r>
                        <a:rPr lang="en-US" sz="1200" dirty="0" smtClean="0"/>
                        <a:t>/ </a:t>
                      </a:r>
                      <a:r>
                        <a:rPr lang="en-US" sz="1200" dirty="0" smtClean="0">
                          <a:solidFill>
                            <a:srgbClr val="C00000"/>
                          </a:solidFill>
                        </a:rPr>
                        <a:t>“</a:t>
                      </a:r>
                      <a:r>
                        <a:rPr lang="en-US" sz="1200" dirty="0" err="1" smtClean="0">
                          <a:solidFill>
                            <a:srgbClr val="C00000"/>
                          </a:solidFill>
                        </a:rPr>
                        <a:t>amor</a:t>
                      </a:r>
                      <a:r>
                        <a:rPr lang="en-US" sz="1200" dirty="0" smtClean="0">
                          <a:solidFill>
                            <a:srgbClr val="C00000"/>
                          </a:solidFill>
                        </a:rPr>
                        <a:t>” (</a:t>
                      </a:r>
                      <a:r>
                        <a:rPr lang="en-US" sz="1200" dirty="0" err="1" smtClean="0">
                          <a:solidFill>
                            <a:srgbClr val="C00000"/>
                          </a:solidFill>
                        </a:rPr>
                        <a:t>dod</a:t>
                      </a:r>
                      <a:r>
                        <a:rPr lang="en-US" sz="1200" dirty="0" smtClean="0">
                          <a:solidFill>
                            <a:srgbClr val="C00000"/>
                          </a:solidFill>
                        </a:rPr>
                        <a:t>)</a:t>
                      </a:r>
                      <a:r>
                        <a:rPr lang="en-US" sz="1200" baseline="0" dirty="0" smtClean="0">
                          <a:solidFill>
                            <a:srgbClr val="C00000"/>
                          </a:solidFill>
                        </a:rPr>
                        <a:t> </a:t>
                      </a:r>
                      <a:r>
                        <a:rPr lang="en-US" sz="1200" dirty="0" smtClean="0"/>
                        <a:t>(8:6-7</a:t>
                      </a:r>
                      <a:r>
                        <a:rPr lang="en-US" sz="1200" dirty="0"/>
                        <a:t>)</a:t>
                      </a:r>
                    </a:p>
                    <a:p>
                      <a:r>
                        <a:rPr lang="en-US" sz="1200" dirty="0"/>
                        <a:t>Under the “apple tree</a:t>
                      </a:r>
                      <a:r>
                        <a:rPr lang="en-US" sz="1200" dirty="0" smtClean="0"/>
                        <a:t>”* / </a:t>
                      </a:r>
                      <a:r>
                        <a:rPr lang="en-US" sz="1200" dirty="0" err="1" smtClean="0">
                          <a:solidFill>
                            <a:srgbClr val="C00000"/>
                          </a:solidFill>
                        </a:rPr>
                        <a:t>Debajo</a:t>
                      </a:r>
                      <a:r>
                        <a:rPr lang="en-US" sz="1200" baseline="0" dirty="0" smtClean="0">
                          <a:solidFill>
                            <a:srgbClr val="C00000"/>
                          </a:solidFill>
                        </a:rPr>
                        <a:t> del “</a:t>
                      </a:r>
                      <a:r>
                        <a:rPr lang="en-US" sz="1200" baseline="0" dirty="0" err="1" smtClean="0">
                          <a:solidFill>
                            <a:srgbClr val="C00000"/>
                          </a:solidFill>
                        </a:rPr>
                        <a:t>manzano</a:t>
                      </a:r>
                      <a:r>
                        <a:rPr lang="en-US" sz="1200" baseline="0" dirty="0" smtClean="0">
                          <a:solidFill>
                            <a:srgbClr val="C00000"/>
                          </a:solidFill>
                        </a:rPr>
                        <a:t>”</a:t>
                      </a:r>
                      <a:r>
                        <a:rPr lang="en-US" sz="1200" dirty="0" smtClean="0">
                          <a:solidFill>
                            <a:srgbClr val="C00000"/>
                          </a:solidFill>
                        </a:rPr>
                        <a:t> </a:t>
                      </a:r>
                      <a:r>
                        <a:rPr lang="en-US" sz="1200" dirty="0"/>
                        <a:t>(8:5a)</a:t>
                      </a:r>
                    </a:p>
                  </a:txBody>
                  <a:tcPr/>
                </a:tc>
                <a:extLst>
                  <a:ext uri="{0D108BD9-81ED-4DB2-BD59-A6C34878D82A}">
                    <a16:rowId xmlns="" xmlns:a16="http://schemas.microsoft.com/office/drawing/2014/main" val="4037083893"/>
                  </a:ext>
                </a:extLst>
              </a:tr>
              <a:tr h="485913">
                <a:tc>
                  <a:txBody>
                    <a:bodyPr/>
                    <a:lstStyle/>
                    <a:p>
                      <a:r>
                        <a:rPr lang="en-US" sz="1200" dirty="0"/>
                        <a:t>2:6-7</a:t>
                      </a:r>
                    </a:p>
                    <a:p>
                      <a:r>
                        <a:rPr lang="en-US" sz="1200" dirty="0"/>
                        <a:t>Refrain: “His left hand is under my head, and his right hand embraces me”*, “I charge you, O daughters of Jerusalem, by the gazelles or by the does of the field, Do not stir up nor awaken love until it pleases</a:t>
                      </a:r>
                      <a:r>
                        <a:rPr lang="en-US" sz="1200" dirty="0" smtClean="0"/>
                        <a:t>.”</a:t>
                      </a:r>
                    </a:p>
                    <a:p>
                      <a:r>
                        <a:rPr lang="es-ES" sz="1200" dirty="0" smtClean="0">
                          <a:solidFill>
                            <a:srgbClr val="C00000"/>
                          </a:solidFill>
                        </a:rPr>
                        <a:t>Estribillo: “Que su izquierda esté bajo mi cabeza Y su derecha me abrace.</a:t>
                      </a:r>
                      <a:r>
                        <a:rPr lang="es-ES" sz="1200" baseline="0" dirty="0" smtClean="0">
                          <a:solidFill>
                            <a:srgbClr val="C00000"/>
                          </a:solidFill>
                        </a:rPr>
                        <a:t> Y</a:t>
                      </a:r>
                      <a:r>
                        <a:rPr lang="es-ES" sz="1200" dirty="0" smtClean="0">
                          <a:solidFill>
                            <a:srgbClr val="C00000"/>
                          </a:solidFill>
                        </a:rPr>
                        <a:t>o les ruego, oh hijas de Jerusalén, Por las gacelas o por las ciervas del campo, Que no levanten ni despierten a mi amor Hasta que quiera”. </a:t>
                      </a:r>
                      <a:endParaRPr lang="en-US" sz="1200" dirty="0">
                        <a:solidFill>
                          <a:srgbClr val="C00000"/>
                        </a:solidFill>
                      </a:endParaRPr>
                    </a:p>
                  </a:txBody>
                  <a:tcPr/>
                </a:tc>
                <a:tc>
                  <a:txBody>
                    <a:bodyPr/>
                    <a:lstStyle/>
                    <a:p>
                      <a:r>
                        <a:rPr lang="en-US" sz="1200" dirty="0"/>
                        <a:t>8:3-4</a:t>
                      </a:r>
                    </a:p>
                    <a:p>
                      <a:r>
                        <a:rPr lang="en-US" sz="1200" dirty="0"/>
                        <a:t>Refrain: “His left hand is under my head, and his right hand embraces me”*, “I charge you, O daughters of Jerusalem, by the gazelles or by the does of the field, Do not stir up nor awaken love until it pleases</a:t>
                      </a:r>
                      <a:r>
                        <a:rPr lang="en-US" sz="1200" dirty="0" smtClean="0"/>
                        <a:t>.”</a:t>
                      </a:r>
                    </a:p>
                    <a:p>
                      <a:r>
                        <a:rPr lang="es-ES" sz="1200" dirty="0" smtClean="0">
                          <a:solidFill>
                            <a:srgbClr val="C00000"/>
                          </a:solidFill>
                        </a:rPr>
                        <a:t>Estribillo: “</a:t>
                      </a:r>
                      <a:r>
                        <a:rPr lang="es-ES" sz="1200" b="0" dirty="0" smtClean="0">
                          <a:solidFill>
                            <a:srgbClr val="C00000"/>
                          </a:solidFill>
                        </a:rPr>
                        <a:t>Que esté su izquierda bajo mi cabeza Y su derecha me abrace.</a:t>
                      </a:r>
                      <a:r>
                        <a:rPr lang="es-ES" sz="1200" b="0" baseline="0" dirty="0" smtClean="0">
                          <a:solidFill>
                            <a:srgbClr val="C00000"/>
                          </a:solidFill>
                        </a:rPr>
                        <a:t> </a:t>
                      </a:r>
                      <a:r>
                        <a:rPr lang="es-ES" sz="1200" b="0" dirty="0" smtClean="0">
                          <a:solidFill>
                            <a:srgbClr val="C00000"/>
                          </a:solidFill>
                        </a:rPr>
                        <a:t>Quiero que juren, oh hijas de Jerusalén; Que no despertarán ni levantarán a mi amor, Hasta que quiera”.</a:t>
                      </a:r>
                      <a:r>
                        <a:rPr lang="es-ES" sz="1200" dirty="0" smtClean="0"/>
                        <a:t> </a:t>
                      </a:r>
                      <a:endParaRPr lang="en-US" sz="1200" dirty="0"/>
                    </a:p>
                  </a:txBody>
                  <a:tcPr/>
                </a:tc>
                <a:extLst>
                  <a:ext uri="{0D108BD9-81ED-4DB2-BD59-A6C34878D82A}">
                    <a16:rowId xmlns="" xmlns:a16="http://schemas.microsoft.com/office/drawing/2014/main" val="448865051"/>
                  </a:ext>
                </a:extLst>
              </a:tr>
            </a:tbl>
          </a:graphicData>
        </a:graphic>
      </p:graphicFrame>
      <p:sp>
        <p:nvSpPr>
          <p:cNvPr id="7" name="Arrow: Right 6">
            <a:extLst>
              <a:ext uri="{FF2B5EF4-FFF2-40B4-BE49-F238E27FC236}">
                <a16:creationId xmlns="" xmlns:a16="http://schemas.microsoft.com/office/drawing/2014/main" id="{2B7393AD-690F-4D12-9744-A9394624846F}"/>
              </a:ext>
            </a:extLst>
          </p:cNvPr>
          <p:cNvSpPr/>
          <p:nvPr/>
        </p:nvSpPr>
        <p:spPr>
          <a:xfrm>
            <a:off x="4373218" y="1272208"/>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Arrow: Right 9">
            <a:extLst>
              <a:ext uri="{FF2B5EF4-FFF2-40B4-BE49-F238E27FC236}">
                <a16:creationId xmlns="" xmlns:a16="http://schemas.microsoft.com/office/drawing/2014/main" id="{CA091968-5CD9-44D8-94BB-0CA4EDD58FFC}"/>
              </a:ext>
            </a:extLst>
          </p:cNvPr>
          <p:cNvSpPr/>
          <p:nvPr/>
        </p:nvSpPr>
        <p:spPr>
          <a:xfrm>
            <a:off x="4373218" y="2179973"/>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Arrow: Right 10">
            <a:extLst>
              <a:ext uri="{FF2B5EF4-FFF2-40B4-BE49-F238E27FC236}">
                <a16:creationId xmlns="" xmlns:a16="http://schemas.microsoft.com/office/drawing/2014/main" id="{5E116A66-60DA-4962-91A3-BFB0403167DA}"/>
              </a:ext>
            </a:extLst>
          </p:cNvPr>
          <p:cNvSpPr/>
          <p:nvPr/>
        </p:nvSpPr>
        <p:spPr>
          <a:xfrm>
            <a:off x="4373217" y="2656849"/>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Arrow: Right 11">
            <a:extLst>
              <a:ext uri="{FF2B5EF4-FFF2-40B4-BE49-F238E27FC236}">
                <a16:creationId xmlns="" xmlns:a16="http://schemas.microsoft.com/office/drawing/2014/main" id="{7D71CC5B-4C38-4E58-8F8E-67BEDEA66A7A}"/>
              </a:ext>
            </a:extLst>
          </p:cNvPr>
          <p:cNvSpPr/>
          <p:nvPr/>
        </p:nvSpPr>
        <p:spPr>
          <a:xfrm>
            <a:off x="4373216" y="3140984"/>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Arrow: Right 12">
            <a:extLst>
              <a:ext uri="{FF2B5EF4-FFF2-40B4-BE49-F238E27FC236}">
                <a16:creationId xmlns="" xmlns:a16="http://schemas.microsoft.com/office/drawing/2014/main" id="{A516DA5F-F8A2-46FC-9554-C176E5084654}"/>
              </a:ext>
            </a:extLst>
          </p:cNvPr>
          <p:cNvSpPr/>
          <p:nvPr/>
        </p:nvSpPr>
        <p:spPr>
          <a:xfrm>
            <a:off x="4373216" y="3889942"/>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Arrow: Right 15">
            <a:extLst>
              <a:ext uri="{FF2B5EF4-FFF2-40B4-BE49-F238E27FC236}">
                <a16:creationId xmlns="" xmlns:a16="http://schemas.microsoft.com/office/drawing/2014/main" id="{759D058F-27AD-44C0-A78F-A8FDF1C12F9B}"/>
              </a:ext>
            </a:extLst>
          </p:cNvPr>
          <p:cNvSpPr/>
          <p:nvPr/>
        </p:nvSpPr>
        <p:spPr>
          <a:xfrm>
            <a:off x="4373215" y="5102707"/>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a:extLst>
              <a:ext uri="{FF2B5EF4-FFF2-40B4-BE49-F238E27FC236}">
                <a16:creationId xmlns="" xmlns:a16="http://schemas.microsoft.com/office/drawing/2014/main" id="{9191762C-BE9F-41F2-B191-B64E293FA750}"/>
              </a:ext>
            </a:extLst>
          </p:cNvPr>
          <p:cNvSpPr txBox="1"/>
          <p:nvPr/>
        </p:nvSpPr>
        <p:spPr>
          <a:xfrm>
            <a:off x="92766" y="1364972"/>
            <a:ext cx="461665" cy="4857758"/>
          </a:xfrm>
          <a:prstGeom prst="rect">
            <a:avLst/>
          </a:prstGeom>
          <a:noFill/>
        </p:spPr>
        <p:txBody>
          <a:bodyPr vert="vert270" wrap="square" rtlCol="0">
            <a:spAutoFit/>
          </a:bodyPr>
          <a:lstStyle/>
          <a:p>
            <a:pPr algn="ctr"/>
            <a:r>
              <a:rPr lang="en-US" dirty="0">
                <a:solidFill>
                  <a:prstClr val="black"/>
                </a:solidFill>
              </a:rPr>
              <a:t>1:2 – 2:7</a:t>
            </a:r>
          </a:p>
        </p:txBody>
      </p:sp>
      <p:sp>
        <p:nvSpPr>
          <p:cNvPr id="19" name="TextBox 18">
            <a:extLst>
              <a:ext uri="{FF2B5EF4-FFF2-40B4-BE49-F238E27FC236}">
                <a16:creationId xmlns="" xmlns:a16="http://schemas.microsoft.com/office/drawing/2014/main" id="{4BA16EA0-4F63-4765-82EA-94BD464354FF}"/>
              </a:ext>
            </a:extLst>
          </p:cNvPr>
          <p:cNvSpPr txBox="1"/>
          <p:nvPr/>
        </p:nvSpPr>
        <p:spPr>
          <a:xfrm>
            <a:off x="8602821" y="1302049"/>
            <a:ext cx="461665" cy="4857758"/>
          </a:xfrm>
          <a:prstGeom prst="rect">
            <a:avLst/>
          </a:prstGeom>
          <a:noFill/>
        </p:spPr>
        <p:txBody>
          <a:bodyPr vert="vert" wrap="square" rtlCol="0">
            <a:spAutoFit/>
          </a:bodyPr>
          <a:lstStyle/>
          <a:p>
            <a:pPr algn="ctr"/>
            <a:r>
              <a:rPr lang="en-US" dirty="0">
                <a:solidFill>
                  <a:prstClr val="black"/>
                </a:solidFill>
              </a:rPr>
              <a:t>8:3 – 8:14</a:t>
            </a:r>
          </a:p>
        </p:txBody>
      </p:sp>
      <p:sp>
        <p:nvSpPr>
          <p:cNvPr id="5" name="TextBox 4">
            <a:extLst>
              <a:ext uri="{FF2B5EF4-FFF2-40B4-BE49-F238E27FC236}">
                <a16:creationId xmlns="" xmlns:a16="http://schemas.microsoft.com/office/drawing/2014/main" id="{83312469-7C17-4859-B09D-C0055541D19C}"/>
              </a:ext>
            </a:extLst>
          </p:cNvPr>
          <p:cNvSpPr txBox="1"/>
          <p:nvPr/>
        </p:nvSpPr>
        <p:spPr>
          <a:xfrm>
            <a:off x="208694" y="6113020"/>
            <a:ext cx="8329041" cy="1246495"/>
          </a:xfrm>
          <a:prstGeom prst="rect">
            <a:avLst/>
          </a:prstGeom>
          <a:noFill/>
        </p:spPr>
        <p:txBody>
          <a:bodyPr wrap="square" rtlCol="0">
            <a:spAutoFit/>
          </a:bodyPr>
          <a:lstStyle/>
          <a:p>
            <a:r>
              <a:rPr lang="en-US" sz="1500" dirty="0">
                <a:solidFill>
                  <a:prstClr val="black"/>
                </a:solidFill>
              </a:rPr>
              <a:t>Note also alternating male/female patterns, and the only references to brothers and to ‘boast songs’ of the </a:t>
            </a:r>
            <a:r>
              <a:rPr lang="en-US" sz="1500" dirty="0" smtClean="0">
                <a:solidFill>
                  <a:prstClr val="black"/>
                </a:solidFill>
              </a:rPr>
              <a:t>woman.  / </a:t>
            </a:r>
            <a:r>
              <a:rPr lang="es-ES" sz="1500" dirty="0">
                <a:solidFill>
                  <a:srgbClr val="C00000"/>
                </a:solidFill>
              </a:rPr>
              <a:t>Nótese también la alternancia de patrones </a:t>
            </a:r>
            <a:r>
              <a:rPr lang="es-ES" sz="1500" dirty="0" smtClean="0">
                <a:solidFill>
                  <a:srgbClr val="C00000"/>
                </a:solidFill>
              </a:rPr>
              <a:t>masculino/femenino</a:t>
            </a:r>
            <a:r>
              <a:rPr lang="es-ES" sz="1500" dirty="0">
                <a:solidFill>
                  <a:srgbClr val="C00000"/>
                </a:solidFill>
              </a:rPr>
              <a:t>, y las únicas referencias a los hermanos y a los "cantos de jactancia" de la mujer.</a:t>
            </a:r>
            <a:r>
              <a:rPr lang="es-ES" sz="1500" dirty="0">
                <a:solidFill>
                  <a:prstClr val="black"/>
                </a:solidFill>
              </a:rPr>
              <a:t>					</a:t>
            </a:r>
          </a:p>
          <a:p>
            <a:r>
              <a:rPr lang="en-US" sz="1500" dirty="0">
                <a:solidFill>
                  <a:prstClr val="black"/>
                </a:solidFill>
              </a:rPr>
              <a:t>				</a:t>
            </a:r>
          </a:p>
        </p:txBody>
      </p:sp>
    </p:spTree>
    <p:extLst>
      <p:ext uri="{BB962C8B-B14F-4D97-AF65-F5344CB8AC3E}">
        <p14:creationId xmlns:p14="http://schemas.microsoft.com/office/powerpoint/2010/main" val="208190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p:txBody>
          <a:bodyPr/>
          <a:lstStyle/>
          <a:p>
            <a:r>
              <a:rPr lang="en-US" dirty="0"/>
              <a:t>Song 8:6-7</a:t>
            </a:r>
            <a:br>
              <a:rPr lang="en-US" dirty="0"/>
            </a:br>
            <a:r>
              <a:rPr lang="en-US" dirty="0" err="1"/>
              <a:t>cantares</a:t>
            </a:r>
            <a:r>
              <a:rPr lang="en-US" dirty="0"/>
              <a:t> 8:6-7</a:t>
            </a:r>
          </a:p>
        </p:txBody>
      </p:sp>
      <p:sp>
        <p:nvSpPr>
          <p:cNvPr id="11" name="Text Placeholder 10">
            <a:extLst>
              <a:ext uri="{FF2B5EF4-FFF2-40B4-BE49-F238E27FC236}">
                <a16:creationId xmlns="" xmlns:a16="http://schemas.microsoft.com/office/drawing/2014/main" id="{832B089C-0E60-4B13-91A9-5A763C07BE85}"/>
              </a:ext>
            </a:extLst>
          </p:cNvPr>
          <p:cNvSpPr>
            <a:spLocks noGrp="1"/>
          </p:cNvSpPr>
          <p:nvPr>
            <p:ph type="body" idx="1"/>
          </p:nvPr>
        </p:nvSpPr>
        <p:spPr/>
        <p:txBody>
          <a:bodyPr/>
          <a:lstStyle/>
          <a:p>
            <a:r>
              <a:rPr lang="en-US" dirty="0"/>
              <a:t>NKJV</a:t>
            </a:r>
          </a:p>
        </p:txBody>
      </p:sp>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2743200"/>
            <a:ext cx="3657600" cy="3803374"/>
          </a:xfrm>
        </p:spPr>
        <p:txBody>
          <a:bodyPr>
            <a:normAutofit fontScale="85000" lnSpcReduction="10000"/>
          </a:bodyPr>
          <a:lstStyle/>
          <a:p>
            <a:pPr marL="0" indent="0">
              <a:lnSpc>
                <a:spcPct val="120000"/>
              </a:lnSpc>
              <a:spcBef>
                <a:spcPts val="0"/>
              </a:spcBef>
              <a:buNone/>
            </a:pPr>
            <a:r>
              <a:rPr lang="en-US" b="1" dirty="0"/>
              <a:t>The Shulamite to Her Beloved</a:t>
            </a:r>
          </a:p>
          <a:p>
            <a:pPr marL="0" indent="0">
              <a:lnSpc>
                <a:spcPct val="120000"/>
              </a:lnSpc>
              <a:spcBef>
                <a:spcPts val="0"/>
              </a:spcBef>
              <a:buNone/>
            </a:pPr>
            <a:r>
              <a:rPr lang="en-US" dirty="0"/>
              <a:t>Set me as a seal upon your heart,</a:t>
            </a:r>
            <a:br>
              <a:rPr lang="en-US" dirty="0"/>
            </a:br>
            <a:r>
              <a:rPr lang="en-US" dirty="0"/>
              <a:t>As a seal upon your arm;</a:t>
            </a:r>
            <a:br>
              <a:rPr lang="en-US" dirty="0"/>
            </a:br>
            <a:r>
              <a:rPr lang="en-US" dirty="0"/>
              <a:t>For love </a:t>
            </a:r>
            <a:r>
              <a:rPr lang="en-US" i="1" dirty="0"/>
              <a:t>is as</a:t>
            </a:r>
            <a:r>
              <a:rPr lang="en-US" dirty="0"/>
              <a:t> strong as death,</a:t>
            </a:r>
            <a:br>
              <a:rPr lang="en-US" dirty="0"/>
            </a:br>
            <a:r>
              <a:rPr lang="en-US" dirty="0"/>
              <a:t>Jealousy </a:t>
            </a:r>
            <a:r>
              <a:rPr lang="en-US" i="1" dirty="0"/>
              <a:t>as</a:t>
            </a:r>
            <a:r>
              <a:rPr lang="en-US" dirty="0"/>
              <a:t> cruel as the grave;</a:t>
            </a:r>
            <a:br>
              <a:rPr lang="en-US" dirty="0"/>
            </a:br>
            <a:r>
              <a:rPr lang="en-US" dirty="0"/>
              <a:t>Its flames </a:t>
            </a:r>
            <a:r>
              <a:rPr lang="en-US" i="1" dirty="0"/>
              <a:t>are</a:t>
            </a:r>
            <a:r>
              <a:rPr lang="en-US" dirty="0"/>
              <a:t> flames of fire,</a:t>
            </a:r>
            <a:br>
              <a:rPr lang="en-US" dirty="0"/>
            </a:br>
            <a:r>
              <a:rPr lang="en-US" dirty="0"/>
              <a:t>A most vehement flame.</a:t>
            </a:r>
          </a:p>
          <a:p>
            <a:pPr marL="0" indent="0">
              <a:lnSpc>
                <a:spcPct val="120000"/>
              </a:lnSpc>
              <a:spcBef>
                <a:spcPts val="0"/>
              </a:spcBef>
              <a:buNone/>
            </a:pPr>
            <a:r>
              <a:rPr lang="en-US" dirty="0"/>
              <a:t>Many waters cannot quench love,</a:t>
            </a:r>
            <a:br>
              <a:rPr lang="en-US" dirty="0"/>
            </a:br>
            <a:r>
              <a:rPr lang="en-US" dirty="0"/>
              <a:t>Nor can the floods drown it.</a:t>
            </a:r>
            <a:br>
              <a:rPr lang="en-US" dirty="0"/>
            </a:br>
            <a:r>
              <a:rPr lang="en-US" dirty="0"/>
              <a:t>If a man would give for love</a:t>
            </a:r>
            <a:br>
              <a:rPr lang="en-US" dirty="0"/>
            </a:br>
            <a:r>
              <a:rPr lang="en-US" dirty="0"/>
              <a:t>All the wealth of his house,</a:t>
            </a:r>
            <a:br>
              <a:rPr lang="en-US" dirty="0"/>
            </a:br>
            <a:r>
              <a:rPr lang="en-US" dirty="0"/>
              <a:t>It would be utterly despised.</a:t>
            </a:r>
          </a:p>
        </p:txBody>
      </p:sp>
      <p:sp>
        <p:nvSpPr>
          <p:cNvPr id="13" name="Text Placeholder 12">
            <a:extLst>
              <a:ext uri="{FF2B5EF4-FFF2-40B4-BE49-F238E27FC236}">
                <a16:creationId xmlns="" xmlns:a16="http://schemas.microsoft.com/office/drawing/2014/main" id="{DF489F66-0382-4DFD-AB22-7AE2641B0E21}"/>
              </a:ext>
            </a:extLst>
          </p:cNvPr>
          <p:cNvSpPr>
            <a:spLocks noGrp="1"/>
          </p:cNvSpPr>
          <p:nvPr>
            <p:ph type="body" sz="quarter" idx="3"/>
          </p:nvPr>
        </p:nvSpPr>
        <p:spPr/>
        <p:txBody>
          <a:bodyPr/>
          <a:lstStyle/>
          <a:p>
            <a:r>
              <a:rPr lang="en-US" dirty="0"/>
              <a:t>NBLA</a:t>
            </a:r>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820792" y="2743200"/>
            <a:ext cx="4059047" cy="3803374"/>
          </a:xfrm>
        </p:spPr>
        <p:txBody>
          <a:bodyPr>
            <a:normAutofit fontScale="85000" lnSpcReduction="20000"/>
          </a:bodyPr>
          <a:lstStyle/>
          <a:p>
            <a:pPr marL="0" indent="0">
              <a:lnSpc>
                <a:spcPct val="120000"/>
              </a:lnSpc>
              <a:spcBef>
                <a:spcPts val="0"/>
              </a:spcBef>
              <a:buNone/>
            </a:pPr>
            <a:r>
              <a:rPr lang="en-US" b="1" dirty="0"/>
              <a:t>La </a:t>
            </a:r>
            <a:r>
              <a:rPr lang="en-US" b="1" dirty="0" err="1"/>
              <a:t>Sulamita</a:t>
            </a:r>
            <a:r>
              <a:rPr lang="en-US" b="1" dirty="0"/>
              <a:t> a </a:t>
            </a:r>
            <a:r>
              <a:rPr lang="en-US" b="1" dirty="0" err="1"/>
              <a:t>Su</a:t>
            </a:r>
            <a:r>
              <a:rPr lang="en-US" b="1" dirty="0"/>
              <a:t> Amado</a:t>
            </a:r>
          </a:p>
          <a:p>
            <a:pPr marL="0" indent="0">
              <a:lnSpc>
                <a:spcPct val="120000"/>
              </a:lnSpc>
              <a:spcBef>
                <a:spcPts val="0"/>
              </a:spcBef>
              <a:buNone/>
            </a:pPr>
            <a:r>
              <a:rPr lang="en-US" dirty="0" err="1"/>
              <a:t>Ponme</a:t>
            </a:r>
            <a:r>
              <a:rPr lang="en-US" dirty="0"/>
              <a:t> </a:t>
            </a:r>
            <a:r>
              <a:rPr lang="en-US" dirty="0" err="1"/>
              <a:t>como</a:t>
            </a:r>
            <a:r>
              <a:rPr lang="en-US" dirty="0"/>
              <a:t> un </a:t>
            </a:r>
            <a:r>
              <a:rPr lang="en-US" dirty="0" err="1"/>
              <a:t>sello</a:t>
            </a:r>
            <a:r>
              <a:rPr lang="en-US" dirty="0"/>
              <a:t> </a:t>
            </a:r>
            <a:r>
              <a:rPr lang="en-US" dirty="0" err="1"/>
              <a:t>sobre</a:t>
            </a:r>
            <a:r>
              <a:rPr lang="en-US" dirty="0"/>
              <a:t> </a:t>
            </a:r>
            <a:r>
              <a:rPr lang="en-US" dirty="0" err="1"/>
              <a:t>tu</a:t>
            </a:r>
            <a:r>
              <a:rPr lang="en-US" dirty="0"/>
              <a:t> </a:t>
            </a:r>
            <a:r>
              <a:rPr lang="en-US" dirty="0" err="1"/>
              <a:t>corazón</a:t>
            </a:r>
            <a:r>
              <a:rPr lang="en-US" dirty="0"/>
              <a:t>,</a:t>
            </a:r>
            <a:br>
              <a:rPr lang="en-US" dirty="0"/>
            </a:br>
            <a:r>
              <a:rPr lang="en-US" dirty="0"/>
              <a:t>Como un </a:t>
            </a:r>
            <a:r>
              <a:rPr lang="en-US" dirty="0" err="1"/>
              <a:t>sello</a:t>
            </a:r>
            <a:r>
              <a:rPr lang="en-US" dirty="0"/>
              <a:t> </a:t>
            </a:r>
            <a:r>
              <a:rPr lang="en-US" dirty="0" err="1"/>
              <a:t>sobre</a:t>
            </a:r>
            <a:r>
              <a:rPr lang="en-US" dirty="0"/>
              <a:t> </a:t>
            </a:r>
            <a:r>
              <a:rPr lang="en-US" dirty="0" err="1"/>
              <a:t>tu</a:t>
            </a:r>
            <a:r>
              <a:rPr lang="en-US" dirty="0"/>
              <a:t> </a:t>
            </a:r>
            <a:r>
              <a:rPr lang="en-US" dirty="0" err="1"/>
              <a:t>brazo</a:t>
            </a:r>
            <a:r>
              <a:rPr lang="en-US" dirty="0"/>
              <a:t>,</a:t>
            </a:r>
            <a:br>
              <a:rPr lang="en-US" dirty="0"/>
            </a:br>
            <a:r>
              <a:rPr lang="en-US" dirty="0" err="1"/>
              <a:t>Porque</a:t>
            </a:r>
            <a:r>
              <a:rPr lang="en-US" dirty="0"/>
              <a:t> </a:t>
            </a:r>
            <a:r>
              <a:rPr lang="en-US" dirty="0" err="1"/>
              <a:t>fuerte</a:t>
            </a:r>
            <a:r>
              <a:rPr lang="en-US" dirty="0"/>
              <a:t> </a:t>
            </a:r>
            <a:r>
              <a:rPr lang="en-US" dirty="0" err="1"/>
              <a:t>como</a:t>
            </a:r>
            <a:r>
              <a:rPr lang="en-US" dirty="0"/>
              <a:t> la </a:t>
            </a:r>
            <a:r>
              <a:rPr lang="en-US" dirty="0" err="1"/>
              <a:t>muerte</a:t>
            </a:r>
            <a:r>
              <a:rPr lang="en-US" dirty="0"/>
              <a:t> es </a:t>
            </a:r>
            <a:r>
              <a:rPr lang="en-US" dirty="0" err="1"/>
              <a:t>el</a:t>
            </a:r>
            <a:r>
              <a:rPr lang="en-US" dirty="0"/>
              <a:t> amor,</a:t>
            </a:r>
            <a:br>
              <a:rPr lang="en-US" dirty="0"/>
            </a:br>
            <a:r>
              <a:rPr lang="en-US" dirty="0" err="1"/>
              <a:t>Inexorables</a:t>
            </a:r>
            <a:r>
              <a:rPr lang="en-US" dirty="0"/>
              <a:t> </a:t>
            </a:r>
            <a:r>
              <a:rPr lang="en-US" dirty="0" err="1"/>
              <a:t>como</a:t>
            </a:r>
            <a:r>
              <a:rPr lang="en-US" dirty="0"/>
              <a:t> </a:t>
            </a:r>
            <a:r>
              <a:rPr lang="en-US" dirty="0" err="1"/>
              <a:t>el</a:t>
            </a:r>
            <a:r>
              <a:rPr lang="en-US" dirty="0"/>
              <a:t> </a:t>
            </a:r>
            <a:r>
              <a:rPr lang="en-US" dirty="0" err="1"/>
              <a:t>Seol</a:t>
            </a:r>
            <a:r>
              <a:rPr lang="en-US" dirty="0"/>
              <a:t>, </a:t>
            </a:r>
            <a:r>
              <a:rPr lang="en-US" dirty="0" err="1"/>
              <a:t>los</a:t>
            </a:r>
            <a:r>
              <a:rPr lang="en-US" dirty="0"/>
              <a:t> </a:t>
            </a:r>
            <a:r>
              <a:rPr lang="en-US" dirty="0" err="1"/>
              <a:t>celos</a:t>
            </a:r>
            <a:r>
              <a:rPr lang="en-US" dirty="0"/>
              <a:t>;</a:t>
            </a:r>
            <a:br>
              <a:rPr lang="en-US" dirty="0"/>
            </a:br>
            <a:r>
              <a:rPr lang="en-US" dirty="0"/>
              <a:t>Sus </a:t>
            </a:r>
            <a:r>
              <a:rPr lang="en-US" dirty="0" err="1"/>
              <a:t>destellos</a:t>
            </a:r>
            <a:r>
              <a:rPr lang="en-US" dirty="0"/>
              <a:t>, son </a:t>
            </a:r>
            <a:r>
              <a:rPr lang="en-US" dirty="0" err="1"/>
              <a:t>destellos</a:t>
            </a:r>
            <a:r>
              <a:rPr lang="en-US" dirty="0"/>
              <a:t> de </a:t>
            </a:r>
            <a:r>
              <a:rPr lang="en-US" dirty="0" err="1"/>
              <a:t>fuego</a:t>
            </a:r>
            <a:r>
              <a:rPr lang="en-US" dirty="0"/>
              <a:t>,</a:t>
            </a:r>
            <a:br>
              <a:rPr lang="en-US" dirty="0"/>
            </a:br>
            <a:r>
              <a:rPr lang="en-US" dirty="0"/>
              <a:t>La llama </a:t>
            </a:r>
            <a:r>
              <a:rPr lang="en-US" i="1" dirty="0" err="1"/>
              <a:t>misma</a:t>
            </a:r>
            <a:r>
              <a:rPr lang="en-US" dirty="0"/>
              <a:t> del </a:t>
            </a:r>
            <a:r>
              <a:rPr lang="en-US" dirty="0" err="1"/>
              <a:t>Señor</a:t>
            </a:r>
            <a:r>
              <a:rPr lang="en-US" dirty="0"/>
              <a:t>.</a:t>
            </a:r>
            <a:br>
              <a:rPr lang="en-US" dirty="0"/>
            </a:br>
            <a:r>
              <a:rPr lang="en-US" b="1" baseline="30000" dirty="0"/>
              <a:t> </a:t>
            </a:r>
            <a:r>
              <a:rPr lang="en-US" dirty="0"/>
              <a:t>Las </a:t>
            </a:r>
            <a:r>
              <a:rPr lang="en-US" dirty="0" err="1"/>
              <a:t>muchas</a:t>
            </a:r>
            <a:r>
              <a:rPr lang="en-US" dirty="0"/>
              <a:t> </a:t>
            </a:r>
            <a:r>
              <a:rPr lang="en-US" dirty="0" err="1"/>
              <a:t>aguas</a:t>
            </a:r>
            <a:r>
              <a:rPr lang="en-US" dirty="0"/>
              <a:t> no </a:t>
            </a:r>
            <a:r>
              <a:rPr lang="en-US" dirty="0" err="1"/>
              <a:t>podrán</a:t>
            </a:r>
            <a:r>
              <a:rPr lang="en-US" dirty="0"/>
              <a:t> </a:t>
            </a:r>
            <a:r>
              <a:rPr lang="en-US" dirty="0" err="1"/>
              <a:t>extinguir</a:t>
            </a:r>
            <a:r>
              <a:rPr lang="en-US" dirty="0"/>
              <a:t> </a:t>
            </a:r>
            <a:r>
              <a:rPr lang="en-US" dirty="0" err="1"/>
              <a:t>el</a:t>
            </a:r>
            <a:r>
              <a:rPr lang="en-US" dirty="0"/>
              <a:t> amor,</a:t>
            </a:r>
            <a:br>
              <a:rPr lang="en-US" dirty="0"/>
            </a:br>
            <a:r>
              <a:rPr lang="en-US" dirty="0"/>
              <a:t>Ni </a:t>
            </a:r>
            <a:r>
              <a:rPr lang="en-US" dirty="0" err="1"/>
              <a:t>los</a:t>
            </a:r>
            <a:r>
              <a:rPr lang="en-US" dirty="0"/>
              <a:t> </a:t>
            </a:r>
            <a:r>
              <a:rPr lang="en-US" dirty="0" err="1"/>
              <a:t>ríos</a:t>
            </a:r>
            <a:r>
              <a:rPr lang="en-US" dirty="0"/>
              <a:t> lo </a:t>
            </a:r>
            <a:r>
              <a:rPr lang="en-US" dirty="0" err="1"/>
              <a:t>apagarán</a:t>
            </a:r>
            <a:r>
              <a:rPr lang="en-US" dirty="0"/>
              <a:t>.</a:t>
            </a:r>
            <a:br>
              <a:rPr lang="en-US" dirty="0"/>
            </a:br>
            <a:r>
              <a:rPr lang="en-US" dirty="0"/>
              <a:t>Si </a:t>
            </a:r>
            <a:r>
              <a:rPr lang="en-US" dirty="0" err="1"/>
              <a:t>el</a:t>
            </a:r>
            <a:r>
              <a:rPr lang="en-US" dirty="0"/>
              <a:t> hombre </a:t>
            </a:r>
            <a:r>
              <a:rPr lang="en-US" dirty="0" err="1"/>
              <a:t>diera</a:t>
            </a:r>
            <a:r>
              <a:rPr lang="en-US" dirty="0"/>
              <a:t> </a:t>
            </a:r>
            <a:r>
              <a:rPr lang="en-US" dirty="0" err="1"/>
              <a:t>todos</a:t>
            </a:r>
            <a:r>
              <a:rPr lang="en-US" dirty="0"/>
              <a:t> </a:t>
            </a:r>
            <a:r>
              <a:rPr lang="en-US" dirty="0" err="1"/>
              <a:t>los</a:t>
            </a:r>
            <a:r>
              <a:rPr lang="en-US" dirty="0"/>
              <a:t> </a:t>
            </a:r>
            <a:r>
              <a:rPr lang="en-US" dirty="0" err="1"/>
              <a:t>bienes</a:t>
            </a:r>
            <a:r>
              <a:rPr lang="en-US" dirty="0"/>
              <a:t> de </a:t>
            </a:r>
            <a:r>
              <a:rPr lang="en-US" dirty="0" err="1"/>
              <a:t>su</a:t>
            </a:r>
            <a:r>
              <a:rPr lang="en-US" dirty="0"/>
              <a:t> casa </a:t>
            </a:r>
            <a:r>
              <a:rPr lang="en-US" dirty="0" err="1"/>
              <a:t>por</a:t>
            </a:r>
            <a:r>
              <a:rPr lang="en-US" dirty="0"/>
              <a:t> amor,</a:t>
            </a:r>
            <a:br>
              <a:rPr lang="en-US" dirty="0"/>
            </a:br>
            <a:r>
              <a:rPr lang="en-US" dirty="0"/>
              <a:t>Solo </a:t>
            </a:r>
            <a:r>
              <a:rPr lang="en-US" dirty="0" err="1"/>
              <a:t>lograría</a:t>
            </a:r>
            <a:r>
              <a:rPr lang="en-US" dirty="0"/>
              <a:t> </a:t>
            </a:r>
            <a:r>
              <a:rPr lang="en-US" dirty="0" err="1"/>
              <a:t>desprecio</a:t>
            </a:r>
            <a:r>
              <a:rPr lang="en-US" dirty="0"/>
              <a:t>.</a:t>
            </a:r>
          </a:p>
        </p:txBody>
      </p:sp>
    </p:spTree>
    <p:extLst>
      <p:ext uri="{BB962C8B-B14F-4D97-AF65-F5344CB8AC3E}">
        <p14:creationId xmlns:p14="http://schemas.microsoft.com/office/powerpoint/2010/main" val="419712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E2D3DCD-4716-40AA-90C0-6F2F9F116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endParaRPr>
          </a:p>
        </p:txBody>
      </p:sp>
      <p:sp>
        <p:nvSpPr>
          <p:cNvPr id="12" name="Rectangle 11">
            <a:extLst>
              <a:ext uri="{FF2B5EF4-FFF2-40B4-BE49-F238E27FC236}">
                <a16:creationId xmlns:a16="http://schemas.microsoft.com/office/drawing/2014/main" xmlns="" id="{037BACED-9574-4AAE-9D04-5100308350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6" y="4225845"/>
            <a:ext cx="9144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 name="Title 1">
            <a:extLst>
              <a:ext uri="{FF2B5EF4-FFF2-40B4-BE49-F238E27FC236}">
                <a16:creationId xmlns:a16="http://schemas.microsoft.com/office/drawing/2014/main" xmlns="" id="{9D816652-E95E-40C9-B397-C76AFE1C2028}"/>
              </a:ext>
            </a:extLst>
          </p:cNvPr>
          <p:cNvSpPr>
            <a:spLocks noGrp="1"/>
          </p:cNvSpPr>
          <p:nvPr>
            <p:ph type="ctrTitle"/>
          </p:nvPr>
        </p:nvSpPr>
        <p:spPr>
          <a:xfrm>
            <a:off x="208344" y="4355692"/>
            <a:ext cx="8727312" cy="772899"/>
          </a:xfrm>
        </p:spPr>
        <p:txBody>
          <a:bodyPr anchor="b">
            <a:normAutofit/>
          </a:bodyPr>
          <a:lstStyle/>
          <a:p>
            <a:r>
              <a:rPr lang="en-US" sz="3600" dirty="0">
                <a:solidFill>
                  <a:schemeClr val="tx1"/>
                </a:solidFill>
              </a:rPr>
              <a:t>“I am my beloved’s, And his </a:t>
            </a:r>
            <a:r>
              <a:rPr lang="en-US" sz="3600" dirty="0">
                <a:solidFill>
                  <a:srgbClr val="FFFF00"/>
                </a:solidFill>
              </a:rPr>
              <a:t>desire</a:t>
            </a:r>
            <a:r>
              <a:rPr lang="en-US" sz="3600" dirty="0">
                <a:solidFill>
                  <a:schemeClr val="tx1"/>
                </a:solidFill>
              </a:rPr>
              <a:t> is toward me.”</a:t>
            </a:r>
          </a:p>
        </p:txBody>
      </p:sp>
      <p:sp>
        <p:nvSpPr>
          <p:cNvPr id="3" name="Subtitle 2">
            <a:extLst>
              <a:ext uri="{FF2B5EF4-FFF2-40B4-BE49-F238E27FC236}">
                <a16:creationId xmlns:a16="http://schemas.microsoft.com/office/drawing/2014/main" xmlns="" id="{6FABE257-83AA-474D-BCC2-238EE02A29AD}"/>
              </a:ext>
            </a:extLst>
          </p:cNvPr>
          <p:cNvSpPr>
            <a:spLocks noGrp="1"/>
          </p:cNvSpPr>
          <p:nvPr>
            <p:ph type="subTitle" idx="1"/>
          </p:nvPr>
        </p:nvSpPr>
        <p:spPr>
          <a:xfrm>
            <a:off x="208344" y="5132427"/>
            <a:ext cx="8383245" cy="664777"/>
          </a:xfrm>
        </p:spPr>
        <p:txBody>
          <a:bodyPr>
            <a:normAutofit/>
          </a:bodyPr>
          <a:lstStyle/>
          <a:p>
            <a:r>
              <a:rPr lang="en-US" sz="1700" dirty="0">
                <a:solidFill>
                  <a:srgbClr val="FFFFFF"/>
                </a:solidFill>
              </a:rPr>
              <a:t>Song 7:10 </a:t>
            </a:r>
            <a:r>
              <a:rPr lang="en-US" sz="1700" i="1" dirty="0">
                <a:solidFill>
                  <a:srgbClr val="FFFFFF"/>
                </a:solidFill>
              </a:rPr>
              <a:t>(note also 2:16, 6:3)</a:t>
            </a:r>
          </a:p>
        </p:txBody>
      </p:sp>
      <p:pic>
        <p:nvPicPr>
          <p:cNvPr id="5" name="Picture 4" descr="A close up of a flowers">
            <a:extLst>
              <a:ext uri="{FF2B5EF4-FFF2-40B4-BE49-F238E27FC236}">
                <a16:creationId xmlns:a16="http://schemas.microsoft.com/office/drawing/2014/main" xmlns="" id="{0EF5E38D-0785-4482-91F2-A65E2DFB5889}"/>
              </a:ext>
            </a:extLst>
          </p:cNvPr>
          <p:cNvPicPr>
            <a:picLocks noChangeAspect="1"/>
          </p:cNvPicPr>
          <p:nvPr/>
        </p:nvPicPr>
        <p:blipFill rotWithShape="1">
          <a:blip r:embed="rId3"/>
          <a:srcRect t="8315" b="22163"/>
          <a:stretch/>
        </p:blipFill>
        <p:spPr>
          <a:xfrm>
            <a:off x="20" y="10"/>
            <a:ext cx="9143980" cy="4243361"/>
          </a:xfrm>
          <a:prstGeom prst="rect">
            <a:avLst/>
          </a:prstGeom>
        </p:spPr>
      </p:pic>
      <p:sp>
        <p:nvSpPr>
          <p:cNvPr id="7" name="Title 1">
            <a:extLst>
              <a:ext uri="{FF2B5EF4-FFF2-40B4-BE49-F238E27FC236}">
                <a16:creationId xmlns:a16="http://schemas.microsoft.com/office/drawing/2014/main" xmlns="" id="{3E7C2A3B-C9C5-4E5C-8133-46B4A8581FDC}"/>
              </a:ext>
            </a:extLst>
          </p:cNvPr>
          <p:cNvSpPr txBox="1">
            <a:spLocks/>
          </p:cNvSpPr>
          <p:nvPr/>
        </p:nvSpPr>
        <p:spPr>
          <a:xfrm>
            <a:off x="208344" y="5431439"/>
            <a:ext cx="8935656" cy="772899"/>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400" b="0" kern="1200" cap="all" baseline="0">
                <a:blipFill dpi="0" rotWithShape="1">
                  <a:blip r:embed="rId4"/>
                  <a:srcRect/>
                  <a:tile tx="6350" ty="-127000" sx="65000" sy="64000" flip="none" algn="tl"/>
                </a:blipFill>
                <a:latin typeface="+mj-lt"/>
                <a:ea typeface="+mj-ea"/>
                <a:cs typeface="+mj-cs"/>
              </a:defRPr>
            </a:lvl1pPr>
          </a:lstStyle>
          <a:p>
            <a:pPr>
              <a:defRPr/>
            </a:pPr>
            <a:r>
              <a:rPr lang="en-US" sz="3600" dirty="0">
                <a:solidFill>
                  <a:prstClr val="white"/>
                </a:solidFill>
              </a:rPr>
              <a:t>“</a:t>
            </a:r>
            <a:r>
              <a:rPr lang="es-ES" sz="3600" dirty="0">
                <a:solidFill>
                  <a:prstClr val="white"/>
                </a:solidFill>
              </a:rPr>
              <a:t>Yo soy de mi amado, Y para mí es todo su </a:t>
            </a:r>
            <a:r>
              <a:rPr lang="es-ES" sz="3600" dirty="0">
                <a:solidFill>
                  <a:srgbClr val="FFFF00"/>
                </a:solidFill>
              </a:rPr>
              <a:t>deseo</a:t>
            </a:r>
            <a:r>
              <a:rPr lang="es-ES" sz="3600" dirty="0">
                <a:solidFill>
                  <a:prstClr val="white"/>
                </a:solidFill>
              </a:rPr>
              <a:t>.</a:t>
            </a:r>
            <a:r>
              <a:rPr lang="en-US" sz="3600" dirty="0">
                <a:solidFill>
                  <a:prstClr val="white"/>
                </a:solidFill>
              </a:rPr>
              <a:t>”</a:t>
            </a:r>
          </a:p>
        </p:txBody>
      </p:sp>
      <p:sp>
        <p:nvSpPr>
          <p:cNvPr id="8" name="Subtitle 2">
            <a:extLst>
              <a:ext uri="{FF2B5EF4-FFF2-40B4-BE49-F238E27FC236}">
                <a16:creationId xmlns:a16="http://schemas.microsoft.com/office/drawing/2014/main" xmlns="" id="{33099BF2-5223-4829-8385-BEAE39362F4C}"/>
              </a:ext>
            </a:extLst>
          </p:cNvPr>
          <p:cNvSpPr txBox="1">
            <a:spLocks/>
          </p:cNvSpPr>
          <p:nvPr/>
        </p:nvSpPr>
        <p:spPr>
          <a:xfrm>
            <a:off x="208344" y="6204338"/>
            <a:ext cx="8383245" cy="6647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9pPr>
          </a:lstStyle>
          <a:p>
            <a:pPr>
              <a:buClr>
                <a:srgbClr val="D34817">
                  <a:lumMod val="75000"/>
                </a:srgbClr>
              </a:buClr>
              <a:defRPr/>
            </a:pPr>
            <a:r>
              <a:rPr lang="en-US" sz="1700" dirty="0" err="1">
                <a:solidFill>
                  <a:srgbClr val="FFFFFF"/>
                </a:solidFill>
              </a:rPr>
              <a:t>Cantares</a:t>
            </a:r>
            <a:r>
              <a:rPr lang="en-US" sz="1700" dirty="0">
                <a:solidFill>
                  <a:srgbClr val="FFFFFF"/>
                </a:solidFill>
              </a:rPr>
              <a:t> 7:10 </a:t>
            </a:r>
            <a:r>
              <a:rPr lang="en-US" sz="1700" i="1" dirty="0">
                <a:solidFill>
                  <a:srgbClr val="FFFFFF"/>
                </a:solidFill>
              </a:rPr>
              <a:t>(</a:t>
            </a:r>
            <a:r>
              <a:rPr lang="en-US" sz="1700" i="1" dirty="0" err="1">
                <a:solidFill>
                  <a:srgbClr val="FFFFFF"/>
                </a:solidFill>
              </a:rPr>
              <a:t>nótese</a:t>
            </a:r>
            <a:r>
              <a:rPr lang="en-US" sz="1700" i="1" dirty="0">
                <a:solidFill>
                  <a:srgbClr val="FFFFFF"/>
                </a:solidFill>
              </a:rPr>
              <a:t> </a:t>
            </a:r>
            <a:r>
              <a:rPr lang="en-US" sz="1700" i="1" dirty="0" err="1">
                <a:solidFill>
                  <a:srgbClr val="FFFFFF"/>
                </a:solidFill>
              </a:rPr>
              <a:t>también</a:t>
            </a:r>
            <a:r>
              <a:rPr lang="en-US" sz="1700" i="1" dirty="0">
                <a:solidFill>
                  <a:srgbClr val="FFFFFF"/>
                </a:solidFill>
              </a:rPr>
              <a:t> 2:16, 6:3)</a:t>
            </a:r>
          </a:p>
        </p:txBody>
      </p:sp>
    </p:spTree>
    <p:extLst>
      <p:ext uri="{BB962C8B-B14F-4D97-AF65-F5344CB8AC3E}">
        <p14:creationId xmlns:p14="http://schemas.microsoft.com/office/powerpoint/2010/main" val="2002083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9A3D0CE2-91FF-49B3-A5D8-181E900D75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 xmlns:a16="http://schemas.microsoft.com/office/drawing/2014/main" id="{58AEBD96-C315-4F53-9D9E-0E20E993EB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78916AAA-66F6-4DFA-88ED-7E27CF6B8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 xmlns:a16="http://schemas.microsoft.com/office/drawing/2014/main" id="{A137D43F-BAD6-47F1-AA65-AEEA38A2FF3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 xmlns:a16="http://schemas.microsoft.com/office/drawing/2014/main" id="{D512C9B2-6B22-4211-A940-FCD7C2CD0BE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 xmlns:a16="http://schemas.microsoft.com/office/drawing/2014/main" id="{85F7DB84-CDE7-46F8-90DD-9D048A7D52D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 xmlns:a16="http://schemas.microsoft.com/office/drawing/2014/main" id="{E8035907-EB9C-4E11-8A9B-D25B0AD8D7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endParaRPr>
          </a:p>
        </p:txBody>
      </p:sp>
      <p:sp>
        <p:nvSpPr>
          <p:cNvPr id="3" name="Text Placeholder 2">
            <a:extLst>
              <a:ext uri="{FF2B5EF4-FFF2-40B4-BE49-F238E27FC236}">
                <a16:creationId xmlns="" xmlns:a16="http://schemas.microsoft.com/office/drawing/2014/main" id="{64F6B062-26F6-4D79-B411-75F57D7D9E84}"/>
              </a:ext>
            </a:extLst>
          </p:cNvPr>
          <p:cNvSpPr>
            <a:spLocks noGrp="1"/>
          </p:cNvSpPr>
          <p:nvPr>
            <p:ph type="body" idx="1"/>
          </p:nvPr>
        </p:nvSpPr>
        <p:spPr>
          <a:xfrm>
            <a:off x="5657343" y="993598"/>
            <a:ext cx="3321269" cy="2188125"/>
          </a:xfrm>
        </p:spPr>
        <p:txBody>
          <a:bodyPr vert="horz" lIns="91440" tIns="45720" rIns="91440" bIns="45720" rtlCol="0" anchor="ctr">
            <a:normAutofit/>
          </a:bodyPr>
          <a:lstStyle/>
          <a:p>
            <a:pPr algn="ctr"/>
            <a:r>
              <a:rPr lang="en-US" sz="2400" dirty="0"/>
              <a:t>What conclusion(s) should be taken from these verses?</a:t>
            </a:r>
          </a:p>
        </p:txBody>
      </p:sp>
      <p:grpSp>
        <p:nvGrpSpPr>
          <p:cNvPr id="20" name="Group 19">
            <a:extLst>
              <a:ext uri="{FF2B5EF4-FFF2-40B4-BE49-F238E27FC236}">
                <a16:creationId xmlns="" xmlns:a16="http://schemas.microsoft.com/office/drawing/2014/main" id="{B4CFDD4A-4FA1-4CD9-90D5-E253C2040BA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86113" y="720071"/>
            <a:ext cx="4063401" cy="5417858"/>
            <a:chOff x="1311770" y="720071"/>
            <a:chExt cx="5417868" cy="5417858"/>
          </a:xfrm>
        </p:grpSpPr>
        <p:sp>
          <p:nvSpPr>
            <p:cNvPr id="21" name="Oval 20">
              <a:extLst>
                <a:ext uri="{FF2B5EF4-FFF2-40B4-BE49-F238E27FC236}">
                  <a16:creationId xmlns="" xmlns:a16="http://schemas.microsoft.com/office/drawing/2014/main" id="{4AB5B6FA-7B4F-437A-9C78-144C7DCD1EC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311770" y="720071"/>
              <a:ext cx="5417868" cy="5417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22" name="Oval 21">
              <a:extLst>
                <a:ext uri="{FF2B5EF4-FFF2-40B4-BE49-F238E27FC236}">
                  <a16:creationId xmlns="" xmlns:a16="http://schemas.microsoft.com/office/drawing/2014/main" id="{A4199C21-6AE0-4F6F-AA96-6FFF97BB95E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598390" y="1006688"/>
              <a:ext cx="4844628" cy="4844620"/>
            </a:xfrm>
            <a:prstGeom prst="ellipse">
              <a:avLst/>
            </a:prstGeom>
            <a:noFill/>
            <a:ln w="25400" cap="flat" cmpd="sng" algn="ctr">
              <a:solidFill>
                <a:sysClr val="window" lastClr="FFFFFF"/>
              </a:solidFill>
              <a:prstDash val="solid"/>
            </a:ln>
            <a:effectLst/>
          </p:spPr>
          <p:txBody>
            <a:bodyPr rtlCol="0" anchor="ctr"/>
            <a:lstStyle/>
            <a:p>
              <a:pPr algn="ctr" defTabSz="914400">
                <a:defRPr/>
              </a:pPr>
              <a:endParaRPr lang="en-US" kern="0" dirty="0">
                <a:solidFill>
                  <a:prstClr val="white"/>
                </a:solidFill>
                <a:latin typeface="Calibri"/>
              </a:endParaRPr>
            </a:p>
          </p:txBody>
        </p:sp>
      </p:grpSp>
      <p:sp>
        <p:nvSpPr>
          <p:cNvPr id="2" name="Title 1">
            <a:extLst>
              <a:ext uri="{FF2B5EF4-FFF2-40B4-BE49-F238E27FC236}">
                <a16:creationId xmlns="" xmlns:a16="http://schemas.microsoft.com/office/drawing/2014/main" id="{F95799CA-B89E-45F0-B54C-8C6CC94B7299}"/>
              </a:ext>
            </a:extLst>
          </p:cNvPr>
          <p:cNvSpPr>
            <a:spLocks noGrp="1"/>
          </p:cNvSpPr>
          <p:nvPr>
            <p:ph type="title"/>
          </p:nvPr>
        </p:nvSpPr>
        <p:spPr>
          <a:xfrm>
            <a:off x="1288130" y="1316890"/>
            <a:ext cx="3454795" cy="4224216"/>
          </a:xfrm>
        </p:spPr>
        <p:txBody>
          <a:bodyPr vert="horz" lIns="91440" tIns="45720" rIns="91440" bIns="45720" rtlCol="0" anchor="ctr">
            <a:normAutofit/>
          </a:bodyPr>
          <a:lstStyle/>
          <a:p>
            <a:pPr algn="ctr"/>
            <a:r>
              <a:rPr lang="en-US" sz="5200" dirty="0">
                <a:solidFill>
                  <a:srgbClr val="FFFFFF"/>
                </a:solidFill>
              </a:rPr>
              <a:t>Exercise</a:t>
            </a:r>
            <a:br>
              <a:rPr lang="en-US" sz="5200" dirty="0">
                <a:solidFill>
                  <a:srgbClr val="FFFFFF"/>
                </a:solidFill>
              </a:rPr>
            </a:br>
            <a:r>
              <a:rPr lang="en-US" sz="5200" dirty="0">
                <a:solidFill>
                  <a:srgbClr val="FFFFFF"/>
                </a:solidFill>
              </a:rPr>
              <a:t>/</a:t>
            </a:r>
            <a:br>
              <a:rPr lang="en-US" sz="5200" dirty="0">
                <a:solidFill>
                  <a:srgbClr val="FFFFFF"/>
                </a:solidFill>
              </a:rPr>
            </a:br>
            <a:r>
              <a:rPr lang="en-US" sz="5200" dirty="0">
                <a:solidFill>
                  <a:srgbClr val="FFFFFF"/>
                </a:solidFill>
              </a:rPr>
              <a:t>EJERCICIO</a:t>
            </a:r>
          </a:p>
        </p:txBody>
      </p:sp>
      <p:sp>
        <p:nvSpPr>
          <p:cNvPr id="24" name="Rectangle 23">
            <a:extLst>
              <a:ext uri="{FF2B5EF4-FFF2-40B4-BE49-F238E27FC236}">
                <a16:creationId xmlns="" xmlns:a16="http://schemas.microsoft.com/office/drawing/2014/main" id="{D9C69FA7-0958-4ED9-A0DF-E87A0C137B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3701706" y="3398742"/>
            <a:ext cx="3657600"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 Placeholder 2">
            <a:extLst>
              <a:ext uri="{FF2B5EF4-FFF2-40B4-BE49-F238E27FC236}">
                <a16:creationId xmlns="" xmlns:a16="http://schemas.microsoft.com/office/drawing/2014/main" id="{3B3CE307-E743-CBF1-6B68-BAEA10BFBB20}"/>
              </a:ext>
            </a:extLst>
          </p:cNvPr>
          <p:cNvSpPr txBox="1">
            <a:spLocks/>
          </p:cNvSpPr>
          <p:nvPr/>
        </p:nvSpPr>
        <p:spPr>
          <a:xfrm>
            <a:off x="5657344" y="3769045"/>
            <a:ext cx="3321269" cy="218812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pPr algn="ctr">
              <a:buClr>
                <a:srgbClr val="D34817">
                  <a:lumMod val="75000"/>
                </a:srgbClr>
              </a:buClr>
            </a:pPr>
            <a:r>
              <a:rPr lang="es-ES_tradnl" sz="2400" dirty="0">
                <a:solidFill>
                  <a:srgbClr val="D34817">
                    <a:lumMod val="50000"/>
                  </a:srgbClr>
                </a:solidFill>
              </a:rPr>
              <a:t>¿</a:t>
            </a:r>
            <a:r>
              <a:rPr lang="es-ES_tradnl" sz="2400" dirty="0" smtClean="0">
                <a:solidFill>
                  <a:srgbClr val="D34817">
                    <a:lumMod val="50000"/>
                  </a:srgbClr>
                </a:solidFill>
              </a:rPr>
              <a:t>Qué </a:t>
            </a:r>
            <a:r>
              <a:rPr lang="es-ES_tradnl" sz="2400" dirty="0">
                <a:solidFill>
                  <a:srgbClr val="D34817">
                    <a:lumMod val="50000"/>
                  </a:srgbClr>
                </a:solidFill>
              </a:rPr>
              <a:t>conclusiones </a:t>
            </a:r>
            <a:r>
              <a:rPr lang="es-ES_tradnl" sz="2400" dirty="0" smtClean="0">
                <a:solidFill>
                  <a:srgbClr val="D34817">
                    <a:lumMod val="50000"/>
                  </a:srgbClr>
                </a:solidFill>
              </a:rPr>
              <a:t>deben sacarse </a:t>
            </a:r>
            <a:r>
              <a:rPr lang="es-ES_tradnl" sz="2400" dirty="0">
                <a:solidFill>
                  <a:srgbClr val="D34817">
                    <a:lumMod val="50000"/>
                  </a:srgbClr>
                </a:solidFill>
              </a:rPr>
              <a:t>de estos versículos? </a:t>
            </a:r>
          </a:p>
        </p:txBody>
      </p:sp>
    </p:spTree>
    <p:extLst>
      <p:ext uri="{BB962C8B-B14F-4D97-AF65-F5344CB8AC3E}">
        <p14:creationId xmlns:p14="http://schemas.microsoft.com/office/powerpoint/2010/main" val="99010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p:txBody>
          <a:bodyPr/>
          <a:lstStyle/>
          <a:p>
            <a:r>
              <a:rPr lang="en-US" dirty="0"/>
              <a:t>Song 8:6-7</a:t>
            </a:r>
            <a:br>
              <a:rPr lang="en-US" dirty="0"/>
            </a:br>
            <a:r>
              <a:rPr lang="en-US" dirty="0" err="1"/>
              <a:t>cantares</a:t>
            </a:r>
            <a:r>
              <a:rPr lang="en-US" dirty="0"/>
              <a:t> 8:6-7</a:t>
            </a:r>
          </a:p>
        </p:txBody>
      </p:sp>
      <p:sp>
        <p:nvSpPr>
          <p:cNvPr id="11" name="Text Placeholder 10">
            <a:extLst>
              <a:ext uri="{FF2B5EF4-FFF2-40B4-BE49-F238E27FC236}">
                <a16:creationId xmlns="" xmlns:a16="http://schemas.microsoft.com/office/drawing/2014/main" id="{832B089C-0E60-4B13-91A9-5A763C07BE85}"/>
              </a:ext>
            </a:extLst>
          </p:cNvPr>
          <p:cNvSpPr>
            <a:spLocks noGrp="1"/>
          </p:cNvSpPr>
          <p:nvPr>
            <p:ph type="body" idx="1"/>
          </p:nvPr>
        </p:nvSpPr>
        <p:spPr/>
        <p:txBody>
          <a:bodyPr/>
          <a:lstStyle/>
          <a:p>
            <a:r>
              <a:rPr lang="en-US" dirty="0"/>
              <a:t>NKJV</a:t>
            </a:r>
          </a:p>
        </p:txBody>
      </p:sp>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2743200"/>
            <a:ext cx="3657600" cy="3803374"/>
          </a:xfrm>
        </p:spPr>
        <p:txBody>
          <a:bodyPr>
            <a:normAutofit fontScale="85000" lnSpcReduction="10000"/>
          </a:bodyPr>
          <a:lstStyle/>
          <a:p>
            <a:pPr marL="0" indent="0">
              <a:lnSpc>
                <a:spcPct val="120000"/>
              </a:lnSpc>
              <a:spcBef>
                <a:spcPts val="0"/>
              </a:spcBef>
              <a:buNone/>
            </a:pPr>
            <a:r>
              <a:rPr lang="en-US" b="1" dirty="0"/>
              <a:t>The Shulamite to Her Beloved</a:t>
            </a:r>
          </a:p>
          <a:p>
            <a:pPr marL="0" indent="0">
              <a:lnSpc>
                <a:spcPct val="120000"/>
              </a:lnSpc>
              <a:spcBef>
                <a:spcPts val="0"/>
              </a:spcBef>
              <a:buNone/>
            </a:pPr>
            <a:r>
              <a:rPr lang="en-US" dirty="0"/>
              <a:t>Set me as a seal upon your heart,</a:t>
            </a:r>
            <a:br>
              <a:rPr lang="en-US" dirty="0"/>
            </a:br>
            <a:r>
              <a:rPr lang="en-US" dirty="0"/>
              <a:t>As a seal upon your arm;</a:t>
            </a:r>
            <a:br>
              <a:rPr lang="en-US" dirty="0"/>
            </a:br>
            <a:r>
              <a:rPr lang="en-US" dirty="0"/>
              <a:t>For love </a:t>
            </a:r>
            <a:r>
              <a:rPr lang="en-US" i="1" dirty="0"/>
              <a:t>is as</a:t>
            </a:r>
            <a:r>
              <a:rPr lang="en-US" dirty="0"/>
              <a:t> strong as death,</a:t>
            </a:r>
            <a:br>
              <a:rPr lang="en-US" dirty="0"/>
            </a:br>
            <a:r>
              <a:rPr lang="en-US" dirty="0"/>
              <a:t>Jealousy </a:t>
            </a:r>
            <a:r>
              <a:rPr lang="en-US" i="1" dirty="0"/>
              <a:t>as</a:t>
            </a:r>
            <a:r>
              <a:rPr lang="en-US" dirty="0"/>
              <a:t> cruel as the grave;</a:t>
            </a:r>
            <a:br>
              <a:rPr lang="en-US" dirty="0"/>
            </a:br>
            <a:r>
              <a:rPr lang="en-US" dirty="0"/>
              <a:t>Its flames </a:t>
            </a:r>
            <a:r>
              <a:rPr lang="en-US" i="1" dirty="0"/>
              <a:t>are</a:t>
            </a:r>
            <a:r>
              <a:rPr lang="en-US" dirty="0"/>
              <a:t> flames of fire,</a:t>
            </a:r>
            <a:br>
              <a:rPr lang="en-US" dirty="0"/>
            </a:br>
            <a:r>
              <a:rPr lang="en-US" dirty="0"/>
              <a:t>A most vehement flame.</a:t>
            </a:r>
          </a:p>
          <a:p>
            <a:pPr marL="0" indent="0">
              <a:lnSpc>
                <a:spcPct val="120000"/>
              </a:lnSpc>
              <a:spcBef>
                <a:spcPts val="0"/>
              </a:spcBef>
              <a:buNone/>
            </a:pPr>
            <a:r>
              <a:rPr lang="en-US" dirty="0"/>
              <a:t>Many waters cannot quench love,</a:t>
            </a:r>
            <a:br>
              <a:rPr lang="en-US" dirty="0"/>
            </a:br>
            <a:r>
              <a:rPr lang="en-US" dirty="0"/>
              <a:t>Nor can the floods drown it.</a:t>
            </a:r>
            <a:br>
              <a:rPr lang="en-US" dirty="0"/>
            </a:br>
            <a:r>
              <a:rPr lang="en-US" dirty="0"/>
              <a:t>If a man would give for love</a:t>
            </a:r>
            <a:br>
              <a:rPr lang="en-US" dirty="0"/>
            </a:br>
            <a:r>
              <a:rPr lang="en-US" dirty="0"/>
              <a:t>All the wealth of his house,</a:t>
            </a:r>
            <a:br>
              <a:rPr lang="en-US" dirty="0"/>
            </a:br>
            <a:r>
              <a:rPr lang="en-US" dirty="0"/>
              <a:t>It would be utterly despised.</a:t>
            </a:r>
          </a:p>
        </p:txBody>
      </p:sp>
      <p:sp>
        <p:nvSpPr>
          <p:cNvPr id="13" name="Text Placeholder 12">
            <a:extLst>
              <a:ext uri="{FF2B5EF4-FFF2-40B4-BE49-F238E27FC236}">
                <a16:creationId xmlns="" xmlns:a16="http://schemas.microsoft.com/office/drawing/2014/main" id="{DF489F66-0382-4DFD-AB22-7AE2641B0E21}"/>
              </a:ext>
            </a:extLst>
          </p:cNvPr>
          <p:cNvSpPr>
            <a:spLocks noGrp="1"/>
          </p:cNvSpPr>
          <p:nvPr>
            <p:ph type="body" sz="quarter" idx="3"/>
          </p:nvPr>
        </p:nvSpPr>
        <p:spPr/>
        <p:txBody>
          <a:bodyPr/>
          <a:lstStyle/>
          <a:p>
            <a:r>
              <a:rPr lang="en-US" dirty="0"/>
              <a:t>NBLA</a:t>
            </a:r>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820792" y="2743200"/>
            <a:ext cx="4059047" cy="3803374"/>
          </a:xfrm>
        </p:spPr>
        <p:txBody>
          <a:bodyPr>
            <a:normAutofit fontScale="85000" lnSpcReduction="20000"/>
          </a:bodyPr>
          <a:lstStyle/>
          <a:p>
            <a:pPr marL="0" indent="0">
              <a:lnSpc>
                <a:spcPct val="120000"/>
              </a:lnSpc>
              <a:spcBef>
                <a:spcPts val="0"/>
              </a:spcBef>
              <a:buNone/>
            </a:pPr>
            <a:r>
              <a:rPr lang="en-US" b="1" dirty="0"/>
              <a:t>La </a:t>
            </a:r>
            <a:r>
              <a:rPr lang="en-US" b="1" dirty="0" err="1"/>
              <a:t>Sulamita</a:t>
            </a:r>
            <a:r>
              <a:rPr lang="en-US" b="1" dirty="0"/>
              <a:t> a </a:t>
            </a:r>
            <a:r>
              <a:rPr lang="en-US" b="1" dirty="0" err="1"/>
              <a:t>Su</a:t>
            </a:r>
            <a:r>
              <a:rPr lang="en-US" b="1" dirty="0"/>
              <a:t> Amado</a:t>
            </a:r>
          </a:p>
          <a:p>
            <a:pPr marL="0" indent="0">
              <a:lnSpc>
                <a:spcPct val="120000"/>
              </a:lnSpc>
              <a:spcBef>
                <a:spcPts val="0"/>
              </a:spcBef>
              <a:buNone/>
            </a:pPr>
            <a:r>
              <a:rPr lang="en-US" dirty="0" err="1"/>
              <a:t>Ponme</a:t>
            </a:r>
            <a:r>
              <a:rPr lang="en-US" dirty="0"/>
              <a:t> </a:t>
            </a:r>
            <a:r>
              <a:rPr lang="en-US" dirty="0" err="1"/>
              <a:t>como</a:t>
            </a:r>
            <a:r>
              <a:rPr lang="en-US" dirty="0"/>
              <a:t> un </a:t>
            </a:r>
            <a:r>
              <a:rPr lang="en-US" dirty="0" err="1"/>
              <a:t>sello</a:t>
            </a:r>
            <a:r>
              <a:rPr lang="en-US" dirty="0"/>
              <a:t> </a:t>
            </a:r>
            <a:r>
              <a:rPr lang="en-US" dirty="0" err="1"/>
              <a:t>sobre</a:t>
            </a:r>
            <a:r>
              <a:rPr lang="en-US" dirty="0"/>
              <a:t> </a:t>
            </a:r>
            <a:r>
              <a:rPr lang="en-US" dirty="0" err="1"/>
              <a:t>tu</a:t>
            </a:r>
            <a:r>
              <a:rPr lang="en-US" dirty="0"/>
              <a:t> </a:t>
            </a:r>
            <a:r>
              <a:rPr lang="en-US" dirty="0" err="1"/>
              <a:t>corazón</a:t>
            </a:r>
            <a:r>
              <a:rPr lang="en-US" dirty="0"/>
              <a:t>,</a:t>
            </a:r>
            <a:br>
              <a:rPr lang="en-US" dirty="0"/>
            </a:br>
            <a:r>
              <a:rPr lang="en-US" dirty="0"/>
              <a:t>Como un </a:t>
            </a:r>
            <a:r>
              <a:rPr lang="en-US" dirty="0" err="1"/>
              <a:t>sello</a:t>
            </a:r>
            <a:r>
              <a:rPr lang="en-US" dirty="0"/>
              <a:t> </a:t>
            </a:r>
            <a:r>
              <a:rPr lang="en-US" dirty="0" err="1"/>
              <a:t>sobre</a:t>
            </a:r>
            <a:r>
              <a:rPr lang="en-US" dirty="0"/>
              <a:t> </a:t>
            </a:r>
            <a:r>
              <a:rPr lang="en-US" dirty="0" err="1"/>
              <a:t>tu</a:t>
            </a:r>
            <a:r>
              <a:rPr lang="en-US" dirty="0"/>
              <a:t> </a:t>
            </a:r>
            <a:r>
              <a:rPr lang="en-US" dirty="0" err="1"/>
              <a:t>brazo</a:t>
            </a:r>
            <a:r>
              <a:rPr lang="en-US" dirty="0"/>
              <a:t>,</a:t>
            </a:r>
            <a:br>
              <a:rPr lang="en-US" dirty="0"/>
            </a:br>
            <a:r>
              <a:rPr lang="en-US" dirty="0" err="1"/>
              <a:t>Porque</a:t>
            </a:r>
            <a:r>
              <a:rPr lang="en-US" dirty="0"/>
              <a:t> </a:t>
            </a:r>
            <a:r>
              <a:rPr lang="en-US" dirty="0" err="1"/>
              <a:t>fuerte</a:t>
            </a:r>
            <a:r>
              <a:rPr lang="en-US" dirty="0"/>
              <a:t> </a:t>
            </a:r>
            <a:r>
              <a:rPr lang="en-US" dirty="0" err="1"/>
              <a:t>como</a:t>
            </a:r>
            <a:r>
              <a:rPr lang="en-US" dirty="0"/>
              <a:t> la </a:t>
            </a:r>
            <a:r>
              <a:rPr lang="en-US" dirty="0" err="1"/>
              <a:t>muerte</a:t>
            </a:r>
            <a:r>
              <a:rPr lang="en-US" dirty="0"/>
              <a:t> es </a:t>
            </a:r>
            <a:r>
              <a:rPr lang="en-US" dirty="0" err="1"/>
              <a:t>el</a:t>
            </a:r>
            <a:r>
              <a:rPr lang="en-US" dirty="0"/>
              <a:t> amor,</a:t>
            </a:r>
            <a:br>
              <a:rPr lang="en-US" dirty="0"/>
            </a:br>
            <a:r>
              <a:rPr lang="en-US" dirty="0" err="1"/>
              <a:t>Inexorables</a:t>
            </a:r>
            <a:r>
              <a:rPr lang="en-US" dirty="0"/>
              <a:t> </a:t>
            </a:r>
            <a:r>
              <a:rPr lang="en-US" dirty="0" err="1"/>
              <a:t>como</a:t>
            </a:r>
            <a:r>
              <a:rPr lang="en-US" dirty="0"/>
              <a:t> </a:t>
            </a:r>
            <a:r>
              <a:rPr lang="en-US" dirty="0" err="1"/>
              <a:t>el</a:t>
            </a:r>
            <a:r>
              <a:rPr lang="en-US" dirty="0"/>
              <a:t> </a:t>
            </a:r>
            <a:r>
              <a:rPr lang="en-US" dirty="0" err="1"/>
              <a:t>Seol</a:t>
            </a:r>
            <a:r>
              <a:rPr lang="en-US" dirty="0"/>
              <a:t>, </a:t>
            </a:r>
            <a:r>
              <a:rPr lang="en-US" dirty="0" err="1"/>
              <a:t>los</a:t>
            </a:r>
            <a:r>
              <a:rPr lang="en-US" dirty="0"/>
              <a:t> </a:t>
            </a:r>
            <a:r>
              <a:rPr lang="en-US" dirty="0" err="1"/>
              <a:t>celos</a:t>
            </a:r>
            <a:r>
              <a:rPr lang="en-US" dirty="0"/>
              <a:t>;</a:t>
            </a:r>
            <a:br>
              <a:rPr lang="en-US" dirty="0"/>
            </a:br>
            <a:r>
              <a:rPr lang="en-US" dirty="0"/>
              <a:t>Sus </a:t>
            </a:r>
            <a:r>
              <a:rPr lang="en-US" dirty="0" err="1"/>
              <a:t>destellos</a:t>
            </a:r>
            <a:r>
              <a:rPr lang="en-US" dirty="0"/>
              <a:t>, son </a:t>
            </a:r>
            <a:r>
              <a:rPr lang="en-US" dirty="0" err="1"/>
              <a:t>destellos</a:t>
            </a:r>
            <a:r>
              <a:rPr lang="en-US" dirty="0"/>
              <a:t> de </a:t>
            </a:r>
            <a:r>
              <a:rPr lang="en-US" dirty="0" err="1"/>
              <a:t>fuego</a:t>
            </a:r>
            <a:r>
              <a:rPr lang="en-US" dirty="0"/>
              <a:t>,</a:t>
            </a:r>
            <a:br>
              <a:rPr lang="en-US" dirty="0"/>
            </a:br>
            <a:r>
              <a:rPr lang="en-US" dirty="0"/>
              <a:t>La llama </a:t>
            </a:r>
            <a:r>
              <a:rPr lang="en-US" i="1" dirty="0" err="1"/>
              <a:t>misma</a:t>
            </a:r>
            <a:r>
              <a:rPr lang="en-US" dirty="0"/>
              <a:t> del </a:t>
            </a:r>
            <a:r>
              <a:rPr lang="en-US" dirty="0" err="1"/>
              <a:t>Señor</a:t>
            </a:r>
            <a:r>
              <a:rPr lang="en-US" dirty="0"/>
              <a:t>.</a:t>
            </a:r>
            <a:br>
              <a:rPr lang="en-US" dirty="0"/>
            </a:br>
            <a:r>
              <a:rPr lang="en-US" b="1" baseline="30000" dirty="0"/>
              <a:t> </a:t>
            </a:r>
            <a:r>
              <a:rPr lang="en-US" dirty="0"/>
              <a:t>Las </a:t>
            </a:r>
            <a:r>
              <a:rPr lang="en-US" dirty="0" err="1"/>
              <a:t>muchas</a:t>
            </a:r>
            <a:r>
              <a:rPr lang="en-US" dirty="0"/>
              <a:t> </a:t>
            </a:r>
            <a:r>
              <a:rPr lang="en-US" dirty="0" err="1"/>
              <a:t>aguas</a:t>
            </a:r>
            <a:r>
              <a:rPr lang="en-US" dirty="0"/>
              <a:t> no </a:t>
            </a:r>
            <a:r>
              <a:rPr lang="en-US" dirty="0" err="1"/>
              <a:t>podrán</a:t>
            </a:r>
            <a:r>
              <a:rPr lang="en-US" dirty="0"/>
              <a:t> </a:t>
            </a:r>
            <a:r>
              <a:rPr lang="en-US" dirty="0" err="1"/>
              <a:t>extinguir</a:t>
            </a:r>
            <a:r>
              <a:rPr lang="en-US" dirty="0"/>
              <a:t> </a:t>
            </a:r>
            <a:r>
              <a:rPr lang="en-US" dirty="0" err="1"/>
              <a:t>el</a:t>
            </a:r>
            <a:r>
              <a:rPr lang="en-US" dirty="0"/>
              <a:t> amor,</a:t>
            </a:r>
            <a:br>
              <a:rPr lang="en-US" dirty="0"/>
            </a:br>
            <a:r>
              <a:rPr lang="en-US" dirty="0"/>
              <a:t>Ni </a:t>
            </a:r>
            <a:r>
              <a:rPr lang="en-US" dirty="0" err="1"/>
              <a:t>los</a:t>
            </a:r>
            <a:r>
              <a:rPr lang="en-US" dirty="0"/>
              <a:t> </a:t>
            </a:r>
            <a:r>
              <a:rPr lang="en-US" dirty="0" err="1"/>
              <a:t>ríos</a:t>
            </a:r>
            <a:r>
              <a:rPr lang="en-US" dirty="0"/>
              <a:t> lo </a:t>
            </a:r>
            <a:r>
              <a:rPr lang="en-US" dirty="0" err="1"/>
              <a:t>apagarán</a:t>
            </a:r>
            <a:r>
              <a:rPr lang="en-US" dirty="0"/>
              <a:t>.</a:t>
            </a:r>
            <a:br>
              <a:rPr lang="en-US" dirty="0"/>
            </a:br>
            <a:r>
              <a:rPr lang="en-US" dirty="0"/>
              <a:t>Si </a:t>
            </a:r>
            <a:r>
              <a:rPr lang="en-US" dirty="0" err="1"/>
              <a:t>el</a:t>
            </a:r>
            <a:r>
              <a:rPr lang="en-US" dirty="0"/>
              <a:t> hombre </a:t>
            </a:r>
            <a:r>
              <a:rPr lang="en-US" dirty="0" err="1"/>
              <a:t>diera</a:t>
            </a:r>
            <a:r>
              <a:rPr lang="en-US" dirty="0"/>
              <a:t> </a:t>
            </a:r>
            <a:r>
              <a:rPr lang="en-US" dirty="0" err="1"/>
              <a:t>todos</a:t>
            </a:r>
            <a:r>
              <a:rPr lang="en-US" dirty="0"/>
              <a:t> </a:t>
            </a:r>
            <a:r>
              <a:rPr lang="en-US" dirty="0" err="1"/>
              <a:t>los</a:t>
            </a:r>
            <a:r>
              <a:rPr lang="en-US" dirty="0"/>
              <a:t> </a:t>
            </a:r>
            <a:r>
              <a:rPr lang="en-US" dirty="0" err="1"/>
              <a:t>bienes</a:t>
            </a:r>
            <a:r>
              <a:rPr lang="en-US" dirty="0"/>
              <a:t> de </a:t>
            </a:r>
            <a:r>
              <a:rPr lang="en-US" dirty="0" err="1"/>
              <a:t>su</a:t>
            </a:r>
            <a:r>
              <a:rPr lang="en-US" dirty="0"/>
              <a:t> casa </a:t>
            </a:r>
            <a:r>
              <a:rPr lang="en-US" dirty="0" err="1"/>
              <a:t>por</a:t>
            </a:r>
            <a:r>
              <a:rPr lang="en-US" dirty="0"/>
              <a:t> amor,</a:t>
            </a:r>
            <a:br>
              <a:rPr lang="en-US" dirty="0"/>
            </a:br>
            <a:r>
              <a:rPr lang="en-US" dirty="0"/>
              <a:t>Solo </a:t>
            </a:r>
            <a:r>
              <a:rPr lang="en-US" dirty="0" err="1"/>
              <a:t>lograría</a:t>
            </a:r>
            <a:r>
              <a:rPr lang="en-US" dirty="0"/>
              <a:t> </a:t>
            </a:r>
            <a:r>
              <a:rPr lang="en-US" dirty="0" err="1"/>
              <a:t>desprecio</a:t>
            </a:r>
            <a:r>
              <a:rPr lang="en-US" dirty="0"/>
              <a:t>.</a:t>
            </a:r>
          </a:p>
        </p:txBody>
      </p:sp>
    </p:spTree>
    <p:extLst>
      <p:ext uri="{BB962C8B-B14F-4D97-AF65-F5344CB8AC3E}">
        <p14:creationId xmlns:p14="http://schemas.microsoft.com/office/powerpoint/2010/main" val="306424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 xmlns:a16="http://schemas.microsoft.com/office/drawing/2014/main" id="{2550AE69-AC86-4188-83E5-A856C4F1DC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 xmlns:a16="http://schemas.microsoft.com/office/drawing/2014/main" id="{EC4CA156-2C9D-4F0C-B229-88D8B5E17B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 xmlns:a16="http://schemas.microsoft.com/office/drawing/2014/main" id="{D7361ED3-EBE5-4EFC-8DA3-D0CE4BF2F4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6" name="Group 35">
            <a:extLst>
              <a:ext uri="{FF2B5EF4-FFF2-40B4-BE49-F238E27FC236}">
                <a16:creationId xmlns="" xmlns:a16="http://schemas.microsoft.com/office/drawing/2014/main" id="{85105087-7F16-4C94-837C-C4544511666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7236911" y="4068923"/>
            <a:ext cx="810678" cy="1080902"/>
            <a:chOff x="9685338" y="4460675"/>
            <a:chExt cx="1080904" cy="1080902"/>
          </a:xfrm>
        </p:grpSpPr>
        <p:sp>
          <p:nvSpPr>
            <p:cNvPr id="37" name="Oval 36">
              <a:extLst>
                <a:ext uri="{FF2B5EF4-FFF2-40B4-BE49-F238E27FC236}">
                  <a16:creationId xmlns="" xmlns:a16="http://schemas.microsoft.com/office/drawing/2014/main" id="{4F2F3467-E50F-4A91-B27D-E324936A66D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38" name="Oval 37">
              <a:extLst>
                <a:ext uri="{FF2B5EF4-FFF2-40B4-BE49-F238E27FC236}">
                  <a16:creationId xmlns="" xmlns:a16="http://schemas.microsoft.com/office/drawing/2014/main" id="{D678BE03-AC84-4940-A7FD-5B143FE2D65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40" name="Rectangle 39">
            <a:extLst>
              <a:ext uri="{FF2B5EF4-FFF2-40B4-BE49-F238E27FC236}">
                <a16:creationId xmlns="" xmlns:a16="http://schemas.microsoft.com/office/drawing/2014/main" id="{5C28659E-412C-4600-B45E-BAE370BC24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descr="A close up of an animal&#10;&#10;Description automatically generated">
            <a:extLst>
              <a:ext uri="{FF2B5EF4-FFF2-40B4-BE49-F238E27FC236}">
                <a16:creationId xmlns="" xmlns:a16="http://schemas.microsoft.com/office/drawing/2014/main" id="{4B76D0E8-49A3-4E0E-969F-611E303D05BD}"/>
              </a:ext>
            </a:extLst>
          </p:cNvPr>
          <p:cNvPicPr>
            <a:picLocks noChangeAspect="1"/>
          </p:cNvPicPr>
          <p:nvPr/>
        </p:nvPicPr>
        <p:blipFill rotWithShape="1">
          <a:blip r:embed="rId6"/>
          <a:srcRect l="12819" r="12181"/>
          <a:stretch/>
        </p:blipFill>
        <p:spPr>
          <a:xfrm>
            <a:off x="-1123" y="316533"/>
            <a:ext cx="9143980" cy="6857989"/>
          </a:xfrm>
          <a:prstGeom prst="rect">
            <a:avLst/>
          </a:prstGeom>
        </p:spPr>
      </p:pic>
      <p:sp>
        <p:nvSpPr>
          <p:cNvPr id="42" name="Rectangle 41">
            <a:extLst>
              <a:ext uri="{FF2B5EF4-FFF2-40B4-BE49-F238E27FC236}">
                <a16:creationId xmlns="" xmlns:a16="http://schemas.microsoft.com/office/drawing/2014/main" id="{AE95896B-6905-4618-A7DF-DED8A61FBC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a:extLst>
              <a:ext uri="{FF2B5EF4-FFF2-40B4-BE49-F238E27FC236}">
                <a16:creationId xmlns="" xmlns:a16="http://schemas.microsoft.com/office/drawing/2014/main" id="{7748BD8C-4984-4138-94CA-2DC5F39DC3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3" y="0"/>
            <a:ext cx="9141714" cy="6858000"/>
          </a:xfrm>
          <a:prstGeom prst="rect">
            <a:avLst/>
          </a:prstGeom>
          <a:blipFill dpi="0" rotWithShape="1">
            <a:blip r:embed="rId7">
              <a:alphaModFix amt="30000"/>
              <a:duotone>
                <a:prstClr val="black"/>
                <a:schemeClr val="accent1">
                  <a:tint val="45000"/>
                  <a:satMod val="400000"/>
                </a:schemeClr>
              </a:duotone>
              <a:extLst>
                <a:ext uri="{BEBA8EAE-BF5A-486C-A8C5-ECC9F3942E4B}">
                  <a14:imgProps xmlns:a14="http://schemas.microsoft.com/office/drawing/2010/main">
                    <a14:imgLayer r:embed="rId3">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1C466741-5A0B-41E6-B963-5BABB7BFDD29}"/>
              </a:ext>
            </a:extLst>
          </p:cNvPr>
          <p:cNvSpPr>
            <a:spLocks noGrp="1"/>
          </p:cNvSpPr>
          <p:nvPr>
            <p:ph type="title"/>
          </p:nvPr>
        </p:nvSpPr>
        <p:spPr>
          <a:xfrm>
            <a:off x="788670" y="1432223"/>
            <a:ext cx="7475220" cy="1557865"/>
          </a:xfrm>
        </p:spPr>
        <p:txBody>
          <a:bodyPr vert="horz" lIns="91440" tIns="45720" rIns="91440" bIns="45720" rtlCol="0" anchor="b">
            <a:normAutofit/>
          </a:bodyPr>
          <a:lstStyle/>
          <a:p>
            <a:r>
              <a:rPr lang="en-US" sz="9600" dirty="0">
                <a:solidFill>
                  <a:srgbClr val="FFFFFF"/>
                </a:solidFill>
              </a:rPr>
              <a:t>Cherish</a:t>
            </a:r>
          </a:p>
        </p:txBody>
      </p:sp>
      <p:sp>
        <p:nvSpPr>
          <p:cNvPr id="3" name="Text Placeholder 2">
            <a:extLst>
              <a:ext uri="{FF2B5EF4-FFF2-40B4-BE49-F238E27FC236}">
                <a16:creationId xmlns="" xmlns:a16="http://schemas.microsoft.com/office/drawing/2014/main" id="{364545E4-1BAC-4712-8EFF-F9C2D8EF79A3}"/>
              </a:ext>
            </a:extLst>
          </p:cNvPr>
          <p:cNvSpPr>
            <a:spLocks noGrp="1"/>
          </p:cNvSpPr>
          <p:nvPr>
            <p:ph type="body" idx="1"/>
          </p:nvPr>
        </p:nvSpPr>
        <p:spPr>
          <a:xfrm>
            <a:off x="880110" y="2864168"/>
            <a:ext cx="5918454" cy="395274"/>
          </a:xfrm>
        </p:spPr>
        <p:txBody>
          <a:bodyPr vert="horz" lIns="91440" tIns="45720" rIns="91440" bIns="45720" rtlCol="0">
            <a:normAutofit/>
          </a:bodyPr>
          <a:lstStyle/>
          <a:p>
            <a:r>
              <a:rPr lang="en-US" sz="2200" dirty="0">
                <a:solidFill>
                  <a:srgbClr val="FFFFFF"/>
                </a:solidFill>
              </a:rPr>
              <a:t>Ephesians 5:25-29</a:t>
            </a:r>
          </a:p>
        </p:txBody>
      </p:sp>
      <p:sp>
        <p:nvSpPr>
          <p:cNvPr id="16" name="Title 1">
            <a:extLst>
              <a:ext uri="{FF2B5EF4-FFF2-40B4-BE49-F238E27FC236}">
                <a16:creationId xmlns="" xmlns:a16="http://schemas.microsoft.com/office/drawing/2014/main" id="{AC970A9C-42E4-C0A6-8FC7-8C5F722A40D2}"/>
              </a:ext>
            </a:extLst>
          </p:cNvPr>
          <p:cNvSpPr txBox="1">
            <a:spLocks/>
          </p:cNvSpPr>
          <p:nvPr/>
        </p:nvSpPr>
        <p:spPr>
          <a:xfrm>
            <a:off x="696579" y="4089332"/>
            <a:ext cx="7475220" cy="1557865"/>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400" b="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r"/>
            <a:r>
              <a:rPr lang="sv-SE" sz="9600" dirty="0" smtClean="0">
                <a:solidFill>
                  <a:srgbClr val="FFFFFF"/>
                </a:solidFill>
              </a:rPr>
              <a:t>CUIDA</a:t>
            </a:r>
            <a:endParaRPr lang="sv-SE" sz="9600" dirty="0">
              <a:solidFill>
                <a:srgbClr val="FFFFFF"/>
              </a:solidFill>
            </a:endParaRPr>
          </a:p>
        </p:txBody>
      </p:sp>
      <p:sp>
        <p:nvSpPr>
          <p:cNvPr id="17" name="Text Placeholder 2">
            <a:extLst>
              <a:ext uri="{FF2B5EF4-FFF2-40B4-BE49-F238E27FC236}">
                <a16:creationId xmlns="" xmlns:a16="http://schemas.microsoft.com/office/drawing/2014/main" id="{5860EAF9-8B43-7178-F632-B1FF8E0AADF3}"/>
              </a:ext>
            </a:extLst>
          </p:cNvPr>
          <p:cNvSpPr txBox="1">
            <a:spLocks/>
          </p:cNvSpPr>
          <p:nvPr/>
        </p:nvSpPr>
        <p:spPr>
          <a:xfrm>
            <a:off x="2129135" y="5525498"/>
            <a:ext cx="5918454" cy="39527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pPr algn="r">
              <a:buClr>
                <a:srgbClr val="D34817">
                  <a:lumMod val="75000"/>
                </a:srgbClr>
              </a:buClr>
            </a:pPr>
            <a:r>
              <a:rPr lang="en-US" sz="2200" dirty="0" err="1">
                <a:solidFill>
                  <a:srgbClr val="FFFFFF"/>
                </a:solidFill>
              </a:rPr>
              <a:t>Efesios</a:t>
            </a:r>
            <a:r>
              <a:rPr lang="en-US" sz="2200" dirty="0">
                <a:solidFill>
                  <a:srgbClr val="FFFFFF"/>
                </a:solidFill>
              </a:rPr>
              <a:t> 5:25-29</a:t>
            </a:r>
          </a:p>
        </p:txBody>
      </p:sp>
    </p:spTree>
    <p:extLst>
      <p:ext uri="{BB962C8B-B14F-4D97-AF65-F5344CB8AC3E}">
        <p14:creationId xmlns:p14="http://schemas.microsoft.com/office/powerpoint/2010/main" val="2510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a:xfrm>
            <a:off x="685800" y="484632"/>
            <a:ext cx="7772400" cy="906846"/>
          </a:xfrm>
        </p:spPr>
        <p:txBody>
          <a:bodyPr>
            <a:normAutofit fontScale="90000"/>
          </a:bodyPr>
          <a:lstStyle/>
          <a:p>
            <a:r>
              <a:rPr lang="en-US" dirty="0"/>
              <a:t>Song 8:8-12</a:t>
            </a:r>
            <a:br>
              <a:rPr lang="en-US" dirty="0"/>
            </a:br>
            <a:r>
              <a:rPr lang="en-US" dirty="0" err="1"/>
              <a:t>cantares</a:t>
            </a:r>
            <a:r>
              <a:rPr lang="en-US" dirty="0"/>
              <a:t> 8:8-12</a:t>
            </a:r>
          </a:p>
        </p:txBody>
      </p:sp>
      <p:sp>
        <p:nvSpPr>
          <p:cNvPr id="11" name="Text Placeholder 10">
            <a:extLst>
              <a:ext uri="{FF2B5EF4-FFF2-40B4-BE49-F238E27FC236}">
                <a16:creationId xmlns="" xmlns:a16="http://schemas.microsoft.com/office/drawing/2014/main" id="{832B089C-0E60-4B13-91A9-5A763C07BE85}"/>
              </a:ext>
            </a:extLst>
          </p:cNvPr>
          <p:cNvSpPr>
            <a:spLocks noGrp="1"/>
          </p:cNvSpPr>
          <p:nvPr>
            <p:ph type="body" idx="1"/>
          </p:nvPr>
        </p:nvSpPr>
        <p:spPr>
          <a:xfrm>
            <a:off x="685800" y="1385656"/>
            <a:ext cx="3657600" cy="640080"/>
          </a:xfrm>
        </p:spPr>
        <p:txBody>
          <a:bodyPr/>
          <a:lstStyle/>
          <a:p>
            <a:r>
              <a:rPr lang="en-US" dirty="0"/>
              <a:t>NKJV</a:t>
            </a:r>
          </a:p>
        </p:txBody>
      </p:sp>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2025736"/>
            <a:ext cx="3657600" cy="4520838"/>
          </a:xfrm>
        </p:spPr>
        <p:txBody>
          <a:bodyPr>
            <a:normAutofit fontScale="70000" lnSpcReduction="20000"/>
          </a:bodyPr>
          <a:lstStyle/>
          <a:p>
            <a:pPr marL="0" indent="0">
              <a:buNone/>
            </a:pPr>
            <a:r>
              <a:rPr lang="en-US" b="1" dirty="0"/>
              <a:t>The Shulamite’s Brothers</a:t>
            </a:r>
          </a:p>
          <a:p>
            <a:pPr marL="0" indent="0">
              <a:buNone/>
            </a:pPr>
            <a:r>
              <a:rPr lang="en-US" dirty="0"/>
              <a:t>We have a little sister,</a:t>
            </a:r>
            <a:br>
              <a:rPr lang="en-US" dirty="0"/>
            </a:br>
            <a:r>
              <a:rPr lang="en-US" dirty="0"/>
              <a:t>And she has no breasts.</a:t>
            </a:r>
            <a:br>
              <a:rPr lang="en-US" dirty="0"/>
            </a:br>
            <a:r>
              <a:rPr lang="en-US" dirty="0"/>
              <a:t>What shall we do for our sister</a:t>
            </a:r>
            <a:br>
              <a:rPr lang="en-US" dirty="0"/>
            </a:br>
            <a:r>
              <a:rPr lang="en-US" dirty="0"/>
              <a:t>In the day when she is spoken for?</a:t>
            </a:r>
            <a:br>
              <a:rPr lang="en-US" dirty="0"/>
            </a:br>
            <a:r>
              <a:rPr lang="en-US" dirty="0"/>
              <a:t>If she </a:t>
            </a:r>
            <a:r>
              <a:rPr lang="en-US" i="1" dirty="0"/>
              <a:t>is</a:t>
            </a:r>
            <a:r>
              <a:rPr lang="en-US" dirty="0"/>
              <a:t> a wall,</a:t>
            </a:r>
            <a:br>
              <a:rPr lang="en-US" dirty="0"/>
            </a:br>
            <a:r>
              <a:rPr lang="en-US" dirty="0"/>
              <a:t>We will build upon her</a:t>
            </a:r>
            <a:br>
              <a:rPr lang="en-US" dirty="0"/>
            </a:br>
            <a:r>
              <a:rPr lang="en-US" dirty="0"/>
              <a:t>A battlement of silver;</a:t>
            </a:r>
            <a:br>
              <a:rPr lang="en-US" dirty="0"/>
            </a:br>
            <a:r>
              <a:rPr lang="en-US" dirty="0"/>
              <a:t>And if she </a:t>
            </a:r>
            <a:r>
              <a:rPr lang="en-US" i="1" dirty="0"/>
              <a:t>is</a:t>
            </a:r>
            <a:r>
              <a:rPr lang="en-US" dirty="0"/>
              <a:t> a door,</a:t>
            </a:r>
            <a:br>
              <a:rPr lang="en-US" dirty="0"/>
            </a:br>
            <a:r>
              <a:rPr lang="en-US" dirty="0"/>
              <a:t>We will enclose her</a:t>
            </a:r>
            <a:br>
              <a:rPr lang="en-US" dirty="0"/>
            </a:br>
            <a:r>
              <a:rPr lang="en-US" dirty="0"/>
              <a:t>With boards of cedar.</a:t>
            </a:r>
          </a:p>
          <a:p>
            <a:pPr marL="0" indent="0">
              <a:buNone/>
            </a:pPr>
            <a:r>
              <a:rPr lang="en-US" b="1" dirty="0"/>
              <a:t>The Shulamite</a:t>
            </a:r>
          </a:p>
          <a:p>
            <a:pPr marL="0" indent="0">
              <a:buNone/>
            </a:pPr>
            <a:r>
              <a:rPr lang="en-US" dirty="0"/>
              <a:t>I </a:t>
            </a:r>
            <a:r>
              <a:rPr lang="en-US" i="1" dirty="0"/>
              <a:t>am</a:t>
            </a:r>
            <a:r>
              <a:rPr lang="en-US" dirty="0"/>
              <a:t> a wall,</a:t>
            </a:r>
            <a:br>
              <a:rPr lang="en-US" dirty="0"/>
            </a:br>
            <a:r>
              <a:rPr lang="en-US" dirty="0"/>
              <a:t>And my breasts like towers;</a:t>
            </a:r>
            <a:br>
              <a:rPr lang="en-US" dirty="0"/>
            </a:br>
            <a:r>
              <a:rPr lang="en-US" dirty="0"/>
              <a:t>Then I became in his eyes</a:t>
            </a:r>
            <a:br>
              <a:rPr lang="en-US" dirty="0"/>
            </a:br>
            <a:r>
              <a:rPr lang="en-US" dirty="0"/>
              <a:t>As one who found peace.</a:t>
            </a:r>
            <a:br>
              <a:rPr lang="en-US" dirty="0"/>
            </a:br>
            <a:r>
              <a:rPr lang="en-US" dirty="0"/>
              <a:t>Solomon had a vineyard at Baal Hamon;</a:t>
            </a:r>
            <a:br>
              <a:rPr lang="en-US" dirty="0"/>
            </a:br>
            <a:r>
              <a:rPr lang="en-US" dirty="0"/>
              <a:t>He leased the vineyard to keepers;</a:t>
            </a:r>
            <a:br>
              <a:rPr lang="en-US" dirty="0"/>
            </a:br>
            <a:r>
              <a:rPr lang="en-US" dirty="0"/>
              <a:t>Everyone was to bring for its fruit</a:t>
            </a:r>
            <a:br>
              <a:rPr lang="en-US" dirty="0"/>
            </a:br>
            <a:r>
              <a:rPr lang="en-US" dirty="0"/>
              <a:t>A thousand silver </a:t>
            </a:r>
            <a:r>
              <a:rPr lang="en-US" i="1" dirty="0"/>
              <a:t>coins</a:t>
            </a:r>
            <a:r>
              <a:rPr lang="en-US" dirty="0"/>
              <a:t>.</a:t>
            </a:r>
          </a:p>
          <a:p>
            <a:pPr marL="0" indent="0">
              <a:buNone/>
            </a:pPr>
            <a:r>
              <a:rPr lang="en-US" b="1" dirty="0"/>
              <a:t>(To Solomon)</a:t>
            </a:r>
          </a:p>
          <a:p>
            <a:pPr marL="0" indent="0">
              <a:buNone/>
            </a:pPr>
            <a:r>
              <a:rPr lang="en-US" dirty="0"/>
              <a:t>My own vineyard </a:t>
            </a:r>
            <a:r>
              <a:rPr lang="en-US" i="1" dirty="0"/>
              <a:t>is</a:t>
            </a:r>
            <a:r>
              <a:rPr lang="en-US" dirty="0"/>
              <a:t> before me.</a:t>
            </a:r>
            <a:br>
              <a:rPr lang="en-US" dirty="0"/>
            </a:br>
            <a:r>
              <a:rPr lang="en-US" dirty="0"/>
              <a:t>You, O Solomon, </a:t>
            </a:r>
            <a:r>
              <a:rPr lang="en-US" i="1" dirty="0"/>
              <a:t>may have</a:t>
            </a:r>
            <a:r>
              <a:rPr lang="en-US" dirty="0"/>
              <a:t> a thousand,</a:t>
            </a:r>
            <a:br>
              <a:rPr lang="en-US" dirty="0"/>
            </a:br>
            <a:r>
              <a:rPr lang="en-US" dirty="0"/>
              <a:t>And those who tend its fruit two hundred.</a:t>
            </a:r>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820793" y="2025736"/>
            <a:ext cx="3753364" cy="4520838"/>
          </a:xfrm>
        </p:spPr>
        <p:txBody>
          <a:bodyPr>
            <a:normAutofit fontScale="70000" lnSpcReduction="20000"/>
          </a:bodyPr>
          <a:lstStyle/>
          <a:p>
            <a:pPr marL="0" indent="0">
              <a:buNone/>
            </a:pPr>
            <a:r>
              <a:rPr lang="en-US" b="1" dirty="0"/>
              <a:t>Los Hermanos de La </a:t>
            </a:r>
            <a:r>
              <a:rPr lang="en-US" b="1" dirty="0" err="1"/>
              <a:t>Sulamita</a:t>
            </a:r>
            <a:endParaRPr lang="en-US" b="1" dirty="0"/>
          </a:p>
          <a:p>
            <a:pPr marL="0" indent="0">
              <a:buNone/>
            </a:pPr>
            <a:r>
              <a:rPr lang="en-US" dirty="0" err="1"/>
              <a:t>Tenemos</a:t>
            </a:r>
            <a:r>
              <a:rPr lang="en-US" dirty="0"/>
              <a:t> </a:t>
            </a:r>
            <a:r>
              <a:rPr lang="en-US" dirty="0" err="1"/>
              <a:t>una</a:t>
            </a:r>
            <a:r>
              <a:rPr lang="en-US" dirty="0"/>
              <a:t> </a:t>
            </a:r>
            <a:r>
              <a:rPr lang="en-US" dirty="0" err="1"/>
              <a:t>hermana</a:t>
            </a:r>
            <a:r>
              <a:rPr lang="en-US" dirty="0"/>
              <a:t> </a:t>
            </a:r>
            <a:r>
              <a:rPr lang="en-US" dirty="0" err="1"/>
              <a:t>pequeña</a:t>
            </a:r>
            <a:r>
              <a:rPr lang="en-US" dirty="0"/>
              <a:t>,</a:t>
            </a:r>
            <a:br>
              <a:rPr lang="en-US" dirty="0"/>
            </a:br>
            <a:r>
              <a:rPr lang="en-US" dirty="0"/>
              <a:t>Y </a:t>
            </a:r>
            <a:r>
              <a:rPr lang="en-US" dirty="0" err="1"/>
              <a:t>todavía</a:t>
            </a:r>
            <a:r>
              <a:rPr lang="en-US" dirty="0"/>
              <a:t> no </a:t>
            </a:r>
            <a:r>
              <a:rPr lang="en-US" dirty="0" err="1"/>
              <a:t>tiene</a:t>
            </a:r>
            <a:r>
              <a:rPr lang="en-US" dirty="0"/>
              <a:t> </a:t>
            </a:r>
            <a:r>
              <a:rPr lang="en-US" dirty="0" err="1"/>
              <a:t>pechos</a:t>
            </a:r>
            <a:r>
              <a:rPr lang="en-US" dirty="0"/>
              <a:t>;</a:t>
            </a:r>
            <a:br>
              <a:rPr lang="en-US" dirty="0"/>
            </a:br>
            <a:r>
              <a:rPr lang="en-US" dirty="0"/>
              <a:t>¿</a:t>
            </a:r>
            <a:r>
              <a:rPr lang="en-US" dirty="0" err="1"/>
              <a:t>Qué</a:t>
            </a:r>
            <a:r>
              <a:rPr lang="en-US" dirty="0"/>
              <a:t> </a:t>
            </a:r>
            <a:r>
              <a:rPr lang="en-US" dirty="0" err="1"/>
              <a:t>haremos</a:t>
            </a:r>
            <a:r>
              <a:rPr lang="en-US" dirty="0"/>
              <a:t> </a:t>
            </a:r>
            <a:r>
              <a:rPr lang="en-US" dirty="0" err="1"/>
              <a:t>por</a:t>
            </a:r>
            <a:r>
              <a:rPr lang="en-US" dirty="0"/>
              <a:t> </a:t>
            </a:r>
            <a:r>
              <a:rPr lang="en-US" dirty="0" err="1"/>
              <a:t>nuestra</a:t>
            </a:r>
            <a:r>
              <a:rPr lang="en-US" dirty="0"/>
              <a:t> </a:t>
            </a:r>
            <a:r>
              <a:rPr lang="en-US" dirty="0" err="1"/>
              <a:t>hermana</a:t>
            </a:r>
            <a:r>
              <a:rPr lang="en-US" dirty="0"/>
              <a:t/>
            </a:r>
            <a:br>
              <a:rPr lang="en-US" dirty="0"/>
            </a:br>
            <a:r>
              <a:rPr lang="en-US" dirty="0"/>
              <a:t>El día </a:t>
            </a:r>
            <a:r>
              <a:rPr lang="en-US" dirty="0" err="1"/>
              <a:t>en</a:t>
            </a:r>
            <a:r>
              <a:rPr lang="en-US" dirty="0"/>
              <a:t> que sea </a:t>
            </a:r>
            <a:r>
              <a:rPr lang="en-US" dirty="0" err="1"/>
              <a:t>pedida</a:t>
            </a:r>
            <a:r>
              <a:rPr lang="en-US" dirty="0"/>
              <a:t>?</a:t>
            </a:r>
            <a:br>
              <a:rPr lang="en-US" dirty="0"/>
            </a:br>
            <a:r>
              <a:rPr lang="en-US" b="1" baseline="30000" dirty="0"/>
              <a:t>9</a:t>
            </a:r>
            <a:r>
              <a:rPr lang="en-US" dirty="0"/>
              <a:t>Si </a:t>
            </a:r>
            <a:r>
              <a:rPr lang="en-US" dirty="0" err="1"/>
              <a:t>ella</a:t>
            </a:r>
            <a:r>
              <a:rPr lang="en-US" dirty="0"/>
              <a:t> es </a:t>
            </a:r>
            <a:r>
              <a:rPr lang="en-US" dirty="0" err="1"/>
              <a:t>una</a:t>
            </a:r>
            <a:r>
              <a:rPr lang="en-US" dirty="0"/>
              <a:t> </a:t>
            </a:r>
            <a:r>
              <a:rPr lang="en-US" dirty="0" err="1"/>
              <a:t>muralla</a:t>
            </a:r>
            <a:r>
              <a:rPr lang="en-US" dirty="0"/>
              <a:t>,</a:t>
            </a:r>
            <a:br>
              <a:rPr lang="en-US" dirty="0"/>
            </a:br>
            <a:r>
              <a:rPr lang="en-US" dirty="0" err="1"/>
              <a:t>Edificaremos</a:t>
            </a:r>
            <a:r>
              <a:rPr lang="en-US" dirty="0"/>
              <a:t> </a:t>
            </a:r>
            <a:r>
              <a:rPr lang="en-US" dirty="0" err="1"/>
              <a:t>sobre</a:t>
            </a:r>
            <a:r>
              <a:rPr lang="en-US" dirty="0"/>
              <a:t> </a:t>
            </a:r>
            <a:r>
              <a:rPr lang="en-US" dirty="0" err="1"/>
              <a:t>ella</a:t>
            </a:r>
            <a:r>
              <a:rPr lang="en-US" dirty="0"/>
              <a:t> un </a:t>
            </a:r>
            <a:r>
              <a:rPr lang="en-US" dirty="0" err="1"/>
              <a:t>baluarte</a:t>
            </a:r>
            <a:r>
              <a:rPr lang="en-US" dirty="0"/>
              <a:t> de </a:t>
            </a:r>
            <a:r>
              <a:rPr lang="en-US" dirty="0" err="1"/>
              <a:t>plata</a:t>
            </a:r>
            <a:r>
              <a:rPr lang="en-US" dirty="0"/>
              <a:t>;</a:t>
            </a:r>
            <a:br>
              <a:rPr lang="en-US" dirty="0"/>
            </a:br>
            <a:r>
              <a:rPr lang="en-US" dirty="0"/>
              <a:t>Pero </a:t>
            </a:r>
            <a:r>
              <a:rPr lang="en-US" dirty="0" err="1"/>
              <a:t>si</a:t>
            </a:r>
            <a:r>
              <a:rPr lang="en-US" dirty="0"/>
              <a:t> es </a:t>
            </a:r>
            <a:r>
              <a:rPr lang="en-US" dirty="0" err="1"/>
              <a:t>una</a:t>
            </a:r>
            <a:r>
              <a:rPr lang="en-US" dirty="0"/>
              <a:t> </a:t>
            </a:r>
            <a:r>
              <a:rPr lang="en-US" dirty="0" err="1"/>
              <a:t>puerta</a:t>
            </a:r>
            <a:r>
              <a:rPr lang="en-US" dirty="0"/>
              <a:t>,</a:t>
            </a:r>
            <a:br>
              <a:rPr lang="en-US" dirty="0"/>
            </a:br>
            <a:r>
              <a:rPr lang="en-US" dirty="0"/>
              <a:t>La </a:t>
            </a:r>
            <a:r>
              <a:rPr lang="en-US" dirty="0" err="1"/>
              <a:t>reforzaremos</a:t>
            </a:r>
            <a:r>
              <a:rPr lang="en-US" dirty="0"/>
              <a:t> con </a:t>
            </a:r>
            <a:r>
              <a:rPr lang="en-US" dirty="0" err="1"/>
              <a:t>tablas</a:t>
            </a:r>
            <a:r>
              <a:rPr lang="en-US" dirty="0"/>
              <a:t> de cedro.</a:t>
            </a:r>
          </a:p>
          <a:p>
            <a:pPr marL="0" indent="0">
              <a:buNone/>
            </a:pPr>
            <a:r>
              <a:rPr lang="en-US" b="1" dirty="0"/>
              <a:t>La </a:t>
            </a:r>
            <a:r>
              <a:rPr lang="en-US" b="1" dirty="0" err="1"/>
              <a:t>Sulamita</a:t>
            </a:r>
            <a:endParaRPr lang="en-US" b="1" dirty="0"/>
          </a:p>
          <a:p>
            <a:pPr marL="0" indent="0">
              <a:buNone/>
            </a:pPr>
            <a:r>
              <a:rPr lang="en-US" dirty="0" err="1"/>
              <a:t>Yo</a:t>
            </a:r>
            <a:r>
              <a:rPr lang="en-US" dirty="0"/>
              <a:t> soy </a:t>
            </a:r>
            <a:r>
              <a:rPr lang="en-US" dirty="0" err="1"/>
              <a:t>una</a:t>
            </a:r>
            <a:r>
              <a:rPr lang="en-US" dirty="0"/>
              <a:t> </a:t>
            </a:r>
            <a:r>
              <a:rPr lang="en-US" dirty="0" err="1"/>
              <a:t>muralla</a:t>
            </a:r>
            <a:r>
              <a:rPr lang="en-US" dirty="0"/>
              <a:t>, y mis </a:t>
            </a:r>
            <a:r>
              <a:rPr lang="en-US" dirty="0" err="1"/>
              <a:t>pechos</a:t>
            </a:r>
            <a:r>
              <a:rPr lang="en-US" dirty="0"/>
              <a:t> </a:t>
            </a:r>
            <a:r>
              <a:rPr lang="en-US" dirty="0" err="1"/>
              <a:t>como</a:t>
            </a:r>
            <a:r>
              <a:rPr lang="en-US" dirty="0"/>
              <a:t> </a:t>
            </a:r>
            <a:r>
              <a:rPr lang="en-US" dirty="0" err="1"/>
              <a:t>torres</a:t>
            </a:r>
            <a:r>
              <a:rPr lang="en-US" dirty="0"/>
              <a:t>,</a:t>
            </a:r>
            <a:br>
              <a:rPr lang="en-US" dirty="0"/>
            </a:br>
            <a:r>
              <a:rPr lang="en-US" dirty="0" err="1"/>
              <a:t>Entonces</a:t>
            </a:r>
            <a:r>
              <a:rPr lang="en-US" dirty="0"/>
              <a:t> </a:t>
            </a:r>
            <a:r>
              <a:rPr lang="en-US" dirty="0" err="1"/>
              <a:t>fui</a:t>
            </a:r>
            <a:r>
              <a:rPr lang="en-US" dirty="0"/>
              <a:t> a sus </a:t>
            </a:r>
            <a:r>
              <a:rPr lang="en-US" dirty="0" err="1"/>
              <a:t>ojos</a:t>
            </a:r>
            <a:r>
              <a:rPr lang="en-US" dirty="0"/>
              <a:t> </a:t>
            </a:r>
            <a:r>
              <a:rPr lang="en-US" dirty="0" err="1"/>
              <a:t>como</a:t>
            </a:r>
            <a:r>
              <a:rPr lang="en-US" dirty="0"/>
              <a:t> </a:t>
            </a:r>
            <a:r>
              <a:rPr lang="en-US" dirty="0" err="1"/>
              <a:t>quien</a:t>
            </a:r>
            <a:r>
              <a:rPr lang="en-US" dirty="0"/>
              <a:t> </a:t>
            </a:r>
            <a:r>
              <a:rPr lang="en-US" dirty="0" err="1"/>
              <a:t>halla</a:t>
            </a:r>
            <a:r>
              <a:rPr lang="en-US" dirty="0"/>
              <a:t> la </a:t>
            </a:r>
            <a:r>
              <a:rPr lang="en-US" dirty="0" err="1"/>
              <a:t>paz</a:t>
            </a:r>
            <a:r>
              <a:rPr lang="en-US" dirty="0"/>
              <a:t>.</a:t>
            </a:r>
            <a:br>
              <a:rPr lang="en-US" dirty="0"/>
            </a:br>
            <a:r>
              <a:rPr lang="en-US" dirty="0" err="1"/>
              <a:t>Salomón</a:t>
            </a:r>
            <a:r>
              <a:rPr lang="en-US" dirty="0"/>
              <a:t> </a:t>
            </a:r>
            <a:r>
              <a:rPr lang="en-US" dirty="0" err="1"/>
              <a:t>tenía</a:t>
            </a:r>
            <a:r>
              <a:rPr lang="en-US" dirty="0"/>
              <a:t> </a:t>
            </a:r>
            <a:r>
              <a:rPr lang="en-US" dirty="0" err="1"/>
              <a:t>una</a:t>
            </a:r>
            <a:r>
              <a:rPr lang="en-US" dirty="0"/>
              <a:t> </a:t>
            </a:r>
            <a:r>
              <a:rPr lang="en-US" dirty="0" err="1"/>
              <a:t>viña</a:t>
            </a:r>
            <a:r>
              <a:rPr lang="en-US" dirty="0"/>
              <a:t> </a:t>
            </a:r>
            <a:r>
              <a:rPr lang="en-US" dirty="0" err="1"/>
              <a:t>en</a:t>
            </a:r>
            <a:r>
              <a:rPr lang="en-US" dirty="0"/>
              <a:t> Baal </a:t>
            </a:r>
            <a:r>
              <a:rPr lang="en-US" dirty="0" err="1"/>
              <a:t>Hamón</a:t>
            </a:r>
            <a:r>
              <a:rPr lang="en-US" dirty="0"/>
              <a:t>,</a:t>
            </a:r>
            <a:br>
              <a:rPr lang="en-US" dirty="0"/>
            </a:br>
            <a:r>
              <a:rPr lang="en-US" dirty="0" err="1"/>
              <a:t>Confió</a:t>
            </a:r>
            <a:r>
              <a:rPr lang="en-US" dirty="0"/>
              <a:t> la </a:t>
            </a:r>
            <a:r>
              <a:rPr lang="en-US" dirty="0" err="1"/>
              <a:t>viña</a:t>
            </a:r>
            <a:r>
              <a:rPr lang="en-US" dirty="0"/>
              <a:t> a </a:t>
            </a:r>
            <a:r>
              <a:rPr lang="en-US" dirty="0" err="1"/>
              <a:t>los</a:t>
            </a:r>
            <a:r>
              <a:rPr lang="en-US" dirty="0"/>
              <a:t> </a:t>
            </a:r>
            <a:r>
              <a:rPr lang="en-US" dirty="0" err="1"/>
              <a:t>guardas</a:t>
            </a:r>
            <a:r>
              <a:rPr lang="en-US" dirty="0"/>
              <a:t>;</a:t>
            </a:r>
            <a:br>
              <a:rPr lang="en-US" dirty="0"/>
            </a:br>
            <a:r>
              <a:rPr lang="en-US" dirty="0" err="1"/>
              <a:t>Cada</a:t>
            </a:r>
            <a:r>
              <a:rPr lang="en-US" dirty="0"/>
              <a:t> uno </a:t>
            </a:r>
            <a:r>
              <a:rPr lang="en-US" dirty="0" err="1"/>
              <a:t>debía</a:t>
            </a:r>
            <a:r>
              <a:rPr lang="en-US" dirty="0"/>
              <a:t> </a:t>
            </a:r>
            <a:r>
              <a:rPr lang="en-US" dirty="0" err="1"/>
              <a:t>traer</a:t>
            </a:r>
            <a:r>
              <a:rPr lang="en-US" dirty="0"/>
              <a:t> </a:t>
            </a:r>
            <a:r>
              <a:rPr lang="en-US" dirty="0" err="1"/>
              <a:t>por</a:t>
            </a:r>
            <a:r>
              <a:rPr lang="en-US" dirty="0"/>
              <a:t> </a:t>
            </a:r>
            <a:r>
              <a:rPr lang="en-US" dirty="0" err="1"/>
              <a:t>su</a:t>
            </a:r>
            <a:r>
              <a:rPr lang="en-US" dirty="0"/>
              <a:t> </a:t>
            </a:r>
            <a:r>
              <a:rPr lang="en-US" dirty="0" err="1"/>
              <a:t>fruto</a:t>
            </a:r>
            <a:r>
              <a:rPr lang="en-US" dirty="0"/>
              <a:t> mil </a:t>
            </a:r>
            <a:r>
              <a:rPr lang="en-US" i="1" dirty="0" err="1"/>
              <a:t>siclos</a:t>
            </a:r>
            <a:r>
              <a:rPr lang="en-US" dirty="0"/>
              <a:t> ( de </a:t>
            </a:r>
            <a:r>
              <a:rPr lang="en-US" dirty="0" err="1"/>
              <a:t>plata</a:t>
            </a:r>
            <a:r>
              <a:rPr lang="en-US" dirty="0"/>
              <a:t>..</a:t>
            </a:r>
          </a:p>
          <a:p>
            <a:pPr marL="0" indent="0">
              <a:buNone/>
            </a:pPr>
            <a:r>
              <a:rPr lang="en-US" b="1" dirty="0"/>
              <a:t>(A </a:t>
            </a:r>
            <a:r>
              <a:rPr lang="en-US" b="1" dirty="0" err="1"/>
              <a:t>Salomón</a:t>
            </a:r>
            <a:r>
              <a:rPr lang="en-US" b="1" dirty="0"/>
              <a:t>)</a:t>
            </a:r>
          </a:p>
          <a:p>
            <a:pPr marL="0" indent="0">
              <a:buNone/>
            </a:pPr>
            <a:r>
              <a:rPr lang="en-US" dirty="0"/>
              <a:t>Mi </a:t>
            </a:r>
            <a:r>
              <a:rPr lang="en-US" dirty="0" err="1"/>
              <a:t>viña</a:t>
            </a:r>
            <a:r>
              <a:rPr lang="en-US" dirty="0"/>
              <a:t>, que es </a:t>
            </a:r>
            <a:r>
              <a:rPr lang="en-US" dirty="0" err="1"/>
              <a:t>mía</a:t>
            </a:r>
            <a:r>
              <a:rPr lang="en-US" dirty="0"/>
              <a:t>, </a:t>
            </a:r>
            <a:r>
              <a:rPr lang="en-US" dirty="0" err="1"/>
              <a:t>está</a:t>
            </a:r>
            <a:r>
              <a:rPr lang="en-US" dirty="0"/>
              <a:t> a mi </a:t>
            </a:r>
            <a:r>
              <a:rPr lang="en-US" dirty="0" err="1"/>
              <a:t>disposición</a:t>
            </a:r>
            <a:r>
              <a:rPr lang="en-US" dirty="0"/>
              <a:t>;</a:t>
            </a:r>
            <a:br>
              <a:rPr lang="en-US" dirty="0"/>
            </a:br>
            <a:r>
              <a:rPr lang="en-US" dirty="0"/>
              <a:t>Los mil </a:t>
            </a:r>
            <a:r>
              <a:rPr lang="en-US" i="1" dirty="0" err="1"/>
              <a:t>siclos</a:t>
            </a:r>
            <a:r>
              <a:rPr lang="en-US" dirty="0"/>
              <a:t> son para </a:t>
            </a:r>
            <a:r>
              <a:rPr lang="en-US" dirty="0" err="1"/>
              <a:t>ti</a:t>
            </a:r>
            <a:r>
              <a:rPr lang="en-US" dirty="0"/>
              <a:t>, </a:t>
            </a:r>
            <a:r>
              <a:rPr lang="en-US" dirty="0" err="1"/>
              <a:t>Salomón</a:t>
            </a:r>
            <a:r>
              <a:rPr lang="en-US" dirty="0"/>
              <a:t>,</a:t>
            </a:r>
            <a:br>
              <a:rPr lang="en-US" dirty="0"/>
            </a:br>
            <a:r>
              <a:rPr lang="en-US" dirty="0"/>
              <a:t>Y </a:t>
            </a:r>
            <a:r>
              <a:rPr lang="en-US" dirty="0" err="1"/>
              <a:t>doscientos</a:t>
            </a:r>
            <a:r>
              <a:rPr lang="en-US" dirty="0"/>
              <a:t>, para </a:t>
            </a:r>
            <a:r>
              <a:rPr lang="en-US" dirty="0" err="1"/>
              <a:t>los</a:t>
            </a:r>
            <a:r>
              <a:rPr lang="en-US" dirty="0"/>
              <a:t> que </a:t>
            </a:r>
            <a:r>
              <a:rPr lang="en-US" dirty="0" err="1"/>
              <a:t>guardan</a:t>
            </a:r>
            <a:r>
              <a:rPr lang="en-US" dirty="0"/>
              <a:t> </a:t>
            </a:r>
            <a:r>
              <a:rPr lang="en-US" dirty="0" err="1"/>
              <a:t>su</a:t>
            </a:r>
            <a:r>
              <a:rPr lang="en-US" dirty="0"/>
              <a:t> </a:t>
            </a:r>
            <a:r>
              <a:rPr lang="en-US" dirty="0" err="1"/>
              <a:t>fruto</a:t>
            </a:r>
            <a:r>
              <a:rPr lang="en-US" dirty="0"/>
              <a:t>.</a:t>
            </a:r>
          </a:p>
          <a:p>
            <a:pPr marL="0" indent="0">
              <a:lnSpc>
                <a:spcPct val="120000"/>
              </a:lnSpc>
              <a:spcBef>
                <a:spcPts val="0"/>
              </a:spcBef>
              <a:buNone/>
            </a:pPr>
            <a:endParaRPr lang="en-US" dirty="0"/>
          </a:p>
        </p:txBody>
      </p:sp>
      <p:sp>
        <p:nvSpPr>
          <p:cNvPr id="6" name="Text Placeholder 10">
            <a:extLst>
              <a:ext uri="{FF2B5EF4-FFF2-40B4-BE49-F238E27FC236}">
                <a16:creationId xmlns="" xmlns:a16="http://schemas.microsoft.com/office/drawing/2014/main" id="{CD799EC9-F0DE-48F5-A435-4C7D67537C25}"/>
              </a:ext>
            </a:extLst>
          </p:cNvPr>
          <p:cNvSpPr txBox="1">
            <a:spLocks/>
          </p:cNvSpPr>
          <p:nvPr/>
        </p:nvSpPr>
        <p:spPr>
          <a:xfrm>
            <a:off x="4820793" y="1385656"/>
            <a:ext cx="365760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buClr>
                <a:srgbClr val="D34817">
                  <a:lumMod val="75000"/>
                </a:srgbClr>
              </a:buClr>
            </a:pPr>
            <a:r>
              <a:rPr lang="en-US" dirty="0">
                <a:solidFill>
                  <a:srgbClr val="D34817">
                    <a:lumMod val="75000"/>
                  </a:srgbClr>
                </a:solidFill>
              </a:rPr>
              <a:t>NBLA</a:t>
            </a:r>
          </a:p>
        </p:txBody>
      </p:sp>
    </p:spTree>
    <p:extLst>
      <p:ext uri="{BB962C8B-B14F-4D97-AF65-F5344CB8AC3E}">
        <p14:creationId xmlns:p14="http://schemas.microsoft.com/office/powerpoint/2010/main" val="10263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292389-8CD9-4187-A7C9-DBE9346E7BB1}"/>
              </a:ext>
            </a:extLst>
          </p:cNvPr>
          <p:cNvSpPr>
            <a:spLocks noGrp="1"/>
          </p:cNvSpPr>
          <p:nvPr>
            <p:ph type="title"/>
          </p:nvPr>
        </p:nvSpPr>
        <p:spPr>
          <a:xfrm>
            <a:off x="685800" y="484632"/>
            <a:ext cx="7772400" cy="880342"/>
          </a:xfrm>
        </p:spPr>
        <p:txBody>
          <a:bodyPr>
            <a:normAutofit fontScale="90000"/>
          </a:bodyPr>
          <a:lstStyle/>
          <a:p>
            <a:r>
              <a:rPr lang="en-US" dirty="0"/>
              <a:t>observations</a:t>
            </a:r>
            <a:br>
              <a:rPr lang="en-US" dirty="0"/>
            </a:br>
            <a:r>
              <a:rPr lang="es-ES_tradnl" dirty="0"/>
              <a:t>Observaciones</a:t>
            </a:r>
          </a:p>
        </p:txBody>
      </p:sp>
      <p:sp>
        <p:nvSpPr>
          <p:cNvPr id="3" name="Text Placeholder 2">
            <a:extLst>
              <a:ext uri="{FF2B5EF4-FFF2-40B4-BE49-F238E27FC236}">
                <a16:creationId xmlns="" xmlns:a16="http://schemas.microsoft.com/office/drawing/2014/main" id="{884FD7B2-41A2-4C7A-A981-BC5BF3846971}"/>
              </a:ext>
            </a:extLst>
          </p:cNvPr>
          <p:cNvSpPr>
            <a:spLocks noGrp="1"/>
          </p:cNvSpPr>
          <p:nvPr>
            <p:ph type="body" idx="1"/>
          </p:nvPr>
        </p:nvSpPr>
        <p:spPr>
          <a:xfrm>
            <a:off x="685800" y="1807994"/>
            <a:ext cx="3657600" cy="880342"/>
          </a:xfrm>
        </p:spPr>
        <p:txBody>
          <a:bodyPr>
            <a:normAutofit/>
          </a:bodyPr>
          <a:lstStyle/>
          <a:p>
            <a:pPr algn="ctr"/>
            <a:r>
              <a:rPr lang="en-US" sz="1400" dirty="0"/>
              <a:t>How Did She View The Brothers Before?</a:t>
            </a:r>
          </a:p>
          <a:p>
            <a:pPr algn="ctr"/>
            <a:r>
              <a:rPr lang="en-US" sz="1400" dirty="0"/>
              <a:t>¿</a:t>
            </a:r>
            <a:r>
              <a:rPr lang="es-ES_tradnl" sz="1400" dirty="0"/>
              <a:t>Como </a:t>
            </a:r>
            <a:r>
              <a:rPr lang="es-ES_tradnl" sz="1400" dirty="0" smtClean="0"/>
              <a:t>veía ella a los hermanos anteriormente</a:t>
            </a:r>
            <a:r>
              <a:rPr lang="es-ES_tradnl" sz="1400" dirty="0"/>
              <a:t>?</a:t>
            </a:r>
          </a:p>
        </p:txBody>
      </p:sp>
      <p:sp>
        <p:nvSpPr>
          <p:cNvPr id="4" name="Content Placeholder 3">
            <a:extLst>
              <a:ext uri="{FF2B5EF4-FFF2-40B4-BE49-F238E27FC236}">
                <a16:creationId xmlns="" xmlns:a16="http://schemas.microsoft.com/office/drawing/2014/main" id="{4FDC6643-EC23-4423-95A2-A867EF963AC6}"/>
              </a:ext>
            </a:extLst>
          </p:cNvPr>
          <p:cNvSpPr>
            <a:spLocks noGrp="1"/>
          </p:cNvSpPr>
          <p:nvPr>
            <p:ph sz="half" idx="2"/>
          </p:nvPr>
        </p:nvSpPr>
        <p:spPr>
          <a:xfrm>
            <a:off x="685800" y="2743200"/>
            <a:ext cx="3657600" cy="1113183"/>
          </a:xfrm>
          <a:ln w="12700">
            <a:solidFill>
              <a:schemeClr val="tx1"/>
            </a:solidFill>
          </a:ln>
        </p:spPr>
        <p:txBody>
          <a:bodyPr/>
          <a:lstStyle/>
          <a:p>
            <a:pPr marL="0" indent="0">
              <a:buNone/>
            </a:pPr>
            <a:endParaRPr lang="en-US" dirty="0"/>
          </a:p>
        </p:txBody>
      </p:sp>
      <p:sp>
        <p:nvSpPr>
          <p:cNvPr id="5" name="Text Placeholder 4">
            <a:extLst>
              <a:ext uri="{FF2B5EF4-FFF2-40B4-BE49-F238E27FC236}">
                <a16:creationId xmlns="" xmlns:a16="http://schemas.microsoft.com/office/drawing/2014/main" id="{B0778B75-F1BE-4080-84AA-413085F58D09}"/>
              </a:ext>
            </a:extLst>
          </p:cNvPr>
          <p:cNvSpPr>
            <a:spLocks noGrp="1"/>
          </p:cNvSpPr>
          <p:nvPr>
            <p:ph type="body" sz="quarter" idx="3"/>
          </p:nvPr>
        </p:nvSpPr>
        <p:spPr>
          <a:xfrm>
            <a:off x="4820793" y="1807994"/>
            <a:ext cx="3657600" cy="880342"/>
          </a:xfrm>
        </p:spPr>
        <p:txBody>
          <a:bodyPr>
            <a:normAutofit/>
          </a:bodyPr>
          <a:lstStyle/>
          <a:p>
            <a:pPr algn="ctr"/>
            <a:r>
              <a:rPr lang="en-US" sz="1400" dirty="0"/>
              <a:t>How Does She View The Brothers Now?</a:t>
            </a:r>
          </a:p>
          <a:p>
            <a:pPr algn="ctr"/>
            <a:r>
              <a:rPr lang="es-ES_tradnl" sz="1400" dirty="0" smtClean="0"/>
              <a:t>¿Cómo ve a los hermanos ahora?</a:t>
            </a:r>
            <a:endParaRPr lang="es-ES_tradnl" sz="1400" dirty="0"/>
          </a:p>
        </p:txBody>
      </p:sp>
      <p:sp>
        <p:nvSpPr>
          <p:cNvPr id="6" name="Content Placeholder 5">
            <a:extLst>
              <a:ext uri="{FF2B5EF4-FFF2-40B4-BE49-F238E27FC236}">
                <a16:creationId xmlns="" xmlns:a16="http://schemas.microsoft.com/office/drawing/2014/main" id="{8637B80B-B3C3-4E4E-802C-5AAD3A6933E5}"/>
              </a:ext>
            </a:extLst>
          </p:cNvPr>
          <p:cNvSpPr>
            <a:spLocks noGrp="1"/>
          </p:cNvSpPr>
          <p:nvPr>
            <p:ph sz="quarter" idx="4"/>
          </p:nvPr>
        </p:nvSpPr>
        <p:spPr>
          <a:xfrm>
            <a:off x="4820793" y="2743200"/>
            <a:ext cx="3657600" cy="1113183"/>
          </a:xfrm>
          <a:ln w="19050">
            <a:solidFill>
              <a:schemeClr val="tx1"/>
            </a:solidFill>
          </a:ln>
        </p:spPr>
        <p:txBody>
          <a:bodyPr/>
          <a:lstStyle/>
          <a:p>
            <a:pPr marL="0" indent="0">
              <a:buNone/>
            </a:pPr>
            <a:endParaRPr lang="en-US" dirty="0"/>
          </a:p>
        </p:txBody>
      </p:sp>
    </p:spTree>
    <p:extLst>
      <p:ext uri="{BB962C8B-B14F-4D97-AF65-F5344CB8AC3E}">
        <p14:creationId xmlns:p14="http://schemas.microsoft.com/office/powerpoint/2010/main" val="214617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292389-8CD9-4187-A7C9-DBE9346E7BB1}"/>
              </a:ext>
            </a:extLst>
          </p:cNvPr>
          <p:cNvSpPr>
            <a:spLocks noGrp="1"/>
          </p:cNvSpPr>
          <p:nvPr>
            <p:ph type="title"/>
          </p:nvPr>
        </p:nvSpPr>
        <p:spPr>
          <a:xfrm>
            <a:off x="685800" y="484632"/>
            <a:ext cx="7772400" cy="880342"/>
          </a:xfrm>
        </p:spPr>
        <p:txBody>
          <a:bodyPr>
            <a:normAutofit fontScale="90000"/>
          </a:bodyPr>
          <a:lstStyle/>
          <a:p>
            <a:r>
              <a:rPr lang="en-US" dirty="0" smtClean="0"/>
              <a:t>Observations</a:t>
            </a:r>
            <a:br>
              <a:rPr lang="en-US" dirty="0" smtClean="0"/>
            </a:br>
            <a:r>
              <a:rPr lang="en-US" dirty="0" smtClean="0"/>
              <a:t>OBSERVACIONES</a:t>
            </a:r>
            <a:endParaRPr lang="en-US" dirty="0"/>
          </a:p>
        </p:txBody>
      </p:sp>
      <p:sp>
        <p:nvSpPr>
          <p:cNvPr id="3" name="Text Placeholder 2">
            <a:extLst>
              <a:ext uri="{FF2B5EF4-FFF2-40B4-BE49-F238E27FC236}">
                <a16:creationId xmlns="" xmlns:a16="http://schemas.microsoft.com/office/drawing/2014/main" id="{884FD7B2-41A2-4C7A-A981-BC5BF3846971}"/>
              </a:ext>
            </a:extLst>
          </p:cNvPr>
          <p:cNvSpPr>
            <a:spLocks noGrp="1"/>
          </p:cNvSpPr>
          <p:nvPr>
            <p:ph type="body" idx="1"/>
          </p:nvPr>
        </p:nvSpPr>
        <p:spPr>
          <a:xfrm>
            <a:off x="685800" y="1807994"/>
            <a:ext cx="3657600" cy="880342"/>
          </a:xfrm>
        </p:spPr>
        <p:txBody>
          <a:bodyPr>
            <a:normAutofit/>
          </a:bodyPr>
          <a:lstStyle/>
          <a:p>
            <a:pPr algn="ctr"/>
            <a:r>
              <a:rPr lang="en-US" sz="1400" dirty="0"/>
              <a:t>How Did She View The Brothers Before?</a:t>
            </a:r>
          </a:p>
          <a:p>
            <a:pPr algn="ctr"/>
            <a:r>
              <a:rPr lang="en-US" sz="1400" dirty="0"/>
              <a:t>¿</a:t>
            </a:r>
            <a:r>
              <a:rPr lang="es-ES_tradnl" sz="1400" dirty="0"/>
              <a:t>Como veía ella a los hermanos anteriormente?</a:t>
            </a:r>
          </a:p>
        </p:txBody>
      </p:sp>
      <p:sp>
        <p:nvSpPr>
          <p:cNvPr id="4" name="Content Placeholder 3">
            <a:extLst>
              <a:ext uri="{FF2B5EF4-FFF2-40B4-BE49-F238E27FC236}">
                <a16:creationId xmlns="" xmlns:a16="http://schemas.microsoft.com/office/drawing/2014/main" id="{4FDC6643-EC23-4423-95A2-A867EF963AC6}"/>
              </a:ext>
            </a:extLst>
          </p:cNvPr>
          <p:cNvSpPr>
            <a:spLocks noGrp="1"/>
          </p:cNvSpPr>
          <p:nvPr>
            <p:ph sz="half" idx="2"/>
          </p:nvPr>
        </p:nvSpPr>
        <p:spPr>
          <a:xfrm>
            <a:off x="685800" y="2743200"/>
            <a:ext cx="3657600" cy="1113183"/>
          </a:xfrm>
          <a:ln w="12700">
            <a:solidFill>
              <a:schemeClr val="tx1"/>
            </a:solidFill>
          </a:ln>
        </p:spPr>
        <p:txBody>
          <a:bodyPr/>
          <a:lstStyle/>
          <a:p>
            <a:pPr marL="0" indent="0">
              <a:buNone/>
            </a:pPr>
            <a:endParaRPr lang="en-US" dirty="0"/>
          </a:p>
        </p:txBody>
      </p:sp>
      <p:sp>
        <p:nvSpPr>
          <p:cNvPr id="5" name="Text Placeholder 4">
            <a:extLst>
              <a:ext uri="{FF2B5EF4-FFF2-40B4-BE49-F238E27FC236}">
                <a16:creationId xmlns="" xmlns:a16="http://schemas.microsoft.com/office/drawing/2014/main" id="{B0778B75-F1BE-4080-84AA-413085F58D09}"/>
              </a:ext>
            </a:extLst>
          </p:cNvPr>
          <p:cNvSpPr>
            <a:spLocks noGrp="1"/>
          </p:cNvSpPr>
          <p:nvPr>
            <p:ph type="body" sz="quarter" idx="3"/>
          </p:nvPr>
        </p:nvSpPr>
        <p:spPr>
          <a:xfrm>
            <a:off x="4820793" y="1807994"/>
            <a:ext cx="3657600" cy="880342"/>
          </a:xfrm>
        </p:spPr>
        <p:txBody>
          <a:bodyPr>
            <a:normAutofit/>
          </a:bodyPr>
          <a:lstStyle/>
          <a:p>
            <a:pPr algn="ctr"/>
            <a:r>
              <a:rPr lang="en-US" sz="1400" dirty="0"/>
              <a:t>How Does She View The Brothers Now?</a:t>
            </a:r>
          </a:p>
          <a:p>
            <a:pPr algn="ctr"/>
            <a:r>
              <a:rPr lang="es-ES_tradnl" sz="1400" dirty="0"/>
              <a:t>¿Cómo ve a los hermanos ahora?</a:t>
            </a:r>
          </a:p>
        </p:txBody>
      </p:sp>
      <p:sp>
        <p:nvSpPr>
          <p:cNvPr id="6" name="Content Placeholder 5">
            <a:extLst>
              <a:ext uri="{FF2B5EF4-FFF2-40B4-BE49-F238E27FC236}">
                <a16:creationId xmlns="" xmlns:a16="http://schemas.microsoft.com/office/drawing/2014/main" id="{8637B80B-B3C3-4E4E-802C-5AAD3A6933E5}"/>
              </a:ext>
            </a:extLst>
          </p:cNvPr>
          <p:cNvSpPr>
            <a:spLocks noGrp="1"/>
          </p:cNvSpPr>
          <p:nvPr>
            <p:ph sz="quarter" idx="4"/>
          </p:nvPr>
        </p:nvSpPr>
        <p:spPr>
          <a:xfrm>
            <a:off x="4820793" y="2743200"/>
            <a:ext cx="3657600" cy="1113183"/>
          </a:xfrm>
          <a:ln w="19050">
            <a:solidFill>
              <a:schemeClr val="tx1"/>
            </a:solidFill>
          </a:ln>
        </p:spPr>
        <p:txBody>
          <a:bodyPr/>
          <a:lstStyle/>
          <a:p>
            <a:pPr marL="0" indent="0">
              <a:buNone/>
            </a:pPr>
            <a:endParaRPr lang="en-US" dirty="0"/>
          </a:p>
        </p:txBody>
      </p:sp>
      <p:sp>
        <p:nvSpPr>
          <p:cNvPr id="7" name="Text Placeholder 2">
            <a:extLst>
              <a:ext uri="{FF2B5EF4-FFF2-40B4-BE49-F238E27FC236}">
                <a16:creationId xmlns="" xmlns:a16="http://schemas.microsoft.com/office/drawing/2014/main" id="{E075F898-1A4F-4F5B-8ACE-BB2674B60A00}"/>
              </a:ext>
            </a:extLst>
          </p:cNvPr>
          <p:cNvSpPr txBox="1">
            <a:spLocks/>
          </p:cNvSpPr>
          <p:nvPr/>
        </p:nvSpPr>
        <p:spPr>
          <a:xfrm>
            <a:off x="692428" y="3868712"/>
            <a:ext cx="3657600" cy="88034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ctr">
              <a:buClr>
                <a:srgbClr val="D34817">
                  <a:lumMod val="75000"/>
                </a:srgbClr>
              </a:buClr>
            </a:pPr>
            <a:r>
              <a:rPr lang="en-US" sz="1400" dirty="0">
                <a:solidFill>
                  <a:srgbClr val="D34817">
                    <a:lumMod val="75000"/>
                  </a:srgbClr>
                </a:solidFill>
              </a:rPr>
              <a:t>How Do Young Tend To View Family?</a:t>
            </a:r>
          </a:p>
          <a:p>
            <a:pPr algn="ctr">
              <a:buClr>
                <a:srgbClr val="D34817">
                  <a:lumMod val="75000"/>
                </a:srgbClr>
              </a:buClr>
            </a:pPr>
            <a:r>
              <a:rPr lang="es-ES_tradnl" sz="1400" dirty="0">
                <a:solidFill>
                  <a:srgbClr val="D34817">
                    <a:lumMod val="75000"/>
                  </a:srgbClr>
                </a:solidFill>
              </a:rPr>
              <a:t>¿Como </a:t>
            </a:r>
            <a:r>
              <a:rPr lang="es-ES_tradnl" sz="1400" dirty="0" smtClean="0">
                <a:solidFill>
                  <a:srgbClr val="D34817">
                    <a:lumMod val="75000"/>
                  </a:srgbClr>
                </a:solidFill>
              </a:rPr>
              <a:t>ven </a:t>
            </a:r>
            <a:r>
              <a:rPr lang="es-ES_tradnl" sz="1400" dirty="0">
                <a:solidFill>
                  <a:srgbClr val="D34817">
                    <a:lumMod val="75000"/>
                  </a:srgbClr>
                </a:solidFill>
              </a:rPr>
              <a:t>l</a:t>
            </a:r>
            <a:r>
              <a:rPr lang="es-ES_tradnl" sz="1400" dirty="0" smtClean="0">
                <a:solidFill>
                  <a:srgbClr val="D34817">
                    <a:lumMod val="75000"/>
                  </a:srgbClr>
                </a:solidFill>
              </a:rPr>
              <a:t>os </a:t>
            </a:r>
            <a:r>
              <a:rPr lang="es-ES_tradnl" sz="1400" dirty="0">
                <a:solidFill>
                  <a:srgbClr val="D34817">
                    <a:lumMod val="75000"/>
                  </a:srgbClr>
                </a:solidFill>
              </a:rPr>
              <a:t>j</a:t>
            </a:r>
            <a:r>
              <a:rPr lang="es-ES_tradnl" sz="1400" dirty="0" smtClean="0">
                <a:solidFill>
                  <a:srgbClr val="D34817">
                    <a:lumMod val="75000"/>
                  </a:srgbClr>
                </a:solidFill>
              </a:rPr>
              <a:t>óvenes </a:t>
            </a:r>
            <a:r>
              <a:rPr lang="es-ES_tradnl" sz="1400" dirty="0">
                <a:solidFill>
                  <a:srgbClr val="D34817">
                    <a:lumMod val="75000"/>
                  </a:srgbClr>
                </a:solidFill>
              </a:rPr>
              <a:t>a</a:t>
            </a:r>
            <a:r>
              <a:rPr lang="es-ES_tradnl" sz="1400" dirty="0" smtClean="0">
                <a:solidFill>
                  <a:srgbClr val="D34817">
                    <a:lumMod val="75000"/>
                  </a:srgbClr>
                </a:solidFill>
              </a:rPr>
              <a:t> </a:t>
            </a:r>
            <a:r>
              <a:rPr lang="es-ES_tradnl" sz="1400" dirty="0">
                <a:solidFill>
                  <a:srgbClr val="D34817">
                    <a:lumMod val="75000"/>
                  </a:srgbClr>
                </a:solidFill>
              </a:rPr>
              <a:t>l</a:t>
            </a:r>
            <a:r>
              <a:rPr lang="es-ES_tradnl" sz="1400" dirty="0" smtClean="0">
                <a:solidFill>
                  <a:srgbClr val="D34817">
                    <a:lumMod val="75000"/>
                  </a:srgbClr>
                </a:solidFill>
              </a:rPr>
              <a:t>a </a:t>
            </a:r>
            <a:r>
              <a:rPr lang="es-ES_tradnl" sz="1400" dirty="0">
                <a:solidFill>
                  <a:srgbClr val="D34817">
                    <a:lumMod val="75000"/>
                  </a:srgbClr>
                </a:solidFill>
              </a:rPr>
              <a:t>f</a:t>
            </a:r>
            <a:r>
              <a:rPr lang="es-ES_tradnl" sz="1400" dirty="0" smtClean="0">
                <a:solidFill>
                  <a:srgbClr val="D34817">
                    <a:lumMod val="75000"/>
                  </a:srgbClr>
                </a:solidFill>
              </a:rPr>
              <a:t>amilia </a:t>
            </a:r>
            <a:r>
              <a:rPr lang="es-ES_tradnl" sz="1400" dirty="0">
                <a:solidFill>
                  <a:srgbClr val="D34817">
                    <a:lumMod val="75000"/>
                  </a:srgbClr>
                </a:solidFill>
              </a:rPr>
              <a:t>t</a:t>
            </a:r>
            <a:r>
              <a:rPr lang="es-ES_tradnl" sz="1400" dirty="0" smtClean="0">
                <a:solidFill>
                  <a:srgbClr val="D34817">
                    <a:lumMod val="75000"/>
                  </a:srgbClr>
                </a:solidFill>
              </a:rPr>
              <a:t>ípicamente</a:t>
            </a:r>
            <a:r>
              <a:rPr lang="es-ES_tradnl" sz="1400" dirty="0">
                <a:solidFill>
                  <a:srgbClr val="D34817">
                    <a:lumMod val="75000"/>
                  </a:srgbClr>
                </a:solidFill>
              </a:rPr>
              <a:t>?</a:t>
            </a:r>
          </a:p>
        </p:txBody>
      </p:sp>
      <p:sp>
        <p:nvSpPr>
          <p:cNvPr id="8" name="Text Placeholder 4">
            <a:extLst>
              <a:ext uri="{FF2B5EF4-FFF2-40B4-BE49-F238E27FC236}">
                <a16:creationId xmlns="" xmlns:a16="http://schemas.microsoft.com/office/drawing/2014/main" id="{3242F1F7-2F10-4A24-BAC3-A12F2BFA6AD4}"/>
              </a:ext>
            </a:extLst>
          </p:cNvPr>
          <p:cNvSpPr txBox="1">
            <a:spLocks/>
          </p:cNvSpPr>
          <p:nvPr/>
        </p:nvSpPr>
        <p:spPr>
          <a:xfrm>
            <a:off x="4820793" y="3868712"/>
            <a:ext cx="3657600" cy="88034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ctr">
              <a:buClr>
                <a:srgbClr val="D34817">
                  <a:lumMod val="75000"/>
                </a:srgbClr>
              </a:buClr>
            </a:pPr>
            <a:r>
              <a:rPr lang="en-US" sz="1400" dirty="0">
                <a:solidFill>
                  <a:srgbClr val="D34817">
                    <a:lumMod val="75000"/>
                  </a:srgbClr>
                </a:solidFill>
              </a:rPr>
              <a:t>How Should Young View Family?</a:t>
            </a:r>
          </a:p>
          <a:p>
            <a:pPr algn="ctr">
              <a:buClr>
                <a:srgbClr val="D34817">
                  <a:lumMod val="75000"/>
                </a:srgbClr>
              </a:buClr>
            </a:pPr>
            <a:r>
              <a:rPr lang="es-ES_tradnl" sz="1400" dirty="0">
                <a:solidFill>
                  <a:srgbClr val="D34817">
                    <a:lumMod val="75000"/>
                  </a:srgbClr>
                </a:solidFill>
              </a:rPr>
              <a:t>¿Como deben de ver la familia los jóvenes?</a:t>
            </a:r>
          </a:p>
        </p:txBody>
      </p:sp>
      <p:pic>
        <p:nvPicPr>
          <p:cNvPr id="11" name="Picture 10">
            <a:extLst>
              <a:ext uri="{FF2B5EF4-FFF2-40B4-BE49-F238E27FC236}">
                <a16:creationId xmlns="" xmlns:a16="http://schemas.microsoft.com/office/drawing/2014/main" id="{22486806-61F9-49CC-A347-A6AB85F2A383}"/>
              </a:ext>
            </a:extLst>
          </p:cNvPr>
          <p:cNvPicPr>
            <a:picLocks noChangeAspect="1"/>
          </p:cNvPicPr>
          <p:nvPr/>
        </p:nvPicPr>
        <p:blipFill>
          <a:blip r:embed="rId2"/>
          <a:stretch>
            <a:fillRect/>
          </a:stretch>
        </p:blipFill>
        <p:spPr>
          <a:xfrm>
            <a:off x="679918" y="4749054"/>
            <a:ext cx="3670110" cy="1127858"/>
          </a:xfrm>
          <a:prstGeom prst="rect">
            <a:avLst/>
          </a:prstGeom>
        </p:spPr>
      </p:pic>
      <p:pic>
        <p:nvPicPr>
          <p:cNvPr id="10" name="Picture 9">
            <a:extLst>
              <a:ext uri="{FF2B5EF4-FFF2-40B4-BE49-F238E27FC236}">
                <a16:creationId xmlns="" xmlns:a16="http://schemas.microsoft.com/office/drawing/2014/main" id="{146A08BB-F6B5-4DAB-8A95-A526C5F0490D}"/>
              </a:ext>
            </a:extLst>
          </p:cNvPr>
          <p:cNvPicPr>
            <a:picLocks noChangeAspect="1"/>
          </p:cNvPicPr>
          <p:nvPr/>
        </p:nvPicPr>
        <p:blipFill>
          <a:blip r:embed="rId2"/>
          <a:stretch>
            <a:fillRect/>
          </a:stretch>
        </p:blipFill>
        <p:spPr>
          <a:xfrm>
            <a:off x="4834470" y="4749054"/>
            <a:ext cx="3670110" cy="1127858"/>
          </a:xfrm>
          <a:prstGeom prst="rect">
            <a:avLst/>
          </a:prstGeom>
        </p:spPr>
      </p:pic>
    </p:spTree>
    <p:extLst>
      <p:ext uri="{BB962C8B-B14F-4D97-AF65-F5344CB8AC3E}">
        <p14:creationId xmlns:p14="http://schemas.microsoft.com/office/powerpoint/2010/main" val="179739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a:xfrm>
            <a:off x="685800" y="484632"/>
            <a:ext cx="7772400" cy="906846"/>
          </a:xfrm>
        </p:spPr>
        <p:txBody>
          <a:bodyPr>
            <a:normAutofit fontScale="90000"/>
          </a:bodyPr>
          <a:lstStyle/>
          <a:p>
            <a:r>
              <a:rPr lang="en-US" dirty="0"/>
              <a:t>Song 8:8-12</a:t>
            </a:r>
            <a:br>
              <a:rPr lang="en-US" dirty="0"/>
            </a:br>
            <a:r>
              <a:rPr lang="en-US" dirty="0" err="1"/>
              <a:t>cantares</a:t>
            </a:r>
            <a:r>
              <a:rPr lang="en-US" dirty="0"/>
              <a:t> 8:8-12</a:t>
            </a:r>
          </a:p>
        </p:txBody>
      </p:sp>
      <p:sp>
        <p:nvSpPr>
          <p:cNvPr id="11" name="Text Placeholder 10">
            <a:extLst>
              <a:ext uri="{FF2B5EF4-FFF2-40B4-BE49-F238E27FC236}">
                <a16:creationId xmlns="" xmlns:a16="http://schemas.microsoft.com/office/drawing/2014/main" id="{832B089C-0E60-4B13-91A9-5A763C07BE85}"/>
              </a:ext>
            </a:extLst>
          </p:cNvPr>
          <p:cNvSpPr>
            <a:spLocks noGrp="1"/>
          </p:cNvSpPr>
          <p:nvPr>
            <p:ph type="body" idx="1"/>
          </p:nvPr>
        </p:nvSpPr>
        <p:spPr>
          <a:xfrm>
            <a:off x="685800" y="1385656"/>
            <a:ext cx="3657600" cy="640080"/>
          </a:xfrm>
        </p:spPr>
        <p:txBody>
          <a:bodyPr/>
          <a:lstStyle/>
          <a:p>
            <a:r>
              <a:rPr lang="en-US" dirty="0"/>
              <a:t>NKJV</a:t>
            </a:r>
          </a:p>
        </p:txBody>
      </p:sp>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2025736"/>
            <a:ext cx="3657600" cy="4520838"/>
          </a:xfrm>
        </p:spPr>
        <p:txBody>
          <a:bodyPr>
            <a:normAutofit fontScale="70000" lnSpcReduction="20000"/>
          </a:bodyPr>
          <a:lstStyle/>
          <a:p>
            <a:pPr marL="0" indent="0">
              <a:buNone/>
            </a:pPr>
            <a:r>
              <a:rPr lang="en-US" b="1" dirty="0"/>
              <a:t>The Shulamite’s Brothers</a:t>
            </a:r>
          </a:p>
          <a:p>
            <a:pPr marL="0" indent="0">
              <a:buNone/>
            </a:pPr>
            <a:r>
              <a:rPr lang="en-US" dirty="0"/>
              <a:t>We have a little sister,</a:t>
            </a:r>
            <a:br>
              <a:rPr lang="en-US" dirty="0"/>
            </a:br>
            <a:r>
              <a:rPr lang="en-US" dirty="0"/>
              <a:t>And she has no breasts.</a:t>
            </a:r>
            <a:br>
              <a:rPr lang="en-US" dirty="0"/>
            </a:br>
            <a:r>
              <a:rPr lang="en-US" dirty="0"/>
              <a:t>What shall we do for our sister</a:t>
            </a:r>
            <a:br>
              <a:rPr lang="en-US" dirty="0"/>
            </a:br>
            <a:r>
              <a:rPr lang="en-US" dirty="0"/>
              <a:t>In the day when she is spoken for?</a:t>
            </a:r>
            <a:br>
              <a:rPr lang="en-US" dirty="0"/>
            </a:br>
            <a:r>
              <a:rPr lang="en-US" dirty="0"/>
              <a:t>If she </a:t>
            </a:r>
            <a:r>
              <a:rPr lang="en-US" i="1" dirty="0"/>
              <a:t>is</a:t>
            </a:r>
            <a:r>
              <a:rPr lang="en-US" dirty="0"/>
              <a:t> a wall,</a:t>
            </a:r>
            <a:br>
              <a:rPr lang="en-US" dirty="0"/>
            </a:br>
            <a:r>
              <a:rPr lang="en-US" dirty="0"/>
              <a:t>We will build upon her</a:t>
            </a:r>
            <a:br>
              <a:rPr lang="en-US" dirty="0"/>
            </a:br>
            <a:r>
              <a:rPr lang="en-US" dirty="0"/>
              <a:t>A battlement of silver;</a:t>
            </a:r>
            <a:br>
              <a:rPr lang="en-US" dirty="0"/>
            </a:br>
            <a:r>
              <a:rPr lang="en-US" dirty="0"/>
              <a:t>And if she </a:t>
            </a:r>
            <a:r>
              <a:rPr lang="en-US" i="1" dirty="0"/>
              <a:t>is</a:t>
            </a:r>
            <a:r>
              <a:rPr lang="en-US" dirty="0"/>
              <a:t> a door,</a:t>
            </a:r>
            <a:br>
              <a:rPr lang="en-US" dirty="0"/>
            </a:br>
            <a:r>
              <a:rPr lang="en-US" dirty="0"/>
              <a:t>We will enclose her</a:t>
            </a:r>
            <a:br>
              <a:rPr lang="en-US" dirty="0"/>
            </a:br>
            <a:r>
              <a:rPr lang="en-US" dirty="0"/>
              <a:t>With boards of cedar.</a:t>
            </a:r>
          </a:p>
          <a:p>
            <a:pPr marL="0" indent="0">
              <a:buNone/>
            </a:pPr>
            <a:r>
              <a:rPr lang="en-US" b="1" dirty="0"/>
              <a:t>The Shulamite</a:t>
            </a:r>
          </a:p>
          <a:p>
            <a:pPr marL="0" indent="0">
              <a:buNone/>
            </a:pPr>
            <a:r>
              <a:rPr lang="en-US" dirty="0"/>
              <a:t>I </a:t>
            </a:r>
            <a:r>
              <a:rPr lang="en-US" i="1" dirty="0"/>
              <a:t>am</a:t>
            </a:r>
            <a:r>
              <a:rPr lang="en-US" dirty="0"/>
              <a:t> a wall,</a:t>
            </a:r>
            <a:br>
              <a:rPr lang="en-US" dirty="0"/>
            </a:br>
            <a:r>
              <a:rPr lang="en-US" dirty="0"/>
              <a:t>And my breasts like towers;</a:t>
            </a:r>
            <a:br>
              <a:rPr lang="en-US" dirty="0"/>
            </a:br>
            <a:r>
              <a:rPr lang="en-US" dirty="0"/>
              <a:t>Then I became in his eyes</a:t>
            </a:r>
            <a:br>
              <a:rPr lang="en-US" dirty="0"/>
            </a:br>
            <a:r>
              <a:rPr lang="en-US" dirty="0"/>
              <a:t>As one who found peace.</a:t>
            </a:r>
            <a:br>
              <a:rPr lang="en-US" dirty="0"/>
            </a:br>
            <a:r>
              <a:rPr lang="en-US" dirty="0"/>
              <a:t>Solomon had a vineyard at Baal Hamon;</a:t>
            </a:r>
            <a:br>
              <a:rPr lang="en-US" dirty="0"/>
            </a:br>
            <a:r>
              <a:rPr lang="en-US" dirty="0"/>
              <a:t>He leased the vineyard to keepers;</a:t>
            </a:r>
            <a:br>
              <a:rPr lang="en-US" dirty="0"/>
            </a:br>
            <a:r>
              <a:rPr lang="en-US" dirty="0"/>
              <a:t>Everyone was to bring for its fruit</a:t>
            </a:r>
            <a:br>
              <a:rPr lang="en-US" dirty="0"/>
            </a:br>
            <a:r>
              <a:rPr lang="en-US" dirty="0"/>
              <a:t>A thousand silver </a:t>
            </a:r>
            <a:r>
              <a:rPr lang="en-US" i="1" dirty="0"/>
              <a:t>coins</a:t>
            </a:r>
            <a:r>
              <a:rPr lang="en-US" dirty="0"/>
              <a:t>.</a:t>
            </a:r>
          </a:p>
          <a:p>
            <a:pPr marL="0" indent="0">
              <a:buNone/>
            </a:pPr>
            <a:r>
              <a:rPr lang="en-US" b="1" dirty="0"/>
              <a:t>(To Solomon)</a:t>
            </a:r>
          </a:p>
          <a:p>
            <a:pPr marL="0" indent="0">
              <a:buNone/>
            </a:pPr>
            <a:r>
              <a:rPr lang="en-US" dirty="0"/>
              <a:t>My own vineyard </a:t>
            </a:r>
            <a:r>
              <a:rPr lang="en-US" i="1" dirty="0"/>
              <a:t>is</a:t>
            </a:r>
            <a:r>
              <a:rPr lang="en-US" dirty="0"/>
              <a:t> before me.</a:t>
            </a:r>
            <a:br>
              <a:rPr lang="en-US" dirty="0"/>
            </a:br>
            <a:r>
              <a:rPr lang="en-US" dirty="0"/>
              <a:t>You, O Solomon, </a:t>
            </a:r>
            <a:r>
              <a:rPr lang="en-US" i="1" dirty="0"/>
              <a:t>may have</a:t>
            </a:r>
            <a:r>
              <a:rPr lang="en-US" dirty="0"/>
              <a:t> a thousand,</a:t>
            </a:r>
            <a:br>
              <a:rPr lang="en-US" dirty="0"/>
            </a:br>
            <a:r>
              <a:rPr lang="en-US" dirty="0"/>
              <a:t>And those who tend its fruit two hundred.</a:t>
            </a:r>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820793" y="2025736"/>
            <a:ext cx="3753364" cy="4520838"/>
          </a:xfrm>
        </p:spPr>
        <p:txBody>
          <a:bodyPr>
            <a:normAutofit fontScale="70000" lnSpcReduction="20000"/>
          </a:bodyPr>
          <a:lstStyle/>
          <a:p>
            <a:pPr marL="0" indent="0">
              <a:buNone/>
            </a:pPr>
            <a:r>
              <a:rPr lang="en-US" b="1" dirty="0"/>
              <a:t>Los Hermanos de La </a:t>
            </a:r>
            <a:r>
              <a:rPr lang="en-US" b="1" dirty="0" err="1"/>
              <a:t>Sulamita</a:t>
            </a:r>
            <a:endParaRPr lang="en-US" b="1" dirty="0"/>
          </a:p>
          <a:p>
            <a:pPr marL="0" indent="0">
              <a:buNone/>
            </a:pPr>
            <a:r>
              <a:rPr lang="en-US" dirty="0" err="1"/>
              <a:t>Tenemos</a:t>
            </a:r>
            <a:r>
              <a:rPr lang="en-US" dirty="0"/>
              <a:t> </a:t>
            </a:r>
            <a:r>
              <a:rPr lang="en-US" dirty="0" err="1"/>
              <a:t>una</a:t>
            </a:r>
            <a:r>
              <a:rPr lang="en-US" dirty="0"/>
              <a:t> </a:t>
            </a:r>
            <a:r>
              <a:rPr lang="en-US" dirty="0" err="1"/>
              <a:t>hermana</a:t>
            </a:r>
            <a:r>
              <a:rPr lang="en-US" dirty="0"/>
              <a:t> </a:t>
            </a:r>
            <a:r>
              <a:rPr lang="en-US" dirty="0" err="1"/>
              <a:t>pequeña</a:t>
            </a:r>
            <a:r>
              <a:rPr lang="en-US" dirty="0"/>
              <a:t>,</a:t>
            </a:r>
            <a:br>
              <a:rPr lang="en-US" dirty="0"/>
            </a:br>
            <a:r>
              <a:rPr lang="en-US" dirty="0"/>
              <a:t>Y </a:t>
            </a:r>
            <a:r>
              <a:rPr lang="en-US" dirty="0" err="1"/>
              <a:t>todavía</a:t>
            </a:r>
            <a:r>
              <a:rPr lang="en-US" dirty="0"/>
              <a:t> no </a:t>
            </a:r>
            <a:r>
              <a:rPr lang="en-US" dirty="0" err="1"/>
              <a:t>tiene</a:t>
            </a:r>
            <a:r>
              <a:rPr lang="en-US" dirty="0"/>
              <a:t> </a:t>
            </a:r>
            <a:r>
              <a:rPr lang="en-US" dirty="0" err="1"/>
              <a:t>pechos</a:t>
            </a:r>
            <a:r>
              <a:rPr lang="en-US" dirty="0"/>
              <a:t>;</a:t>
            </a:r>
            <a:br>
              <a:rPr lang="en-US" dirty="0"/>
            </a:br>
            <a:r>
              <a:rPr lang="en-US" dirty="0"/>
              <a:t>¿</a:t>
            </a:r>
            <a:r>
              <a:rPr lang="en-US" dirty="0" err="1"/>
              <a:t>Qué</a:t>
            </a:r>
            <a:r>
              <a:rPr lang="en-US" dirty="0"/>
              <a:t> </a:t>
            </a:r>
            <a:r>
              <a:rPr lang="en-US" dirty="0" err="1"/>
              <a:t>haremos</a:t>
            </a:r>
            <a:r>
              <a:rPr lang="en-US" dirty="0"/>
              <a:t> </a:t>
            </a:r>
            <a:r>
              <a:rPr lang="en-US" dirty="0" err="1"/>
              <a:t>por</a:t>
            </a:r>
            <a:r>
              <a:rPr lang="en-US" dirty="0"/>
              <a:t> </a:t>
            </a:r>
            <a:r>
              <a:rPr lang="en-US" dirty="0" err="1"/>
              <a:t>nuestra</a:t>
            </a:r>
            <a:r>
              <a:rPr lang="en-US" dirty="0"/>
              <a:t> </a:t>
            </a:r>
            <a:r>
              <a:rPr lang="en-US" dirty="0" err="1"/>
              <a:t>hermana</a:t>
            </a:r>
            <a:r>
              <a:rPr lang="en-US" dirty="0"/>
              <a:t/>
            </a:r>
            <a:br>
              <a:rPr lang="en-US" dirty="0"/>
            </a:br>
            <a:r>
              <a:rPr lang="en-US" dirty="0"/>
              <a:t>El día </a:t>
            </a:r>
            <a:r>
              <a:rPr lang="en-US" dirty="0" err="1"/>
              <a:t>en</a:t>
            </a:r>
            <a:r>
              <a:rPr lang="en-US" dirty="0"/>
              <a:t> que sea </a:t>
            </a:r>
            <a:r>
              <a:rPr lang="en-US" dirty="0" err="1"/>
              <a:t>pedida</a:t>
            </a:r>
            <a:r>
              <a:rPr lang="en-US" dirty="0"/>
              <a:t>?</a:t>
            </a:r>
            <a:br>
              <a:rPr lang="en-US" dirty="0"/>
            </a:br>
            <a:r>
              <a:rPr lang="en-US" b="1" baseline="30000" dirty="0"/>
              <a:t>9</a:t>
            </a:r>
            <a:r>
              <a:rPr lang="en-US" dirty="0"/>
              <a:t>Si </a:t>
            </a:r>
            <a:r>
              <a:rPr lang="en-US" dirty="0" err="1"/>
              <a:t>ella</a:t>
            </a:r>
            <a:r>
              <a:rPr lang="en-US" dirty="0"/>
              <a:t> es </a:t>
            </a:r>
            <a:r>
              <a:rPr lang="en-US" dirty="0" err="1"/>
              <a:t>una</a:t>
            </a:r>
            <a:r>
              <a:rPr lang="en-US" dirty="0"/>
              <a:t> </a:t>
            </a:r>
            <a:r>
              <a:rPr lang="en-US" dirty="0" err="1"/>
              <a:t>muralla</a:t>
            </a:r>
            <a:r>
              <a:rPr lang="en-US" dirty="0"/>
              <a:t>,</a:t>
            </a:r>
            <a:br>
              <a:rPr lang="en-US" dirty="0"/>
            </a:br>
            <a:r>
              <a:rPr lang="en-US" dirty="0" err="1"/>
              <a:t>Edificaremos</a:t>
            </a:r>
            <a:r>
              <a:rPr lang="en-US" dirty="0"/>
              <a:t> </a:t>
            </a:r>
            <a:r>
              <a:rPr lang="en-US" dirty="0" err="1"/>
              <a:t>sobre</a:t>
            </a:r>
            <a:r>
              <a:rPr lang="en-US" dirty="0"/>
              <a:t> </a:t>
            </a:r>
            <a:r>
              <a:rPr lang="en-US" dirty="0" err="1"/>
              <a:t>ella</a:t>
            </a:r>
            <a:r>
              <a:rPr lang="en-US" dirty="0"/>
              <a:t> un </a:t>
            </a:r>
            <a:r>
              <a:rPr lang="en-US" dirty="0" err="1"/>
              <a:t>baluarte</a:t>
            </a:r>
            <a:r>
              <a:rPr lang="en-US" dirty="0"/>
              <a:t> de </a:t>
            </a:r>
            <a:r>
              <a:rPr lang="en-US" dirty="0" err="1"/>
              <a:t>plata</a:t>
            </a:r>
            <a:r>
              <a:rPr lang="en-US" dirty="0"/>
              <a:t>;</a:t>
            </a:r>
            <a:br>
              <a:rPr lang="en-US" dirty="0"/>
            </a:br>
            <a:r>
              <a:rPr lang="en-US" dirty="0"/>
              <a:t>Pero </a:t>
            </a:r>
            <a:r>
              <a:rPr lang="en-US" dirty="0" err="1"/>
              <a:t>si</a:t>
            </a:r>
            <a:r>
              <a:rPr lang="en-US" dirty="0"/>
              <a:t> es </a:t>
            </a:r>
            <a:r>
              <a:rPr lang="en-US" dirty="0" err="1"/>
              <a:t>una</a:t>
            </a:r>
            <a:r>
              <a:rPr lang="en-US" dirty="0"/>
              <a:t> </a:t>
            </a:r>
            <a:r>
              <a:rPr lang="en-US" dirty="0" err="1"/>
              <a:t>puerta</a:t>
            </a:r>
            <a:r>
              <a:rPr lang="en-US" dirty="0"/>
              <a:t>,</a:t>
            </a:r>
            <a:br>
              <a:rPr lang="en-US" dirty="0"/>
            </a:br>
            <a:r>
              <a:rPr lang="en-US" dirty="0"/>
              <a:t>La </a:t>
            </a:r>
            <a:r>
              <a:rPr lang="en-US" dirty="0" err="1"/>
              <a:t>reforzaremos</a:t>
            </a:r>
            <a:r>
              <a:rPr lang="en-US" dirty="0"/>
              <a:t> con </a:t>
            </a:r>
            <a:r>
              <a:rPr lang="en-US" dirty="0" err="1"/>
              <a:t>tablas</a:t>
            </a:r>
            <a:r>
              <a:rPr lang="en-US" dirty="0"/>
              <a:t> de cedro.</a:t>
            </a:r>
          </a:p>
          <a:p>
            <a:pPr marL="0" indent="0">
              <a:buNone/>
            </a:pPr>
            <a:r>
              <a:rPr lang="en-US" b="1" dirty="0"/>
              <a:t>La </a:t>
            </a:r>
            <a:r>
              <a:rPr lang="en-US" b="1" dirty="0" err="1"/>
              <a:t>Sulamita</a:t>
            </a:r>
            <a:endParaRPr lang="en-US" b="1" dirty="0"/>
          </a:p>
          <a:p>
            <a:pPr marL="0" indent="0">
              <a:buNone/>
            </a:pPr>
            <a:r>
              <a:rPr lang="en-US" dirty="0" err="1"/>
              <a:t>Yo</a:t>
            </a:r>
            <a:r>
              <a:rPr lang="en-US" dirty="0"/>
              <a:t> soy </a:t>
            </a:r>
            <a:r>
              <a:rPr lang="en-US" dirty="0" err="1"/>
              <a:t>una</a:t>
            </a:r>
            <a:r>
              <a:rPr lang="en-US" dirty="0"/>
              <a:t> </a:t>
            </a:r>
            <a:r>
              <a:rPr lang="en-US" dirty="0" err="1"/>
              <a:t>muralla</a:t>
            </a:r>
            <a:r>
              <a:rPr lang="en-US" dirty="0"/>
              <a:t>, y mis </a:t>
            </a:r>
            <a:r>
              <a:rPr lang="en-US" dirty="0" err="1"/>
              <a:t>pechos</a:t>
            </a:r>
            <a:r>
              <a:rPr lang="en-US" dirty="0"/>
              <a:t> </a:t>
            </a:r>
            <a:r>
              <a:rPr lang="en-US" dirty="0" err="1"/>
              <a:t>como</a:t>
            </a:r>
            <a:r>
              <a:rPr lang="en-US" dirty="0"/>
              <a:t> </a:t>
            </a:r>
            <a:r>
              <a:rPr lang="en-US" dirty="0" err="1"/>
              <a:t>torres</a:t>
            </a:r>
            <a:r>
              <a:rPr lang="en-US" dirty="0"/>
              <a:t>,</a:t>
            </a:r>
            <a:br>
              <a:rPr lang="en-US" dirty="0"/>
            </a:br>
            <a:r>
              <a:rPr lang="en-US" dirty="0" err="1"/>
              <a:t>Entonces</a:t>
            </a:r>
            <a:r>
              <a:rPr lang="en-US" dirty="0"/>
              <a:t> </a:t>
            </a:r>
            <a:r>
              <a:rPr lang="en-US" dirty="0" err="1"/>
              <a:t>fui</a:t>
            </a:r>
            <a:r>
              <a:rPr lang="en-US" dirty="0"/>
              <a:t> a sus </a:t>
            </a:r>
            <a:r>
              <a:rPr lang="en-US" dirty="0" err="1"/>
              <a:t>ojos</a:t>
            </a:r>
            <a:r>
              <a:rPr lang="en-US" dirty="0"/>
              <a:t> </a:t>
            </a:r>
            <a:r>
              <a:rPr lang="en-US" dirty="0" err="1"/>
              <a:t>como</a:t>
            </a:r>
            <a:r>
              <a:rPr lang="en-US" dirty="0"/>
              <a:t> </a:t>
            </a:r>
            <a:r>
              <a:rPr lang="en-US" dirty="0" err="1"/>
              <a:t>quien</a:t>
            </a:r>
            <a:r>
              <a:rPr lang="en-US" dirty="0"/>
              <a:t> </a:t>
            </a:r>
            <a:r>
              <a:rPr lang="en-US" dirty="0" err="1"/>
              <a:t>halla</a:t>
            </a:r>
            <a:r>
              <a:rPr lang="en-US" dirty="0"/>
              <a:t> la </a:t>
            </a:r>
            <a:r>
              <a:rPr lang="en-US" dirty="0" err="1"/>
              <a:t>paz</a:t>
            </a:r>
            <a:r>
              <a:rPr lang="en-US" dirty="0"/>
              <a:t>.</a:t>
            </a:r>
            <a:br>
              <a:rPr lang="en-US" dirty="0"/>
            </a:br>
            <a:r>
              <a:rPr lang="en-US" dirty="0" err="1"/>
              <a:t>Salomón</a:t>
            </a:r>
            <a:r>
              <a:rPr lang="en-US" dirty="0"/>
              <a:t> </a:t>
            </a:r>
            <a:r>
              <a:rPr lang="en-US" dirty="0" err="1"/>
              <a:t>tenía</a:t>
            </a:r>
            <a:r>
              <a:rPr lang="en-US" dirty="0"/>
              <a:t> </a:t>
            </a:r>
            <a:r>
              <a:rPr lang="en-US" dirty="0" err="1"/>
              <a:t>una</a:t>
            </a:r>
            <a:r>
              <a:rPr lang="en-US" dirty="0"/>
              <a:t> </a:t>
            </a:r>
            <a:r>
              <a:rPr lang="en-US" dirty="0" err="1"/>
              <a:t>viña</a:t>
            </a:r>
            <a:r>
              <a:rPr lang="en-US" dirty="0"/>
              <a:t> </a:t>
            </a:r>
            <a:r>
              <a:rPr lang="en-US" dirty="0" err="1"/>
              <a:t>en</a:t>
            </a:r>
            <a:r>
              <a:rPr lang="en-US" dirty="0"/>
              <a:t> Baal </a:t>
            </a:r>
            <a:r>
              <a:rPr lang="en-US" dirty="0" err="1"/>
              <a:t>Hamón</a:t>
            </a:r>
            <a:r>
              <a:rPr lang="en-US" dirty="0"/>
              <a:t>,</a:t>
            </a:r>
            <a:br>
              <a:rPr lang="en-US" dirty="0"/>
            </a:br>
            <a:r>
              <a:rPr lang="en-US" dirty="0" err="1"/>
              <a:t>Confió</a:t>
            </a:r>
            <a:r>
              <a:rPr lang="en-US" dirty="0"/>
              <a:t> la </a:t>
            </a:r>
            <a:r>
              <a:rPr lang="en-US" dirty="0" err="1"/>
              <a:t>viña</a:t>
            </a:r>
            <a:r>
              <a:rPr lang="en-US" dirty="0"/>
              <a:t> a </a:t>
            </a:r>
            <a:r>
              <a:rPr lang="en-US" dirty="0" err="1"/>
              <a:t>los</a:t>
            </a:r>
            <a:r>
              <a:rPr lang="en-US" dirty="0"/>
              <a:t> </a:t>
            </a:r>
            <a:r>
              <a:rPr lang="en-US" dirty="0" err="1"/>
              <a:t>guardas</a:t>
            </a:r>
            <a:r>
              <a:rPr lang="en-US" dirty="0"/>
              <a:t>;</a:t>
            </a:r>
            <a:br>
              <a:rPr lang="en-US" dirty="0"/>
            </a:br>
            <a:r>
              <a:rPr lang="en-US" dirty="0" err="1"/>
              <a:t>Cada</a:t>
            </a:r>
            <a:r>
              <a:rPr lang="en-US" dirty="0"/>
              <a:t> uno </a:t>
            </a:r>
            <a:r>
              <a:rPr lang="en-US" dirty="0" err="1"/>
              <a:t>debía</a:t>
            </a:r>
            <a:r>
              <a:rPr lang="en-US" dirty="0"/>
              <a:t> </a:t>
            </a:r>
            <a:r>
              <a:rPr lang="en-US" dirty="0" err="1"/>
              <a:t>traer</a:t>
            </a:r>
            <a:r>
              <a:rPr lang="en-US" dirty="0"/>
              <a:t> </a:t>
            </a:r>
            <a:r>
              <a:rPr lang="en-US" dirty="0" err="1"/>
              <a:t>por</a:t>
            </a:r>
            <a:r>
              <a:rPr lang="en-US" dirty="0"/>
              <a:t> </a:t>
            </a:r>
            <a:r>
              <a:rPr lang="en-US" dirty="0" err="1"/>
              <a:t>su</a:t>
            </a:r>
            <a:r>
              <a:rPr lang="en-US" dirty="0"/>
              <a:t> </a:t>
            </a:r>
            <a:r>
              <a:rPr lang="en-US" dirty="0" err="1"/>
              <a:t>fruto</a:t>
            </a:r>
            <a:r>
              <a:rPr lang="en-US" dirty="0"/>
              <a:t> mil </a:t>
            </a:r>
            <a:r>
              <a:rPr lang="en-US" i="1" dirty="0" err="1"/>
              <a:t>siclos</a:t>
            </a:r>
            <a:r>
              <a:rPr lang="en-US" dirty="0"/>
              <a:t> ( de </a:t>
            </a:r>
            <a:r>
              <a:rPr lang="en-US" dirty="0" err="1"/>
              <a:t>plata</a:t>
            </a:r>
            <a:r>
              <a:rPr lang="en-US" dirty="0"/>
              <a:t>..</a:t>
            </a:r>
          </a:p>
          <a:p>
            <a:pPr marL="0" indent="0">
              <a:buNone/>
            </a:pPr>
            <a:r>
              <a:rPr lang="en-US" b="1" dirty="0"/>
              <a:t>(A </a:t>
            </a:r>
            <a:r>
              <a:rPr lang="en-US" b="1" dirty="0" err="1"/>
              <a:t>Salomón</a:t>
            </a:r>
            <a:r>
              <a:rPr lang="en-US" b="1" dirty="0"/>
              <a:t>)</a:t>
            </a:r>
          </a:p>
          <a:p>
            <a:pPr marL="0" indent="0">
              <a:buNone/>
            </a:pPr>
            <a:r>
              <a:rPr lang="en-US" dirty="0"/>
              <a:t>Mi </a:t>
            </a:r>
            <a:r>
              <a:rPr lang="en-US" dirty="0" err="1"/>
              <a:t>viña</a:t>
            </a:r>
            <a:r>
              <a:rPr lang="en-US" dirty="0"/>
              <a:t>, que es </a:t>
            </a:r>
            <a:r>
              <a:rPr lang="en-US" dirty="0" err="1"/>
              <a:t>mía</a:t>
            </a:r>
            <a:r>
              <a:rPr lang="en-US" dirty="0"/>
              <a:t>, </a:t>
            </a:r>
            <a:r>
              <a:rPr lang="en-US" dirty="0" err="1"/>
              <a:t>está</a:t>
            </a:r>
            <a:r>
              <a:rPr lang="en-US" dirty="0"/>
              <a:t> a mi </a:t>
            </a:r>
            <a:r>
              <a:rPr lang="en-US" dirty="0" err="1"/>
              <a:t>disposición</a:t>
            </a:r>
            <a:r>
              <a:rPr lang="en-US" dirty="0"/>
              <a:t>;</a:t>
            </a:r>
            <a:br>
              <a:rPr lang="en-US" dirty="0"/>
            </a:br>
            <a:r>
              <a:rPr lang="en-US" dirty="0"/>
              <a:t>Los mil </a:t>
            </a:r>
            <a:r>
              <a:rPr lang="en-US" i="1" dirty="0" err="1"/>
              <a:t>siclos</a:t>
            </a:r>
            <a:r>
              <a:rPr lang="en-US" dirty="0"/>
              <a:t> son para </a:t>
            </a:r>
            <a:r>
              <a:rPr lang="en-US" dirty="0" err="1"/>
              <a:t>ti</a:t>
            </a:r>
            <a:r>
              <a:rPr lang="en-US" dirty="0"/>
              <a:t>, </a:t>
            </a:r>
            <a:r>
              <a:rPr lang="en-US" dirty="0" err="1"/>
              <a:t>Salomón</a:t>
            </a:r>
            <a:r>
              <a:rPr lang="en-US" dirty="0"/>
              <a:t>,</a:t>
            </a:r>
            <a:br>
              <a:rPr lang="en-US" dirty="0"/>
            </a:br>
            <a:r>
              <a:rPr lang="en-US" dirty="0"/>
              <a:t>Y </a:t>
            </a:r>
            <a:r>
              <a:rPr lang="en-US" dirty="0" err="1"/>
              <a:t>doscientos</a:t>
            </a:r>
            <a:r>
              <a:rPr lang="en-US" dirty="0"/>
              <a:t>, para </a:t>
            </a:r>
            <a:r>
              <a:rPr lang="en-US" dirty="0" err="1"/>
              <a:t>los</a:t>
            </a:r>
            <a:r>
              <a:rPr lang="en-US" dirty="0"/>
              <a:t> que </a:t>
            </a:r>
            <a:r>
              <a:rPr lang="en-US" dirty="0" err="1"/>
              <a:t>guardan</a:t>
            </a:r>
            <a:r>
              <a:rPr lang="en-US" dirty="0"/>
              <a:t> </a:t>
            </a:r>
            <a:r>
              <a:rPr lang="en-US" dirty="0" err="1"/>
              <a:t>su</a:t>
            </a:r>
            <a:r>
              <a:rPr lang="en-US" dirty="0"/>
              <a:t> </a:t>
            </a:r>
            <a:r>
              <a:rPr lang="en-US" dirty="0" err="1"/>
              <a:t>fruto</a:t>
            </a:r>
            <a:r>
              <a:rPr lang="en-US" dirty="0"/>
              <a:t>.</a:t>
            </a:r>
          </a:p>
          <a:p>
            <a:pPr marL="0" indent="0">
              <a:lnSpc>
                <a:spcPct val="120000"/>
              </a:lnSpc>
              <a:spcBef>
                <a:spcPts val="0"/>
              </a:spcBef>
              <a:buNone/>
            </a:pPr>
            <a:endParaRPr lang="en-US" dirty="0"/>
          </a:p>
        </p:txBody>
      </p:sp>
      <p:sp>
        <p:nvSpPr>
          <p:cNvPr id="6" name="Text Placeholder 10">
            <a:extLst>
              <a:ext uri="{FF2B5EF4-FFF2-40B4-BE49-F238E27FC236}">
                <a16:creationId xmlns="" xmlns:a16="http://schemas.microsoft.com/office/drawing/2014/main" id="{CD799EC9-F0DE-48F5-A435-4C7D67537C25}"/>
              </a:ext>
            </a:extLst>
          </p:cNvPr>
          <p:cNvSpPr txBox="1">
            <a:spLocks/>
          </p:cNvSpPr>
          <p:nvPr/>
        </p:nvSpPr>
        <p:spPr>
          <a:xfrm>
            <a:off x="4820793" y="1385656"/>
            <a:ext cx="365760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buClr>
                <a:srgbClr val="D34817">
                  <a:lumMod val="75000"/>
                </a:srgbClr>
              </a:buClr>
              <a:defRPr/>
            </a:pPr>
            <a:r>
              <a:rPr lang="en-US" dirty="0">
                <a:solidFill>
                  <a:srgbClr val="D34817">
                    <a:lumMod val="75000"/>
                  </a:srgbClr>
                </a:solidFill>
              </a:rPr>
              <a:t>NBLA</a:t>
            </a:r>
          </a:p>
        </p:txBody>
      </p:sp>
    </p:spTree>
    <p:extLst>
      <p:ext uri="{BB962C8B-B14F-4D97-AF65-F5344CB8AC3E}">
        <p14:creationId xmlns:p14="http://schemas.microsoft.com/office/powerpoint/2010/main" val="255759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p:txBody>
          <a:bodyPr/>
          <a:lstStyle/>
          <a:p>
            <a:r>
              <a:rPr lang="en-US" dirty="0"/>
              <a:t>Song 8:13-14</a:t>
            </a:r>
            <a:br>
              <a:rPr lang="en-US" dirty="0"/>
            </a:br>
            <a:r>
              <a:rPr lang="en-US" dirty="0" err="1"/>
              <a:t>Cantares</a:t>
            </a:r>
            <a:r>
              <a:rPr lang="en-US" dirty="0"/>
              <a:t> 8:13-14</a:t>
            </a:r>
          </a:p>
        </p:txBody>
      </p:sp>
      <p:sp>
        <p:nvSpPr>
          <p:cNvPr id="11" name="Text Placeholder 10">
            <a:extLst>
              <a:ext uri="{FF2B5EF4-FFF2-40B4-BE49-F238E27FC236}">
                <a16:creationId xmlns="" xmlns:a16="http://schemas.microsoft.com/office/drawing/2014/main" id="{832B089C-0E60-4B13-91A9-5A763C07BE85}"/>
              </a:ext>
            </a:extLst>
          </p:cNvPr>
          <p:cNvSpPr>
            <a:spLocks noGrp="1"/>
          </p:cNvSpPr>
          <p:nvPr>
            <p:ph type="body" idx="1"/>
          </p:nvPr>
        </p:nvSpPr>
        <p:spPr/>
        <p:txBody>
          <a:bodyPr/>
          <a:lstStyle/>
          <a:p>
            <a:r>
              <a:rPr lang="en-US" dirty="0"/>
              <a:t>NKJV</a:t>
            </a:r>
          </a:p>
        </p:txBody>
      </p:sp>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2743200"/>
            <a:ext cx="3657600" cy="3803374"/>
          </a:xfrm>
        </p:spPr>
        <p:txBody>
          <a:bodyPr>
            <a:normAutofit/>
          </a:bodyPr>
          <a:lstStyle/>
          <a:p>
            <a:pPr marL="0" indent="0">
              <a:buNone/>
            </a:pPr>
            <a:r>
              <a:rPr lang="en-US" b="1" dirty="0"/>
              <a:t>The Beloved</a:t>
            </a:r>
          </a:p>
          <a:p>
            <a:pPr marL="0" indent="0">
              <a:buNone/>
            </a:pPr>
            <a:r>
              <a:rPr lang="en-US" dirty="0"/>
              <a:t>You who dwell in the gardens,</a:t>
            </a:r>
            <a:br>
              <a:rPr lang="en-US" dirty="0"/>
            </a:br>
            <a:r>
              <a:rPr lang="en-US" dirty="0"/>
              <a:t>The companions listen for your voice—</a:t>
            </a:r>
            <a:br>
              <a:rPr lang="en-US" dirty="0"/>
            </a:br>
            <a:r>
              <a:rPr lang="en-US" dirty="0"/>
              <a:t>Let me hear it!</a:t>
            </a:r>
          </a:p>
          <a:p>
            <a:pPr marL="0" indent="0">
              <a:buNone/>
            </a:pPr>
            <a:r>
              <a:rPr lang="en-US" b="1" dirty="0"/>
              <a:t>The Shulamite</a:t>
            </a:r>
          </a:p>
          <a:p>
            <a:pPr marL="0" indent="0">
              <a:buNone/>
            </a:pPr>
            <a:r>
              <a:rPr lang="en-US" dirty="0"/>
              <a:t>Make haste, my beloved,</a:t>
            </a:r>
            <a:br>
              <a:rPr lang="en-US" dirty="0"/>
            </a:br>
            <a:r>
              <a:rPr lang="en-US" dirty="0"/>
              <a:t>And be like a gazelle</a:t>
            </a:r>
            <a:br>
              <a:rPr lang="en-US" dirty="0"/>
            </a:br>
            <a:r>
              <a:rPr lang="en-US" dirty="0"/>
              <a:t>Or a young stag</a:t>
            </a:r>
            <a:br>
              <a:rPr lang="en-US" dirty="0"/>
            </a:br>
            <a:r>
              <a:rPr lang="en-US" dirty="0"/>
              <a:t>On the mountains of spices.</a:t>
            </a:r>
          </a:p>
        </p:txBody>
      </p:sp>
      <p:sp>
        <p:nvSpPr>
          <p:cNvPr id="13" name="Text Placeholder 12">
            <a:extLst>
              <a:ext uri="{FF2B5EF4-FFF2-40B4-BE49-F238E27FC236}">
                <a16:creationId xmlns="" xmlns:a16="http://schemas.microsoft.com/office/drawing/2014/main" id="{DF489F66-0382-4DFD-AB22-7AE2641B0E21}"/>
              </a:ext>
            </a:extLst>
          </p:cNvPr>
          <p:cNvSpPr>
            <a:spLocks noGrp="1"/>
          </p:cNvSpPr>
          <p:nvPr>
            <p:ph type="body" sz="quarter" idx="3"/>
          </p:nvPr>
        </p:nvSpPr>
        <p:spPr/>
        <p:txBody>
          <a:bodyPr/>
          <a:lstStyle/>
          <a:p>
            <a:r>
              <a:rPr lang="en-US" dirty="0"/>
              <a:t>NBLA</a:t>
            </a:r>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820793" y="2743200"/>
            <a:ext cx="3657600" cy="3803374"/>
          </a:xfrm>
        </p:spPr>
        <p:txBody>
          <a:bodyPr>
            <a:normAutofit lnSpcReduction="10000"/>
          </a:bodyPr>
          <a:lstStyle/>
          <a:p>
            <a:pPr marL="0" indent="0">
              <a:buNone/>
            </a:pPr>
            <a:r>
              <a:rPr lang="en-US" b="1" dirty="0"/>
              <a:t>El Amado</a:t>
            </a:r>
          </a:p>
          <a:p>
            <a:pPr marL="0" indent="0">
              <a:buNone/>
            </a:pPr>
            <a:r>
              <a:rPr lang="en-US" dirty="0"/>
              <a:t>Oh </a:t>
            </a:r>
            <a:r>
              <a:rPr lang="en-US" dirty="0" err="1"/>
              <a:t>tú</a:t>
            </a:r>
            <a:r>
              <a:rPr lang="en-US" dirty="0"/>
              <a:t>, que </a:t>
            </a:r>
            <a:r>
              <a:rPr lang="en-US" dirty="0" err="1"/>
              <a:t>moras</a:t>
            </a:r>
            <a:r>
              <a:rPr lang="en-US" dirty="0"/>
              <a:t> </a:t>
            </a:r>
            <a:r>
              <a:rPr lang="en-US" dirty="0" err="1"/>
              <a:t>en</a:t>
            </a:r>
            <a:r>
              <a:rPr lang="en-US" dirty="0"/>
              <a:t> </a:t>
            </a:r>
            <a:r>
              <a:rPr lang="en-US" dirty="0" err="1"/>
              <a:t>los</a:t>
            </a:r>
            <a:r>
              <a:rPr lang="en-US" dirty="0"/>
              <a:t> </a:t>
            </a:r>
            <a:r>
              <a:rPr lang="en-US" dirty="0" err="1"/>
              <a:t>huertos</a:t>
            </a:r>
            <a:r>
              <a:rPr lang="en-US" dirty="0"/>
              <a:t>,</a:t>
            </a:r>
            <a:br>
              <a:rPr lang="en-US" dirty="0"/>
            </a:br>
            <a:r>
              <a:rPr lang="en-US" i="1" dirty="0"/>
              <a:t>Mis</a:t>
            </a:r>
            <a:r>
              <a:rPr lang="en-US" dirty="0"/>
              <a:t> </a:t>
            </a:r>
            <a:r>
              <a:rPr lang="en-US" dirty="0" err="1"/>
              <a:t>compañeros</a:t>
            </a:r>
            <a:r>
              <a:rPr lang="en-US" dirty="0"/>
              <a:t> </a:t>
            </a:r>
            <a:r>
              <a:rPr lang="en-US" dirty="0" err="1"/>
              <a:t>están</a:t>
            </a:r>
            <a:r>
              <a:rPr lang="en-US" dirty="0"/>
              <a:t> </a:t>
            </a:r>
            <a:r>
              <a:rPr lang="en-US" dirty="0" err="1"/>
              <a:t>atentos</a:t>
            </a:r>
            <a:r>
              <a:rPr lang="en-US" dirty="0"/>
              <a:t> a </a:t>
            </a:r>
            <a:r>
              <a:rPr lang="en-US" dirty="0" err="1"/>
              <a:t>tu</a:t>
            </a:r>
            <a:r>
              <a:rPr lang="en-US" dirty="0"/>
              <a:t> </a:t>
            </a:r>
            <a:r>
              <a:rPr lang="en-US" dirty="0" err="1"/>
              <a:t>voz</a:t>
            </a:r>
            <a:r>
              <a:rPr lang="en-US" dirty="0"/>
              <a:t>;</a:t>
            </a:r>
            <a:br>
              <a:rPr lang="en-US" dirty="0"/>
            </a:br>
            <a:r>
              <a:rPr lang="en-US" dirty="0"/>
              <a:t>¡</a:t>
            </a:r>
            <a:r>
              <a:rPr lang="en-US" dirty="0" err="1"/>
              <a:t>Déjame</a:t>
            </a:r>
            <a:r>
              <a:rPr lang="en-US" dirty="0"/>
              <a:t> que la </a:t>
            </a:r>
            <a:r>
              <a:rPr lang="en-US" dirty="0" err="1"/>
              <a:t>oiga</a:t>
            </a:r>
            <a:r>
              <a:rPr lang="en-US" dirty="0"/>
              <a:t>!</a:t>
            </a:r>
          </a:p>
          <a:p>
            <a:pPr marL="0" indent="0">
              <a:buNone/>
            </a:pPr>
            <a:r>
              <a:rPr lang="en-US" b="1" dirty="0"/>
              <a:t>La </a:t>
            </a:r>
            <a:r>
              <a:rPr lang="en-US" b="1" dirty="0" err="1"/>
              <a:t>Sulamita</a:t>
            </a:r>
            <a:endParaRPr lang="en-US" b="1" dirty="0"/>
          </a:p>
          <a:p>
            <a:pPr marL="0" indent="0">
              <a:buNone/>
            </a:pPr>
            <a:r>
              <a:rPr lang="en-US" dirty="0" err="1"/>
              <a:t>Apresúrate</a:t>
            </a:r>
            <a:r>
              <a:rPr lang="en-US" dirty="0"/>
              <a:t>, </a:t>
            </a:r>
            <a:r>
              <a:rPr lang="en-US" dirty="0" err="1"/>
              <a:t>amado</a:t>
            </a:r>
            <a:r>
              <a:rPr lang="en-US" dirty="0"/>
              <a:t> </a:t>
            </a:r>
            <a:r>
              <a:rPr lang="en-US" dirty="0" err="1"/>
              <a:t>mío</a:t>
            </a:r>
            <a:r>
              <a:rPr lang="en-US" dirty="0"/>
              <a:t>,</a:t>
            </a:r>
            <a:br>
              <a:rPr lang="en-US" dirty="0"/>
            </a:br>
            <a:r>
              <a:rPr lang="en-US" dirty="0"/>
              <a:t>Y </a:t>
            </a:r>
            <a:r>
              <a:rPr lang="en-US" dirty="0" err="1"/>
              <a:t>sé</a:t>
            </a:r>
            <a:r>
              <a:rPr lang="en-US" dirty="0"/>
              <a:t> </a:t>
            </a:r>
            <a:r>
              <a:rPr lang="en-US" dirty="0" err="1"/>
              <a:t>como</a:t>
            </a:r>
            <a:r>
              <a:rPr lang="en-US" dirty="0"/>
              <a:t> </a:t>
            </a:r>
            <a:r>
              <a:rPr lang="en-US" dirty="0" err="1"/>
              <a:t>una</a:t>
            </a:r>
            <a:r>
              <a:rPr lang="en-US" dirty="0"/>
              <a:t> </a:t>
            </a:r>
            <a:r>
              <a:rPr lang="en-US" dirty="0" err="1"/>
              <a:t>gacela</a:t>
            </a:r>
            <a:r>
              <a:rPr lang="en-US" dirty="0"/>
              <a:t> o un </a:t>
            </a:r>
            <a:r>
              <a:rPr lang="en-US" dirty="0" err="1"/>
              <a:t>cervatillo</a:t>
            </a:r>
            <a:r>
              <a:rPr lang="en-US" dirty="0"/>
              <a:t/>
            </a:r>
            <a:br>
              <a:rPr lang="en-US" dirty="0"/>
            </a:br>
            <a:r>
              <a:rPr lang="en-US" dirty="0" err="1"/>
              <a:t>Sobre</a:t>
            </a:r>
            <a:r>
              <a:rPr lang="en-US" dirty="0"/>
              <a:t> </a:t>
            </a:r>
            <a:r>
              <a:rPr lang="en-US" dirty="0" err="1"/>
              <a:t>los</a:t>
            </a:r>
            <a:r>
              <a:rPr lang="en-US" dirty="0"/>
              <a:t> </a:t>
            </a:r>
            <a:r>
              <a:rPr lang="en-US" dirty="0" err="1"/>
              <a:t>montes</a:t>
            </a:r>
            <a:r>
              <a:rPr lang="en-US" dirty="0"/>
              <a:t> de </a:t>
            </a:r>
            <a:r>
              <a:rPr lang="en-US" dirty="0" err="1"/>
              <a:t>los</a:t>
            </a:r>
            <a:r>
              <a:rPr lang="en-US" dirty="0"/>
              <a:t> aromas.</a:t>
            </a:r>
          </a:p>
        </p:txBody>
      </p:sp>
    </p:spTree>
    <p:extLst>
      <p:ext uri="{BB962C8B-B14F-4D97-AF65-F5344CB8AC3E}">
        <p14:creationId xmlns:p14="http://schemas.microsoft.com/office/powerpoint/2010/main" val="206571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0E2D3DCD-4716-40AA-90C0-6F2F9F116C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endParaRPr>
          </a:p>
        </p:txBody>
      </p:sp>
      <p:sp>
        <p:nvSpPr>
          <p:cNvPr id="12" name="Rectangle 11">
            <a:extLst>
              <a:ext uri="{FF2B5EF4-FFF2-40B4-BE49-F238E27FC236}">
                <a16:creationId xmlns="" xmlns:a16="http://schemas.microsoft.com/office/drawing/2014/main" id="{037BACED-9574-4AAE-9D04-5100308350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286" y="4225845"/>
            <a:ext cx="9144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 name="Title 1">
            <a:extLst>
              <a:ext uri="{FF2B5EF4-FFF2-40B4-BE49-F238E27FC236}">
                <a16:creationId xmlns="" xmlns:a16="http://schemas.microsoft.com/office/drawing/2014/main" id="{9D816652-E95E-40C9-B397-C76AFE1C2028}"/>
              </a:ext>
            </a:extLst>
          </p:cNvPr>
          <p:cNvSpPr>
            <a:spLocks noGrp="1"/>
          </p:cNvSpPr>
          <p:nvPr>
            <p:ph type="ctrTitle"/>
          </p:nvPr>
        </p:nvSpPr>
        <p:spPr>
          <a:xfrm>
            <a:off x="397565" y="4355692"/>
            <a:ext cx="8272906" cy="1472224"/>
          </a:xfrm>
        </p:spPr>
        <p:txBody>
          <a:bodyPr anchor="b">
            <a:noAutofit/>
          </a:bodyPr>
          <a:lstStyle/>
          <a:p>
            <a:r>
              <a:rPr lang="en-US" sz="2800" dirty="0">
                <a:solidFill>
                  <a:schemeClr val="tx1"/>
                </a:solidFill>
              </a:rPr>
              <a:t>CONCLUDING THOUGHTS ON THE TEXT?</a:t>
            </a:r>
            <a:br>
              <a:rPr lang="en-US" sz="2800" dirty="0">
                <a:solidFill>
                  <a:schemeClr val="tx1"/>
                </a:solidFill>
              </a:rPr>
            </a:br>
            <a:r>
              <a:rPr lang="en-US" sz="2800" dirty="0">
                <a:solidFill>
                  <a:schemeClr val="tx1"/>
                </a:solidFill>
              </a:rPr>
              <a:t/>
            </a:r>
            <a:br>
              <a:rPr lang="en-US" sz="2800" dirty="0">
                <a:solidFill>
                  <a:schemeClr val="tx1"/>
                </a:solidFill>
              </a:rPr>
            </a:br>
            <a:r>
              <a:rPr lang="en-US" sz="2800" dirty="0">
                <a:solidFill>
                  <a:schemeClr val="tx1"/>
                </a:solidFill>
              </a:rPr>
              <a:t>¿PENSAMIENTOS FINALES SOBRE EL TEXTO?</a:t>
            </a:r>
            <a:endParaRPr lang="en-US" sz="2800" dirty="0">
              <a:solidFill>
                <a:srgbClr val="FFFF00"/>
              </a:solidFill>
            </a:endParaRPr>
          </a:p>
        </p:txBody>
      </p:sp>
      <p:sp>
        <p:nvSpPr>
          <p:cNvPr id="3" name="Subtitle 2">
            <a:extLst>
              <a:ext uri="{FF2B5EF4-FFF2-40B4-BE49-F238E27FC236}">
                <a16:creationId xmlns="" xmlns:a16="http://schemas.microsoft.com/office/drawing/2014/main" id="{6FABE257-83AA-474D-BCC2-238EE02A29AD}"/>
              </a:ext>
            </a:extLst>
          </p:cNvPr>
          <p:cNvSpPr>
            <a:spLocks noGrp="1"/>
          </p:cNvSpPr>
          <p:nvPr>
            <p:ph type="subTitle" idx="1"/>
          </p:nvPr>
        </p:nvSpPr>
        <p:spPr>
          <a:xfrm>
            <a:off x="802386" y="5908301"/>
            <a:ext cx="7881801" cy="664777"/>
          </a:xfrm>
        </p:spPr>
        <p:txBody>
          <a:bodyPr>
            <a:normAutofit lnSpcReduction="10000"/>
          </a:bodyPr>
          <a:lstStyle/>
          <a:p>
            <a:pPr algn="r"/>
            <a:r>
              <a:rPr lang="en-US" sz="1700" i="1" dirty="0">
                <a:solidFill>
                  <a:srgbClr val="FFFF00"/>
                </a:solidFill>
              </a:rPr>
              <a:t>Next Time … Case Studies!</a:t>
            </a:r>
          </a:p>
          <a:p>
            <a:pPr algn="r"/>
            <a:r>
              <a:rPr lang="en-US" sz="1700" i="1" dirty="0">
                <a:solidFill>
                  <a:srgbClr val="FFFF00"/>
                </a:solidFill>
              </a:rPr>
              <a:t>La </a:t>
            </a:r>
            <a:r>
              <a:rPr lang="en-US" sz="1700" i="1" dirty="0" err="1">
                <a:solidFill>
                  <a:srgbClr val="FFFF00"/>
                </a:solidFill>
              </a:rPr>
              <a:t>próxima</a:t>
            </a:r>
            <a:r>
              <a:rPr lang="en-US" sz="1700" i="1" dirty="0">
                <a:solidFill>
                  <a:srgbClr val="FFFF00"/>
                </a:solidFill>
              </a:rPr>
              <a:t> </a:t>
            </a:r>
            <a:r>
              <a:rPr lang="en-US" sz="1700" i="1" dirty="0" err="1">
                <a:solidFill>
                  <a:srgbClr val="FFFF00"/>
                </a:solidFill>
              </a:rPr>
              <a:t>vez</a:t>
            </a:r>
            <a:r>
              <a:rPr lang="en-US" sz="1700" i="1" dirty="0">
                <a:solidFill>
                  <a:srgbClr val="FFFF00"/>
                </a:solidFill>
              </a:rPr>
              <a:t>... ¡</a:t>
            </a:r>
            <a:r>
              <a:rPr lang="en-US" sz="1700" i="1" dirty="0" err="1">
                <a:solidFill>
                  <a:srgbClr val="FFFF00"/>
                </a:solidFill>
              </a:rPr>
              <a:t>Estudios</a:t>
            </a:r>
            <a:r>
              <a:rPr lang="en-US" sz="1700" i="1" dirty="0">
                <a:solidFill>
                  <a:srgbClr val="FFFF00"/>
                </a:solidFill>
              </a:rPr>
              <a:t> de </a:t>
            </a:r>
            <a:r>
              <a:rPr lang="en-US" sz="1700" i="1" dirty="0" err="1">
                <a:solidFill>
                  <a:srgbClr val="FFFF00"/>
                </a:solidFill>
              </a:rPr>
              <a:t>casos</a:t>
            </a:r>
            <a:r>
              <a:rPr lang="en-US" sz="1700" i="1">
                <a:solidFill>
                  <a:srgbClr val="FFFF00"/>
                </a:solidFill>
              </a:rPr>
              <a:t>!</a:t>
            </a:r>
            <a:endParaRPr lang="en-US" sz="1700" i="1" dirty="0">
              <a:solidFill>
                <a:srgbClr val="FFFF00"/>
              </a:solidFill>
            </a:endParaRPr>
          </a:p>
        </p:txBody>
      </p:sp>
      <p:pic>
        <p:nvPicPr>
          <p:cNvPr id="5" name="Picture 4" descr="A close up of a flowers">
            <a:extLst>
              <a:ext uri="{FF2B5EF4-FFF2-40B4-BE49-F238E27FC236}">
                <a16:creationId xmlns="" xmlns:a16="http://schemas.microsoft.com/office/drawing/2014/main" id="{0EF5E38D-0785-4482-91F2-A65E2DFB5889}"/>
              </a:ext>
            </a:extLst>
          </p:cNvPr>
          <p:cNvPicPr>
            <a:picLocks noChangeAspect="1"/>
          </p:cNvPicPr>
          <p:nvPr/>
        </p:nvPicPr>
        <p:blipFill rotWithShape="1">
          <a:blip r:embed="rId3"/>
          <a:srcRect t="8315" b="22163"/>
          <a:stretch/>
        </p:blipFill>
        <p:spPr>
          <a:xfrm>
            <a:off x="20" y="10"/>
            <a:ext cx="9143980" cy="4243361"/>
          </a:xfrm>
          <a:prstGeom prst="rect">
            <a:avLst/>
          </a:prstGeom>
        </p:spPr>
      </p:pic>
    </p:spTree>
    <p:extLst>
      <p:ext uri="{BB962C8B-B14F-4D97-AF65-F5344CB8AC3E}">
        <p14:creationId xmlns:p14="http://schemas.microsoft.com/office/powerpoint/2010/main" val="20587197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 xmlns:a16="http://schemas.microsoft.com/office/drawing/2014/main" id="{5C28659E-412C-4600-B45E-BAE370BC24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descr="A close up of a flowers">
            <a:extLst>
              <a:ext uri="{FF2B5EF4-FFF2-40B4-BE49-F238E27FC236}">
                <a16:creationId xmlns="" xmlns:a16="http://schemas.microsoft.com/office/drawing/2014/main" id="{0EF5E38D-0785-4482-91F2-A65E2DFB5889}"/>
              </a:ext>
            </a:extLst>
          </p:cNvPr>
          <p:cNvPicPr>
            <a:picLocks noChangeAspect="1"/>
          </p:cNvPicPr>
          <p:nvPr/>
        </p:nvPicPr>
        <p:blipFill rotWithShape="1">
          <a:blip r:embed="rId2"/>
          <a:srcRect l="3733" r="7265" b="-1"/>
          <a:stretch/>
        </p:blipFill>
        <p:spPr>
          <a:xfrm>
            <a:off x="20" y="10"/>
            <a:ext cx="9143980" cy="6857989"/>
          </a:xfrm>
          <a:prstGeom prst="rect">
            <a:avLst/>
          </a:prstGeom>
        </p:spPr>
      </p:pic>
      <p:sp>
        <p:nvSpPr>
          <p:cNvPr id="8" name="Rectangle 11">
            <a:extLst>
              <a:ext uri="{FF2B5EF4-FFF2-40B4-BE49-F238E27FC236}">
                <a16:creationId xmlns="" xmlns:a16="http://schemas.microsoft.com/office/drawing/2014/main" id="{AE95896B-6905-4618-A7DF-DED8A61FBC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13">
            <a:extLst>
              <a:ext uri="{FF2B5EF4-FFF2-40B4-BE49-F238E27FC236}">
                <a16:creationId xmlns="" xmlns:a16="http://schemas.microsoft.com/office/drawing/2014/main" id="{7748BD8C-4984-4138-94CA-2DC5F39DC3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9D816652-E95E-40C9-B397-C76AFE1C2028}"/>
              </a:ext>
            </a:extLst>
          </p:cNvPr>
          <p:cNvSpPr>
            <a:spLocks noGrp="1"/>
          </p:cNvSpPr>
          <p:nvPr>
            <p:ph type="ctrTitle"/>
          </p:nvPr>
        </p:nvSpPr>
        <p:spPr>
          <a:xfrm>
            <a:off x="788670" y="1432223"/>
            <a:ext cx="7475220" cy="3035808"/>
          </a:xfrm>
        </p:spPr>
        <p:txBody>
          <a:bodyPr anchor="b">
            <a:normAutofit/>
          </a:bodyPr>
          <a:lstStyle/>
          <a:p>
            <a:r>
              <a:rPr lang="en-US" sz="6400" dirty="0">
                <a:solidFill>
                  <a:srgbClr val="FFFFFF"/>
                </a:solidFill>
              </a:rPr>
              <a:t>Song of Solomon</a:t>
            </a:r>
            <a:br>
              <a:rPr lang="en-US" sz="6400" dirty="0">
                <a:solidFill>
                  <a:srgbClr val="FFFFFF"/>
                </a:solidFill>
              </a:rPr>
            </a:br>
            <a:r>
              <a:rPr lang="en-US" sz="6400" dirty="0">
                <a:solidFill>
                  <a:srgbClr val="FFFFFF"/>
                </a:solidFill>
              </a:rPr>
              <a:t/>
            </a:r>
            <a:br>
              <a:rPr lang="en-US" sz="6400" dirty="0">
                <a:solidFill>
                  <a:srgbClr val="FFFFFF"/>
                </a:solidFill>
              </a:rPr>
            </a:br>
            <a:r>
              <a:rPr lang="en-US" dirty="0">
                <a:solidFill>
                  <a:srgbClr val="FFFFFF"/>
                </a:solidFill>
              </a:rPr>
              <a:t>CANTAR DE CANTARES</a:t>
            </a:r>
            <a:endParaRPr lang="en-US" sz="6400" dirty="0">
              <a:solidFill>
                <a:srgbClr val="FFFFFF"/>
              </a:solidFill>
            </a:endParaRPr>
          </a:p>
        </p:txBody>
      </p:sp>
      <p:sp>
        <p:nvSpPr>
          <p:cNvPr id="3" name="Subtitle 2">
            <a:extLst>
              <a:ext uri="{FF2B5EF4-FFF2-40B4-BE49-F238E27FC236}">
                <a16:creationId xmlns="" xmlns:a16="http://schemas.microsoft.com/office/drawing/2014/main" id="{6FABE257-83AA-474D-BCC2-238EE02A29AD}"/>
              </a:ext>
            </a:extLst>
          </p:cNvPr>
          <p:cNvSpPr>
            <a:spLocks noGrp="1"/>
          </p:cNvSpPr>
          <p:nvPr>
            <p:ph type="subTitle" idx="1"/>
          </p:nvPr>
        </p:nvSpPr>
        <p:spPr>
          <a:xfrm>
            <a:off x="802386" y="4389120"/>
            <a:ext cx="5918454" cy="1069848"/>
          </a:xfrm>
        </p:spPr>
        <p:txBody>
          <a:bodyPr>
            <a:normAutofit lnSpcReduction="10000"/>
          </a:bodyPr>
          <a:lstStyle/>
          <a:p>
            <a:pPr>
              <a:spcBef>
                <a:spcPts val="0"/>
              </a:spcBef>
            </a:pPr>
            <a:r>
              <a:rPr lang="en-US" sz="1800" dirty="0">
                <a:solidFill>
                  <a:srgbClr val="FFFFFF"/>
                </a:solidFill>
              </a:rPr>
              <a:t>Class #11:</a:t>
            </a:r>
            <a:r>
              <a:rPr lang="en-US" dirty="0">
                <a:solidFill>
                  <a:srgbClr val="FFFFFF"/>
                </a:solidFill>
              </a:rPr>
              <a:t> </a:t>
            </a:r>
            <a:r>
              <a:rPr lang="en-US" sz="1800" dirty="0">
                <a:solidFill>
                  <a:srgbClr val="FFFFFF"/>
                </a:solidFill>
              </a:rPr>
              <a:t>Case Studies</a:t>
            </a:r>
          </a:p>
          <a:p>
            <a:pPr>
              <a:spcBef>
                <a:spcPts val="0"/>
              </a:spcBef>
            </a:pPr>
            <a:endParaRPr lang="es-ES" sz="1800" dirty="0">
              <a:solidFill>
                <a:srgbClr val="FFFFFF"/>
              </a:solidFill>
            </a:endParaRPr>
          </a:p>
          <a:p>
            <a:pPr>
              <a:spcBef>
                <a:spcPts val="0"/>
              </a:spcBef>
            </a:pPr>
            <a:endParaRPr lang="es-ES" dirty="0">
              <a:solidFill>
                <a:srgbClr val="FFFFFF"/>
              </a:solidFill>
            </a:endParaRPr>
          </a:p>
          <a:p>
            <a:pPr>
              <a:spcBef>
                <a:spcPts val="0"/>
              </a:spcBef>
            </a:pPr>
            <a:r>
              <a:rPr lang="es-ES" sz="1800" dirty="0">
                <a:solidFill>
                  <a:srgbClr val="FFFFFF"/>
                </a:solidFill>
              </a:rPr>
              <a:t>Clase no. 11: Estudios de caso</a:t>
            </a:r>
            <a:endParaRPr lang="en-US" sz="1800" dirty="0">
              <a:solidFill>
                <a:srgbClr val="FFFFFF"/>
              </a:solidFill>
            </a:endParaRPr>
          </a:p>
        </p:txBody>
      </p:sp>
    </p:spTree>
    <p:extLst>
      <p:ext uri="{BB962C8B-B14F-4D97-AF65-F5344CB8AC3E}">
        <p14:creationId xmlns:p14="http://schemas.microsoft.com/office/powerpoint/2010/main" val="358103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5F8CF60-6127-4B95-BD75-361DFCDEB695}"/>
              </a:ext>
            </a:extLst>
          </p:cNvPr>
          <p:cNvSpPr>
            <a:spLocks noGrp="1"/>
          </p:cNvSpPr>
          <p:nvPr>
            <p:ph type="title"/>
          </p:nvPr>
        </p:nvSpPr>
        <p:spPr>
          <a:xfrm>
            <a:off x="6451987" y="4788657"/>
            <a:ext cx="2400300" cy="233917"/>
          </a:xfrm>
        </p:spPr>
        <p:txBody>
          <a:bodyPr>
            <a:normAutofit fontScale="90000"/>
          </a:bodyPr>
          <a:lstStyle/>
          <a:p>
            <a:pPr algn="ctr"/>
            <a:r>
              <a:rPr lang="en-US" dirty="0"/>
              <a:t>Song 1:1</a:t>
            </a:r>
          </a:p>
        </p:txBody>
      </p:sp>
      <p:sp>
        <p:nvSpPr>
          <p:cNvPr id="5" name="Content Placeholder 4">
            <a:extLst>
              <a:ext uri="{FF2B5EF4-FFF2-40B4-BE49-F238E27FC236}">
                <a16:creationId xmlns:a16="http://schemas.microsoft.com/office/drawing/2014/main" xmlns="" id="{3EE0E3B9-32BD-41FD-BAD1-761AC8F07564}"/>
              </a:ext>
            </a:extLst>
          </p:cNvPr>
          <p:cNvSpPr>
            <a:spLocks noGrp="1"/>
          </p:cNvSpPr>
          <p:nvPr>
            <p:ph idx="1"/>
          </p:nvPr>
        </p:nvSpPr>
        <p:spPr>
          <a:xfrm>
            <a:off x="291713" y="3863009"/>
            <a:ext cx="5565747" cy="2319131"/>
          </a:xfrm>
        </p:spPr>
        <p:txBody>
          <a:bodyPr anchor="ctr">
            <a:normAutofit/>
          </a:bodyPr>
          <a:lstStyle/>
          <a:p>
            <a:pPr marL="0" indent="0" algn="ctr">
              <a:buNone/>
            </a:pPr>
            <a:r>
              <a:rPr lang="en-US" sz="3600" dirty="0"/>
              <a:t>“The Song of songs, which is Solomon’s.”</a:t>
            </a:r>
          </a:p>
        </p:txBody>
      </p:sp>
      <p:sp>
        <p:nvSpPr>
          <p:cNvPr id="6" name="Text Placeholder 5">
            <a:extLst>
              <a:ext uri="{FF2B5EF4-FFF2-40B4-BE49-F238E27FC236}">
                <a16:creationId xmlns:a16="http://schemas.microsoft.com/office/drawing/2014/main" xmlns="" id="{AD47FC64-77AD-4B06-82E8-E7E7976F7110}"/>
              </a:ext>
            </a:extLst>
          </p:cNvPr>
          <p:cNvSpPr>
            <a:spLocks noGrp="1"/>
          </p:cNvSpPr>
          <p:nvPr>
            <p:ph type="body" sz="half" idx="2"/>
          </p:nvPr>
        </p:nvSpPr>
        <p:spPr>
          <a:xfrm>
            <a:off x="6451987" y="5197511"/>
            <a:ext cx="2400300" cy="750712"/>
          </a:xfrm>
        </p:spPr>
        <p:txBody>
          <a:bodyPr/>
          <a:lstStyle/>
          <a:p>
            <a:pPr algn="ctr"/>
            <a:r>
              <a:rPr lang="en-US" dirty="0"/>
              <a:t>See also 1 Kings 4:29-32</a:t>
            </a:r>
          </a:p>
        </p:txBody>
      </p:sp>
      <p:sp>
        <p:nvSpPr>
          <p:cNvPr id="7" name="Title 3">
            <a:extLst>
              <a:ext uri="{FF2B5EF4-FFF2-40B4-BE49-F238E27FC236}">
                <a16:creationId xmlns:a16="http://schemas.microsoft.com/office/drawing/2014/main" xmlns="" id="{7BC5274C-94C6-4045-817E-1A0ECF4EE077}"/>
              </a:ext>
            </a:extLst>
          </p:cNvPr>
          <p:cNvSpPr txBox="1">
            <a:spLocks/>
          </p:cNvSpPr>
          <p:nvPr/>
        </p:nvSpPr>
        <p:spPr>
          <a:xfrm>
            <a:off x="6451987" y="1601508"/>
            <a:ext cx="2400300" cy="23391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2500" dirty="0"/>
              <a:t>CANTARES 1:1</a:t>
            </a:r>
          </a:p>
        </p:txBody>
      </p:sp>
      <p:sp>
        <p:nvSpPr>
          <p:cNvPr id="8" name="Content Placeholder 4">
            <a:extLst>
              <a:ext uri="{FF2B5EF4-FFF2-40B4-BE49-F238E27FC236}">
                <a16:creationId xmlns:a16="http://schemas.microsoft.com/office/drawing/2014/main" xmlns="" id="{8D6D0DF5-F782-4053-B09D-00956EB1FDE4}"/>
              </a:ext>
            </a:extLst>
          </p:cNvPr>
          <p:cNvSpPr txBox="1">
            <a:spLocks/>
          </p:cNvSpPr>
          <p:nvPr/>
        </p:nvSpPr>
        <p:spPr>
          <a:xfrm>
            <a:off x="291713" y="675860"/>
            <a:ext cx="5565747" cy="2319131"/>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gn="ctr">
              <a:buClr>
                <a:srgbClr val="D34817">
                  <a:lumMod val="75000"/>
                </a:srgbClr>
              </a:buClr>
              <a:buFont typeface="Wingdings" pitchFamily="2" charset="2"/>
              <a:buNone/>
            </a:pPr>
            <a:r>
              <a:rPr lang="en-US" sz="3600" dirty="0">
                <a:solidFill>
                  <a:prstClr val="black"/>
                </a:solidFill>
              </a:rPr>
              <a:t>“</a:t>
            </a:r>
            <a:r>
              <a:rPr lang="es-ES" sz="3600" dirty="0">
                <a:solidFill>
                  <a:prstClr val="black"/>
                </a:solidFill>
              </a:rPr>
              <a:t>El cantar de los cantares de Salomón.</a:t>
            </a:r>
            <a:r>
              <a:rPr lang="en-US" sz="3600" dirty="0">
                <a:solidFill>
                  <a:prstClr val="black"/>
                </a:solidFill>
              </a:rPr>
              <a:t>.”</a:t>
            </a:r>
          </a:p>
        </p:txBody>
      </p:sp>
      <p:sp>
        <p:nvSpPr>
          <p:cNvPr id="9" name="Text Placeholder 5">
            <a:extLst>
              <a:ext uri="{FF2B5EF4-FFF2-40B4-BE49-F238E27FC236}">
                <a16:creationId xmlns:a16="http://schemas.microsoft.com/office/drawing/2014/main" xmlns="" id="{DC16F025-8A4A-4777-B76A-C0B87C4AB4E0}"/>
              </a:ext>
            </a:extLst>
          </p:cNvPr>
          <p:cNvSpPr txBox="1">
            <a:spLocks/>
          </p:cNvSpPr>
          <p:nvPr/>
        </p:nvSpPr>
        <p:spPr>
          <a:xfrm>
            <a:off x="6451987" y="2010362"/>
            <a:ext cx="2400300" cy="75071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Clr>
                <a:schemeClr val="accent1">
                  <a:lumMod val="75000"/>
                </a:schemeClr>
              </a:buClr>
              <a:buSzPct val="85000"/>
              <a:buFont typeface="Wingdings" pitchFamily="2" charset="2"/>
              <a:buNone/>
              <a:defRPr sz="1350" kern="120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9pPr>
          </a:lstStyle>
          <a:p>
            <a:pPr algn="ctr">
              <a:buClr>
                <a:srgbClr val="D34817">
                  <a:lumMod val="75000"/>
                </a:srgbClr>
              </a:buClr>
            </a:pPr>
            <a:r>
              <a:rPr lang="en-US" dirty="0" err="1">
                <a:solidFill>
                  <a:srgbClr val="D34817">
                    <a:lumMod val="50000"/>
                  </a:srgbClr>
                </a:solidFill>
              </a:rPr>
              <a:t>Véase</a:t>
            </a:r>
            <a:r>
              <a:rPr lang="en-US" dirty="0">
                <a:solidFill>
                  <a:srgbClr val="D34817">
                    <a:lumMod val="50000"/>
                  </a:srgbClr>
                </a:solidFill>
              </a:rPr>
              <a:t> </a:t>
            </a:r>
            <a:r>
              <a:rPr lang="en-US" dirty="0" err="1">
                <a:solidFill>
                  <a:srgbClr val="D34817">
                    <a:lumMod val="50000"/>
                  </a:srgbClr>
                </a:solidFill>
              </a:rPr>
              <a:t>también</a:t>
            </a:r>
            <a:r>
              <a:rPr lang="en-US" dirty="0">
                <a:solidFill>
                  <a:srgbClr val="D34817">
                    <a:lumMod val="50000"/>
                  </a:srgbClr>
                </a:solidFill>
              </a:rPr>
              <a:t> 1 Reyes 4:29-32</a:t>
            </a:r>
          </a:p>
        </p:txBody>
      </p:sp>
    </p:spTree>
    <p:extLst>
      <p:ext uri="{BB962C8B-B14F-4D97-AF65-F5344CB8AC3E}">
        <p14:creationId xmlns:p14="http://schemas.microsoft.com/office/powerpoint/2010/main" val="156048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01E3E-CD12-4D50-8DB4-3547EAA9FEEB}"/>
              </a:ext>
            </a:extLst>
          </p:cNvPr>
          <p:cNvSpPr>
            <a:spLocks noGrp="1"/>
          </p:cNvSpPr>
          <p:nvPr>
            <p:ph type="title"/>
          </p:nvPr>
        </p:nvSpPr>
        <p:spPr>
          <a:xfrm>
            <a:off x="5317435" y="0"/>
            <a:ext cx="3617843" cy="867090"/>
          </a:xfrm>
        </p:spPr>
        <p:txBody>
          <a:bodyPr/>
          <a:lstStyle/>
          <a:p>
            <a:r>
              <a:rPr lang="en-US" dirty="0"/>
              <a:t>Hasta </a:t>
            </a:r>
            <a:r>
              <a:rPr lang="en-US" dirty="0" err="1"/>
              <a:t>ahora</a:t>
            </a:r>
            <a:endParaRPr lang="en-US" dirty="0"/>
          </a:p>
        </p:txBody>
      </p:sp>
      <p:sp>
        <p:nvSpPr>
          <p:cNvPr id="3" name="Content Placeholder 2">
            <a:extLst>
              <a:ext uri="{FF2B5EF4-FFF2-40B4-BE49-F238E27FC236}">
                <a16:creationId xmlns="" xmlns:a16="http://schemas.microsoft.com/office/drawing/2014/main" id="{73737D33-84B5-49AA-B7EF-02E08379644E}"/>
              </a:ext>
            </a:extLst>
          </p:cNvPr>
          <p:cNvSpPr>
            <a:spLocks noGrp="1"/>
          </p:cNvSpPr>
          <p:nvPr>
            <p:ph idx="1"/>
          </p:nvPr>
        </p:nvSpPr>
        <p:spPr>
          <a:xfrm>
            <a:off x="4186990" y="745435"/>
            <a:ext cx="4957010" cy="6112565"/>
          </a:xfrm>
        </p:spPr>
        <p:txBody>
          <a:bodyPr>
            <a:normAutofit fontScale="92500" lnSpcReduction="10000"/>
          </a:bodyPr>
          <a:lstStyle/>
          <a:p>
            <a:pPr>
              <a:spcBef>
                <a:spcPts val="600"/>
              </a:spcBef>
            </a:pPr>
            <a:r>
              <a:rPr lang="es-ES" b="1" dirty="0"/>
              <a:t>1:</a:t>
            </a:r>
            <a:r>
              <a:rPr lang="es-ES" dirty="0"/>
              <a:t> </a:t>
            </a:r>
            <a:r>
              <a:rPr lang="es-ES" dirty="0" err="1"/>
              <a:t>CdC</a:t>
            </a:r>
            <a:r>
              <a:rPr lang="es-ES" dirty="0"/>
              <a:t> es </a:t>
            </a:r>
            <a:r>
              <a:rPr lang="es-ES" b="1" dirty="0"/>
              <a:t>escritura</a:t>
            </a:r>
            <a:r>
              <a:rPr lang="es-ES" dirty="0"/>
              <a:t> que nos enseña sobre el </a:t>
            </a:r>
            <a:r>
              <a:rPr lang="es-ES" b="1" dirty="0"/>
              <a:t>amor romántico según Dios.</a:t>
            </a:r>
          </a:p>
          <a:p>
            <a:pPr>
              <a:spcBef>
                <a:spcPts val="600"/>
              </a:spcBef>
            </a:pPr>
            <a:r>
              <a:rPr lang="es-ES" b="1" dirty="0"/>
              <a:t>2:</a:t>
            </a:r>
            <a:r>
              <a:rPr lang="es-ES" dirty="0"/>
              <a:t> </a:t>
            </a:r>
            <a:r>
              <a:rPr lang="es-ES" dirty="0" err="1"/>
              <a:t>CdC</a:t>
            </a:r>
            <a:r>
              <a:rPr lang="es-ES" dirty="0"/>
              <a:t> es </a:t>
            </a:r>
            <a:r>
              <a:rPr lang="es-ES" b="1" dirty="0"/>
              <a:t>poesía hebrea </a:t>
            </a:r>
            <a:r>
              <a:rPr lang="es-ES" dirty="0"/>
              <a:t>y está estructurada </a:t>
            </a:r>
            <a:r>
              <a:rPr lang="es-ES" b="1" dirty="0"/>
              <a:t>cronológicamente</a:t>
            </a:r>
            <a:r>
              <a:rPr lang="es-ES" dirty="0"/>
              <a:t>.</a:t>
            </a:r>
          </a:p>
          <a:p>
            <a:pPr>
              <a:spcBef>
                <a:spcPts val="600"/>
              </a:spcBef>
            </a:pPr>
            <a:r>
              <a:rPr lang="es-ES" b="1" dirty="0"/>
              <a:t>3: </a:t>
            </a:r>
            <a:r>
              <a:rPr lang="es-ES" dirty="0"/>
              <a:t>Una mujer de </a:t>
            </a:r>
            <a:r>
              <a:rPr lang="es-ES" b="1" dirty="0"/>
              <a:t>carácter </a:t>
            </a:r>
            <a:r>
              <a:rPr lang="es-ES" dirty="0"/>
              <a:t>es </a:t>
            </a:r>
            <a:r>
              <a:rPr lang="es-ES" b="1" dirty="0"/>
              <a:t>hermosa</a:t>
            </a:r>
            <a:r>
              <a:rPr lang="es-ES" dirty="0"/>
              <a:t> para un hombre de </a:t>
            </a:r>
            <a:r>
              <a:rPr lang="es-ES" b="1" dirty="0"/>
              <a:t>carácter</a:t>
            </a:r>
            <a:r>
              <a:rPr lang="es-ES" dirty="0"/>
              <a:t>.</a:t>
            </a:r>
          </a:p>
          <a:p>
            <a:pPr>
              <a:spcBef>
                <a:spcPts val="600"/>
              </a:spcBef>
            </a:pPr>
            <a:r>
              <a:rPr lang="es-ES" b="1" dirty="0"/>
              <a:t>4: </a:t>
            </a:r>
            <a:r>
              <a:rPr lang="es-ES" dirty="0"/>
              <a:t>Él </a:t>
            </a:r>
            <a:r>
              <a:rPr lang="es-ES" b="1" dirty="0"/>
              <a:t>dice buenas palabras</a:t>
            </a:r>
            <a:r>
              <a:rPr lang="es-ES" dirty="0"/>
              <a:t>, la</a:t>
            </a:r>
            <a:r>
              <a:rPr lang="es-ES" b="1" dirty="0"/>
              <a:t> realza </a:t>
            </a:r>
            <a:r>
              <a:rPr lang="es-ES" dirty="0"/>
              <a:t>y la </a:t>
            </a:r>
            <a:r>
              <a:rPr lang="es-ES" b="1" dirty="0"/>
              <a:t>protege</a:t>
            </a:r>
            <a:r>
              <a:rPr lang="es-ES" dirty="0"/>
              <a:t>.</a:t>
            </a:r>
          </a:p>
          <a:p>
            <a:pPr>
              <a:spcBef>
                <a:spcPts val="600"/>
              </a:spcBef>
            </a:pPr>
            <a:r>
              <a:rPr lang="es-ES" b="1" dirty="0"/>
              <a:t>5: Comparten experiencias </a:t>
            </a:r>
            <a:r>
              <a:rPr lang="es-ES" dirty="0"/>
              <a:t>y </a:t>
            </a:r>
            <a:r>
              <a:rPr lang="es-ES" b="1" dirty="0"/>
              <a:t>abordan las preocupaciones </a:t>
            </a:r>
            <a:r>
              <a:rPr lang="es-ES" dirty="0"/>
              <a:t>de manera </a:t>
            </a:r>
            <a:r>
              <a:rPr lang="es-ES" b="1" dirty="0"/>
              <a:t>piadosa</a:t>
            </a:r>
            <a:r>
              <a:rPr lang="es-ES" dirty="0"/>
              <a:t>.</a:t>
            </a:r>
          </a:p>
          <a:p>
            <a:pPr>
              <a:spcBef>
                <a:spcPts val="600"/>
              </a:spcBef>
            </a:pPr>
            <a:r>
              <a:rPr lang="es-ES" b="1" dirty="0"/>
              <a:t>6: Dios bendice</a:t>
            </a:r>
            <a:r>
              <a:rPr lang="es-ES" dirty="0"/>
              <a:t> y </a:t>
            </a:r>
            <a:r>
              <a:rPr lang="es-ES" b="1" dirty="0"/>
              <a:t>anima</a:t>
            </a:r>
            <a:r>
              <a:rPr lang="es-ES" dirty="0"/>
              <a:t> el sexo para los matrimonios pactados.</a:t>
            </a:r>
          </a:p>
          <a:p>
            <a:pPr>
              <a:spcBef>
                <a:spcPts val="600"/>
              </a:spcBef>
            </a:pPr>
            <a:r>
              <a:rPr lang="es-ES" b="1" dirty="0"/>
              <a:t>7: </a:t>
            </a:r>
            <a:r>
              <a:rPr lang="es-ES" dirty="0"/>
              <a:t>Las relaciones </a:t>
            </a:r>
            <a:r>
              <a:rPr lang="es-ES" b="1" dirty="0"/>
              <a:t>se profundizan </a:t>
            </a:r>
            <a:r>
              <a:rPr lang="es-ES" dirty="0"/>
              <a:t>a través del manejo correcto de los </a:t>
            </a:r>
            <a:r>
              <a:rPr lang="es-ES" b="1" dirty="0"/>
              <a:t>conflictos</a:t>
            </a:r>
            <a:r>
              <a:rPr lang="es-ES" dirty="0"/>
              <a:t>.</a:t>
            </a:r>
          </a:p>
          <a:p>
            <a:pPr>
              <a:spcBef>
                <a:spcPts val="600"/>
              </a:spcBef>
            </a:pPr>
            <a:r>
              <a:rPr lang="es-ES" b="1" dirty="0"/>
              <a:t>8: </a:t>
            </a:r>
            <a:r>
              <a:rPr lang="es-ES" dirty="0"/>
              <a:t>La reconciliación implica </a:t>
            </a:r>
            <a:r>
              <a:rPr lang="es-ES" b="1" dirty="0"/>
              <a:t>el</a:t>
            </a:r>
            <a:r>
              <a:rPr lang="es-ES" dirty="0"/>
              <a:t> </a:t>
            </a:r>
            <a:r>
              <a:rPr lang="es-ES" b="1" dirty="0"/>
              <a:t>perdón</a:t>
            </a:r>
            <a:r>
              <a:rPr lang="es-ES" dirty="0"/>
              <a:t>, </a:t>
            </a:r>
            <a:r>
              <a:rPr lang="es-ES" b="1" dirty="0"/>
              <a:t>la tolerancia </a:t>
            </a:r>
            <a:r>
              <a:rPr lang="es-ES" dirty="0"/>
              <a:t>y </a:t>
            </a:r>
            <a:r>
              <a:rPr lang="es-ES" b="1" dirty="0"/>
              <a:t>la afirmación</a:t>
            </a:r>
            <a:r>
              <a:rPr lang="es-ES" dirty="0"/>
              <a:t>. </a:t>
            </a:r>
          </a:p>
          <a:p>
            <a:pPr>
              <a:spcBef>
                <a:spcPts val="600"/>
              </a:spcBef>
            </a:pPr>
            <a:r>
              <a:rPr lang="es-ES" b="1" dirty="0"/>
              <a:t>9: El amor </a:t>
            </a:r>
            <a:r>
              <a:rPr lang="es-ES" b="1" dirty="0" smtClean="0"/>
              <a:t>que agrada a </a:t>
            </a:r>
            <a:r>
              <a:rPr lang="es-ES" b="1" dirty="0"/>
              <a:t>Dios </a:t>
            </a:r>
            <a:r>
              <a:rPr lang="es-ES" dirty="0"/>
              <a:t>sólo mejora con el tiempo.</a:t>
            </a:r>
          </a:p>
          <a:p>
            <a:pPr>
              <a:spcBef>
                <a:spcPts val="600"/>
              </a:spcBef>
            </a:pPr>
            <a:r>
              <a:rPr lang="es-ES" b="1" dirty="0"/>
              <a:t>10: Escucha</a:t>
            </a:r>
            <a:r>
              <a:rPr lang="es-ES" dirty="0"/>
              <a:t> la sabiduría sobre las relaciones que te dan tu </a:t>
            </a:r>
            <a:r>
              <a:rPr lang="es-ES" b="1" dirty="0"/>
              <a:t>familia y amigos</a:t>
            </a:r>
            <a:r>
              <a:rPr lang="es-ES" dirty="0"/>
              <a:t>.</a:t>
            </a:r>
          </a:p>
        </p:txBody>
      </p:sp>
      <p:sp>
        <p:nvSpPr>
          <p:cNvPr id="4" name="Title 1">
            <a:extLst>
              <a:ext uri="{FF2B5EF4-FFF2-40B4-BE49-F238E27FC236}">
                <a16:creationId xmlns="" xmlns:a16="http://schemas.microsoft.com/office/drawing/2014/main" id="{AC901E3E-CD12-4D50-8DB4-3547EAA9FEEB}"/>
              </a:ext>
            </a:extLst>
          </p:cNvPr>
          <p:cNvSpPr txBox="1">
            <a:spLocks/>
          </p:cNvSpPr>
          <p:nvPr/>
        </p:nvSpPr>
        <p:spPr>
          <a:xfrm>
            <a:off x="838200" y="0"/>
            <a:ext cx="3617843" cy="867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t>So Far</a:t>
            </a:r>
          </a:p>
        </p:txBody>
      </p:sp>
      <p:sp>
        <p:nvSpPr>
          <p:cNvPr id="5" name="Content Placeholder 2">
            <a:extLst>
              <a:ext uri="{FF2B5EF4-FFF2-40B4-BE49-F238E27FC236}">
                <a16:creationId xmlns="" xmlns:a16="http://schemas.microsoft.com/office/drawing/2014/main" id="{73737D33-84B5-49AA-B7EF-02E08379644E}"/>
              </a:ext>
            </a:extLst>
          </p:cNvPr>
          <p:cNvSpPr txBox="1">
            <a:spLocks/>
          </p:cNvSpPr>
          <p:nvPr/>
        </p:nvSpPr>
        <p:spPr>
          <a:xfrm>
            <a:off x="0" y="745435"/>
            <a:ext cx="4456043" cy="6112565"/>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spcBef>
                <a:spcPts val="600"/>
              </a:spcBef>
              <a:buClr>
                <a:srgbClr val="D34817">
                  <a:lumMod val="75000"/>
                </a:srgbClr>
              </a:buClr>
            </a:pPr>
            <a:r>
              <a:rPr lang="en-US" b="1" dirty="0">
                <a:solidFill>
                  <a:prstClr val="black"/>
                </a:solidFill>
              </a:rPr>
              <a:t>1: </a:t>
            </a:r>
            <a:r>
              <a:rPr lang="en-US" dirty="0" err="1">
                <a:solidFill>
                  <a:prstClr val="black"/>
                </a:solidFill>
              </a:rPr>
              <a:t>SoS</a:t>
            </a:r>
            <a:r>
              <a:rPr lang="en-US" dirty="0">
                <a:solidFill>
                  <a:prstClr val="black"/>
                </a:solidFill>
              </a:rPr>
              <a:t> is </a:t>
            </a:r>
            <a:r>
              <a:rPr lang="en-US" b="1" dirty="0">
                <a:solidFill>
                  <a:prstClr val="black"/>
                </a:solidFill>
              </a:rPr>
              <a:t>Scripture </a:t>
            </a:r>
            <a:r>
              <a:rPr lang="en-US" dirty="0">
                <a:solidFill>
                  <a:prstClr val="black"/>
                </a:solidFill>
              </a:rPr>
              <a:t>that teaches us about </a:t>
            </a:r>
            <a:r>
              <a:rPr lang="en-US" b="1" dirty="0">
                <a:solidFill>
                  <a:prstClr val="black"/>
                </a:solidFill>
              </a:rPr>
              <a:t>godly romantic love</a:t>
            </a:r>
            <a:r>
              <a:rPr lang="en-US" dirty="0">
                <a:solidFill>
                  <a:prstClr val="black"/>
                </a:solidFill>
              </a:rPr>
              <a:t>.</a:t>
            </a:r>
          </a:p>
          <a:p>
            <a:pPr>
              <a:spcBef>
                <a:spcPts val="600"/>
              </a:spcBef>
              <a:buClr>
                <a:srgbClr val="D34817">
                  <a:lumMod val="75000"/>
                </a:srgbClr>
              </a:buClr>
            </a:pPr>
            <a:r>
              <a:rPr lang="en-US" b="1" dirty="0">
                <a:solidFill>
                  <a:prstClr val="black"/>
                </a:solidFill>
              </a:rPr>
              <a:t>2: </a:t>
            </a:r>
            <a:r>
              <a:rPr lang="en-US" dirty="0" err="1">
                <a:solidFill>
                  <a:prstClr val="black"/>
                </a:solidFill>
              </a:rPr>
              <a:t>SoS</a:t>
            </a:r>
            <a:r>
              <a:rPr lang="en-US" dirty="0">
                <a:solidFill>
                  <a:prstClr val="black"/>
                </a:solidFill>
              </a:rPr>
              <a:t> is </a:t>
            </a:r>
            <a:r>
              <a:rPr lang="en-US" b="1" dirty="0">
                <a:solidFill>
                  <a:prstClr val="black"/>
                </a:solidFill>
              </a:rPr>
              <a:t>Hebrew poetry </a:t>
            </a:r>
            <a:r>
              <a:rPr lang="en-US" dirty="0">
                <a:solidFill>
                  <a:prstClr val="black"/>
                </a:solidFill>
              </a:rPr>
              <a:t>and is structured </a:t>
            </a:r>
            <a:r>
              <a:rPr lang="en-US" b="1" dirty="0">
                <a:solidFill>
                  <a:prstClr val="black"/>
                </a:solidFill>
              </a:rPr>
              <a:t>chronologically</a:t>
            </a:r>
            <a:r>
              <a:rPr lang="en-US" dirty="0">
                <a:solidFill>
                  <a:prstClr val="black"/>
                </a:solidFill>
              </a:rPr>
              <a:t>.</a:t>
            </a:r>
          </a:p>
          <a:p>
            <a:pPr>
              <a:spcBef>
                <a:spcPts val="600"/>
              </a:spcBef>
              <a:buClr>
                <a:srgbClr val="D34817">
                  <a:lumMod val="75000"/>
                </a:srgbClr>
              </a:buClr>
            </a:pPr>
            <a:r>
              <a:rPr lang="en-US" b="1" dirty="0">
                <a:solidFill>
                  <a:prstClr val="black"/>
                </a:solidFill>
              </a:rPr>
              <a:t>3: </a:t>
            </a:r>
            <a:r>
              <a:rPr lang="en-US" dirty="0">
                <a:solidFill>
                  <a:prstClr val="black"/>
                </a:solidFill>
              </a:rPr>
              <a:t>A woman of </a:t>
            </a:r>
            <a:r>
              <a:rPr lang="en-US" b="1" dirty="0">
                <a:solidFill>
                  <a:prstClr val="black"/>
                </a:solidFill>
              </a:rPr>
              <a:t>character</a:t>
            </a:r>
            <a:r>
              <a:rPr lang="en-US" dirty="0">
                <a:solidFill>
                  <a:prstClr val="black"/>
                </a:solidFill>
              </a:rPr>
              <a:t> is </a:t>
            </a:r>
            <a:r>
              <a:rPr lang="en-US" b="1" dirty="0">
                <a:solidFill>
                  <a:prstClr val="black"/>
                </a:solidFill>
              </a:rPr>
              <a:t>beautiful</a:t>
            </a:r>
            <a:r>
              <a:rPr lang="en-US" dirty="0">
                <a:solidFill>
                  <a:prstClr val="black"/>
                </a:solidFill>
              </a:rPr>
              <a:t> to a man of </a:t>
            </a:r>
            <a:r>
              <a:rPr lang="en-US" b="1" dirty="0">
                <a:solidFill>
                  <a:prstClr val="black"/>
                </a:solidFill>
              </a:rPr>
              <a:t>character.</a:t>
            </a:r>
          </a:p>
          <a:p>
            <a:pPr>
              <a:spcBef>
                <a:spcPts val="600"/>
              </a:spcBef>
              <a:buClr>
                <a:srgbClr val="D34817">
                  <a:lumMod val="75000"/>
                </a:srgbClr>
              </a:buClr>
            </a:pPr>
            <a:r>
              <a:rPr lang="en-US" b="1" dirty="0">
                <a:solidFill>
                  <a:prstClr val="black"/>
                </a:solidFill>
              </a:rPr>
              <a:t>4: </a:t>
            </a:r>
            <a:r>
              <a:rPr lang="en-US" dirty="0">
                <a:solidFill>
                  <a:prstClr val="black"/>
                </a:solidFill>
              </a:rPr>
              <a:t>He </a:t>
            </a:r>
            <a:r>
              <a:rPr lang="en-US" b="1" dirty="0">
                <a:solidFill>
                  <a:prstClr val="black"/>
                </a:solidFill>
              </a:rPr>
              <a:t>speaks good words</a:t>
            </a:r>
            <a:r>
              <a:rPr lang="en-US" dirty="0">
                <a:solidFill>
                  <a:prstClr val="black"/>
                </a:solidFill>
              </a:rPr>
              <a:t>, </a:t>
            </a:r>
            <a:r>
              <a:rPr lang="en-US" b="1" dirty="0">
                <a:solidFill>
                  <a:prstClr val="black"/>
                </a:solidFill>
              </a:rPr>
              <a:t>enhances</a:t>
            </a:r>
            <a:r>
              <a:rPr lang="en-US" dirty="0">
                <a:solidFill>
                  <a:prstClr val="black"/>
                </a:solidFill>
              </a:rPr>
              <a:t> her, and </a:t>
            </a:r>
            <a:r>
              <a:rPr lang="en-US" b="1" dirty="0">
                <a:solidFill>
                  <a:prstClr val="black"/>
                </a:solidFill>
              </a:rPr>
              <a:t>protects</a:t>
            </a:r>
            <a:r>
              <a:rPr lang="en-US" dirty="0">
                <a:solidFill>
                  <a:prstClr val="black"/>
                </a:solidFill>
              </a:rPr>
              <a:t> her.</a:t>
            </a:r>
          </a:p>
          <a:p>
            <a:pPr>
              <a:spcBef>
                <a:spcPts val="600"/>
              </a:spcBef>
              <a:buClr>
                <a:srgbClr val="D34817">
                  <a:lumMod val="75000"/>
                </a:srgbClr>
              </a:buClr>
            </a:pPr>
            <a:r>
              <a:rPr lang="en-US" b="1" dirty="0">
                <a:solidFill>
                  <a:prstClr val="black"/>
                </a:solidFill>
              </a:rPr>
              <a:t>5: </a:t>
            </a:r>
            <a:r>
              <a:rPr lang="en-US" dirty="0">
                <a:solidFill>
                  <a:prstClr val="black"/>
                </a:solidFill>
              </a:rPr>
              <a:t>They </a:t>
            </a:r>
            <a:r>
              <a:rPr lang="en-US" b="1" dirty="0">
                <a:solidFill>
                  <a:prstClr val="black"/>
                </a:solidFill>
              </a:rPr>
              <a:t>share experiences </a:t>
            </a:r>
            <a:r>
              <a:rPr lang="en-US" dirty="0">
                <a:solidFill>
                  <a:prstClr val="black"/>
                </a:solidFill>
              </a:rPr>
              <a:t>and </a:t>
            </a:r>
            <a:r>
              <a:rPr lang="en-US" b="1" dirty="0">
                <a:solidFill>
                  <a:prstClr val="black"/>
                </a:solidFill>
              </a:rPr>
              <a:t>address concerns </a:t>
            </a:r>
            <a:r>
              <a:rPr lang="en-US" dirty="0">
                <a:solidFill>
                  <a:prstClr val="black"/>
                </a:solidFill>
              </a:rPr>
              <a:t>in a </a:t>
            </a:r>
            <a:r>
              <a:rPr lang="en-US" b="1" dirty="0">
                <a:solidFill>
                  <a:prstClr val="black"/>
                </a:solidFill>
              </a:rPr>
              <a:t>godly</a:t>
            </a:r>
            <a:r>
              <a:rPr lang="en-US" dirty="0">
                <a:solidFill>
                  <a:prstClr val="black"/>
                </a:solidFill>
              </a:rPr>
              <a:t> way.</a:t>
            </a:r>
            <a:endParaRPr lang="en-US" b="1" dirty="0">
              <a:solidFill>
                <a:prstClr val="black"/>
              </a:solidFill>
            </a:endParaRPr>
          </a:p>
          <a:p>
            <a:pPr>
              <a:spcBef>
                <a:spcPts val="600"/>
              </a:spcBef>
              <a:buClr>
                <a:srgbClr val="D34817">
                  <a:lumMod val="75000"/>
                </a:srgbClr>
              </a:buClr>
            </a:pPr>
            <a:r>
              <a:rPr lang="en-US" b="1" dirty="0">
                <a:solidFill>
                  <a:prstClr val="black"/>
                </a:solidFill>
              </a:rPr>
              <a:t>6: </a:t>
            </a:r>
            <a:r>
              <a:rPr lang="en-US" dirty="0">
                <a:solidFill>
                  <a:prstClr val="black"/>
                </a:solidFill>
              </a:rPr>
              <a:t>Sex is </a:t>
            </a:r>
            <a:r>
              <a:rPr lang="en-US" b="1" dirty="0">
                <a:solidFill>
                  <a:prstClr val="black"/>
                </a:solidFill>
              </a:rPr>
              <a:t>blessed</a:t>
            </a:r>
            <a:r>
              <a:rPr lang="en-US" dirty="0">
                <a:solidFill>
                  <a:prstClr val="black"/>
                </a:solidFill>
              </a:rPr>
              <a:t> and </a:t>
            </a:r>
            <a:r>
              <a:rPr lang="en-US" b="1" dirty="0">
                <a:solidFill>
                  <a:prstClr val="black"/>
                </a:solidFill>
              </a:rPr>
              <a:t>encouraged</a:t>
            </a:r>
            <a:r>
              <a:rPr lang="en-US" dirty="0">
                <a:solidFill>
                  <a:prstClr val="black"/>
                </a:solidFill>
              </a:rPr>
              <a:t> by </a:t>
            </a:r>
            <a:r>
              <a:rPr lang="en-US" b="1" dirty="0">
                <a:solidFill>
                  <a:prstClr val="black"/>
                </a:solidFill>
              </a:rPr>
              <a:t>God</a:t>
            </a:r>
            <a:r>
              <a:rPr lang="en-US" dirty="0">
                <a:solidFill>
                  <a:prstClr val="black"/>
                </a:solidFill>
              </a:rPr>
              <a:t> for covenanted spouses.</a:t>
            </a:r>
            <a:endParaRPr lang="en-US" b="1" dirty="0">
              <a:solidFill>
                <a:prstClr val="black"/>
              </a:solidFill>
            </a:endParaRPr>
          </a:p>
          <a:p>
            <a:pPr>
              <a:spcBef>
                <a:spcPts val="600"/>
              </a:spcBef>
              <a:buClr>
                <a:srgbClr val="D34817">
                  <a:lumMod val="75000"/>
                </a:srgbClr>
              </a:buClr>
            </a:pPr>
            <a:r>
              <a:rPr lang="en-US" b="1" dirty="0">
                <a:solidFill>
                  <a:prstClr val="black"/>
                </a:solidFill>
              </a:rPr>
              <a:t>7: </a:t>
            </a:r>
            <a:r>
              <a:rPr lang="en-US" dirty="0">
                <a:solidFill>
                  <a:prstClr val="black"/>
                </a:solidFill>
              </a:rPr>
              <a:t>Relationships are </a:t>
            </a:r>
            <a:r>
              <a:rPr lang="en-US" b="1" dirty="0">
                <a:solidFill>
                  <a:prstClr val="black"/>
                </a:solidFill>
              </a:rPr>
              <a:t>deepened</a:t>
            </a:r>
            <a:r>
              <a:rPr lang="en-US" dirty="0">
                <a:solidFill>
                  <a:prstClr val="black"/>
                </a:solidFill>
              </a:rPr>
              <a:t> through handling </a:t>
            </a:r>
            <a:r>
              <a:rPr lang="en-US" b="1" dirty="0">
                <a:solidFill>
                  <a:prstClr val="black"/>
                </a:solidFill>
              </a:rPr>
              <a:t>conflict</a:t>
            </a:r>
            <a:r>
              <a:rPr lang="en-US" dirty="0">
                <a:solidFill>
                  <a:prstClr val="black"/>
                </a:solidFill>
              </a:rPr>
              <a:t> rightly.</a:t>
            </a:r>
            <a:endParaRPr lang="en-US" b="1" dirty="0">
              <a:solidFill>
                <a:prstClr val="black"/>
              </a:solidFill>
            </a:endParaRPr>
          </a:p>
          <a:p>
            <a:pPr>
              <a:spcBef>
                <a:spcPts val="600"/>
              </a:spcBef>
              <a:buClr>
                <a:srgbClr val="D34817">
                  <a:lumMod val="75000"/>
                </a:srgbClr>
              </a:buClr>
            </a:pPr>
            <a:r>
              <a:rPr lang="en-US" b="1" dirty="0">
                <a:solidFill>
                  <a:prstClr val="black"/>
                </a:solidFill>
              </a:rPr>
              <a:t>8: </a:t>
            </a:r>
            <a:r>
              <a:rPr lang="en-US" dirty="0">
                <a:solidFill>
                  <a:prstClr val="black"/>
                </a:solidFill>
              </a:rPr>
              <a:t>Reconciliation involves </a:t>
            </a:r>
            <a:r>
              <a:rPr lang="en-US" b="1" dirty="0">
                <a:solidFill>
                  <a:prstClr val="black"/>
                </a:solidFill>
              </a:rPr>
              <a:t>forgiveness, forbearance, </a:t>
            </a:r>
            <a:r>
              <a:rPr lang="en-US" dirty="0">
                <a:solidFill>
                  <a:prstClr val="black"/>
                </a:solidFill>
              </a:rPr>
              <a:t>and </a:t>
            </a:r>
            <a:r>
              <a:rPr lang="en-US" b="1" dirty="0">
                <a:solidFill>
                  <a:prstClr val="black"/>
                </a:solidFill>
              </a:rPr>
              <a:t>affirmation.</a:t>
            </a:r>
            <a:r>
              <a:rPr lang="en-US" dirty="0">
                <a:solidFill>
                  <a:prstClr val="black"/>
                </a:solidFill>
              </a:rPr>
              <a:t> </a:t>
            </a:r>
            <a:endParaRPr lang="en-US" b="1" dirty="0">
              <a:solidFill>
                <a:prstClr val="black"/>
              </a:solidFill>
            </a:endParaRPr>
          </a:p>
          <a:p>
            <a:pPr>
              <a:spcBef>
                <a:spcPts val="600"/>
              </a:spcBef>
              <a:buClr>
                <a:srgbClr val="D34817">
                  <a:lumMod val="75000"/>
                </a:srgbClr>
              </a:buClr>
            </a:pPr>
            <a:r>
              <a:rPr lang="en-US" b="1" dirty="0">
                <a:solidFill>
                  <a:prstClr val="black"/>
                </a:solidFill>
              </a:rPr>
              <a:t>9: Godly love </a:t>
            </a:r>
            <a:r>
              <a:rPr lang="en-US" dirty="0">
                <a:solidFill>
                  <a:prstClr val="black"/>
                </a:solidFill>
              </a:rPr>
              <a:t>only gets better with time.</a:t>
            </a:r>
            <a:endParaRPr lang="en-US" b="1" dirty="0">
              <a:solidFill>
                <a:prstClr val="black"/>
              </a:solidFill>
            </a:endParaRPr>
          </a:p>
          <a:p>
            <a:pPr>
              <a:spcBef>
                <a:spcPts val="600"/>
              </a:spcBef>
              <a:buClr>
                <a:srgbClr val="D34817">
                  <a:lumMod val="75000"/>
                </a:srgbClr>
              </a:buClr>
            </a:pPr>
            <a:r>
              <a:rPr lang="en-US" b="1" dirty="0">
                <a:solidFill>
                  <a:prstClr val="black"/>
                </a:solidFill>
              </a:rPr>
              <a:t>10: Listen </a:t>
            </a:r>
            <a:r>
              <a:rPr lang="en-US" dirty="0">
                <a:solidFill>
                  <a:prstClr val="black"/>
                </a:solidFill>
              </a:rPr>
              <a:t>to the relationship wisdom given by </a:t>
            </a:r>
            <a:r>
              <a:rPr lang="en-US" b="1" dirty="0">
                <a:solidFill>
                  <a:prstClr val="black"/>
                </a:solidFill>
              </a:rPr>
              <a:t>family/friends.</a:t>
            </a:r>
          </a:p>
          <a:p>
            <a:pPr>
              <a:spcBef>
                <a:spcPts val="600"/>
              </a:spcBef>
              <a:buClr>
                <a:srgbClr val="D34817">
                  <a:lumMod val="75000"/>
                </a:srgbClr>
              </a:buClr>
            </a:pPr>
            <a:endParaRPr lang="en-US" b="1" dirty="0">
              <a:solidFill>
                <a:prstClr val="black"/>
              </a:solidFill>
            </a:endParaRPr>
          </a:p>
        </p:txBody>
      </p:sp>
    </p:spTree>
    <p:extLst>
      <p:ext uri="{BB962C8B-B14F-4D97-AF65-F5344CB8AC3E}">
        <p14:creationId xmlns:p14="http://schemas.microsoft.com/office/powerpoint/2010/main" val="38017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 xmlns:a16="http://schemas.microsoft.com/office/drawing/2014/main" id="{3C06EAFD-0C69-4B3B-BEA7-E7E11DDF9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11">
            <a:extLst>
              <a:ext uri="{FF2B5EF4-FFF2-40B4-BE49-F238E27FC236}">
                <a16:creationId xmlns="" xmlns:a16="http://schemas.microsoft.com/office/drawing/2014/main" id="{A4066C89-42FB-4624-9AFE-3A31B36491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4" name="Title 3">
            <a:extLst>
              <a:ext uri="{FF2B5EF4-FFF2-40B4-BE49-F238E27FC236}">
                <a16:creationId xmlns="" xmlns:a16="http://schemas.microsoft.com/office/drawing/2014/main" id="{058C5D89-62E8-4495-B43E-4F43D020DB99}"/>
              </a:ext>
            </a:extLst>
          </p:cNvPr>
          <p:cNvSpPr>
            <a:spLocks noGrp="1"/>
          </p:cNvSpPr>
          <p:nvPr>
            <p:ph type="title"/>
          </p:nvPr>
        </p:nvSpPr>
        <p:spPr>
          <a:xfrm>
            <a:off x="0" y="0"/>
            <a:ext cx="3488634" cy="3116179"/>
          </a:xfrm>
        </p:spPr>
        <p:txBody>
          <a:bodyPr anchor="t">
            <a:noAutofit/>
          </a:bodyPr>
          <a:lstStyle/>
          <a:p>
            <a:pPr algn="ctr"/>
            <a:r>
              <a:rPr lang="en-US" sz="1700" b="1" cap="none" dirty="0">
                <a:solidFill>
                  <a:srgbClr val="FFFFFF"/>
                </a:solidFill>
                <a:latin typeface="+mn-lt"/>
              </a:rPr>
              <a:t>CASE STUDY #1</a:t>
            </a:r>
            <a:br>
              <a:rPr lang="en-US" sz="1700" b="1" cap="none" dirty="0">
                <a:solidFill>
                  <a:srgbClr val="FFFFFF"/>
                </a:solidFill>
                <a:latin typeface="+mn-lt"/>
              </a:rPr>
            </a:br>
            <a:r>
              <a:rPr lang="en-US" sz="1700" b="1" cap="none" dirty="0">
                <a:solidFill>
                  <a:srgbClr val="FFFFFF"/>
                </a:solidFill>
                <a:latin typeface="+mn-lt"/>
              </a:rPr>
              <a:t>Carlos and Ana</a:t>
            </a:r>
            <a:br>
              <a:rPr lang="en-US" sz="1700" b="1" cap="none" dirty="0">
                <a:solidFill>
                  <a:srgbClr val="FFFFFF"/>
                </a:solidFill>
                <a:latin typeface="+mn-lt"/>
              </a:rPr>
            </a:br>
            <a:r>
              <a:rPr lang="en-US" sz="1700" b="1" cap="none" dirty="0">
                <a:solidFill>
                  <a:srgbClr val="FFFFFF"/>
                </a:solidFill>
                <a:latin typeface="+mn-lt"/>
              </a:rPr>
              <a:t/>
            </a:r>
            <a:br>
              <a:rPr lang="en-US" sz="1700" b="1" cap="none" dirty="0">
                <a:solidFill>
                  <a:srgbClr val="FFFFFF"/>
                </a:solidFill>
                <a:latin typeface="+mn-lt"/>
              </a:rPr>
            </a:br>
            <a:r>
              <a:rPr lang="en-US" sz="1700" b="1" cap="none" dirty="0">
                <a:solidFill>
                  <a:srgbClr val="FFFFFF"/>
                </a:solidFill>
                <a:latin typeface="+mn-lt"/>
              </a:rPr>
              <a:t>(</a:t>
            </a:r>
            <a:r>
              <a:rPr lang="en-US" sz="1700" b="1" cap="none" dirty="0" smtClean="0">
                <a:solidFill>
                  <a:srgbClr val="FFFFFF"/>
                </a:solidFill>
                <a:latin typeface="+mn-lt"/>
              </a:rPr>
              <a:t>1) </a:t>
            </a:r>
            <a:r>
              <a:rPr lang="en-US" sz="1700" cap="none" dirty="0" smtClean="0">
                <a:solidFill>
                  <a:srgbClr val="FFFFFF"/>
                </a:solidFill>
                <a:latin typeface="+mn-lt"/>
              </a:rPr>
              <a:t>Using </a:t>
            </a:r>
            <a:r>
              <a:rPr lang="en-US" sz="1700" cap="none" dirty="0">
                <a:solidFill>
                  <a:srgbClr val="FFFFFF"/>
                </a:solidFill>
                <a:latin typeface="+mn-lt"/>
              </a:rPr>
              <a:t>passages from Song of Solomon </a:t>
            </a:r>
            <a:r>
              <a:rPr lang="en-US" sz="1700" cap="none" dirty="0" err="1">
                <a:solidFill>
                  <a:srgbClr val="FFFFFF"/>
                </a:solidFill>
                <a:latin typeface="+mn-lt"/>
              </a:rPr>
              <a:t>ch</a:t>
            </a:r>
            <a:r>
              <a:rPr lang="en-US" sz="1700" cap="none" dirty="0" err="1" smtClean="0">
                <a:solidFill>
                  <a:srgbClr val="FFFFFF"/>
                </a:solidFill>
                <a:latin typeface="+mn-lt"/>
              </a:rPr>
              <a:t>.</a:t>
            </a:r>
            <a:r>
              <a:rPr lang="en-US" sz="1700" cap="none" dirty="0" smtClean="0">
                <a:solidFill>
                  <a:srgbClr val="FFFFFF"/>
                </a:solidFill>
                <a:latin typeface="+mn-lt"/>
              </a:rPr>
              <a:t> 1-3</a:t>
            </a:r>
            <a:r>
              <a:rPr lang="en-US" sz="1700" cap="none" dirty="0">
                <a:solidFill>
                  <a:srgbClr val="FFFFFF"/>
                </a:solidFill>
                <a:latin typeface="+mn-lt"/>
              </a:rPr>
              <a:t>, list at least 5 pieces of advice about dating that Ana needed to hear before </a:t>
            </a:r>
            <a:r>
              <a:rPr lang="en-US" sz="1700" cap="none" dirty="0" smtClean="0">
                <a:solidFill>
                  <a:srgbClr val="FFFFFF"/>
                </a:solidFill>
                <a:latin typeface="+mn-lt"/>
              </a:rPr>
              <a:t>starting to go out </a:t>
            </a:r>
            <a:r>
              <a:rPr lang="en-US" sz="1700" cap="none" dirty="0">
                <a:solidFill>
                  <a:srgbClr val="FFFFFF"/>
                </a:solidFill>
                <a:latin typeface="+mn-lt"/>
              </a:rPr>
              <a:t>with Carlos.</a:t>
            </a:r>
            <a:br>
              <a:rPr lang="en-US" sz="1700" cap="none" dirty="0">
                <a:solidFill>
                  <a:srgbClr val="FFFFFF"/>
                </a:solidFill>
                <a:latin typeface="+mn-lt"/>
              </a:rPr>
            </a:br>
            <a:r>
              <a:rPr lang="en-US" sz="1700" cap="none" dirty="0">
                <a:solidFill>
                  <a:srgbClr val="FFFFFF"/>
                </a:solidFill>
                <a:latin typeface="+mn-lt"/>
              </a:rPr>
              <a:t/>
            </a:r>
            <a:br>
              <a:rPr lang="en-US" sz="1700" cap="none" dirty="0">
                <a:solidFill>
                  <a:srgbClr val="FFFFFF"/>
                </a:solidFill>
                <a:latin typeface="+mn-lt"/>
              </a:rPr>
            </a:br>
            <a:r>
              <a:rPr lang="en-US" sz="1700" b="1" cap="none" dirty="0">
                <a:solidFill>
                  <a:srgbClr val="FFFFFF"/>
                </a:solidFill>
                <a:latin typeface="+mn-lt"/>
              </a:rPr>
              <a:t>(</a:t>
            </a:r>
            <a:r>
              <a:rPr lang="en-US" sz="1700" b="1" cap="none" dirty="0" smtClean="0">
                <a:solidFill>
                  <a:srgbClr val="FFFFFF"/>
                </a:solidFill>
                <a:latin typeface="+mn-lt"/>
              </a:rPr>
              <a:t>2) </a:t>
            </a:r>
            <a:r>
              <a:rPr lang="en-US" sz="1700" cap="none" dirty="0" smtClean="0">
                <a:solidFill>
                  <a:srgbClr val="FFFFFF"/>
                </a:solidFill>
                <a:latin typeface="+mn-lt"/>
              </a:rPr>
              <a:t>What </a:t>
            </a:r>
            <a:r>
              <a:rPr lang="en-US" sz="1700" cap="none" dirty="0">
                <a:solidFill>
                  <a:srgbClr val="FFFFFF"/>
                </a:solidFill>
                <a:latin typeface="+mn-lt"/>
              </a:rPr>
              <a:t>should Ana do now?</a:t>
            </a:r>
            <a:br>
              <a:rPr lang="en-US" sz="1700" cap="none" dirty="0">
                <a:solidFill>
                  <a:srgbClr val="FFFFFF"/>
                </a:solidFill>
                <a:latin typeface="+mn-lt"/>
              </a:rPr>
            </a:br>
            <a:r>
              <a:rPr lang="en-US" sz="1700" cap="none" dirty="0">
                <a:solidFill>
                  <a:srgbClr val="FFFFFF"/>
                </a:solidFill>
                <a:latin typeface="+mn-lt"/>
              </a:rPr>
              <a:t/>
            </a:r>
            <a:br>
              <a:rPr lang="en-US" sz="1700" cap="none" dirty="0">
                <a:solidFill>
                  <a:srgbClr val="FFFFFF"/>
                </a:solidFill>
                <a:latin typeface="+mn-lt"/>
              </a:rPr>
            </a:br>
            <a:r>
              <a:rPr lang="en-US" sz="1700" cap="none" dirty="0">
                <a:solidFill>
                  <a:srgbClr val="FFFFFF"/>
                </a:solidFill>
                <a:latin typeface="+mn-lt"/>
              </a:rPr>
              <a:t>(</a:t>
            </a:r>
            <a:r>
              <a:rPr lang="en-US" sz="1700" cap="none" dirty="0" smtClean="0">
                <a:solidFill>
                  <a:srgbClr val="FFFFFF"/>
                </a:solidFill>
                <a:latin typeface="+mn-lt"/>
              </a:rPr>
              <a:t>3) What </a:t>
            </a:r>
            <a:r>
              <a:rPr lang="en-US" sz="1700" cap="none" dirty="0">
                <a:solidFill>
                  <a:srgbClr val="FFFFFF"/>
                </a:solidFill>
                <a:latin typeface="+mn-lt"/>
              </a:rPr>
              <a:t>should be said to Carlos?</a:t>
            </a:r>
          </a:p>
        </p:txBody>
      </p:sp>
      <p:sp>
        <p:nvSpPr>
          <p:cNvPr id="5" name="Content Placeholder 4">
            <a:extLst>
              <a:ext uri="{FF2B5EF4-FFF2-40B4-BE49-F238E27FC236}">
                <a16:creationId xmlns="" xmlns:a16="http://schemas.microsoft.com/office/drawing/2014/main" id="{65431B59-7E07-4BCA-8EBF-6C15E19F1001}"/>
              </a:ext>
            </a:extLst>
          </p:cNvPr>
          <p:cNvSpPr>
            <a:spLocks noGrp="1"/>
          </p:cNvSpPr>
          <p:nvPr>
            <p:ph idx="1"/>
          </p:nvPr>
        </p:nvSpPr>
        <p:spPr>
          <a:xfrm>
            <a:off x="3508021" y="0"/>
            <a:ext cx="5633693" cy="3537284"/>
          </a:xfrm>
        </p:spPr>
        <p:txBody>
          <a:bodyPr anchor="ctr">
            <a:normAutofit/>
          </a:bodyPr>
          <a:lstStyle/>
          <a:p>
            <a:pPr marL="0" indent="0">
              <a:buNone/>
            </a:pPr>
            <a:r>
              <a:rPr lang="en-US" dirty="0" smtClean="0"/>
              <a:t>Carlos and Ana, both age 17, have been going out for six months.  They are in love and think that one day they will get married.  Recently their dates always seem to be ending with a lot of intense kissing.  Carlos has been pressuring her to let him touch her in intimate places.  Ana believes that is wrong and always says “No”. But she’s finding it harder to resist the temptation to do more.  She’s really worried about where this is all leading, but she loves Carlos and does not want the relationship to end.</a:t>
            </a:r>
            <a:endParaRPr lang="en-US" dirty="0"/>
          </a:p>
        </p:txBody>
      </p:sp>
      <p:sp>
        <p:nvSpPr>
          <p:cNvPr id="24" name="Oval 13">
            <a:extLst>
              <a:ext uri="{FF2B5EF4-FFF2-40B4-BE49-F238E27FC236}">
                <a16:creationId xmlns="" xmlns:a16="http://schemas.microsoft.com/office/drawing/2014/main" id="{BA218FBC-B2D6-48CA-9289-C4110162E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25" name="Oval 15">
            <a:extLst>
              <a:ext uri="{FF2B5EF4-FFF2-40B4-BE49-F238E27FC236}">
                <a16:creationId xmlns="" xmlns:a16="http://schemas.microsoft.com/office/drawing/2014/main" id="{2DED9084-49DA-4911-ACB7-5F9E4DEFA0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algn="ctr" defTabSz="914400">
              <a:defRPr/>
            </a:pPr>
            <a:endParaRPr lang="en-US" kern="0" dirty="0">
              <a:solidFill>
                <a:prstClr val="white"/>
              </a:solidFill>
              <a:latin typeface="Calibri"/>
            </a:endParaRPr>
          </a:p>
        </p:txBody>
      </p:sp>
      <p:sp>
        <p:nvSpPr>
          <p:cNvPr id="8" name="Title 3">
            <a:extLst>
              <a:ext uri="{FF2B5EF4-FFF2-40B4-BE49-F238E27FC236}">
                <a16:creationId xmlns="" xmlns:a16="http://schemas.microsoft.com/office/drawing/2014/main" id="{058C5D89-62E8-4495-B43E-4F43D020DB99}"/>
              </a:ext>
            </a:extLst>
          </p:cNvPr>
          <p:cNvSpPr txBox="1">
            <a:spLocks/>
          </p:cNvSpPr>
          <p:nvPr/>
        </p:nvSpPr>
        <p:spPr>
          <a:xfrm>
            <a:off x="-19387" y="3537284"/>
            <a:ext cx="3488634" cy="332071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200" b="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1700" b="1" cap="none" dirty="0" smtClean="0">
                <a:solidFill>
                  <a:srgbClr val="FFFFFF"/>
                </a:solidFill>
                <a:latin typeface="Rockwell" panose="02060603020205020403"/>
              </a:rPr>
              <a:t>ESTUDIO DE CASO #1</a:t>
            </a:r>
            <a:br>
              <a:rPr lang="en-US" sz="1700" b="1" cap="none" dirty="0" smtClean="0">
                <a:solidFill>
                  <a:srgbClr val="FFFFFF"/>
                </a:solidFill>
                <a:latin typeface="Rockwell" panose="02060603020205020403"/>
              </a:rPr>
            </a:br>
            <a:r>
              <a:rPr lang="en-US" sz="1700" b="1" cap="none" dirty="0" smtClean="0">
                <a:solidFill>
                  <a:srgbClr val="FFFFFF"/>
                </a:solidFill>
                <a:latin typeface="Rockwell" panose="02060603020205020403"/>
              </a:rPr>
              <a:t>Carlos y Ana</a:t>
            </a:r>
            <a:br>
              <a:rPr lang="en-US" sz="1700" b="1" cap="none" dirty="0" smtClean="0">
                <a:solidFill>
                  <a:srgbClr val="FFFFFF"/>
                </a:solidFill>
                <a:latin typeface="Rockwell" panose="02060603020205020403"/>
              </a:rPr>
            </a:br>
            <a:r>
              <a:rPr lang="en-US" sz="1700" b="1" cap="none" dirty="0" smtClean="0">
                <a:solidFill>
                  <a:srgbClr val="FFFFFF"/>
                </a:solidFill>
                <a:latin typeface="Rockwell" panose="02060603020205020403"/>
              </a:rPr>
              <a:t/>
            </a:r>
            <a:br>
              <a:rPr lang="en-US" sz="1700" b="1" cap="none" dirty="0" smtClean="0">
                <a:solidFill>
                  <a:srgbClr val="FFFFFF"/>
                </a:solidFill>
                <a:latin typeface="Rockwell" panose="02060603020205020403"/>
              </a:rPr>
            </a:br>
            <a:r>
              <a:rPr lang="en-US" sz="1700" b="1" cap="none" dirty="0" smtClean="0">
                <a:solidFill>
                  <a:srgbClr val="FFFFFF"/>
                </a:solidFill>
                <a:latin typeface="Rockwell" panose="02060603020205020403"/>
              </a:rPr>
              <a:t>(1) </a:t>
            </a:r>
            <a:r>
              <a:rPr lang="es-ES" sz="1700" cap="none" dirty="0" smtClean="0">
                <a:solidFill>
                  <a:srgbClr val="FFFFFF"/>
                </a:solidFill>
                <a:latin typeface="Rockwell" panose="02060603020205020403"/>
              </a:rPr>
              <a:t>Usando </a:t>
            </a:r>
            <a:r>
              <a:rPr lang="es-ES" sz="1700" cap="none" dirty="0">
                <a:solidFill>
                  <a:srgbClr val="FFFFFF"/>
                </a:solidFill>
                <a:latin typeface="Rockwell" panose="02060603020205020403"/>
              </a:rPr>
              <a:t>pasajes del Cantar de los Cantares cap</a:t>
            </a:r>
            <a:r>
              <a:rPr lang="es-ES" sz="1700" cap="none" dirty="0" smtClean="0">
                <a:solidFill>
                  <a:srgbClr val="FFFFFF"/>
                </a:solidFill>
                <a:latin typeface="Rockwell" panose="02060603020205020403"/>
              </a:rPr>
              <a:t>. 1-3</a:t>
            </a:r>
            <a:r>
              <a:rPr lang="es-ES" sz="1700" cap="none" dirty="0">
                <a:solidFill>
                  <a:srgbClr val="FFFFFF"/>
                </a:solidFill>
                <a:latin typeface="Rockwell" panose="02060603020205020403"/>
              </a:rPr>
              <a:t>, enumera al menos 5 consejos sobre las citas que Ana necesitaba oír antes de empezar a salir con Carlos</a:t>
            </a:r>
            <a:r>
              <a:rPr lang="es-ES" sz="1700" cap="none" dirty="0" smtClean="0">
                <a:solidFill>
                  <a:srgbClr val="FFFFFF"/>
                </a:solidFill>
                <a:latin typeface="Rockwell" panose="02060603020205020403"/>
              </a:rPr>
              <a:t>.</a:t>
            </a:r>
          </a:p>
          <a:p>
            <a:pPr algn="ctr"/>
            <a:endParaRPr lang="es-ES" sz="1700" cap="none" dirty="0" smtClean="0">
              <a:solidFill>
                <a:srgbClr val="FFFFFF"/>
              </a:solidFill>
              <a:latin typeface="Rockwell" panose="02060603020205020403"/>
            </a:endParaRPr>
          </a:p>
          <a:p>
            <a:pPr algn="ctr"/>
            <a:r>
              <a:rPr lang="es-ES" sz="1700" cap="none" dirty="0" smtClean="0">
                <a:solidFill>
                  <a:srgbClr val="FFFFFF"/>
                </a:solidFill>
                <a:latin typeface="Rockwell" panose="02060603020205020403"/>
              </a:rPr>
              <a:t>(</a:t>
            </a:r>
            <a:r>
              <a:rPr lang="es-ES" sz="1700" cap="none" dirty="0">
                <a:solidFill>
                  <a:srgbClr val="FFFFFF"/>
                </a:solidFill>
                <a:latin typeface="Rockwell" panose="02060603020205020403"/>
              </a:rPr>
              <a:t>2) ¿Qué </a:t>
            </a:r>
            <a:r>
              <a:rPr lang="es-ES" sz="1700" cap="none" dirty="0" smtClean="0">
                <a:solidFill>
                  <a:srgbClr val="FFFFFF"/>
                </a:solidFill>
                <a:latin typeface="Rockwell" panose="02060603020205020403"/>
              </a:rPr>
              <a:t>debe </a:t>
            </a:r>
            <a:r>
              <a:rPr lang="es-ES" sz="1700" cap="none" dirty="0">
                <a:solidFill>
                  <a:srgbClr val="FFFFFF"/>
                </a:solidFill>
                <a:latin typeface="Rockwell" panose="02060603020205020403"/>
              </a:rPr>
              <a:t>hacer Ana ahora</a:t>
            </a:r>
            <a:r>
              <a:rPr lang="es-ES" sz="1700" cap="none" dirty="0" smtClean="0">
                <a:solidFill>
                  <a:srgbClr val="FFFFFF"/>
                </a:solidFill>
                <a:latin typeface="Rockwell" panose="02060603020205020403"/>
              </a:rPr>
              <a:t>?</a:t>
            </a:r>
          </a:p>
          <a:p>
            <a:pPr algn="ctr"/>
            <a:endParaRPr lang="es-ES" sz="1700" cap="none" dirty="0">
              <a:solidFill>
                <a:srgbClr val="FFFFFF"/>
              </a:solidFill>
              <a:latin typeface="Rockwell" panose="02060603020205020403"/>
            </a:endParaRPr>
          </a:p>
          <a:p>
            <a:pPr algn="ctr"/>
            <a:r>
              <a:rPr lang="es-ES" sz="1700" cap="none" dirty="0" smtClean="0">
                <a:solidFill>
                  <a:srgbClr val="FFFFFF"/>
                </a:solidFill>
                <a:latin typeface="Rockwell" panose="02060603020205020403"/>
              </a:rPr>
              <a:t>(</a:t>
            </a:r>
            <a:r>
              <a:rPr lang="es-ES" sz="1700" cap="none" dirty="0">
                <a:solidFill>
                  <a:srgbClr val="FFFFFF"/>
                </a:solidFill>
                <a:latin typeface="Rockwell" panose="02060603020205020403"/>
              </a:rPr>
              <a:t>3) ¿Qué </a:t>
            </a:r>
            <a:r>
              <a:rPr lang="es-ES" sz="1700" cap="none" dirty="0" smtClean="0">
                <a:solidFill>
                  <a:srgbClr val="FFFFFF"/>
                </a:solidFill>
                <a:latin typeface="Rockwell" panose="02060603020205020403"/>
              </a:rPr>
              <a:t>se le debe decir </a:t>
            </a:r>
            <a:r>
              <a:rPr lang="es-ES" sz="1700" cap="none" dirty="0">
                <a:solidFill>
                  <a:srgbClr val="FFFFFF"/>
                </a:solidFill>
                <a:latin typeface="Rockwell" panose="02060603020205020403"/>
              </a:rPr>
              <a:t>a Carlos?</a:t>
            </a:r>
          </a:p>
          <a:p>
            <a:pPr algn="ctr"/>
            <a:endParaRPr lang="es-ES" sz="1700" cap="none" dirty="0">
              <a:solidFill>
                <a:srgbClr val="FFFFFF"/>
              </a:solidFill>
              <a:latin typeface="Rockwell" panose="02060603020205020403"/>
            </a:endParaRPr>
          </a:p>
          <a:p>
            <a:pPr algn="ctr"/>
            <a:endParaRPr lang="es-ES" sz="1700" cap="none" dirty="0">
              <a:solidFill>
                <a:srgbClr val="FFFFFF"/>
              </a:solidFill>
              <a:latin typeface="Rockwell" panose="02060603020205020403"/>
            </a:endParaRPr>
          </a:p>
        </p:txBody>
      </p:sp>
      <p:sp>
        <p:nvSpPr>
          <p:cNvPr id="9" name="Content Placeholder 4">
            <a:extLst>
              <a:ext uri="{FF2B5EF4-FFF2-40B4-BE49-F238E27FC236}">
                <a16:creationId xmlns="" xmlns:a16="http://schemas.microsoft.com/office/drawing/2014/main" id="{65431B59-7E07-4BCA-8EBF-6C15E19F1001}"/>
              </a:ext>
            </a:extLst>
          </p:cNvPr>
          <p:cNvSpPr txBox="1">
            <a:spLocks/>
          </p:cNvSpPr>
          <p:nvPr/>
        </p:nvSpPr>
        <p:spPr>
          <a:xfrm>
            <a:off x="3527408" y="3429000"/>
            <a:ext cx="5633693" cy="3537284"/>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Clr>
                <a:srgbClr val="D34817">
                  <a:lumMod val="75000"/>
                </a:srgbClr>
              </a:buClr>
              <a:buFont typeface="Wingdings" pitchFamily="2" charset="2"/>
              <a:buNone/>
            </a:pPr>
            <a:r>
              <a:rPr lang="es-ES" dirty="0">
                <a:solidFill>
                  <a:prstClr val="black"/>
                </a:solidFill>
              </a:rPr>
              <a:t>Carlos y Ana, ambos de 17 años, </a:t>
            </a:r>
            <a:r>
              <a:rPr lang="es-ES" dirty="0" smtClean="0">
                <a:solidFill>
                  <a:prstClr val="black"/>
                </a:solidFill>
              </a:rPr>
              <a:t>han estado saliendo desde </a:t>
            </a:r>
            <a:r>
              <a:rPr lang="es-ES" dirty="0">
                <a:solidFill>
                  <a:prstClr val="black"/>
                </a:solidFill>
              </a:rPr>
              <a:t>hace seis meses.  Están enamorados y creen que algún día se casarán.  Últimamente, sus citas siempre acaban con besos intensos.  Carlos la presiona para que se deje tocar en lugares íntimos.  Ana cree que eso está mal y siempre dice "no". Pero cada vez le cuesta más resistirse a la tentación.  Está muy preocupada por el rumbo que está tomando todo esto, pero quiere a Carlos y </a:t>
            </a:r>
            <a:r>
              <a:rPr lang="es-ES" dirty="0" smtClean="0">
                <a:solidFill>
                  <a:prstClr val="black"/>
                </a:solidFill>
              </a:rPr>
              <a:t/>
            </a:r>
            <a:br>
              <a:rPr lang="es-ES" dirty="0" smtClean="0">
                <a:solidFill>
                  <a:prstClr val="black"/>
                </a:solidFill>
              </a:rPr>
            </a:br>
            <a:r>
              <a:rPr lang="es-ES" dirty="0" smtClean="0">
                <a:solidFill>
                  <a:prstClr val="black"/>
                </a:solidFill>
              </a:rPr>
              <a:t>no </a:t>
            </a:r>
            <a:r>
              <a:rPr lang="es-ES" dirty="0">
                <a:solidFill>
                  <a:prstClr val="black"/>
                </a:solidFill>
              </a:rPr>
              <a:t>quiere que la relación termine.</a:t>
            </a:r>
          </a:p>
        </p:txBody>
      </p:sp>
    </p:spTree>
    <p:extLst>
      <p:ext uri="{BB962C8B-B14F-4D97-AF65-F5344CB8AC3E}">
        <p14:creationId xmlns:p14="http://schemas.microsoft.com/office/powerpoint/2010/main" val="209398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 xmlns:a16="http://schemas.microsoft.com/office/drawing/2014/main" id="{3C06EAFD-0C69-4B3B-BEA7-E7E11DDF9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3" name="Rectangle 11">
            <a:extLst>
              <a:ext uri="{FF2B5EF4-FFF2-40B4-BE49-F238E27FC236}">
                <a16:creationId xmlns="" xmlns:a16="http://schemas.microsoft.com/office/drawing/2014/main" id="{A4066C89-42FB-4624-9AFE-3A31B36491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defRPr/>
            </a:pPr>
            <a:endParaRPr lang="en-US" sz="2000" kern="0">
              <a:solidFill>
                <a:prstClr val="white"/>
              </a:solidFill>
              <a:latin typeface="Rockwell Extra Bold" pitchFamily="18" charset="0"/>
            </a:endParaRPr>
          </a:p>
        </p:txBody>
      </p:sp>
      <p:sp>
        <p:nvSpPr>
          <p:cNvPr id="4" name="Title 3">
            <a:extLst>
              <a:ext uri="{FF2B5EF4-FFF2-40B4-BE49-F238E27FC236}">
                <a16:creationId xmlns="" xmlns:a16="http://schemas.microsoft.com/office/drawing/2014/main" id="{058C5D89-62E8-4495-B43E-4F43D020DB99}"/>
              </a:ext>
            </a:extLst>
          </p:cNvPr>
          <p:cNvSpPr>
            <a:spLocks noGrp="1"/>
          </p:cNvSpPr>
          <p:nvPr>
            <p:ph type="title"/>
          </p:nvPr>
        </p:nvSpPr>
        <p:spPr>
          <a:xfrm>
            <a:off x="238539" y="200311"/>
            <a:ext cx="3008796" cy="6359515"/>
          </a:xfrm>
        </p:spPr>
        <p:txBody>
          <a:bodyPr anchor="t">
            <a:normAutofit fontScale="90000"/>
          </a:bodyPr>
          <a:lstStyle/>
          <a:p>
            <a:pPr algn="ctr"/>
            <a:r>
              <a:rPr lang="en-US" sz="2200" b="1" cap="none" dirty="0">
                <a:solidFill>
                  <a:srgbClr val="FFFFFF"/>
                </a:solidFill>
                <a:latin typeface="+mn-lt"/>
              </a:rPr>
              <a:t>CASE STUDY #2</a:t>
            </a:r>
            <a:br>
              <a:rPr lang="en-US" sz="2200" b="1" cap="none" dirty="0">
                <a:solidFill>
                  <a:srgbClr val="FFFFFF"/>
                </a:solidFill>
                <a:latin typeface="+mn-lt"/>
              </a:rPr>
            </a:br>
            <a:r>
              <a:rPr lang="en-US" sz="2200" b="1" cap="none" dirty="0">
                <a:solidFill>
                  <a:srgbClr val="FFFFFF"/>
                </a:solidFill>
                <a:latin typeface="+mn-lt"/>
              </a:rPr>
              <a:t>Austin and Kaylor</a:t>
            </a:r>
            <a:br>
              <a:rPr lang="en-US" sz="2200" b="1" cap="none" dirty="0">
                <a:solidFill>
                  <a:srgbClr val="FFFFFF"/>
                </a:solidFill>
                <a:latin typeface="+mn-lt"/>
              </a:rPr>
            </a:br>
            <a:r>
              <a:rPr lang="en-US" sz="2200" b="1" cap="none" dirty="0">
                <a:solidFill>
                  <a:srgbClr val="FFFFFF"/>
                </a:solidFill>
                <a:latin typeface="+mn-lt"/>
              </a:rPr>
              <a:t/>
            </a:r>
            <a:br>
              <a:rPr lang="en-US" sz="2200" b="1" cap="none" dirty="0">
                <a:solidFill>
                  <a:srgbClr val="FFFFFF"/>
                </a:solidFill>
                <a:latin typeface="+mn-lt"/>
              </a:rPr>
            </a:br>
            <a:r>
              <a:rPr lang="en-US" sz="2200" b="1" cap="none" dirty="0">
                <a:solidFill>
                  <a:srgbClr val="FFFFFF"/>
                </a:solidFill>
                <a:latin typeface="+mn-lt"/>
              </a:rPr>
              <a:t>(1)</a:t>
            </a:r>
            <a:br>
              <a:rPr lang="en-US" sz="2200" b="1" cap="none" dirty="0">
                <a:solidFill>
                  <a:srgbClr val="FFFFFF"/>
                </a:solidFill>
                <a:latin typeface="+mn-lt"/>
              </a:rPr>
            </a:br>
            <a:r>
              <a:rPr lang="en-US" sz="2200" cap="none" dirty="0">
                <a:solidFill>
                  <a:srgbClr val="FFFFFF"/>
                </a:solidFill>
                <a:latin typeface="+mn-lt"/>
              </a:rPr>
              <a:t>Using passages from Song of Solomon, list at least 5 things you observe that show they are on the path of developing godly romantic love.</a:t>
            </a:r>
            <a:r>
              <a:rPr lang="en-US" sz="2200" b="1" cap="none" dirty="0">
                <a:solidFill>
                  <a:srgbClr val="FFFFFF"/>
                </a:solidFill>
                <a:latin typeface="+mn-lt"/>
              </a:rPr>
              <a:t/>
            </a:r>
            <a:br>
              <a:rPr lang="en-US" sz="2200" b="1" cap="none" dirty="0">
                <a:solidFill>
                  <a:srgbClr val="FFFFFF"/>
                </a:solidFill>
                <a:latin typeface="+mn-lt"/>
              </a:rPr>
            </a:br>
            <a:r>
              <a:rPr lang="en-US" sz="2200" b="1" cap="none" dirty="0">
                <a:solidFill>
                  <a:srgbClr val="FFFFFF"/>
                </a:solidFill>
                <a:latin typeface="+mn-lt"/>
              </a:rPr>
              <a:t/>
            </a:r>
            <a:br>
              <a:rPr lang="en-US" sz="2200" b="1" cap="none" dirty="0">
                <a:solidFill>
                  <a:srgbClr val="FFFFFF"/>
                </a:solidFill>
                <a:latin typeface="+mn-lt"/>
              </a:rPr>
            </a:br>
            <a:r>
              <a:rPr lang="en-US" sz="2200" b="1" cap="none" dirty="0">
                <a:solidFill>
                  <a:srgbClr val="FFFFFF"/>
                </a:solidFill>
                <a:latin typeface="+mn-lt"/>
              </a:rPr>
              <a:t>(2)</a:t>
            </a:r>
            <a:br>
              <a:rPr lang="en-US" sz="2200" b="1" cap="none" dirty="0">
                <a:solidFill>
                  <a:srgbClr val="FFFFFF"/>
                </a:solidFill>
                <a:latin typeface="+mn-lt"/>
              </a:rPr>
            </a:br>
            <a:r>
              <a:rPr lang="en-US" sz="2200" cap="none" dirty="0">
                <a:solidFill>
                  <a:srgbClr val="FFFFFF"/>
                </a:solidFill>
                <a:latin typeface="+mn-lt"/>
              </a:rPr>
              <a:t>Suppose </a:t>
            </a:r>
            <a:r>
              <a:rPr lang="en-US" sz="2200" b="1" cap="none" dirty="0">
                <a:solidFill>
                  <a:srgbClr val="FFFFFF"/>
                </a:solidFill>
                <a:latin typeface="+mn-lt"/>
              </a:rPr>
              <a:t>you</a:t>
            </a:r>
            <a:r>
              <a:rPr lang="en-US" sz="2200" cap="none" dirty="0">
                <a:solidFill>
                  <a:srgbClr val="FFFFFF"/>
                </a:solidFill>
                <a:latin typeface="+mn-lt"/>
              </a:rPr>
              <a:t> were the father (John), and Kaylor came to you and asked whether it was ok to hold hands.  What would you say?  What if she asked whether a good night kiss was ok?  What other dating advice would you give?</a:t>
            </a:r>
            <a:endParaRPr lang="en-US" sz="2000" cap="none" dirty="0">
              <a:solidFill>
                <a:srgbClr val="FFFFFF"/>
              </a:solidFill>
              <a:latin typeface="+mn-lt"/>
            </a:endParaRPr>
          </a:p>
        </p:txBody>
      </p:sp>
      <p:sp>
        <p:nvSpPr>
          <p:cNvPr id="5" name="Content Placeholder 4">
            <a:extLst>
              <a:ext uri="{FF2B5EF4-FFF2-40B4-BE49-F238E27FC236}">
                <a16:creationId xmlns="" xmlns:a16="http://schemas.microsoft.com/office/drawing/2014/main" id="{65431B59-7E07-4BCA-8EBF-6C15E19F1001}"/>
              </a:ext>
            </a:extLst>
          </p:cNvPr>
          <p:cNvSpPr>
            <a:spLocks noGrp="1"/>
          </p:cNvSpPr>
          <p:nvPr>
            <p:ph idx="1"/>
          </p:nvPr>
        </p:nvSpPr>
        <p:spPr>
          <a:xfrm>
            <a:off x="3677939" y="416267"/>
            <a:ext cx="5081963" cy="6457378"/>
          </a:xfrm>
        </p:spPr>
        <p:txBody>
          <a:bodyPr anchor="ctr">
            <a:normAutofit fontScale="70000" lnSpcReduction="20000"/>
          </a:bodyPr>
          <a:lstStyle/>
          <a:p>
            <a:pPr marL="0" indent="0">
              <a:buNone/>
            </a:pPr>
            <a:r>
              <a:rPr lang="en-US" dirty="0"/>
              <a:t>Austin (age 22) and Kaylor (age 19) have been dating for a few months.  Austin is from another state and plans to finish his business degree at his hometown college next year, but he also wants to develop his preaching ability and is currently in a summer program working with a local evangelist.  Kaylor is studying Spanish at a nearby university and spends much of her spare time in </a:t>
            </a:r>
            <a:r>
              <a:rPr lang="en-US" dirty="0" err="1"/>
              <a:t>MeetUp</a:t>
            </a:r>
            <a:r>
              <a:rPr lang="en-US" dirty="0"/>
              <a:t> Bible studies, teaching children’s classes, and helping church moms with their young kids.  She struggled in high school with never really feeling like she fit in, and during those years she always thought she looked plain and unattractive, but she was really in her element anytime she could be with Christian friends.</a:t>
            </a:r>
          </a:p>
          <a:p>
            <a:pPr marL="0" indent="0">
              <a:buNone/>
            </a:pPr>
            <a:r>
              <a:rPr lang="en-US" dirty="0"/>
              <a:t>Austin and Kaylor caught a spark in each other’s eye at a bilingual devo.  Austin knew the congregation would be watching him (and her) closely if he began dating Kaylor, and he was concerned about making sure he handled himself with utmost propriety.  He asked the preacher for wisdom about this, and the preacher recommended he talk to Kaylor’s father, John.  John had been impressed so far with Austin’s work and character that summer, and was even more impressed when Austin approached him about dating Kaylor.  John recommended that for the time being that all their dates should be “double-dates”, and Austin happily obliged.</a:t>
            </a:r>
          </a:p>
          <a:p>
            <a:pPr marL="0" indent="0">
              <a:buNone/>
            </a:pPr>
            <a:r>
              <a:rPr lang="en-US" dirty="0"/>
              <a:t>Now every time we see them together, their eyes are lit up bright and they exude such positive energy.  You should how the young boys and girls look with awe at the couple, how the teens seem to be paying more attention when they teach Bible classes, and how the older married folks watch them and smile. Other young ladies in the congregation often look dreamily at Austin and wish that they could one to catch his attention … but it’s as though they aren’t even there.  There are some personality differences between them – Austin is very extroverted and Kaylor more introverted – but they encourage each other to be open and communicative about such things.  And the double-dating has brought some wonderful benefits – several new close friends and a few recommendations of places to visit for tourists!</a:t>
            </a:r>
          </a:p>
        </p:txBody>
      </p:sp>
      <p:sp>
        <p:nvSpPr>
          <p:cNvPr id="24" name="Oval 13">
            <a:extLst>
              <a:ext uri="{FF2B5EF4-FFF2-40B4-BE49-F238E27FC236}">
                <a16:creationId xmlns="" xmlns:a16="http://schemas.microsoft.com/office/drawing/2014/main" id="{BA218FBC-B2D6-48CA-9289-C4110162E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25" name="Oval 15">
            <a:extLst>
              <a:ext uri="{FF2B5EF4-FFF2-40B4-BE49-F238E27FC236}">
                <a16:creationId xmlns="" xmlns:a16="http://schemas.microsoft.com/office/drawing/2014/main" id="{2DED9084-49DA-4911-ACB7-5F9E4DEFA0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algn="ctr" defTabSz="914400">
              <a:defRPr/>
            </a:pPr>
            <a:endParaRPr lang="en-US" kern="0" dirty="0">
              <a:solidFill>
                <a:prstClr val="white"/>
              </a:solidFill>
              <a:latin typeface="Calibri"/>
            </a:endParaRPr>
          </a:p>
        </p:txBody>
      </p:sp>
      <p:sp>
        <p:nvSpPr>
          <p:cNvPr id="2" name="TextBox 1"/>
          <p:cNvSpPr txBox="1"/>
          <p:nvPr/>
        </p:nvSpPr>
        <p:spPr>
          <a:xfrm>
            <a:off x="3677939" y="0"/>
            <a:ext cx="5268467" cy="369332"/>
          </a:xfrm>
          <a:prstGeom prst="rect">
            <a:avLst/>
          </a:prstGeom>
          <a:noFill/>
        </p:spPr>
        <p:txBody>
          <a:bodyPr wrap="square" rtlCol="0">
            <a:spAutoFit/>
          </a:bodyPr>
          <a:lstStyle/>
          <a:p>
            <a:pPr algn="ctr"/>
            <a:r>
              <a:rPr lang="en-US" dirty="0" smtClean="0">
                <a:solidFill>
                  <a:prstClr val="black"/>
                </a:solidFill>
              </a:rPr>
              <a:t>[</a:t>
            </a:r>
            <a:r>
              <a:rPr lang="en-US" dirty="0" err="1" smtClean="0">
                <a:solidFill>
                  <a:prstClr val="black"/>
                </a:solidFill>
              </a:rPr>
              <a:t>Traducción</a:t>
            </a:r>
            <a:r>
              <a:rPr lang="en-US" dirty="0" smtClean="0">
                <a:solidFill>
                  <a:prstClr val="black"/>
                </a:solidFill>
              </a:rPr>
              <a:t> al </a:t>
            </a:r>
            <a:r>
              <a:rPr lang="en-US" dirty="0" err="1" smtClean="0">
                <a:solidFill>
                  <a:prstClr val="black"/>
                </a:solidFill>
              </a:rPr>
              <a:t>español</a:t>
            </a:r>
            <a:r>
              <a:rPr lang="en-US" dirty="0" smtClean="0">
                <a:solidFill>
                  <a:prstClr val="black"/>
                </a:solidFill>
              </a:rPr>
              <a:t> </a:t>
            </a:r>
            <a:r>
              <a:rPr lang="en-US" dirty="0" err="1" smtClean="0">
                <a:solidFill>
                  <a:prstClr val="black"/>
                </a:solidFill>
              </a:rPr>
              <a:t>en</a:t>
            </a:r>
            <a:r>
              <a:rPr lang="en-US" dirty="0" smtClean="0">
                <a:solidFill>
                  <a:prstClr val="black"/>
                </a:solidFill>
              </a:rPr>
              <a:t> </a:t>
            </a:r>
            <a:r>
              <a:rPr lang="en-US" dirty="0" err="1" smtClean="0">
                <a:solidFill>
                  <a:prstClr val="black"/>
                </a:solidFill>
              </a:rPr>
              <a:t>siguiente</a:t>
            </a:r>
            <a:r>
              <a:rPr lang="en-US" dirty="0" smtClean="0">
                <a:solidFill>
                  <a:prstClr val="black"/>
                </a:solidFill>
              </a:rPr>
              <a:t> </a:t>
            </a:r>
            <a:r>
              <a:rPr lang="en-US" dirty="0" err="1" smtClean="0">
                <a:solidFill>
                  <a:prstClr val="black"/>
                </a:solidFill>
              </a:rPr>
              <a:t>diapositiva</a:t>
            </a:r>
            <a:r>
              <a:rPr lang="en-US" dirty="0" smtClean="0">
                <a:solidFill>
                  <a:prstClr val="black"/>
                </a:solidFill>
              </a:rPr>
              <a:t>]</a:t>
            </a:r>
            <a:endParaRPr lang="en-US" dirty="0">
              <a:solidFill>
                <a:prstClr val="black"/>
              </a:solidFill>
            </a:endParaRPr>
          </a:p>
        </p:txBody>
      </p:sp>
    </p:spTree>
    <p:extLst>
      <p:ext uri="{BB962C8B-B14F-4D97-AF65-F5344CB8AC3E}">
        <p14:creationId xmlns:p14="http://schemas.microsoft.com/office/powerpoint/2010/main" val="270588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9">
            <a:extLst>
              <a:ext uri="{FF2B5EF4-FFF2-40B4-BE49-F238E27FC236}">
                <a16:creationId xmlns="" xmlns:a16="http://schemas.microsoft.com/office/drawing/2014/main" id="{3C06EAFD-0C69-4B3B-BEA7-E7E11DDF9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3" name="Rectangle 11">
            <a:extLst>
              <a:ext uri="{FF2B5EF4-FFF2-40B4-BE49-F238E27FC236}">
                <a16:creationId xmlns="" xmlns:a16="http://schemas.microsoft.com/office/drawing/2014/main" id="{A4066C89-42FB-4624-9AFE-3A31B36491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defRPr/>
            </a:pPr>
            <a:endParaRPr lang="en-US" sz="2000" kern="0">
              <a:solidFill>
                <a:prstClr val="white"/>
              </a:solidFill>
              <a:latin typeface="Rockwell Extra Bold" pitchFamily="18" charset="0"/>
            </a:endParaRPr>
          </a:p>
        </p:txBody>
      </p:sp>
      <p:sp>
        <p:nvSpPr>
          <p:cNvPr id="4" name="Title 3">
            <a:extLst>
              <a:ext uri="{FF2B5EF4-FFF2-40B4-BE49-F238E27FC236}">
                <a16:creationId xmlns="" xmlns:a16="http://schemas.microsoft.com/office/drawing/2014/main" id="{058C5D89-62E8-4495-B43E-4F43D020DB99}"/>
              </a:ext>
            </a:extLst>
          </p:cNvPr>
          <p:cNvSpPr>
            <a:spLocks noGrp="1"/>
          </p:cNvSpPr>
          <p:nvPr>
            <p:ph type="title"/>
          </p:nvPr>
        </p:nvSpPr>
        <p:spPr>
          <a:xfrm>
            <a:off x="238539" y="200311"/>
            <a:ext cx="3008796" cy="6359515"/>
          </a:xfrm>
        </p:spPr>
        <p:txBody>
          <a:bodyPr anchor="t">
            <a:normAutofit fontScale="90000"/>
          </a:bodyPr>
          <a:lstStyle/>
          <a:p>
            <a:pPr algn="ctr"/>
            <a:r>
              <a:rPr lang="en-US" sz="2200" b="1" cap="none" dirty="0" smtClean="0">
                <a:solidFill>
                  <a:srgbClr val="FFFFFF"/>
                </a:solidFill>
                <a:latin typeface="+mn-lt"/>
              </a:rPr>
              <a:t>ESTUDIO DE CASO </a:t>
            </a:r>
            <a:r>
              <a:rPr lang="en-US" sz="2200" b="1" cap="none" dirty="0">
                <a:solidFill>
                  <a:srgbClr val="FFFFFF"/>
                </a:solidFill>
                <a:latin typeface="+mn-lt"/>
              </a:rPr>
              <a:t>#2</a:t>
            </a:r>
            <a:br>
              <a:rPr lang="en-US" sz="2200" b="1" cap="none" dirty="0">
                <a:solidFill>
                  <a:srgbClr val="FFFFFF"/>
                </a:solidFill>
                <a:latin typeface="+mn-lt"/>
              </a:rPr>
            </a:br>
            <a:r>
              <a:rPr lang="en-US" sz="2200" b="1" cap="none" dirty="0">
                <a:solidFill>
                  <a:srgbClr val="FFFFFF"/>
                </a:solidFill>
                <a:latin typeface="+mn-lt"/>
              </a:rPr>
              <a:t>Austin y</a:t>
            </a:r>
            <a:r>
              <a:rPr lang="en-US" sz="2200" b="1" cap="none" dirty="0" smtClean="0">
                <a:solidFill>
                  <a:srgbClr val="FFFFFF"/>
                </a:solidFill>
                <a:latin typeface="+mn-lt"/>
              </a:rPr>
              <a:t> </a:t>
            </a:r>
            <a:r>
              <a:rPr lang="en-US" sz="2200" b="1" cap="none" dirty="0">
                <a:solidFill>
                  <a:srgbClr val="FFFFFF"/>
                </a:solidFill>
                <a:latin typeface="+mn-lt"/>
              </a:rPr>
              <a:t>Kaylor</a:t>
            </a:r>
            <a:br>
              <a:rPr lang="en-US" sz="2200" b="1" cap="none" dirty="0">
                <a:solidFill>
                  <a:srgbClr val="FFFFFF"/>
                </a:solidFill>
                <a:latin typeface="+mn-lt"/>
              </a:rPr>
            </a:br>
            <a:r>
              <a:rPr lang="en-US" sz="2200" b="1" cap="none" dirty="0">
                <a:solidFill>
                  <a:srgbClr val="FFFFFF"/>
                </a:solidFill>
                <a:latin typeface="+mn-lt"/>
              </a:rPr>
              <a:t/>
            </a:r>
            <a:br>
              <a:rPr lang="en-US" sz="2200" b="1" cap="none" dirty="0">
                <a:solidFill>
                  <a:srgbClr val="FFFFFF"/>
                </a:solidFill>
                <a:latin typeface="+mn-lt"/>
              </a:rPr>
            </a:br>
            <a:r>
              <a:rPr lang="es-ES" sz="2200" cap="none" dirty="0" smtClean="0">
                <a:solidFill>
                  <a:srgbClr val="FFFFFF"/>
                </a:solidFill>
                <a:latin typeface="+mn-lt"/>
              </a:rPr>
              <a:t>(1) Usando </a:t>
            </a:r>
            <a:r>
              <a:rPr lang="es-ES" sz="2200" cap="none" dirty="0">
                <a:solidFill>
                  <a:srgbClr val="FFFFFF"/>
                </a:solidFill>
                <a:latin typeface="+mn-lt"/>
              </a:rPr>
              <a:t>pasajes del Cantar de los Cantares, </a:t>
            </a:r>
            <a:r>
              <a:rPr lang="es-ES" sz="2200" cap="none" dirty="0" smtClean="0">
                <a:solidFill>
                  <a:srgbClr val="FFFFFF"/>
                </a:solidFill>
                <a:latin typeface="+mn-lt"/>
              </a:rPr>
              <a:t>haz </a:t>
            </a:r>
            <a:r>
              <a:rPr lang="es-ES" sz="2200" cap="none" dirty="0">
                <a:solidFill>
                  <a:srgbClr val="FFFFFF"/>
                </a:solidFill>
                <a:latin typeface="+mn-lt"/>
              </a:rPr>
              <a:t>una lista de por lo menos 5 cosas que </a:t>
            </a:r>
            <a:r>
              <a:rPr lang="es-ES" sz="2200" cap="none" dirty="0" smtClean="0">
                <a:solidFill>
                  <a:srgbClr val="FFFFFF"/>
                </a:solidFill>
                <a:latin typeface="+mn-lt"/>
              </a:rPr>
              <a:t>observas </a:t>
            </a:r>
            <a:r>
              <a:rPr lang="es-ES" sz="2200" cap="none" dirty="0">
                <a:solidFill>
                  <a:srgbClr val="FFFFFF"/>
                </a:solidFill>
                <a:latin typeface="+mn-lt"/>
              </a:rPr>
              <a:t>que muestran que ellos están en el camino de desarrollar un amor romántico </a:t>
            </a:r>
            <a:r>
              <a:rPr lang="es-ES" sz="2200" cap="none" dirty="0" smtClean="0">
                <a:solidFill>
                  <a:srgbClr val="FFFFFF"/>
                </a:solidFill>
                <a:latin typeface="+mn-lt"/>
              </a:rPr>
              <a:t>que agrada a Dios. </a:t>
            </a:r>
            <a:br>
              <a:rPr lang="es-ES" sz="2200" cap="none" dirty="0" smtClean="0">
                <a:solidFill>
                  <a:srgbClr val="FFFFFF"/>
                </a:solidFill>
                <a:latin typeface="+mn-lt"/>
              </a:rPr>
            </a:br>
            <a:r>
              <a:rPr lang="es-ES" sz="2200" cap="none" dirty="0">
                <a:solidFill>
                  <a:srgbClr val="FFFFFF"/>
                </a:solidFill>
                <a:latin typeface="+mn-lt"/>
              </a:rPr>
              <a:t/>
            </a:r>
            <a:br>
              <a:rPr lang="es-ES" sz="2200" cap="none" dirty="0">
                <a:solidFill>
                  <a:srgbClr val="FFFFFF"/>
                </a:solidFill>
                <a:latin typeface="+mn-lt"/>
              </a:rPr>
            </a:br>
            <a:r>
              <a:rPr lang="es-ES" sz="2200" cap="none" dirty="0" smtClean="0">
                <a:solidFill>
                  <a:srgbClr val="FFFFFF"/>
                </a:solidFill>
                <a:latin typeface="+mn-lt"/>
              </a:rPr>
              <a:t>(2) Supón </a:t>
            </a:r>
            <a:r>
              <a:rPr lang="es-ES" sz="2200" cap="none" dirty="0">
                <a:solidFill>
                  <a:srgbClr val="FFFFFF"/>
                </a:solidFill>
                <a:latin typeface="+mn-lt"/>
              </a:rPr>
              <a:t>que </a:t>
            </a:r>
            <a:r>
              <a:rPr lang="es-ES" sz="2200" b="1" cap="none" dirty="0" smtClean="0">
                <a:solidFill>
                  <a:srgbClr val="FFFFFF"/>
                </a:solidFill>
                <a:latin typeface="+mn-lt"/>
              </a:rPr>
              <a:t>tú </a:t>
            </a:r>
            <a:r>
              <a:rPr lang="es-ES" sz="2200" cap="none" dirty="0" smtClean="0">
                <a:solidFill>
                  <a:srgbClr val="FFFFFF"/>
                </a:solidFill>
                <a:latin typeface="+mn-lt"/>
              </a:rPr>
              <a:t>fueras </a:t>
            </a:r>
            <a:r>
              <a:rPr lang="es-ES" sz="2200" cap="none" dirty="0">
                <a:solidFill>
                  <a:srgbClr val="FFFFFF"/>
                </a:solidFill>
                <a:latin typeface="+mn-lt"/>
              </a:rPr>
              <a:t>el padre (John), y </a:t>
            </a:r>
            <a:r>
              <a:rPr lang="es-ES" sz="2200" cap="none" dirty="0" err="1">
                <a:solidFill>
                  <a:srgbClr val="FFFFFF"/>
                </a:solidFill>
                <a:latin typeface="+mn-lt"/>
              </a:rPr>
              <a:t>Kaylor</a:t>
            </a:r>
            <a:r>
              <a:rPr lang="es-ES" sz="2200" cap="none" dirty="0">
                <a:solidFill>
                  <a:srgbClr val="FFFFFF"/>
                </a:solidFill>
                <a:latin typeface="+mn-lt"/>
              </a:rPr>
              <a:t> viniera a </a:t>
            </a:r>
            <a:r>
              <a:rPr lang="es-ES" sz="2200" cap="none" dirty="0" smtClean="0">
                <a:solidFill>
                  <a:srgbClr val="FFFFFF"/>
                </a:solidFill>
                <a:latin typeface="+mn-lt"/>
              </a:rPr>
              <a:t>ti </a:t>
            </a:r>
            <a:r>
              <a:rPr lang="es-ES" sz="2200" cap="none" dirty="0">
                <a:solidFill>
                  <a:srgbClr val="FFFFFF"/>
                </a:solidFill>
                <a:latin typeface="+mn-lt"/>
              </a:rPr>
              <a:t>y </a:t>
            </a:r>
            <a:r>
              <a:rPr lang="es-ES" sz="2200" cap="none" dirty="0" smtClean="0">
                <a:solidFill>
                  <a:srgbClr val="FFFFFF"/>
                </a:solidFill>
                <a:latin typeface="+mn-lt"/>
              </a:rPr>
              <a:t>te </a:t>
            </a:r>
            <a:r>
              <a:rPr lang="es-ES" sz="2200" cap="none" dirty="0">
                <a:solidFill>
                  <a:srgbClr val="FFFFFF"/>
                </a:solidFill>
                <a:latin typeface="+mn-lt"/>
              </a:rPr>
              <a:t>preguntara si está bien tomarse de la mano.  ¿Qué le dirías?  </a:t>
            </a:r>
            <a:r>
              <a:rPr lang="es-ES" sz="2200" cap="none" dirty="0" smtClean="0">
                <a:solidFill>
                  <a:srgbClr val="FFFFFF"/>
                </a:solidFill>
                <a:latin typeface="+mn-lt"/>
              </a:rPr>
              <a:t>¿</a:t>
            </a:r>
            <a:r>
              <a:rPr lang="es-ES" sz="2200" cap="none" dirty="0">
                <a:solidFill>
                  <a:srgbClr val="FFFFFF"/>
                </a:solidFill>
                <a:latin typeface="+mn-lt"/>
              </a:rPr>
              <a:t>Y si ella preguntara si un beso de buenas noches está bien?  ¿Qué otros consejos le darías?</a:t>
            </a:r>
            <a:endParaRPr lang="en-US" sz="2000" cap="none" dirty="0">
              <a:solidFill>
                <a:srgbClr val="FFFFFF"/>
              </a:solidFill>
              <a:latin typeface="+mn-lt"/>
            </a:endParaRPr>
          </a:p>
        </p:txBody>
      </p:sp>
      <p:sp>
        <p:nvSpPr>
          <p:cNvPr id="5" name="Content Placeholder 4">
            <a:extLst>
              <a:ext uri="{FF2B5EF4-FFF2-40B4-BE49-F238E27FC236}">
                <a16:creationId xmlns="" xmlns:a16="http://schemas.microsoft.com/office/drawing/2014/main" id="{65431B59-7E07-4BCA-8EBF-6C15E19F1001}"/>
              </a:ext>
            </a:extLst>
          </p:cNvPr>
          <p:cNvSpPr>
            <a:spLocks noGrp="1"/>
          </p:cNvSpPr>
          <p:nvPr>
            <p:ph idx="1"/>
          </p:nvPr>
        </p:nvSpPr>
        <p:spPr>
          <a:xfrm>
            <a:off x="3694550" y="0"/>
            <a:ext cx="4996873" cy="6873645"/>
          </a:xfrm>
        </p:spPr>
        <p:txBody>
          <a:bodyPr anchor="ctr">
            <a:normAutofit fontScale="70000" lnSpcReduction="20000"/>
          </a:bodyPr>
          <a:lstStyle/>
          <a:p>
            <a:pPr marL="0" indent="0">
              <a:buNone/>
            </a:pPr>
            <a:r>
              <a:rPr lang="es-ES" dirty="0"/>
              <a:t>Austin (22 años) y </a:t>
            </a:r>
            <a:r>
              <a:rPr lang="es-ES" dirty="0" err="1"/>
              <a:t>Kaylor</a:t>
            </a:r>
            <a:r>
              <a:rPr lang="es-ES" dirty="0"/>
              <a:t> (19 años) llevan saliendo unos meses.  Austin es de otro estado y planea terminar su carrera de negocios en la universidad de su ciudad natal el próximo año, pero también quiere desarrollar su capacidad de predicación y actualmente está en un programa de verano trabajando con un evangelista local.  </a:t>
            </a:r>
            <a:r>
              <a:rPr lang="es-ES" dirty="0" err="1"/>
              <a:t>Kaylor</a:t>
            </a:r>
            <a:r>
              <a:rPr lang="es-ES" dirty="0"/>
              <a:t> estudia español en una universidad cercana y pasa gran parte de su tiempo libre en estudios bíblicos </a:t>
            </a:r>
            <a:r>
              <a:rPr lang="es-ES" dirty="0" smtClean="0"/>
              <a:t>en la comunidad, </a:t>
            </a:r>
            <a:r>
              <a:rPr lang="es-ES" dirty="0"/>
              <a:t>dando clases a niños y ayudando a las madres de la iglesia con sus hijos pequeños.  Ella </a:t>
            </a:r>
            <a:r>
              <a:rPr lang="es-ES" dirty="0" smtClean="0"/>
              <a:t>tuvo dificultad </a:t>
            </a:r>
            <a:r>
              <a:rPr lang="es-ES" dirty="0"/>
              <a:t>en la escuela secundaria </a:t>
            </a:r>
            <a:r>
              <a:rPr lang="es-ES" dirty="0" smtClean="0"/>
              <a:t>con </a:t>
            </a:r>
            <a:r>
              <a:rPr lang="es-ES" dirty="0"/>
              <a:t>nunca realmente sentir que encajaba, y durante esos años ella siempre pensó que parecía simple y poco </a:t>
            </a:r>
            <a:r>
              <a:rPr lang="es-ES" dirty="0" smtClean="0"/>
              <a:t>atractiva, </a:t>
            </a:r>
            <a:r>
              <a:rPr lang="es-ES" dirty="0"/>
              <a:t>pero ella estaba realmente en su elemento cada vez que podía estar con amigos cristianos.</a:t>
            </a:r>
          </a:p>
          <a:p>
            <a:pPr marL="0" indent="0">
              <a:buNone/>
            </a:pPr>
            <a:r>
              <a:rPr lang="es-ES" dirty="0"/>
              <a:t>Austin y </a:t>
            </a:r>
            <a:r>
              <a:rPr lang="es-ES" dirty="0" err="1"/>
              <a:t>Kaylor</a:t>
            </a:r>
            <a:r>
              <a:rPr lang="es-ES" dirty="0"/>
              <a:t> se miraron a los ojos en un devocional bilingüe.  Austin sabía que la congregación lo observaría de cerca (a él y a ella) si comenzaba a salir con </a:t>
            </a:r>
            <a:r>
              <a:rPr lang="es-ES" dirty="0" err="1"/>
              <a:t>Kaylor</a:t>
            </a:r>
            <a:r>
              <a:rPr lang="es-ES" dirty="0"/>
              <a:t>, y le preocupaba asegurarse de comportarse </a:t>
            </a:r>
            <a:r>
              <a:rPr lang="es-ES" dirty="0" smtClean="0"/>
              <a:t>de forma totalmente correcta.  </a:t>
            </a:r>
            <a:r>
              <a:rPr lang="es-ES" dirty="0"/>
              <a:t>Pidió consejo al predicador y éste le recomendó que hablara con John, el padre de </a:t>
            </a:r>
            <a:r>
              <a:rPr lang="es-ES" dirty="0" err="1"/>
              <a:t>Kaylor</a:t>
            </a:r>
            <a:r>
              <a:rPr lang="es-ES" dirty="0"/>
              <a:t>.  John había quedado impresionado hasta entonces con el trabajo y el carácter de Austin aquel verano, y quedó aún más impresionado cuando Austin le propuso salir con </a:t>
            </a:r>
            <a:r>
              <a:rPr lang="es-ES" dirty="0" err="1"/>
              <a:t>Kaylor</a:t>
            </a:r>
            <a:r>
              <a:rPr lang="es-ES" dirty="0"/>
              <a:t>.  John recomendó que, de momento, todas sus citas fueran "dobles", y Austin accedió encantado.</a:t>
            </a:r>
          </a:p>
          <a:p>
            <a:pPr marL="0" indent="0">
              <a:buNone/>
            </a:pPr>
            <a:r>
              <a:rPr lang="es-ES" dirty="0" smtClean="0"/>
              <a:t>Ahora</a:t>
            </a:r>
            <a:r>
              <a:rPr lang="es-ES" dirty="0"/>
              <a:t>, cada vez que </a:t>
            </a:r>
            <a:r>
              <a:rPr lang="es-ES" dirty="0" smtClean="0"/>
              <a:t>se ven </a:t>
            </a:r>
            <a:r>
              <a:rPr lang="es-ES" dirty="0"/>
              <a:t>juntos, sus ojos se iluminan y desprenden una energía tan positiva.  Hay que ver cómo los chicos y chicas jóvenes miran con asombro a la pareja, cómo los adolescentes parecen prestar más atención cuando dan clases de Biblia, y cómo los casados mayores les miran y sonríen. Otras jóvenes de la congregación a menudo miran soñadoramente a Austin y desearían poder captar su atención... pero es como si ni siquiera estuvieran allí.  Hay algunas diferencias de personalidad entre ellos </a:t>
            </a:r>
            <a:r>
              <a:rPr lang="es-ES" dirty="0" smtClean="0"/>
              <a:t>- Austin </a:t>
            </a:r>
            <a:r>
              <a:rPr lang="es-ES" dirty="0"/>
              <a:t>es muy extrovertido y </a:t>
            </a:r>
            <a:r>
              <a:rPr lang="es-ES" dirty="0" err="1"/>
              <a:t>Kaylor</a:t>
            </a:r>
            <a:r>
              <a:rPr lang="es-ES" dirty="0"/>
              <a:t> más </a:t>
            </a:r>
            <a:r>
              <a:rPr lang="es-ES" dirty="0" smtClean="0"/>
              <a:t>introvertida - </a:t>
            </a:r>
            <a:r>
              <a:rPr lang="es-ES" dirty="0"/>
              <a:t>pero se animan mutuamente a ser abiertos y comunicativos sobre esas cosas.  Y la doble cita les ha reportado algunos beneficios maravillosos: varios </a:t>
            </a:r>
            <a:r>
              <a:rPr lang="es-ES" dirty="0" smtClean="0"/>
              <a:t>buenos nuevos amigos </a:t>
            </a:r>
            <a:r>
              <a:rPr lang="es-ES" dirty="0"/>
              <a:t>y unas cuantas recomendaciones de lugares que visitar para los turistas.</a:t>
            </a:r>
          </a:p>
        </p:txBody>
      </p:sp>
      <p:sp>
        <p:nvSpPr>
          <p:cNvPr id="24" name="Oval 13">
            <a:extLst>
              <a:ext uri="{FF2B5EF4-FFF2-40B4-BE49-F238E27FC236}">
                <a16:creationId xmlns="" xmlns:a16="http://schemas.microsoft.com/office/drawing/2014/main" id="{BA218FBC-B2D6-48CA-9289-C4110162E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25" name="Oval 15">
            <a:extLst>
              <a:ext uri="{FF2B5EF4-FFF2-40B4-BE49-F238E27FC236}">
                <a16:creationId xmlns="" xmlns:a16="http://schemas.microsoft.com/office/drawing/2014/main" id="{2DED9084-49DA-4911-ACB7-5F9E4DEFA0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algn="ctr" defTabSz="914400">
              <a:defRPr/>
            </a:pPr>
            <a:endParaRPr lang="en-US" kern="0" dirty="0">
              <a:solidFill>
                <a:prstClr val="white"/>
              </a:solidFill>
              <a:latin typeface="Calibri"/>
            </a:endParaRPr>
          </a:p>
        </p:txBody>
      </p:sp>
    </p:spTree>
    <p:extLst>
      <p:ext uri="{BB962C8B-B14F-4D97-AF65-F5344CB8AC3E}">
        <p14:creationId xmlns:p14="http://schemas.microsoft.com/office/powerpoint/2010/main" val="82093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 xmlns:a16="http://schemas.microsoft.com/office/drawing/2014/main" id="{3C06EAFD-0C69-4B3B-BEA7-E7E11DDF9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3" name="Rectangle 11">
            <a:extLst>
              <a:ext uri="{FF2B5EF4-FFF2-40B4-BE49-F238E27FC236}">
                <a16:creationId xmlns="" xmlns:a16="http://schemas.microsoft.com/office/drawing/2014/main" id="{A4066C89-42FB-4624-9AFE-3A31B36491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defRPr/>
            </a:pPr>
            <a:endParaRPr lang="en-US" sz="2000" kern="0">
              <a:solidFill>
                <a:prstClr val="white"/>
              </a:solidFill>
              <a:latin typeface="Rockwell Extra Bold" pitchFamily="18" charset="0"/>
            </a:endParaRPr>
          </a:p>
        </p:txBody>
      </p:sp>
      <p:sp>
        <p:nvSpPr>
          <p:cNvPr id="5" name="Content Placeholder 4">
            <a:extLst>
              <a:ext uri="{FF2B5EF4-FFF2-40B4-BE49-F238E27FC236}">
                <a16:creationId xmlns="" xmlns:a16="http://schemas.microsoft.com/office/drawing/2014/main" id="{65431B59-7E07-4BCA-8EBF-6C15E19F1001}"/>
              </a:ext>
            </a:extLst>
          </p:cNvPr>
          <p:cNvSpPr>
            <a:spLocks noGrp="1"/>
          </p:cNvSpPr>
          <p:nvPr>
            <p:ph idx="1"/>
          </p:nvPr>
        </p:nvSpPr>
        <p:spPr>
          <a:xfrm>
            <a:off x="3790334" y="311143"/>
            <a:ext cx="5081963" cy="6457378"/>
          </a:xfrm>
        </p:spPr>
        <p:txBody>
          <a:bodyPr anchor="ctr">
            <a:normAutofit fontScale="77500" lnSpcReduction="20000"/>
          </a:bodyPr>
          <a:lstStyle/>
          <a:p>
            <a:pPr marL="0" indent="0" algn="ctr">
              <a:buNone/>
            </a:pPr>
            <a:r>
              <a:rPr lang="en-US" dirty="0"/>
              <a:t>AN ALTERNATE REALITY…</a:t>
            </a:r>
          </a:p>
          <a:p>
            <a:pPr marL="0" indent="0">
              <a:buNone/>
            </a:pPr>
            <a:r>
              <a:rPr lang="en-US" dirty="0"/>
              <a:t>Austin and Kaylor have been a “couple” for about six months.  Austin has a great smile and projects confidence, and his sharp but witty put-downs often get laughs.  Kaylor is quiet and introverted, and she struggles with self-image (she thinks she’s uninteresting and unattractive), although she’s also artsy and frequently posts creative selfies with Scripture messages on Instagram.</a:t>
            </a:r>
          </a:p>
          <a:p>
            <a:pPr marL="0" indent="0">
              <a:buNone/>
            </a:pPr>
            <a:r>
              <a:rPr lang="en-US" dirty="0"/>
              <a:t> Prior to their relationship, Austin and Kaylor seemed to be growing spiritually and regularly participated in group activities with the teens from church.  One night after a devo they ended up talking alone at the dinner table while games were played in the basement, and they opened up to each other about how they each secretly suffered from high anxiety.  They ended up texting with each other all night, and soon were convinced they had found each other’s soul mate.  In future Snapchat conversations they shared deeper problems, revealed guilts, and criticisms of others.</a:t>
            </a:r>
          </a:p>
          <a:p>
            <a:pPr marL="0" indent="0">
              <a:buNone/>
            </a:pPr>
            <a:r>
              <a:rPr lang="en-US" dirty="0"/>
              <a:t> After a while, they stopped joining group activities, choosing to go off by themselves instead; often they just went to watch movies at each other’s house.  Kaylor’s not on Instagram as much anymore, but others have noticed in her pictures that her shorts are getting shorter and her tops are more low-cut.  At church they sat beside one another, but it seemed like neither one ever smiled anymore.  The last time they attended a devo, a new girl at church talked to Austin the whole time while Kaylor fumed in the other room; Austin seemed to have a great time for once, enjoying both the new girl’s attention and Kaylor’s jealousy.  </a:t>
            </a:r>
          </a:p>
        </p:txBody>
      </p:sp>
      <p:sp>
        <p:nvSpPr>
          <p:cNvPr id="24" name="Oval 13">
            <a:extLst>
              <a:ext uri="{FF2B5EF4-FFF2-40B4-BE49-F238E27FC236}">
                <a16:creationId xmlns="" xmlns:a16="http://schemas.microsoft.com/office/drawing/2014/main" id="{BA218FBC-B2D6-48CA-9289-C4110162E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25" name="Oval 15">
            <a:extLst>
              <a:ext uri="{FF2B5EF4-FFF2-40B4-BE49-F238E27FC236}">
                <a16:creationId xmlns="" xmlns:a16="http://schemas.microsoft.com/office/drawing/2014/main" id="{2DED9084-49DA-4911-ACB7-5F9E4DEFA0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algn="ctr" defTabSz="914400">
              <a:defRPr/>
            </a:pPr>
            <a:endParaRPr lang="en-US" kern="0" dirty="0">
              <a:solidFill>
                <a:prstClr val="white"/>
              </a:solidFill>
              <a:latin typeface="Calibri"/>
            </a:endParaRPr>
          </a:p>
        </p:txBody>
      </p:sp>
      <p:sp>
        <p:nvSpPr>
          <p:cNvPr id="11" name="Title 3">
            <a:extLst>
              <a:ext uri="{FF2B5EF4-FFF2-40B4-BE49-F238E27FC236}">
                <a16:creationId xmlns="" xmlns:a16="http://schemas.microsoft.com/office/drawing/2014/main" id="{57038FE7-3956-47E6-B48A-D76E88208586}"/>
              </a:ext>
            </a:extLst>
          </p:cNvPr>
          <p:cNvSpPr>
            <a:spLocks noGrp="1"/>
          </p:cNvSpPr>
          <p:nvPr>
            <p:ph type="title"/>
          </p:nvPr>
        </p:nvSpPr>
        <p:spPr>
          <a:xfrm>
            <a:off x="238539" y="200311"/>
            <a:ext cx="3008796" cy="6359515"/>
          </a:xfrm>
        </p:spPr>
        <p:txBody>
          <a:bodyPr anchor="t">
            <a:normAutofit fontScale="90000"/>
          </a:bodyPr>
          <a:lstStyle/>
          <a:p>
            <a:pPr algn="ctr"/>
            <a:r>
              <a:rPr lang="en-US" sz="2200" b="1" cap="none" dirty="0">
                <a:solidFill>
                  <a:srgbClr val="FFFFFF"/>
                </a:solidFill>
                <a:latin typeface="+mn-lt"/>
              </a:rPr>
              <a:t>CASE STUDY #2</a:t>
            </a:r>
            <a:br>
              <a:rPr lang="en-US" sz="2200" b="1" cap="none" dirty="0">
                <a:solidFill>
                  <a:srgbClr val="FFFFFF"/>
                </a:solidFill>
                <a:latin typeface="+mn-lt"/>
              </a:rPr>
            </a:br>
            <a:r>
              <a:rPr lang="en-US" sz="2200" b="1" cap="none" dirty="0">
                <a:solidFill>
                  <a:srgbClr val="FFFFFF"/>
                </a:solidFill>
                <a:latin typeface="+mn-lt"/>
              </a:rPr>
              <a:t>Austin and Kaylor</a:t>
            </a:r>
            <a:br>
              <a:rPr lang="en-US" sz="2200" b="1" cap="none" dirty="0">
                <a:solidFill>
                  <a:srgbClr val="FFFFFF"/>
                </a:solidFill>
                <a:latin typeface="+mn-lt"/>
              </a:rPr>
            </a:br>
            <a:r>
              <a:rPr lang="en-US" sz="2200" b="1" cap="none" dirty="0">
                <a:solidFill>
                  <a:srgbClr val="FFFFFF"/>
                </a:solidFill>
                <a:latin typeface="+mn-lt"/>
              </a:rPr>
              <a:t/>
            </a:r>
            <a:br>
              <a:rPr lang="en-US" sz="2200" b="1" cap="none" dirty="0">
                <a:solidFill>
                  <a:srgbClr val="FFFFFF"/>
                </a:solidFill>
                <a:latin typeface="+mn-lt"/>
              </a:rPr>
            </a:br>
            <a:r>
              <a:rPr lang="en-US" sz="2200" b="1" cap="none" dirty="0">
                <a:solidFill>
                  <a:srgbClr val="FFFFFF"/>
                </a:solidFill>
                <a:latin typeface="+mn-lt"/>
              </a:rPr>
              <a:t>(1)</a:t>
            </a:r>
            <a:br>
              <a:rPr lang="en-US" sz="2200" b="1" cap="none" dirty="0">
                <a:solidFill>
                  <a:srgbClr val="FFFFFF"/>
                </a:solidFill>
                <a:latin typeface="+mn-lt"/>
              </a:rPr>
            </a:br>
            <a:r>
              <a:rPr lang="en-US" sz="2200" cap="none" dirty="0">
                <a:solidFill>
                  <a:srgbClr val="FFFFFF"/>
                </a:solidFill>
                <a:latin typeface="+mn-lt"/>
              </a:rPr>
              <a:t>Using passages from Song of Solomon, list at least 5 things you observe that show they are on the path of developing godly romantic love.</a:t>
            </a:r>
            <a:r>
              <a:rPr lang="en-US" sz="2200" b="1" cap="none" dirty="0">
                <a:solidFill>
                  <a:srgbClr val="FFFFFF"/>
                </a:solidFill>
                <a:latin typeface="+mn-lt"/>
              </a:rPr>
              <a:t/>
            </a:r>
            <a:br>
              <a:rPr lang="en-US" sz="2200" b="1" cap="none" dirty="0">
                <a:solidFill>
                  <a:srgbClr val="FFFFFF"/>
                </a:solidFill>
                <a:latin typeface="+mn-lt"/>
              </a:rPr>
            </a:br>
            <a:r>
              <a:rPr lang="en-US" sz="2200" b="1" cap="none" dirty="0">
                <a:solidFill>
                  <a:srgbClr val="FFFFFF"/>
                </a:solidFill>
                <a:latin typeface="+mn-lt"/>
              </a:rPr>
              <a:t/>
            </a:r>
            <a:br>
              <a:rPr lang="en-US" sz="2200" b="1" cap="none" dirty="0">
                <a:solidFill>
                  <a:srgbClr val="FFFFFF"/>
                </a:solidFill>
                <a:latin typeface="+mn-lt"/>
              </a:rPr>
            </a:br>
            <a:r>
              <a:rPr lang="en-US" sz="2200" b="1" cap="none" dirty="0">
                <a:solidFill>
                  <a:srgbClr val="FFFFFF"/>
                </a:solidFill>
                <a:latin typeface="+mn-lt"/>
              </a:rPr>
              <a:t>(2)</a:t>
            </a:r>
            <a:br>
              <a:rPr lang="en-US" sz="2200" b="1" cap="none" dirty="0">
                <a:solidFill>
                  <a:srgbClr val="FFFFFF"/>
                </a:solidFill>
                <a:latin typeface="+mn-lt"/>
              </a:rPr>
            </a:br>
            <a:r>
              <a:rPr lang="en-US" sz="2200" cap="none" dirty="0">
                <a:solidFill>
                  <a:srgbClr val="FFFFFF"/>
                </a:solidFill>
                <a:latin typeface="+mn-lt"/>
              </a:rPr>
              <a:t>Suppose </a:t>
            </a:r>
            <a:r>
              <a:rPr lang="en-US" sz="2200" b="1" cap="none" dirty="0">
                <a:solidFill>
                  <a:srgbClr val="FFFFFF"/>
                </a:solidFill>
                <a:latin typeface="+mn-lt"/>
              </a:rPr>
              <a:t>you</a:t>
            </a:r>
            <a:r>
              <a:rPr lang="en-US" sz="2200" cap="none" dirty="0">
                <a:solidFill>
                  <a:srgbClr val="FFFFFF"/>
                </a:solidFill>
                <a:latin typeface="+mn-lt"/>
              </a:rPr>
              <a:t> were the father (John), and Kaylor came to you and asked whether it was ok to hold hands.  What would you say?  What if she asked whether a good night kiss was ok?  What other dating advice would you give?</a:t>
            </a:r>
            <a:endParaRPr lang="en-US" sz="2000" cap="none" dirty="0">
              <a:solidFill>
                <a:srgbClr val="FFFFFF"/>
              </a:solidFill>
              <a:latin typeface="+mn-lt"/>
            </a:endParaRPr>
          </a:p>
        </p:txBody>
      </p:sp>
      <p:sp>
        <p:nvSpPr>
          <p:cNvPr id="8" name="TextBox 7"/>
          <p:cNvSpPr txBox="1"/>
          <p:nvPr/>
        </p:nvSpPr>
        <p:spPr>
          <a:xfrm>
            <a:off x="3677939" y="0"/>
            <a:ext cx="5268467" cy="369332"/>
          </a:xfrm>
          <a:prstGeom prst="rect">
            <a:avLst/>
          </a:prstGeom>
          <a:noFill/>
        </p:spPr>
        <p:txBody>
          <a:bodyPr wrap="square" rtlCol="0">
            <a:spAutoFit/>
          </a:bodyPr>
          <a:lstStyle/>
          <a:p>
            <a:pPr algn="ctr"/>
            <a:r>
              <a:rPr lang="en-US" dirty="0" smtClean="0">
                <a:solidFill>
                  <a:prstClr val="black"/>
                </a:solidFill>
              </a:rPr>
              <a:t>[</a:t>
            </a:r>
            <a:r>
              <a:rPr lang="en-US" dirty="0" err="1" smtClean="0">
                <a:solidFill>
                  <a:prstClr val="black"/>
                </a:solidFill>
              </a:rPr>
              <a:t>Traducción</a:t>
            </a:r>
            <a:r>
              <a:rPr lang="en-US" dirty="0" smtClean="0">
                <a:solidFill>
                  <a:prstClr val="black"/>
                </a:solidFill>
              </a:rPr>
              <a:t> al </a:t>
            </a:r>
            <a:r>
              <a:rPr lang="en-US" dirty="0" err="1" smtClean="0">
                <a:solidFill>
                  <a:prstClr val="black"/>
                </a:solidFill>
              </a:rPr>
              <a:t>español</a:t>
            </a:r>
            <a:r>
              <a:rPr lang="en-US" dirty="0" smtClean="0">
                <a:solidFill>
                  <a:prstClr val="black"/>
                </a:solidFill>
              </a:rPr>
              <a:t> </a:t>
            </a:r>
            <a:r>
              <a:rPr lang="en-US" dirty="0" err="1" smtClean="0">
                <a:solidFill>
                  <a:prstClr val="black"/>
                </a:solidFill>
              </a:rPr>
              <a:t>en</a:t>
            </a:r>
            <a:r>
              <a:rPr lang="en-US" dirty="0" smtClean="0">
                <a:solidFill>
                  <a:prstClr val="black"/>
                </a:solidFill>
              </a:rPr>
              <a:t> </a:t>
            </a:r>
            <a:r>
              <a:rPr lang="en-US" dirty="0" err="1" smtClean="0">
                <a:solidFill>
                  <a:prstClr val="black"/>
                </a:solidFill>
              </a:rPr>
              <a:t>siguiente</a:t>
            </a:r>
            <a:r>
              <a:rPr lang="en-US" dirty="0" smtClean="0">
                <a:solidFill>
                  <a:prstClr val="black"/>
                </a:solidFill>
              </a:rPr>
              <a:t> </a:t>
            </a:r>
            <a:r>
              <a:rPr lang="en-US" dirty="0" err="1" smtClean="0">
                <a:solidFill>
                  <a:prstClr val="black"/>
                </a:solidFill>
              </a:rPr>
              <a:t>diapositiva</a:t>
            </a:r>
            <a:r>
              <a:rPr lang="en-US" dirty="0" smtClean="0">
                <a:solidFill>
                  <a:prstClr val="black"/>
                </a:solidFill>
              </a:rPr>
              <a:t>]</a:t>
            </a:r>
            <a:endParaRPr lang="en-US" dirty="0">
              <a:solidFill>
                <a:prstClr val="black"/>
              </a:solidFill>
            </a:endParaRPr>
          </a:p>
        </p:txBody>
      </p:sp>
    </p:spTree>
    <p:extLst>
      <p:ext uri="{BB962C8B-B14F-4D97-AF65-F5344CB8AC3E}">
        <p14:creationId xmlns:p14="http://schemas.microsoft.com/office/powerpoint/2010/main" val="197195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9">
            <a:extLst>
              <a:ext uri="{FF2B5EF4-FFF2-40B4-BE49-F238E27FC236}">
                <a16:creationId xmlns="" xmlns:a16="http://schemas.microsoft.com/office/drawing/2014/main" id="{3C06EAFD-0C69-4B3B-BEA7-E7E11DDF9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3" name="Rectangle 11">
            <a:extLst>
              <a:ext uri="{FF2B5EF4-FFF2-40B4-BE49-F238E27FC236}">
                <a16:creationId xmlns="" xmlns:a16="http://schemas.microsoft.com/office/drawing/2014/main" id="{A4066C89-42FB-4624-9AFE-3A31B36491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defRPr/>
            </a:pPr>
            <a:endParaRPr lang="en-US" sz="2000" kern="0">
              <a:solidFill>
                <a:prstClr val="white"/>
              </a:solidFill>
              <a:latin typeface="Rockwell Extra Bold" pitchFamily="18" charset="0"/>
            </a:endParaRPr>
          </a:p>
        </p:txBody>
      </p:sp>
      <p:sp>
        <p:nvSpPr>
          <p:cNvPr id="5" name="Content Placeholder 4">
            <a:extLst>
              <a:ext uri="{FF2B5EF4-FFF2-40B4-BE49-F238E27FC236}">
                <a16:creationId xmlns="" xmlns:a16="http://schemas.microsoft.com/office/drawing/2014/main" id="{65431B59-7E07-4BCA-8EBF-6C15E19F1001}"/>
              </a:ext>
            </a:extLst>
          </p:cNvPr>
          <p:cNvSpPr>
            <a:spLocks noGrp="1"/>
          </p:cNvSpPr>
          <p:nvPr>
            <p:ph idx="1"/>
          </p:nvPr>
        </p:nvSpPr>
        <p:spPr>
          <a:xfrm>
            <a:off x="3602182" y="0"/>
            <a:ext cx="5270115" cy="6768521"/>
          </a:xfrm>
        </p:spPr>
        <p:txBody>
          <a:bodyPr anchor="ctr">
            <a:normAutofit fontScale="77500" lnSpcReduction="20000"/>
          </a:bodyPr>
          <a:lstStyle/>
          <a:p>
            <a:pPr marL="0" indent="0" algn="ctr">
              <a:buNone/>
            </a:pPr>
            <a:r>
              <a:rPr lang="es-ES" dirty="0"/>
              <a:t>UNA REALIDAD ALTERNATIVA...</a:t>
            </a:r>
          </a:p>
          <a:p>
            <a:pPr marL="0" indent="0">
              <a:buNone/>
            </a:pPr>
            <a:r>
              <a:rPr lang="es-ES" dirty="0"/>
              <a:t>Austin y </a:t>
            </a:r>
            <a:r>
              <a:rPr lang="es-ES" dirty="0" err="1"/>
              <a:t>Kaylor</a:t>
            </a:r>
            <a:r>
              <a:rPr lang="es-ES" dirty="0"/>
              <a:t> son "pareja" desde hace unos seis meses.  Austin tiene una gran sonrisa y proyecta confianza, y sus agudas pero ingeniosas burlas a menudo provocan risas.  </a:t>
            </a:r>
            <a:r>
              <a:rPr lang="es-ES" dirty="0" err="1"/>
              <a:t>Kaylor</a:t>
            </a:r>
            <a:r>
              <a:rPr lang="es-ES" dirty="0"/>
              <a:t> es callada e introvertida, y tiene problemas con su imagen personal (cree que es poco interesante y poco atractiva), aunque también es artística y suele publicar </a:t>
            </a:r>
            <a:r>
              <a:rPr lang="es-ES" dirty="0" err="1"/>
              <a:t>selfies</a:t>
            </a:r>
            <a:r>
              <a:rPr lang="es-ES" dirty="0"/>
              <a:t> creativos con mensajes en Instagram.</a:t>
            </a:r>
          </a:p>
          <a:p>
            <a:pPr marL="0" indent="0">
              <a:buNone/>
            </a:pPr>
            <a:r>
              <a:rPr lang="es-ES" dirty="0" smtClean="0"/>
              <a:t>Antes </a:t>
            </a:r>
            <a:r>
              <a:rPr lang="es-ES" dirty="0"/>
              <a:t>de su relación, Austin y </a:t>
            </a:r>
            <a:r>
              <a:rPr lang="es-ES" dirty="0" err="1"/>
              <a:t>Kaylor</a:t>
            </a:r>
            <a:r>
              <a:rPr lang="es-ES" dirty="0"/>
              <a:t> parecían estar creciendo espiritualmente y participaban regularmente en actividades de grupo con los adolescentes de la iglesia.  Una noche después de un </a:t>
            </a:r>
            <a:r>
              <a:rPr lang="es-ES" dirty="0" smtClean="0"/>
              <a:t>devocional </a:t>
            </a:r>
            <a:r>
              <a:rPr lang="es-ES" dirty="0"/>
              <a:t>terminaron hablando a solas en la mesa de la cena mientras se jugaba en el sótano, y se abrieron el uno </a:t>
            </a:r>
            <a:r>
              <a:rPr lang="es-ES" dirty="0" smtClean="0"/>
              <a:t>a la otra </a:t>
            </a:r>
            <a:r>
              <a:rPr lang="es-ES" dirty="0"/>
              <a:t>acerca de cómo cada uno sufría en secreto de alta ansiedad.  Acabaron enviándose mensajes de texto durante toda la noche y pronto se convencieron de que habían encontrado su alma gemela.  En futuras conversaciones de </a:t>
            </a:r>
            <a:r>
              <a:rPr lang="es-ES" dirty="0" err="1"/>
              <a:t>Snapchat</a:t>
            </a:r>
            <a:r>
              <a:rPr lang="es-ES" dirty="0"/>
              <a:t> compartieron problemas más profundos, revelaron sus culpas y sus críticas a los demás.</a:t>
            </a:r>
          </a:p>
          <a:p>
            <a:pPr marL="0" indent="0">
              <a:buNone/>
            </a:pPr>
            <a:r>
              <a:rPr lang="es-ES" dirty="0" smtClean="0"/>
              <a:t>Al </a:t>
            </a:r>
            <a:r>
              <a:rPr lang="es-ES" dirty="0"/>
              <a:t>cabo de un tiempo, dejaron de participar en actividades de grupo y prefirieron ir </a:t>
            </a:r>
            <a:r>
              <a:rPr lang="es-ES" dirty="0" smtClean="0"/>
              <a:t>solos</a:t>
            </a:r>
            <a:r>
              <a:rPr lang="es-ES" dirty="0"/>
              <a:t>; a menudo se limitaban a ver películas en casa de la otra.  </a:t>
            </a:r>
            <a:r>
              <a:rPr lang="es-ES" dirty="0" err="1"/>
              <a:t>Kaylor</a:t>
            </a:r>
            <a:r>
              <a:rPr lang="es-ES" dirty="0"/>
              <a:t> ya no está tanto en Instagram, pero otros han notado en sus fotos que sus pantalones cortos son cada vez más cortos y sus blusas más escotadas.  En la iglesia se sentaban </a:t>
            </a:r>
            <a:r>
              <a:rPr lang="es-ES" dirty="0" smtClean="0"/>
              <a:t>uno </a:t>
            </a:r>
            <a:r>
              <a:rPr lang="es-ES" dirty="0"/>
              <a:t>al lado de la otra, pero parecía que ya </a:t>
            </a:r>
            <a:r>
              <a:rPr lang="es-ES" dirty="0" smtClean="0"/>
              <a:t>ninguno </a:t>
            </a:r>
            <a:r>
              <a:rPr lang="es-ES" dirty="0"/>
              <a:t>sonreía.  La última vez que asistieron a un devocional, una chica nueva de la iglesia estuvo hablando con Austin todo el rato mientras </a:t>
            </a:r>
            <a:r>
              <a:rPr lang="es-ES" dirty="0" err="1"/>
              <a:t>Kaylor</a:t>
            </a:r>
            <a:r>
              <a:rPr lang="es-ES" dirty="0"/>
              <a:t> echaba humo en la otra habitación; Austin pareció pasárselo en grande por una vez, disfrutando tanto de la atención de la chica nueva como de los celos de </a:t>
            </a:r>
            <a:r>
              <a:rPr lang="es-ES" dirty="0" err="1"/>
              <a:t>Kaylor</a:t>
            </a:r>
            <a:r>
              <a:rPr lang="es-ES" dirty="0"/>
              <a:t>. </a:t>
            </a:r>
            <a:endParaRPr lang="en-US" dirty="0"/>
          </a:p>
        </p:txBody>
      </p:sp>
      <p:sp>
        <p:nvSpPr>
          <p:cNvPr id="24" name="Oval 13">
            <a:extLst>
              <a:ext uri="{FF2B5EF4-FFF2-40B4-BE49-F238E27FC236}">
                <a16:creationId xmlns="" xmlns:a16="http://schemas.microsoft.com/office/drawing/2014/main" id="{BA218FBC-B2D6-48CA-9289-C4110162E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25" name="Oval 15">
            <a:extLst>
              <a:ext uri="{FF2B5EF4-FFF2-40B4-BE49-F238E27FC236}">
                <a16:creationId xmlns="" xmlns:a16="http://schemas.microsoft.com/office/drawing/2014/main" id="{2DED9084-49DA-4911-ACB7-5F9E4DEFA0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algn="ctr" defTabSz="914400">
              <a:defRPr/>
            </a:pPr>
            <a:endParaRPr lang="en-US" kern="0" dirty="0">
              <a:solidFill>
                <a:prstClr val="white"/>
              </a:solidFill>
              <a:latin typeface="Calibri"/>
            </a:endParaRPr>
          </a:p>
        </p:txBody>
      </p:sp>
      <p:sp>
        <p:nvSpPr>
          <p:cNvPr id="11" name="Title 3">
            <a:extLst>
              <a:ext uri="{FF2B5EF4-FFF2-40B4-BE49-F238E27FC236}">
                <a16:creationId xmlns="" xmlns:a16="http://schemas.microsoft.com/office/drawing/2014/main" id="{57038FE7-3956-47E6-B48A-D76E88208586}"/>
              </a:ext>
            </a:extLst>
          </p:cNvPr>
          <p:cNvSpPr>
            <a:spLocks noGrp="1"/>
          </p:cNvSpPr>
          <p:nvPr>
            <p:ph type="title"/>
          </p:nvPr>
        </p:nvSpPr>
        <p:spPr>
          <a:xfrm>
            <a:off x="238539" y="200311"/>
            <a:ext cx="3008796" cy="6359515"/>
          </a:xfrm>
        </p:spPr>
        <p:txBody>
          <a:bodyPr anchor="t">
            <a:normAutofit fontScale="90000"/>
          </a:bodyPr>
          <a:lstStyle/>
          <a:p>
            <a:pPr algn="ctr"/>
            <a:r>
              <a:rPr lang="en-US" sz="2200" b="1" cap="none" dirty="0">
                <a:solidFill>
                  <a:srgbClr val="FFFFFF"/>
                </a:solidFill>
                <a:latin typeface="Rockwell" panose="02060603020205020403"/>
              </a:rPr>
              <a:t>ESTUDIO DE CASO #2</a:t>
            </a:r>
            <a:br>
              <a:rPr lang="en-US" sz="2200" b="1" cap="none" dirty="0">
                <a:solidFill>
                  <a:srgbClr val="FFFFFF"/>
                </a:solidFill>
                <a:latin typeface="Rockwell" panose="02060603020205020403"/>
              </a:rPr>
            </a:br>
            <a:r>
              <a:rPr lang="en-US" sz="2200" b="1" cap="none" dirty="0">
                <a:solidFill>
                  <a:srgbClr val="FFFFFF"/>
                </a:solidFill>
                <a:latin typeface="Rockwell" panose="02060603020205020403"/>
              </a:rPr>
              <a:t>Austin y </a:t>
            </a:r>
            <a:r>
              <a:rPr lang="en-US" sz="2200" b="1" cap="none" dirty="0" err="1">
                <a:solidFill>
                  <a:srgbClr val="FFFFFF"/>
                </a:solidFill>
                <a:latin typeface="Rockwell" panose="02060603020205020403"/>
              </a:rPr>
              <a:t>Kaylor</a:t>
            </a:r>
            <a:r>
              <a:rPr lang="en-US" sz="2200" b="1" cap="none" dirty="0">
                <a:solidFill>
                  <a:srgbClr val="FFFFFF"/>
                </a:solidFill>
                <a:latin typeface="Rockwell" panose="02060603020205020403"/>
              </a:rPr>
              <a:t/>
            </a:r>
            <a:br>
              <a:rPr lang="en-US" sz="2200" b="1" cap="none" dirty="0">
                <a:solidFill>
                  <a:srgbClr val="FFFFFF"/>
                </a:solidFill>
                <a:latin typeface="Rockwell" panose="02060603020205020403"/>
              </a:rPr>
            </a:br>
            <a:r>
              <a:rPr lang="en-US" sz="2200" b="1" cap="none" dirty="0">
                <a:solidFill>
                  <a:srgbClr val="FFFFFF"/>
                </a:solidFill>
                <a:latin typeface="Rockwell" panose="02060603020205020403"/>
              </a:rPr>
              <a:t/>
            </a:r>
            <a:br>
              <a:rPr lang="en-US" sz="2200" b="1" cap="none" dirty="0">
                <a:solidFill>
                  <a:srgbClr val="FFFFFF"/>
                </a:solidFill>
                <a:latin typeface="Rockwell" panose="02060603020205020403"/>
              </a:rPr>
            </a:br>
            <a:r>
              <a:rPr lang="es-ES" sz="2200" cap="none" dirty="0">
                <a:solidFill>
                  <a:srgbClr val="FFFFFF"/>
                </a:solidFill>
                <a:latin typeface="Rockwell" panose="02060603020205020403"/>
              </a:rPr>
              <a:t>(1) Usando pasajes del Cantar de los Cantares, haz una lista de por lo menos 5 cosas que observas que muestran que ellos están en el camino de desarrollar un amor romántico que agrada a Dios. </a:t>
            </a:r>
            <a:br>
              <a:rPr lang="es-ES" sz="2200" cap="none" dirty="0">
                <a:solidFill>
                  <a:srgbClr val="FFFFFF"/>
                </a:solidFill>
                <a:latin typeface="Rockwell" panose="02060603020205020403"/>
              </a:rPr>
            </a:br>
            <a:r>
              <a:rPr lang="es-ES" sz="2200" cap="none" dirty="0">
                <a:solidFill>
                  <a:srgbClr val="FFFFFF"/>
                </a:solidFill>
                <a:latin typeface="Rockwell" panose="02060603020205020403"/>
              </a:rPr>
              <a:t/>
            </a:r>
            <a:br>
              <a:rPr lang="es-ES" sz="2200" cap="none" dirty="0">
                <a:solidFill>
                  <a:srgbClr val="FFFFFF"/>
                </a:solidFill>
                <a:latin typeface="Rockwell" panose="02060603020205020403"/>
              </a:rPr>
            </a:br>
            <a:r>
              <a:rPr lang="es-ES" sz="2200" cap="none" dirty="0">
                <a:solidFill>
                  <a:srgbClr val="FFFFFF"/>
                </a:solidFill>
                <a:latin typeface="Rockwell" panose="02060603020205020403"/>
              </a:rPr>
              <a:t>(2) Supón que </a:t>
            </a:r>
            <a:r>
              <a:rPr lang="es-ES" sz="2200" b="1" cap="none" dirty="0">
                <a:solidFill>
                  <a:srgbClr val="FFFFFF"/>
                </a:solidFill>
                <a:latin typeface="Rockwell" panose="02060603020205020403"/>
              </a:rPr>
              <a:t>tú </a:t>
            </a:r>
            <a:r>
              <a:rPr lang="es-ES" sz="2200" cap="none" dirty="0">
                <a:solidFill>
                  <a:srgbClr val="FFFFFF"/>
                </a:solidFill>
                <a:latin typeface="Rockwell" panose="02060603020205020403"/>
              </a:rPr>
              <a:t>fueras el padre (John), y </a:t>
            </a:r>
            <a:r>
              <a:rPr lang="es-ES" sz="2200" cap="none" dirty="0" err="1">
                <a:solidFill>
                  <a:srgbClr val="FFFFFF"/>
                </a:solidFill>
                <a:latin typeface="Rockwell" panose="02060603020205020403"/>
              </a:rPr>
              <a:t>Kaylor</a:t>
            </a:r>
            <a:r>
              <a:rPr lang="es-ES" sz="2200" cap="none" dirty="0">
                <a:solidFill>
                  <a:srgbClr val="FFFFFF"/>
                </a:solidFill>
                <a:latin typeface="Rockwell" panose="02060603020205020403"/>
              </a:rPr>
              <a:t> viniera a ti y te preguntara si está bien tomarse de la mano.  ¿Qué le dirías?  ¿Y si ella preguntara si un beso de buenas noches está bien?  ¿Qué otros consejos le darías?</a:t>
            </a:r>
            <a:endParaRPr lang="en-US" sz="2000" cap="none" dirty="0">
              <a:solidFill>
                <a:srgbClr val="FFFFFF"/>
              </a:solidFill>
              <a:latin typeface="+mn-lt"/>
            </a:endParaRPr>
          </a:p>
        </p:txBody>
      </p:sp>
    </p:spTree>
    <p:extLst>
      <p:ext uri="{BB962C8B-B14F-4D97-AF65-F5344CB8AC3E}">
        <p14:creationId xmlns:p14="http://schemas.microsoft.com/office/powerpoint/2010/main" val="2349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 xmlns:a16="http://schemas.microsoft.com/office/drawing/2014/main" id="{3C06EAFD-0C69-4B3B-BEA7-E7E11DDF9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3" name="Rectangle 11">
            <a:extLst>
              <a:ext uri="{FF2B5EF4-FFF2-40B4-BE49-F238E27FC236}">
                <a16:creationId xmlns="" xmlns:a16="http://schemas.microsoft.com/office/drawing/2014/main" id="{A4066C89-42FB-4624-9AFE-3A31B36491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defRPr/>
            </a:pPr>
            <a:endParaRPr lang="en-US" sz="2000" kern="0">
              <a:solidFill>
                <a:prstClr val="white"/>
              </a:solidFill>
              <a:latin typeface="Rockwell Extra Bold" pitchFamily="18" charset="0"/>
            </a:endParaRPr>
          </a:p>
        </p:txBody>
      </p:sp>
      <p:sp>
        <p:nvSpPr>
          <p:cNvPr id="4" name="Title 3">
            <a:extLst>
              <a:ext uri="{FF2B5EF4-FFF2-40B4-BE49-F238E27FC236}">
                <a16:creationId xmlns="" xmlns:a16="http://schemas.microsoft.com/office/drawing/2014/main" id="{058C5D89-62E8-4495-B43E-4F43D020DB99}"/>
              </a:ext>
            </a:extLst>
          </p:cNvPr>
          <p:cNvSpPr>
            <a:spLocks noGrp="1"/>
          </p:cNvSpPr>
          <p:nvPr>
            <p:ph type="title"/>
          </p:nvPr>
        </p:nvSpPr>
        <p:spPr>
          <a:xfrm>
            <a:off x="238539" y="437322"/>
            <a:ext cx="3008796" cy="6122504"/>
          </a:xfrm>
        </p:spPr>
        <p:txBody>
          <a:bodyPr anchor="t">
            <a:normAutofit fontScale="90000"/>
          </a:bodyPr>
          <a:lstStyle/>
          <a:p>
            <a:pPr algn="ctr"/>
            <a:r>
              <a:rPr lang="en-US" sz="2200" b="1" cap="none" dirty="0" smtClean="0">
                <a:solidFill>
                  <a:srgbClr val="FFFFFF"/>
                </a:solidFill>
                <a:latin typeface="+mn-lt"/>
              </a:rPr>
              <a:t>CASE STUDY #3</a:t>
            </a:r>
            <a:r>
              <a:rPr lang="en-US" sz="2200" b="1" cap="none" dirty="0">
                <a:solidFill>
                  <a:srgbClr val="FFFFFF"/>
                </a:solidFill>
                <a:latin typeface="+mn-lt"/>
              </a:rPr>
              <a:t/>
            </a:r>
            <a:br>
              <a:rPr lang="en-US" sz="2200" b="1" cap="none" dirty="0">
                <a:solidFill>
                  <a:srgbClr val="FFFFFF"/>
                </a:solidFill>
                <a:latin typeface="+mn-lt"/>
              </a:rPr>
            </a:br>
            <a:r>
              <a:rPr lang="en-US" sz="2200" b="1" cap="none" dirty="0">
                <a:solidFill>
                  <a:srgbClr val="FFFFFF"/>
                </a:solidFill>
                <a:latin typeface="+mn-lt"/>
              </a:rPr>
              <a:t>Guillermo </a:t>
            </a:r>
            <a:r>
              <a:rPr lang="en-US" sz="2200" b="1" cap="none" dirty="0" smtClean="0">
                <a:solidFill>
                  <a:srgbClr val="FFFFFF"/>
                </a:solidFill>
                <a:latin typeface="+mn-lt"/>
              </a:rPr>
              <a:t>and </a:t>
            </a:r>
            <a:r>
              <a:rPr lang="en-US" sz="2200" b="1" cap="none" dirty="0">
                <a:solidFill>
                  <a:srgbClr val="FFFFFF"/>
                </a:solidFill>
                <a:latin typeface="+mn-lt"/>
              </a:rPr>
              <a:t>Guillermina</a:t>
            </a:r>
            <a:br>
              <a:rPr lang="en-US" sz="2200" b="1" cap="none" dirty="0">
                <a:solidFill>
                  <a:srgbClr val="FFFFFF"/>
                </a:solidFill>
                <a:latin typeface="+mn-lt"/>
              </a:rPr>
            </a:br>
            <a:r>
              <a:rPr lang="en-US" sz="2200" b="1" cap="none" dirty="0">
                <a:solidFill>
                  <a:srgbClr val="FFFFFF"/>
                </a:solidFill>
                <a:latin typeface="+mn-lt"/>
              </a:rPr>
              <a:t/>
            </a:r>
            <a:br>
              <a:rPr lang="en-US" sz="2200" b="1" cap="none" dirty="0">
                <a:solidFill>
                  <a:srgbClr val="FFFFFF"/>
                </a:solidFill>
                <a:latin typeface="+mn-lt"/>
              </a:rPr>
            </a:br>
            <a:r>
              <a:rPr lang="en-US" sz="2200" b="1" cap="none" dirty="0">
                <a:solidFill>
                  <a:srgbClr val="FFFFFF"/>
                </a:solidFill>
                <a:latin typeface="+mn-lt"/>
              </a:rPr>
              <a:t>(1)</a:t>
            </a:r>
            <a:br>
              <a:rPr lang="en-US" sz="2200" b="1" cap="none" dirty="0">
                <a:solidFill>
                  <a:srgbClr val="FFFFFF"/>
                </a:solidFill>
                <a:latin typeface="+mn-lt"/>
              </a:rPr>
            </a:br>
            <a:r>
              <a:rPr lang="en-US" sz="2200" cap="none" dirty="0">
                <a:solidFill>
                  <a:srgbClr val="FFFFFF"/>
                </a:solidFill>
                <a:latin typeface="+mn-lt"/>
              </a:rPr>
              <a:t>Have either Guillermo and Guillermina done anything wrong, for which they should ask forgiveness?</a:t>
            </a:r>
            <a:br>
              <a:rPr lang="en-US" sz="2200" cap="none" dirty="0">
                <a:solidFill>
                  <a:srgbClr val="FFFFFF"/>
                </a:solidFill>
                <a:latin typeface="+mn-lt"/>
              </a:rPr>
            </a:br>
            <a:r>
              <a:rPr lang="en-US" sz="2200" cap="none" dirty="0">
                <a:solidFill>
                  <a:srgbClr val="FFFFFF"/>
                </a:solidFill>
                <a:latin typeface="+mn-lt"/>
              </a:rPr>
              <a:t/>
            </a:r>
            <a:br>
              <a:rPr lang="en-US" sz="2200" cap="none" dirty="0">
                <a:solidFill>
                  <a:srgbClr val="FFFFFF"/>
                </a:solidFill>
                <a:latin typeface="+mn-lt"/>
              </a:rPr>
            </a:br>
            <a:r>
              <a:rPr lang="en-US" sz="2200" b="1" cap="none" dirty="0">
                <a:solidFill>
                  <a:srgbClr val="FFFFFF"/>
                </a:solidFill>
                <a:latin typeface="+mn-lt"/>
              </a:rPr>
              <a:t>(2)</a:t>
            </a:r>
            <a:r>
              <a:rPr lang="en-US" sz="2200" cap="none" dirty="0">
                <a:solidFill>
                  <a:srgbClr val="FFFFFF"/>
                </a:solidFill>
                <a:latin typeface="+mn-lt"/>
              </a:rPr>
              <a:t/>
            </a:r>
            <a:br>
              <a:rPr lang="en-US" sz="2200" cap="none" dirty="0">
                <a:solidFill>
                  <a:srgbClr val="FFFFFF"/>
                </a:solidFill>
                <a:latin typeface="+mn-lt"/>
              </a:rPr>
            </a:br>
            <a:r>
              <a:rPr lang="en-US" sz="2200" cap="none" dirty="0">
                <a:solidFill>
                  <a:srgbClr val="FFFFFF"/>
                </a:solidFill>
                <a:latin typeface="+mn-lt"/>
              </a:rPr>
              <a:t>Using Song of Solomon chs.5-8, give Guillermo and Guillermina a list of at least 5 things to do to rejuvenate their romance.</a:t>
            </a:r>
            <a:endParaRPr lang="en-US" sz="2000" cap="none" dirty="0">
              <a:solidFill>
                <a:srgbClr val="FFFFFF"/>
              </a:solidFill>
              <a:latin typeface="+mn-lt"/>
            </a:endParaRPr>
          </a:p>
        </p:txBody>
      </p:sp>
      <p:sp>
        <p:nvSpPr>
          <p:cNvPr id="5" name="Content Placeholder 4">
            <a:extLst>
              <a:ext uri="{FF2B5EF4-FFF2-40B4-BE49-F238E27FC236}">
                <a16:creationId xmlns="" xmlns:a16="http://schemas.microsoft.com/office/drawing/2014/main" id="{65431B59-7E07-4BCA-8EBF-6C15E19F1001}"/>
              </a:ext>
            </a:extLst>
          </p:cNvPr>
          <p:cNvSpPr>
            <a:spLocks noGrp="1"/>
          </p:cNvSpPr>
          <p:nvPr>
            <p:ph idx="1"/>
          </p:nvPr>
        </p:nvSpPr>
        <p:spPr>
          <a:xfrm>
            <a:off x="3790334" y="200311"/>
            <a:ext cx="5081963" cy="6457378"/>
          </a:xfrm>
        </p:spPr>
        <p:txBody>
          <a:bodyPr anchor="ctr">
            <a:normAutofit fontScale="92500" lnSpcReduction="20000"/>
          </a:bodyPr>
          <a:lstStyle/>
          <a:p>
            <a:pPr marL="0" indent="0">
              <a:buNone/>
            </a:pPr>
            <a:r>
              <a:rPr lang="en-US" dirty="0"/>
              <a:t>Guillermo and </a:t>
            </a:r>
            <a:r>
              <a:rPr lang="es-ES" dirty="0"/>
              <a:t>Guillermina</a:t>
            </a:r>
            <a:r>
              <a:rPr lang="en-US" dirty="0"/>
              <a:t> have come to you and your spouse for advice about their marriage. </a:t>
            </a:r>
            <a:r>
              <a:rPr lang="es-ES" dirty="0"/>
              <a:t>Guillermo</a:t>
            </a:r>
            <a:r>
              <a:rPr lang="en-US" dirty="0"/>
              <a:t> has been very busy with his job for the last 3 years, which requires a lot of travelling. He’s also a deacon and teaches Bible classes. </a:t>
            </a:r>
            <a:r>
              <a:rPr lang="es-ES" dirty="0"/>
              <a:t>Guillermina</a:t>
            </a:r>
            <a:r>
              <a:rPr lang="en-US" dirty="0"/>
              <a:t> stays busy caring for their three children (3, 4, and 7), often by herself as </a:t>
            </a:r>
            <a:r>
              <a:rPr lang="es-ES" dirty="0"/>
              <a:t>Guillermo</a:t>
            </a:r>
            <a:r>
              <a:rPr lang="en-US" dirty="0"/>
              <a:t> travels and works, and teaching children’s classes at church. You see them at church and at social events, and everyone thinks of them as a loving, godly couple.</a:t>
            </a:r>
          </a:p>
          <a:p>
            <a:pPr marL="0" indent="0">
              <a:buNone/>
            </a:pPr>
            <a:r>
              <a:rPr lang="en-US" dirty="0"/>
              <a:t> </a:t>
            </a:r>
          </a:p>
          <a:p>
            <a:pPr marL="0" indent="0">
              <a:buNone/>
            </a:pPr>
            <a:r>
              <a:rPr lang="en-US" dirty="0"/>
              <a:t>They feel like the romance has gone from their relationship. </a:t>
            </a:r>
            <a:r>
              <a:rPr lang="es-ES" dirty="0"/>
              <a:t>Guillermina</a:t>
            </a:r>
            <a:r>
              <a:rPr lang="en-US" dirty="0"/>
              <a:t> admits that her desire for </a:t>
            </a:r>
            <a:r>
              <a:rPr lang="es-ES" dirty="0"/>
              <a:t>Guillermo</a:t>
            </a:r>
            <a:r>
              <a:rPr lang="en-US" dirty="0"/>
              <a:t> has been lacking recently, and usually when he’s in the mood for romance, she isn’t. After three babies, she sometimes wonders if </a:t>
            </a:r>
            <a:r>
              <a:rPr lang="es-ES" dirty="0"/>
              <a:t>Guillermo</a:t>
            </a:r>
            <a:r>
              <a:rPr lang="en-US" dirty="0"/>
              <a:t> is really attracted to her anymore. </a:t>
            </a:r>
            <a:r>
              <a:rPr lang="es-ES" dirty="0"/>
              <a:t>Guillermo</a:t>
            </a:r>
            <a:r>
              <a:rPr lang="en-US" dirty="0"/>
              <a:t> remembers the fun weekend trips they made before they had kids, but feels their life is too full of other important tasks to do something like that now. He also is beginning to resent her continued rejections.</a:t>
            </a:r>
          </a:p>
        </p:txBody>
      </p:sp>
      <p:sp>
        <p:nvSpPr>
          <p:cNvPr id="24" name="Oval 13">
            <a:extLst>
              <a:ext uri="{FF2B5EF4-FFF2-40B4-BE49-F238E27FC236}">
                <a16:creationId xmlns="" xmlns:a16="http://schemas.microsoft.com/office/drawing/2014/main" id="{BA218FBC-B2D6-48CA-9289-C4110162E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25" name="Oval 15">
            <a:extLst>
              <a:ext uri="{FF2B5EF4-FFF2-40B4-BE49-F238E27FC236}">
                <a16:creationId xmlns="" xmlns:a16="http://schemas.microsoft.com/office/drawing/2014/main" id="{2DED9084-49DA-4911-ACB7-5F9E4DEFA0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algn="ctr" defTabSz="914400">
              <a:defRPr/>
            </a:pPr>
            <a:endParaRPr lang="en-US" kern="0" dirty="0">
              <a:solidFill>
                <a:prstClr val="white"/>
              </a:solidFill>
              <a:latin typeface="Calibri"/>
            </a:endParaRPr>
          </a:p>
        </p:txBody>
      </p:sp>
      <p:sp>
        <p:nvSpPr>
          <p:cNvPr id="8" name="TextBox 7"/>
          <p:cNvSpPr txBox="1"/>
          <p:nvPr/>
        </p:nvSpPr>
        <p:spPr>
          <a:xfrm>
            <a:off x="3677939" y="0"/>
            <a:ext cx="5268467" cy="369332"/>
          </a:xfrm>
          <a:prstGeom prst="rect">
            <a:avLst/>
          </a:prstGeom>
          <a:noFill/>
        </p:spPr>
        <p:txBody>
          <a:bodyPr wrap="square" rtlCol="0">
            <a:spAutoFit/>
          </a:bodyPr>
          <a:lstStyle/>
          <a:p>
            <a:pPr algn="ctr"/>
            <a:r>
              <a:rPr lang="en-US" dirty="0" smtClean="0">
                <a:solidFill>
                  <a:prstClr val="black"/>
                </a:solidFill>
              </a:rPr>
              <a:t>[</a:t>
            </a:r>
            <a:r>
              <a:rPr lang="en-US" dirty="0" err="1" smtClean="0">
                <a:solidFill>
                  <a:prstClr val="black"/>
                </a:solidFill>
              </a:rPr>
              <a:t>Traducción</a:t>
            </a:r>
            <a:r>
              <a:rPr lang="en-US" dirty="0" smtClean="0">
                <a:solidFill>
                  <a:prstClr val="black"/>
                </a:solidFill>
              </a:rPr>
              <a:t> al </a:t>
            </a:r>
            <a:r>
              <a:rPr lang="en-US" dirty="0" err="1" smtClean="0">
                <a:solidFill>
                  <a:prstClr val="black"/>
                </a:solidFill>
              </a:rPr>
              <a:t>español</a:t>
            </a:r>
            <a:r>
              <a:rPr lang="en-US" dirty="0" smtClean="0">
                <a:solidFill>
                  <a:prstClr val="black"/>
                </a:solidFill>
              </a:rPr>
              <a:t> </a:t>
            </a:r>
            <a:r>
              <a:rPr lang="en-US" dirty="0" err="1" smtClean="0">
                <a:solidFill>
                  <a:prstClr val="black"/>
                </a:solidFill>
              </a:rPr>
              <a:t>en</a:t>
            </a:r>
            <a:r>
              <a:rPr lang="en-US" dirty="0" smtClean="0">
                <a:solidFill>
                  <a:prstClr val="black"/>
                </a:solidFill>
              </a:rPr>
              <a:t> </a:t>
            </a:r>
            <a:r>
              <a:rPr lang="en-US" dirty="0" err="1" smtClean="0">
                <a:solidFill>
                  <a:prstClr val="black"/>
                </a:solidFill>
              </a:rPr>
              <a:t>siguiente</a:t>
            </a:r>
            <a:r>
              <a:rPr lang="en-US" dirty="0" smtClean="0">
                <a:solidFill>
                  <a:prstClr val="black"/>
                </a:solidFill>
              </a:rPr>
              <a:t> </a:t>
            </a:r>
            <a:r>
              <a:rPr lang="en-US" dirty="0" err="1" smtClean="0">
                <a:solidFill>
                  <a:prstClr val="black"/>
                </a:solidFill>
              </a:rPr>
              <a:t>diapositiva</a:t>
            </a:r>
            <a:r>
              <a:rPr lang="en-US" dirty="0" smtClean="0">
                <a:solidFill>
                  <a:prstClr val="black"/>
                </a:solidFill>
              </a:rPr>
              <a:t>]</a:t>
            </a:r>
            <a:endParaRPr lang="en-US" dirty="0">
              <a:solidFill>
                <a:prstClr val="black"/>
              </a:solidFill>
            </a:endParaRPr>
          </a:p>
        </p:txBody>
      </p:sp>
    </p:spTree>
    <p:extLst>
      <p:ext uri="{BB962C8B-B14F-4D97-AF65-F5344CB8AC3E}">
        <p14:creationId xmlns:p14="http://schemas.microsoft.com/office/powerpoint/2010/main" val="200563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9">
            <a:extLst>
              <a:ext uri="{FF2B5EF4-FFF2-40B4-BE49-F238E27FC236}">
                <a16:creationId xmlns="" xmlns:a16="http://schemas.microsoft.com/office/drawing/2014/main" id="{3C06EAFD-0C69-4B3B-BEA7-E7E11DDF9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3" name="Rectangle 11">
            <a:extLst>
              <a:ext uri="{FF2B5EF4-FFF2-40B4-BE49-F238E27FC236}">
                <a16:creationId xmlns="" xmlns:a16="http://schemas.microsoft.com/office/drawing/2014/main" id="{A4066C89-42FB-4624-9AFE-3A31B36491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defRPr/>
            </a:pPr>
            <a:endParaRPr lang="en-US" sz="2000" kern="0">
              <a:solidFill>
                <a:prstClr val="white"/>
              </a:solidFill>
              <a:latin typeface="Rockwell Extra Bold" pitchFamily="18" charset="0"/>
            </a:endParaRPr>
          </a:p>
        </p:txBody>
      </p:sp>
      <p:sp>
        <p:nvSpPr>
          <p:cNvPr id="4" name="Title 3">
            <a:extLst>
              <a:ext uri="{FF2B5EF4-FFF2-40B4-BE49-F238E27FC236}">
                <a16:creationId xmlns="" xmlns:a16="http://schemas.microsoft.com/office/drawing/2014/main" id="{058C5D89-62E8-4495-B43E-4F43D020DB99}"/>
              </a:ext>
            </a:extLst>
          </p:cNvPr>
          <p:cNvSpPr>
            <a:spLocks noGrp="1"/>
          </p:cNvSpPr>
          <p:nvPr>
            <p:ph type="title"/>
          </p:nvPr>
        </p:nvSpPr>
        <p:spPr>
          <a:xfrm>
            <a:off x="238539" y="437322"/>
            <a:ext cx="3008796" cy="6122504"/>
          </a:xfrm>
        </p:spPr>
        <p:txBody>
          <a:bodyPr anchor="t">
            <a:normAutofit fontScale="90000"/>
          </a:bodyPr>
          <a:lstStyle/>
          <a:p>
            <a:pPr algn="ctr"/>
            <a:r>
              <a:rPr lang="en-US" sz="2200" b="1" cap="none" dirty="0" smtClean="0">
                <a:solidFill>
                  <a:srgbClr val="FFFFFF"/>
                </a:solidFill>
                <a:latin typeface="+mn-lt"/>
              </a:rPr>
              <a:t>ESTUDIO DE CASO #3</a:t>
            </a:r>
            <a:r>
              <a:rPr lang="en-US" sz="2200" b="1" cap="none" dirty="0">
                <a:solidFill>
                  <a:srgbClr val="FFFFFF"/>
                </a:solidFill>
                <a:latin typeface="+mn-lt"/>
              </a:rPr>
              <a:t/>
            </a:r>
            <a:br>
              <a:rPr lang="en-US" sz="2200" b="1" cap="none" dirty="0">
                <a:solidFill>
                  <a:srgbClr val="FFFFFF"/>
                </a:solidFill>
                <a:latin typeface="+mn-lt"/>
              </a:rPr>
            </a:br>
            <a:r>
              <a:rPr lang="en-US" sz="2200" b="1" cap="none" dirty="0">
                <a:solidFill>
                  <a:srgbClr val="FFFFFF"/>
                </a:solidFill>
                <a:latin typeface="+mn-lt"/>
              </a:rPr>
              <a:t>Guillermo y</a:t>
            </a:r>
            <a:r>
              <a:rPr lang="en-US" sz="2200" b="1" cap="none" dirty="0" smtClean="0">
                <a:solidFill>
                  <a:srgbClr val="FFFFFF"/>
                </a:solidFill>
                <a:latin typeface="+mn-lt"/>
              </a:rPr>
              <a:t> </a:t>
            </a:r>
            <a:r>
              <a:rPr lang="en-US" sz="2200" b="1" cap="none" dirty="0">
                <a:solidFill>
                  <a:srgbClr val="FFFFFF"/>
                </a:solidFill>
                <a:latin typeface="+mn-lt"/>
              </a:rPr>
              <a:t>Guillermina</a:t>
            </a:r>
            <a:br>
              <a:rPr lang="en-US" sz="2200" b="1" cap="none" dirty="0">
                <a:solidFill>
                  <a:srgbClr val="FFFFFF"/>
                </a:solidFill>
                <a:latin typeface="+mn-lt"/>
              </a:rPr>
            </a:br>
            <a:r>
              <a:rPr lang="en-US" sz="2200" b="1" cap="none" dirty="0">
                <a:solidFill>
                  <a:srgbClr val="FFFFFF"/>
                </a:solidFill>
                <a:latin typeface="+mn-lt"/>
              </a:rPr>
              <a:t/>
            </a:r>
            <a:br>
              <a:rPr lang="en-US" sz="2200" b="1" cap="none" dirty="0">
                <a:solidFill>
                  <a:srgbClr val="FFFFFF"/>
                </a:solidFill>
                <a:latin typeface="+mn-lt"/>
              </a:rPr>
            </a:br>
            <a:r>
              <a:rPr lang="es-ES" sz="2200" cap="none" dirty="0">
                <a:solidFill>
                  <a:srgbClr val="FFFFFF"/>
                </a:solidFill>
                <a:latin typeface="+mn-lt"/>
              </a:rPr>
              <a:t>(1</a:t>
            </a:r>
            <a:r>
              <a:rPr lang="es-ES" sz="2200" cap="none" dirty="0" smtClean="0">
                <a:solidFill>
                  <a:srgbClr val="FFFFFF"/>
                </a:solidFill>
                <a:latin typeface="+mn-lt"/>
              </a:rPr>
              <a:t>)</a:t>
            </a:r>
            <a:br>
              <a:rPr lang="es-ES" sz="2200" cap="none" dirty="0" smtClean="0">
                <a:solidFill>
                  <a:srgbClr val="FFFFFF"/>
                </a:solidFill>
                <a:latin typeface="+mn-lt"/>
              </a:rPr>
            </a:br>
            <a:r>
              <a:rPr lang="es-ES" sz="2200" cap="none" dirty="0" smtClean="0">
                <a:solidFill>
                  <a:srgbClr val="FFFFFF"/>
                </a:solidFill>
                <a:latin typeface="+mn-lt"/>
              </a:rPr>
              <a:t>¿</a:t>
            </a:r>
            <a:r>
              <a:rPr lang="es-ES" sz="2200" cap="none" dirty="0">
                <a:solidFill>
                  <a:srgbClr val="FFFFFF"/>
                </a:solidFill>
                <a:latin typeface="+mn-lt"/>
              </a:rPr>
              <a:t>Han hecho algo malo Guillermo y Guillermina por lo que deban pedir perdón</a:t>
            </a:r>
            <a:r>
              <a:rPr lang="es-ES" sz="2200" cap="none" dirty="0" smtClean="0">
                <a:solidFill>
                  <a:srgbClr val="FFFFFF"/>
                </a:solidFill>
                <a:latin typeface="+mn-lt"/>
              </a:rPr>
              <a:t>?</a:t>
            </a:r>
            <a:br>
              <a:rPr lang="es-ES" sz="2200" cap="none" dirty="0" smtClean="0">
                <a:solidFill>
                  <a:srgbClr val="FFFFFF"/>
                </a:solidFill>
                <a:latin typeface="+mn-lt"/>
              </a:rPr>
            </a:br>
            <a:r>
              <a:rPr lang="es-ES" sz="2200" cap="none" dirty="0">
                <a:solidFill>
                  <a:srgbClr val="FFFFFF"/>
                </a:solidFill>
                <a:latin typeface="+mn-lt"/>
              </a:rPr>
              <a:t/>
            </a:r>
            <a:br>
              <a:rPr lang="es-ES" sz="2200" cap="none" dirty="0">
                <a:solidFill>
                  <a:srgbClr val="FFFFFF"/>
                </a:solidFill>
                <a:latin typeface="+mn-lt"/>
              </a:rPr>
            </a:br>
            <a:r>
              <a:rPr lang="es-ES" sz="2200" cap="none" dirty="0" smtClean="0">
                <a:solidFill>
                  <a:srgbClr val="FFFFFF"/>
                </a:solidFill>
                <a:latin typeface="+mn-lt"/>
              </a:rPr>
              <a:t>(</a:t>
            </a:r>
            <a:r>
              <a:rPr lang="es-ES" sz="2200" cap="none" dirty="0">
                <a:solidFill>
                  <a:srgbClr val="FFFFFF"/>
                </a:solidFill>
                <a:latin typeface="+mn-lt"/>
              </a:rPr>
              <a:t>2</a:t>
            </a:r>
            <a:r>
              <a:rPr lang="es-ES" sz="2200" cap="none" dirty="0" smtClean="0">
                <a:solidFill>
                  <a:srgbClr val="FFFFFF"/>
                </a:solidFill>
                <a:latin typeface="+mn-lt"/>
              </a:rPr>
              <a:t>)</a:t>
            </a:r>
            <a:br>
              <a:rPr lang="es-ES" sz="2200" cap="none" dirty="0" smtClean="0">
                <a:solidFill>
                  <a:srgbClr val="FFFFFF"/>
                </a:solidFill>
                <a:latin typeface="+mn-lt"/>
              </a:rPr>
            </a:br>
            <a:r>
              <a:rPr lang="es-ES" sz="2200" cap="none" dirty="0" smtClean="0">
                <a:solidFill>
                  <a:srgbClr val="FFFFFF"/>
                </a:solidFill>
                <a:latin typeface="+mn-lt"/>
              </a:rPr>
              <a:t>Usando </a:t>
            </a:r>
            <a:r>
              <a:rPr lang="es-ES" sz="2200" cap="none" dirty="0">
                <a:solidFill>
                  <a:srgbClr val="FFFFFF"/>
                </a:solidFill>
                <a:latin typeface="+mn-lt"/>
              </a:rPr>
              <a:t>los capítulos 5-8 del Cantar de los Cantares, ofrece a Guillermo y Guillermina una lista de al menos 5 cosas que deben hacer para rejuvenecer su romance.</a:t>
            </a:r>
            <a:endParaRPr lang="en-US" sz="2000" cap="none" dirty="0">
              <a:solidFill>
                <a:srgbClr val="FFFFFF"/>
              </a:solidFill>
              <a:latin typeface="+mn-lt"/>
            </a:endParaRPr>
          </a:p>
        </p:txBody>
      </p:sp>
      <p:sp>
        <p:nvSpPr>
          <p:cNvPr id="5" name="Content Placeholder 4">
            <a:extLst>
              <a:ext uri="{FF2B5EF4-FFF2-40B4-BE49-F238E27FC236}">
                <a16:creationId xmlns="" xmlns:a16="http://schemas.microsoft.com/office/drawing/2014/main" id="{65431B59-7E07-4BCA-8EBF-6C15E19F1001}"/>
              </a:ext>
            </a:extLst>
          </p:cNvPr>
          <p:cNvSpPr>
            <a:spLocks noGrp="1"/>
          </p:cNvSpPr>
          <p:nvPr>
            <p:ph idx="1"/>
          </p:nvPr>
        </p:nvSpPr>
        <p:spPr>
          <a:xfrm>
            <a:off x="3790335" y="100155"/>
            <a:ext cx="5081963" cy="6657689"/>
          </a:xfrm>
        </p:spPr>
        <p:txBody>
          <a:bodyPr anchor="ctr">
            <a:normAutofit fontScale="92500" lnSpcReduction="10000"/>
          </a:bodyPr>
          <a:lstStyle/>
          <a:p>
            <a:pPr marL="0" indent="0">
              <a:buNone/>
            </a:pPr>
            <a:r>
              <a:rPr lang="es-ES" dirty="0"/>
              <a:t>Guillermo y Guillermina han acudido a </a:t>
            </a:r>
            <a:r>
              <a:rPr lang="es-ES" dirty="0" smtClean="0"/>
              <a:t>ti </a:t>
            </a:r>
            <a:r>
              <a:rPr lang="es-ES" dirty="0"/>
              <a:t>y a </a:t>
            </a:r>
            <a:r>
              <a:rPr lang="es-ES" dirty="0" smtClean="0"/>
              <a:t>tu </a:t>
            </a:r>
            <a:r>
              <a:rPr lang="es-ES" dirty="0"/>
              <a:t>cónyuge en busca de consejo sobre su matrimonio. Guillermo ha estado muy ocupado con su trabajo durante los últimos 3 años, que requiere viajar mucho. También es diácono y da clases </a:t>
            </a:r>
            <a:r>
              <a:rPr lang="es-ES" dirty="0" smtClean="0"/>
              <a:t>bíblicas. </a:t>
            </a:r>
            <a:r>
              <a:rPr lang="es-ES" dirty="0"/>
              <a:t>Guillermina se mantiene ocupada cuidando a sus tres hijos (3, 4 y 7), a menudo sola mientras Guillermo viaja y trabaja, y dando clases para niños en la iglesia. Se les ve en la iglesia y en actos sociales, y todo el mundo piensa en ellos como una pareja cariñosa y piadosa.</a:t>
            </a:r>
          </a:p>
          <a:p>
            <a:pPr marL="0" indent="0">
              <a:buNone/>
            </a:pPr>
            <a:r>
              <a:rPr lang="es-ES" dirty="0" smtClean="0"/>
              <a:t>Sienten </a:t>
            </a:r>
            <a:r>
              <a:rPr lang="es-ES" dirty="0"/>
              <a:t>que el romanticismo ha desaparecido de su relación. Guillermina admite que últimamente le falta el deseo por Guillermo y que, normalmente, cuando él está </a:t>
            </a:r>
            <a:r>
              <a:rPr lang="es-ES" dirty="0" smtClean="0"/>
              <a:t>con ganas </a:t>
            </a:r>
            <a:r>
              <a:rPr lang="es-ES" dirty="0"/>
              <a:t>para el romance, ella no. Después de tres hijos, a veces se pregunta si Guillermo se siente realmente atraído por ella. Guillermo recuerda los divertidos viajes de fin de semana que hacían antes de tener hijos, pero siente que su vida está demasiado llena de otras tareas importantes como para hacer algo así ahora. También empieza a resentirse por los continuos rechazos de ella.</a:t>
            </a:r>
          </a:p>
        </p:txBody>
      </p:sp>
      <p:sp>
        <p:nvSpPr>
          <p:cNvPr id="24" name="Oval 13">
            <a:extLst>
              <a:ext uri="{FF2B5EF4-FFF2-40B4-BE49-F238E27FC236}">
                <a16:creationId xmlns="" xmlns:a16="http://schemas.microsoft.com/office/drawing/2014/main" id="{BA218FBC-B2D6-48CA-9289-C4110162E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25" name="Oval 15">
            <a:extLst>
              <a:ext uri="{FF2B5EF4-FFF2-40B4-BE49-F238E27FC236}">
                <a16:creationId xmlns="" xmlns:a16="http://schemas.microsoft.com/office/drawing/2014/main" id="{2DED9084-49DA-4911-ACB7-5F9E4DEFA0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algn="ctr" defTabSz="914400">
              <a:defRPr/>
            </a:pPr>
            <a:endParaRPr lang="en-US" kern="0" dirty="0">
              <a:solidFill>
                <a:prstClr val="white"/>
              </a:solidFill>
              <a:latin typeface="Calibri"/>
            </a:endParaRPr>
          </a:p>
        </p:txBody>
      </p:sp>
    </p:spTree>
    <p:extLst>
      <p:ext uri="{BB962C8B-B14F-4D97-AF65-F5344CB8AC3E}">
        <p14:creationId xmlns:p14="http://schemas.microsoft.com/office/powerpoint/2010/main" val="209161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9C5EC292-991E-4C8F-9F55-D72971A4BB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Rectangle 72">
            <a:extLst>
              <a:ext uri="{FF2B5EF4-FFF2-40B4-BE49-F238E27FC236}">
                <a16:creationId xmlns="" xmlns:a16="http://schemas.microsoft.com/office/drawing/2014/main" id="{F90B7573-D2CD-4589-B099-E8254726ACC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3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5" name="Rectangle 74">
            <a:extLst>
              <a:ext uri="{FF2B5EF4-FFF2-40B4-BE49-F238E27FC236}">
                <a16:creationId xmlns="" xmlns:a16="http://schemas.microsoft.com/office/drawing/2014/main" id="{C26A041F-C32D-4E9C-AD9A-6F8F9710D9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57758" y="480059"/>
            <a:ext cx="8428482"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a:extLst>
              <a:ext uri="{FF2B5EF4-FFF2-40B4-BE49-F238E27FC236}">
                <a16:creationId xmlns="" xmlns:a16="http://schemas.microsoft.com/office/drawing/2014/main" id="{773831A6-CEF4-499D-AB77-98B3B169D4B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7757" y="803062"/>
            <a:ext cx="4223479" cy="52518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 xmlns:a16="http://schemas.microsoft.com/office/drawing/2014/main" id="{773831A6-CEF4-499D-AB77-98B3B169D4B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56085" y="803062"/>
            <a:ext cx="4130155" cy="52518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128591" y="771277"/>
            <a:ext cx="3104985" cy="738664"/>
          </a:xfrm>
          <a:prstGeom prst="rect">
            <a:avLst/>
          </a:prstGeom>
          <a:solidFill>
            <a:schemeClr val="bg1"/>
          </a:solidFill>
        </p:spPr>
        <p:txBody>
          <a:bodyPr wrap="square" rtlCol="0">
            <a:spAutoFit/>
          </a:bodyPr>
          <a:lstStyle/>
          <a:p>
            <a:pPr algn="ctr"/>
            <a:r>
              <a:rPr lang="es-ES" sz="1400" b="1" dirty="0" smtClean="0">
                <a:solidFill>
                  <a:srgbClr val="002060"/>
                </a:solidFill>
                <a:latin typeface="Arial" panose="020B0604020202020204" pitchFamily="34" charset="0"/>
                <a:cs typeface="Arial" panose="020B0604020202020204" pitchFamily="34" charset="0"/>
              </a:rPr>
              <a:t>Organización contrastante de la relación hombre-mujer en diferentes sistemas de valores</a:t>
            </a:r>
            <a:endParaRPr lang="en-US" sz="1400" b="1" dirty="0">
              <a:solidFill>
                <a:srgbClr val="002060"/>
              </a:solidFill>
              <a:latin typeface="Arial" panose="020B0604020202020204" pitchFamily="34" charset="0"/>
              <a:cs typeface="Arial" panose="020B0604020202020204" pitchFamily="34" charset="0"/>
            </a:endParaRPr>
          </a:p>
        </p:txBody>
      </p:sp>
      <p:sp>
        <p:nvSpPr>
          <p:cNvPr id="8" name="TextBox 7"/>
          <p:cNvSpPr txBox="1"/>
          <p:nvPr/>
        </p:nvSpPr>
        <p:spPr>
          <a:xfrm>
            <a:off x="5197949" y="1863686"/>
            <a:ext cx="1051775" cy="292388"/>
          </a:xfrm>
          <a:prstGeom prst="rect">
            <a:avLst/>
          </a:prstGeom>
          <a:solidFill>
            <a:schemeClr val="bg1"/>
          </a:solidFill>
          <a:ln>
            <a:solidFill>
              <a:schemeClr val="tx1"/>
            </a:solidFill>
          </a:ln>
        </p:spPr>
        <p:txBody>
          <a:bodyPr wrap="square" rtlCol="0">
            <a:spAutoFit/>
          </a:bodyPr>
          <a:lstStyle/>
          <a:p>
            <a:pPr algn="ctr"/>
            <a:r>
              <a:rPr lang="es-ES" sz="650" b="1" dirty="0" smtClean="0">
                <a:solidFill>
                  <a:prstClr val="black"/>
                </a:solidFill>
                <a:latin typeface="Arial" panose="020B0604020202020204" pitchFamily="34" charset="0"/>
                <a:cs typeface="Arial" panose="020B0604020202020204" pitchFamily="34" charset="0"/>
              </a:rPr>
              <a:t>Placer: motivación y bendición del sexo</a:t>
            </a:r>
            <a:endParaRPr lang="en-US" sz="650" b="1"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931203" y="2194546"/>
            <a:ext cx="819969" cy="276999"/>
          </a:xfrm>
          <a:prstGeom prst="rect">
            <a:avLst/>
          </a:prstGeom>
          <a:solidFill>
            <a:schemeClr val="bg1"/>
          </a:solidFill>
          <a:ln>
            <a:solidFill>
              <a:schemeClr val="tx1"/>
            </a:solidFill>
          </a:ln>
        </p:spPr>
        <p:txBody>
          <a:bodyPr wrap="square" rtlCol="0">
            <a:spAutoFit/>
          </a:bodyPr>
          <a:lstStyle/>
          <a:p>
            <a:pPr algn="ctr"/>
            <a:r>
              <a:rPr lang="es-ES" sz="600" b="1" dirty="0" smtClean="0">
                <a:solidFill>
                  <a:prstClr val="black"/>
                </a:solidFill>
                <a:latin typeface="Arial" panose="020B0604020202020204" pitchFamily="34" charset="0"/>
                <a:cs typeface="Arial" panose="020B0604020202020204" pitchFamily="34" charset="0"/>
              </a:rPr>
              <a:t>Matrimonio: para proveer sexo</a:t>
            </a:r>
            <a:endParaRPr lang="en-US" sz="600" b="1"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7788597" y="2009880"/>
            <a:ext cx="651714" cy="461665"/>
          </a:xfrm>
          <a:prstGeom prst="rect">
            <a:avLst/>
          </a:prstGeom>
          <a:solidFill>
            <a:schemeClr val="bg1"/>
          </a:solidFill>
          <a:ln>
            <a:solidFill>
              <a:schemeClr val="tx1"/>
            </a:solidFill>
          </a:ln>
        </p:spPr>
        <p:txBody>
          <a:bodyPr wrap="square" rtlCol="0">
            <a:spAutoFit/>
          </a:bodyPr>
          <a:lstStyle/>
          <a:p>
            <a:pPr algn="ctr"/>
            <a:r>
              <a:rPr lang="es-ES" sz="600" b="1" dirty="0" smtClean="0">
                <a:solidFill>
                  <a:prstClr val="black"/>
                </a:solidFill>
                <a:latin typeface="Arial" panose="020B0604020202020204" pitchFamily="34" charset="0"/>
                <a:cs typeface="Arial" panose="020B0604020202020204" pitchFamily="34" charset="0"/>
              </a:rPr>
              <a:t>Otras relaciones: para proveer placer</a:t>
            </a:r>
            <a:endParaRPr lang="en-US" sz="600" b="1" dirty="0">
              <a:solidFill>
                <a:prstClr val="black"/>
              </a:solidFill>
              <a:latin typeface="Arial" panose="020B0604020202020204" pitchFamily="34" charset="0"/>
              <a:cs typeface="Arial" panose="020B0604020202020204" pitchFamily="34" charset="0"/>
            </a:endParaRPr>
          </a:p>
        </p:txBody>
      </p:sp>
      <p:sp>
        <p:nvSpPr>
          <p:cNvPr id="11" name="TextBox 10"/>
          <p:cNvSpPr txBox="1"/>
          <p:nvPr/>
        </p:nvSpPr>
        <p:spPr>
          <a:xfrm>
            <a:off x="5068334" y="2194546"/>
            <a:ext cx="1225123" cy="338554"/>
          </a:xfrm>
          <a:prstGeom prst="rect">
            <a:avLst/>
          </a:prstGeom>
          <a:solidFill>
            <a:schemeClr val="bg1"/>
          </a:solidFill>
          <a:ln>
            <a:solidFill>
              <a:schemeClr val="tx1"/>
            </a:solidFill>
          </a:ln>
        </p:spPr>
        <p:txBody>
          <a:bodyPr wrap="square" rtlCol="0">
            <a:spAutoFit/>
          </a:bodyPr>
          <a:lstStyle/>
          <a:p>
            <a:pPr algn="ctr"/>
            <a:r>
              <a:rPr lang="es-ES" sz="800" b="1" dirty="0" smtClean="0">
                <a:solidFill>
                  <a:prstClr val="black"/>
                </a:solidFill>
                <a:latin typeface="Arial" panose="020B0604020202020204" pitchFamily="34" charset="0"/>
                <a:cs typeface="Arial" panose="020B0604020202020204" pitchFamily="34" charset="0"/>
              </a:rPr>
              <a:t>Sexo: para fortalecer el matrimonio</a:t>
            </a:r>
            <a:endParaRPr lang="en-US" sz="800" b="1"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4890755" y="2533100"/>
            <a:ext cx="1498118" cy="353943"/>
          </a:xfrm>
          <a:prstGeom prst="rect">
            <a:avLst/>
          </a:prstGeom>
          <a:solidFill>
            <a:schemeClr val="bg1"/>
          </a:solidFill>
          <a:ln>
            <a:solidFill>
              <a:schemeClr val="tx1"/>
            </a:solidFill>
          </a:ln>
        </p:spPr>
        <p:txBody>
          <a:bodyPr wrap="square" rtlCol="0">
            <a:spAutoFit/>
          </a:bodyPr>
          <a:lstStyle/>
          <a:p>
            <a:pPr algn="ctr"/>
            <a:r>
              <a:rPr lang="es-ES" sz="850" b="1" dirty="0" smtClean="0">
                <a:solidFill>
                  <a:prstClr val="black"/>
                </a:solidFill>
                <a:latin typeface="Arial" panose="020B0604020202020204" pitchFamily="34" charset="0"/>
                <a:cs typeface="Arial" panose="020B0604020202020204" pitchFamily="34" charset="0"/>
              </a:rPr>
              <a:t>Matrimonio: para ayudar a servir a Dios</a:t>
            </a:r>
            <a:endParaRPr lang="en-US" sz="850" b="1"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7018017" y="2533100"/>
            <a:ext cx="1585294" cy="246221"/>
          </a:xfrm>
          <a:prstGeom prst="rect">
            <a:avLst/>
          </a:prstGeom>
          <a:solidFill>
            <a:schemeClr val="bg1"/>
          </a:solidFill>
          <a:ln>
            <a:solidFill>
              <a:schemeClr val="tx1"/>
            </a:solidFill>
          </a:ln>
        </p:spPr>
        <p:txBody>
          <a:bodyPr wrap="square" rtlCol="0">
            <a:spAutoFit/>
          </a:bodyPr>
          <a:lstStyle/>
          <a:p>
            <a:pPr algn="ctr"/>
            <a:r>
              <a:rPr lang="es-ES" sz="1000" b="1" dirty="0" smtClean="0">
                <a:solidFill>
                  <a:prstClr val="black"/>
                </a:solidFill>
                <a:latin typeface="Arial" panose="020B0604020202020204" pitchFamily="34" charset="0"/>
                <a:cs typeface="Arial" panose="020B0604020202020204" pitchFamily="34" charset="0"/>
              </a:rPr>
              <a:t>Sexo: Fuente de placer</a:t>
            </a:r>
            <a:endParaRPr lang="en-US" sz="1000" b="1" dirty="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4656084" y="2863762"/>
            <a:ext cx="1816278" cy="238527"/>
          </a:xfrm>
          <a:prstGeom prst="rect">
            <a:avLst/>
          </a:prstGeom>
          <a:solidFill>
            <a:schemeClr val="bg1"/>
          </a:solidFill>
          <a:ln>
            <a:solidFill>
              <a:schemeClr val="tx1"/>
            </a:solidFill>
          </a:ln>
        </p:spPr>
        <p:txBody>
          <a:bodyPr wrap="square" rtlCol="0">
            <a:spAutoFit/>
          </a:bodyPr>
          <a:lstStyle/>
          <a:p>
            <a:pPr algn="ctr"/>
            <a:r>
              <a:rPr lang="es-ES" sz="950" b="1" dirty="0" smtClean="0">
                <a:solidFill>
                  <a:srgbClr val="0070C0"/>
                </a:solidFill>
                <a:latin typeface="Arial Narrow" panose="020B0606020202030204" pitchFamily="34" charset="0"/>
                <a:cs typeface="Arial" panose="020B0604020202020204" pitchFamily="34" charset="0"/>
              </a:rPr>
              <a:t>Propósito de la vida: Servir a Dios</a:t>
            </a:r>
            <a:endParaRPr lang="en-US" sz="950" b="1" dirty="0">
              <a:solidFill>
                <a:srgbClr val="0070C0"/>
              </a:solidFill>
              <a:latin typeface="Arial Narrow" panose="020B0606020202030204" pitchFamily="34" charset="0"/>
              <a:cs typeface="Arial" panose="020B0604020202020204" pitchFamily="34" charset="0"/>
            </a:endParaRPr>
          </a:p>
        </p:txBody>
      </p:sp>
      <p:sp>
        <p:nvSpPr>
          <p:cNvPr id="15" name="TextBox 14"/>
          <p:cNvSpPr txBox="1"/>
          <p:nvPr/>
        </p:nvSpPr>
        <p:spPr>
          <a:xfrm>
            <a:off x="6830120" y="2863762"/>
            <a:ext cx="1956120" cy="238527"/>
          </a:xfrm>
          <a:prstGeom prst="rect">
            <a:avLst/>
          </a:prstGeom>
          <a:solidFill>
            <a:schemeClr val="bg1"/>
          </a:solidFill>
          <a:ln>
            <a:solidFill>
              <a:schemeClr val="tx1"/>
            </a:solidFill>
          </a:ln>
        </p:spPr>
        <p:txBody>
          <a:bodyPr wrap="square" rtlCol="0">
            <a:spAutoFit/>
          </a:bodyPr>
          <a:lstStyle/>
          <a:p>
            <a:pPr algn="ctr"/>
            <a:r>
              <a:rPr lang="es-ES" sz="950" b="1" dirty="0" smtClean="0">
                <a:solidFill>
                  <a:srgbClr val="0070C0"/>
                </a:solidFill>
                <a:latin typeface="Arial Narrow" panose="020B0606020202030204" pitchFamily="34" charset="0"/>
                <a:cs typeface="Arial" panose="020B0604020202020204" pitchFamily="34" charset="0"/>
              </a:rPr>
              <a:t>Propósito de la vida: Placer</a:t>
            </a:r>
            <a:endParaRPr lang="en-US" sz="950" b="1" dirty="0">
              <a:solidFill>
                <a:srgbClr val="0070C0"/>
              </a:solidFill>
              <a:latin typeface="Arial Narrow" panose="020B0606020202030204" pitchFamily="34" charset="0"/>
              <a:cs typeface="Arial" panose="020B0604020202020204" pitchFamily="34" charset="0"/>
            </a:endParaRPr>
          </a:p>
        </p:txBody>
      </p:sp>
      <p:sp>
        <p:nvSpPr>
          <p:cNvPr id="16" name="TextBox 15"/>
          <p:cNvSpPr txBox="1"/>
          <p:nvPr/>
        </p:nvSpPr>
        <p:spPr>
          <a:xfrm>
            <a:off x="6355225" y="1594382"/>
            <a:ext cx="952024" cy="523220"/>
          </a:xfrm>
          <a:prstGeom prst="rect">
            <a:avLst/>
          </a:prstGeom>
          <a:solidFill>
            <a:schemeClr val="bg1"/>
          </a:solidFill>
          <a:ln>
            <a:solidFill>
              <a:schemeClr val="bg1"/>
            </a:solidFill>
          </a:ln>
        </p:spPr>
        <p:txBody>
          <a:bodyPr wrap="square" rtlCol="0">
            <a:spAutoFit/>
          </a:bodyPr>
          <a:lstStyle/>
          <a:p>
            <a:pPr algn="ctr"/>
            <a:r>
              <a:rPr lang="es-ES" sz="700" i="1" dirty="0" smtClean="0">
                <a:solidFill>
                  <a:prstClr val="black"/>
                </a:solidFill>
                <a:latin typeface="Arial" panose="020B0604020202020204" pitchFamily="34" charset="0"/>
                <a:cs typeface="Arial" panose="020B0604020202020204" pitchFamily="34" charset="0"/>
              </a:rPr>
              <a:t>Propósito y base para las decisiones se provee desde abajo.</a:t>
            </a:r>
            <a:endParaRPr lang="en-US" sz="700" i="1"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4742953" y="3139873"/>
            <a:ext cx="1729410" cy="2054409"/>
          </a:xfrm>
          <a:prstGeom prst="rect">
            <a:avLst/>
          </a:prstGeom>
          <a:solidFill>
            <a:schemeClr val="bg1"/>
          </a:solidFill>
          <a:ln>
            <a:solidFill>
              <a:schemeClr val="bg1"/>
            </a:solidFill>
          </a:ln>
        </p:spPr>
        <p:txBody>
          <a:bodyPr wrap="square" rtlCol="0">
            <a:spAutoFit/>
          </a:bodyPr>
          <a:lstStyle/>
          <a:p>
            <a:pPr marL="171450" indent="-171450">
              <a:buFont typeface="Arial" panose="020B0604020202020204" pitchFamily="34" charset="0"/>
              <a:buChar char="•"/>
            </a:pPr>
            <a:r>
              <a:rPr lang="es-ES" sz="750" b="1" dirty="0" smtClean="0">
                <a:solidFill>
                  <a:prstClr val="black"/>
                </a:solidFill>
                <a:latin typeface="Arial" panose="020B0604020202020204" pitchFamily="34" charset="0"/>
                <a:cs typeface="Arial" panose="020B0604020202020204" pitchFamily="34" charset="0"/>
              </a:rPr>
              <a:t>Los valores fundamentales se determinan por un estándar más alto y estable que nuestros deseos que siempre cambian.</a:t>
            </a:r>
          </a:p>
          <a:p>
            <a:pPr marL="171450" indent="-171450">
              <a:buFont typeface="Arial" panose="020B0604020202020204" pitchFamily="34" charset="0"/>
              <a:buChar char="•"/>
            </a:pPr>
            <a:r>
              <a:rPr lang="es-ES" sz="750" b="1" dirty="0" smtClean="0">
                <a:solidFill>
                  <a:prstClr val="black"/>
                </a:solidFill>
                <a:latin typeface="Arial" panose="020B0604020202020204" pitchFamily="34" charset="0"/>
                <a:cs typeface="Arial" panose="020B0604020202020204" pitchFamily="34" charset="0"/>
              </a:rPr>
              <a:t>Provee una razón por la vida y las relaciones aparte de la habilidad de recibir placer.</a:t>
            </a:r>
          </a:p>
          <a:p>
            <a:pPr marL="171450" indent="-171450">
              <a:buFont typeface="Arial" panose="020B0604020202020204" pitchFamily="34" charset="0"/>
              <a:buChar char="•"/>
            </a:pPr>
            <a:r>
              <a:rPr lang="es-ES" sz="750" b="1" dirty="0" smtClean="0">
                <a:solidFill>
                  <a:prstClr val="black"/>
                </a:solidFill>
                <a:latin typeface="Arial" panose="020B0604020202020204" pitchFamily="34" charset="0"/>
                <a:cs typeface="Arial" panose="020B0604020202020204" pitchFamily="34" charset="0"/>
              </a:rPr>
              <a:t>Provee permanencia al matrimonio aparte del éxito de la relación física.</a:t>
            </a:r>
          </a:p>
          <a:p>
            <a:pPr marL="171450" indent="-171450">
              <a:buFont typeface="Arial" panose="020B0604020202020204" pitchFamily="34" charset="0"/>
              <a:buChar char="•"/>
            </a:pPr>
            <a:r>
              <a:rPr lang="es-ES" sz="750" b="1" dirty="0" smtClean="0">
                <a:solidFill>
                  <a:prstClr val="black"/>
                </a:solidFill>
                <a:latin typeface="Arial" panose="020B0604020202020204" pitchFamily="34" charset="0"/>
                <a:cs typeface="Arial" panose="020B0604020202020204" pitchFamily="34" charset="0"/>
              </a:rPr>
              <a:t>Abarca las influencias más sensibles y poderosas en nuestro bienestar físico y emocional dentro de la protección de convicciones estables.</a:t>
            </a:r>
            <a:endParaRPr lang="en-US" sz="750" b="1" dirty="0">
              <a:solidFill>
                <a:prstClr val="black"/>
              </a:solidFill>
              <a:latin typeface="Arial" panose="020B0604020202020204" pitchFamily="34" charset="0"/>
              <a:cs typeface="Arial" panose="020B0604020202020204" pitchFamily="34" charset="0"/>
            </a:endParaRPr>
          </a:p>
        </p:txBody>
      </p:sp>
      <p:sp>
        <p:nvSpPr>
          <p:cNvPr id="18" name="TextBox 17"/>
          <p:cNvSpPr txBox="1"/>
          <p:nvPr/>
        </p:nvSpPr>
        <p:spPr>
          <a:xfrm>
            <a:off x="6808028" y="3130896"/>
            <a:ext cx="1962505" cy="2054409"/>
          </a:xfrm>
          <a:prstGeom prst="rect">
            <a:avLst/>
          </a:prstGeom>
          <a:solidFill>
            <a:schemeClr val="bg1"/>
          </a:solidFill>
          <a:ln>
            <a:solidFill>
              <a:schemeClr val="bg1"/>
            </a:solidFill>
          </a:ln>
        </p:spPr>
        <p:txBody>
          <a:bodyPr wrap="square" rtlCol="0">
            <a:spAutoFit/>
          </a:bodyPr>
          <a:lstStyle/>
          <a:p>
            <a:pPr marL="171450" indent="-171450">
              <a:buFont typeface="Arial" panose="020B0604020202020204" pitchFamily="34" charset="0"/>
              <a:buChar char="•"/>
            </a:pPr>
            <a:r>
              <a:rPr lang="es-ES" sz="750" b="1" dirty="0" smtClean="0">
                <a:solidFill>
                  <a:prstClr val="black"/>
                </a:solidFill>
                <a:latin typeface="Arial" panose="020B0604020202020204" pitchFamily="34" charset="0"/>
                <a:cs typeface="Arial" panose="020B0604020202020204" pitchFamily="34" charset="0"/>
              </a:rPr>
              <a:t>No hay valores ni estándares para el comportamiento de uno aparte de los “sentimientos” que uno espera en el momento.</a:t>
            </a:r>
          </a:p>
          <a:p>
            <a:pPr marL="171450" indent="-171450">
              <a:buFont typeface="Arial" panose="020B0604020202020204" pitchFamily="34" charset="0"/>
              <a:buChar char="•"/>
            </a:pPr>
            <a:r>
              <a:rPr lang="es-ES" sz="750" b="1" dirty="0" smtClean="0">
                <a:solidFill>
                  <a:prstClr val="black"/>
                </a:solidFill>
                <a:latin typeface="Arial" panose="020B0604020202020204" pitchFamily="34" charset="0"/>
                <a:cs typeface="Arial" panose="020B0604020202020204" pitchFamily="34" charset="0"/>
              </a:rPr>
              <a:t>El sentido de la vida es tan frágil como la habilidad de uno para tener éxito al buscar el placer.</a:t>
            </a:r>
          </a:p>
          <a:p>
            <a:pPr marL="171450" indent="-171450">
              <a:buFont typeface="Arial" panose="020B0604020202020204" pitchFamily="34" charset="0"/>
              <a:buChar char="•"/>
            </a:pPr>
            <a:r>
              <a:rPr lang="es-ES" sz="750" b="1" dirty="0" smtClean="0">
                <a:solidFill>
                  <a:prstClr val="black"/>
                </a:solidFill>
                <a:latin typeface="Arial" panose="020B0604020202020204" pitchFamily="34" charset="0"/>
                <a:cs typeface="Arial" panose="020B0604020202020204" pitchFamily="34" charset="0"/>
              </a:rPr>
              <a:t>El matrimonio solo es tan permanente como los placeres que motivaron su formación. No provee ningún motivo para cuidado no recompensado por el cónyuge.</a:t>
            </a:r>
          </a:p>
          <a:p>
            <a:pPr marL="171450" indent="-171450">
              <a:buFont typeface="Arial" panose="020B0604020202020204" pitchFamily="34" charset="0"/>
              <a:buChar char="•"/>
            </a:pPr>
            <a:r>
              <a:rPr lang="es-ES" sz="750" b="1" dirty="0" smtClean="0">
                <a:solidFill>
                  <a:prstClr val="black"/>
                </a:solidFill>
                <a:latin typeface="Arial" panose="020B0604020202020204" pitchFamily="34" charset="0"/>
                <a:cs typeface="Arial" panose="020B0604020202020204" pitchFamily="34" charset="0"/>
              </a:rPr>
              <a:t>Deja los profundos efectos emocionales y físicos de las relaciones sexuales sin la protección de un sentido de permanencia o compromiso. </a:t>
            </a:r>
            <a:endParaRPr lang="en-US" sz="750" b="1" dirty="0">
              <a:solidFill>
                <a:prstClr val="black"/>
              </a:solidFill>
              <a:latin typeface="Arial" panose="020B0604020202020204" pitchFamily="34" charset="0"/>
              <a:cs typeface="Arial" panose="020B0604020202020204" pitchFamily="34" charset="0"/>
            </a:endParaRPr>
          </a:p>
        </p:txBody>
      </p:sp>
      <p:sp>
        <p:nvSpPr>
          <p:cNvPr id="19" name="TextBox 18"/>
          <p:cNvSpPr txBox="1"/>
          <p:nvPr/>
        </p:nvSpPr>
        <p:spPr>
          <a:xfrm>
            <a:off x="4713135" y="5218319"/>
            <a:ext cx="1834763" cy="784830"/>
          </a:xfrm>
          <a:prstGeom prst="rect">
            <a:avLst/>
          </a:prstGeom>
          <a:solidFill>
            <a:schemeClr val="bg1"/>
          </a:solidFill>
          <a:ln>
            <a:solidFill>
              <a:schemeClr val="tx1"/>
            </a:solidFill>
          </a:ln>
        </p:spPr>
        <p:txBody>
          <a:bodyPr wrap="square" rtlCol="0">
            <a:spAutoFit/>
          </a:bodyPr>
          <a:lstStyle/>
          <a:p>
            <a:pPr marL="91440" indent="-91440">
              <a:buFont typeface="Arial" panose="020B0604020202020204" pitchFamily="34" charset="0"/>
              <a:buChar char="•"/>
            </a:pPr>
            <a:r>
              <a:rPr lang="es-ES" sz="800" b="1" i="1" dirty="0" smtClean="0">
                <a:solidFill>
                  <a:srgbClr val="FF0000"/>
                </a:solidFill>
                <a:latin typeface="Arial" panose="020B0604020202020204" pitchFamily="34" charset="0"/>
                <a:cs typeface="Arial" panose="020B0604020202020204" pitchFamily="34" charset="0"/>
              </a:rPr>
              <a:t>Hay base fuerte para verificar el valor de este enfoque</a:t>
            </a:r>
          </a:p>
          <a:p>
            <a:r>
              <a:rPr lang="es-ES" sz="750" b="1" dirty="0">
                <a:solidFill>
                  <a:prstClr val="black"/>
                </a:solidFill>
                <a:latin typeface="Arial" panose="020B0604020202020204" pitchFamily="34" charset="0"/>
                <a:cs typeface="Arial" panose="020B0604020202020204" pitchFamily="34" charset="0"/>
              </a:rPr>
              <a:t> </a:t>
            </a:r>
            <a:r>
              <a:rPr lang="es-ES" sz="750" b="1" dirty="0" smtClean="0">
                <a:solidFill>
                  <a:prstClr val="black"/>
                </a:solidFill>
                <a:latin typeface="Arial" panose="020B0604020202020204" pitchFamily="34" charset="0"/>
                <a:cs typeface="Arial" panose="020B0604020202020204" pitchFamily="34" charset="0"/>
              </a:rPr>
              <a:t>   </a:t>
            </a:r>
            <a:r>
              <a:rPr lang="es-ES" sz="700" b="1" dirty="0" smtClean="0">
                <a:solidFill>
                  <a:prstClr val="black"/>
                </a:solidFill>
                <a:latin typeface="Arial" panose="020B0604020202020204" pitchFamily="34" charset="0"/>
                <a:cs typeface="Arial" panose="020B0604020202020204" pitchFamily="34" charset="0"/>
              </a:rPr>
              <a:t>- Ha sido la norma en las </a:t>
            </a:r>
            <a:r>
              <a:rPr lang="es-ES" sz="700" b="1" dirty="0" err="1" smtClean="0">
                <a:solidFill>
                  <a:prstClr val="black"/>
                </a:solidFill>
                <a:latin typeface="Arial" panose="020B0604020202020204" pitchFamily="34" charset="0"/>
                <a:cs typeface="Arial" panose="020B0604020202020204" pitchFamily="34" charset="0"/>
              </a:rPr>
              <a:t>socie</a:t>
            </a:r>
            <a:r>
              <a:rPr lang="es-ES" sz="700" b="1" dirty="0" smtClean="0">
                <a:solidFill>
                  <a:prstClr val="black"/>
                </a:solidFill>
                <a:latin typeface="Arial" panose="020B0604020202020204" pitchFamily="34" charset="0"/>
                <a:cs typeface="Arial" panose="020B0604020202020204" pitchFamily="34" charset="0"/>
              </a:rPr>
              <a:t>-     </a:t>
            </a:r>
            <a:br>
              <a:rPr lang="es-ES" sz="700" b="1" dirty="0" smtClean="0">
                <a:solidFill>
                  <a:prstClr val="black"/>
                </a:solidFill>
                <a:latin typeface="Arial" panose="020B0604020202020204" pitchFamily="34" charset="0"/>
                <a:cs typeface="Arial" panose="020B0604020202020204" pitchFamily="34" charset="0"/>
              </a:rPr>
            </a:br>
            <a:r>
              <a:rPr lang="es-ES" sz="700" b="1" dirty="0" smtClean="0">
                <a:solidFill>
                  <a:prstClr val="black"/>
                </a:solidFill>
                <a:latin typeface="Arial" panose="020B0604020202020204" pitchFamily="34" charset="0"/>
                <a:cs typeface="Arial" panose="020B0604020202020204" pitchFamily="34" charset="0"/>
              </a:rPr>
              <a:t>      </a:t>
            </a:r>
            <a:r>
              <a:rPr lang="es-ES" sz="700" b="1" dirty="0" err="1" smtClean="0">
                <a:solidFill>
                  <a:prstClr val="black"/>
                </a:solidFill>
                <a:latin typeface="Arial" panose="020B0604020202020204" pitchFamily="34" charset="0"/>
                <a:cs typeface="Arial" panose="020B0604020202020204" pitchFamily="34" charset="0"/>
              </a:rPr>
              <a:t>dades</a:t>
            </a:r>
            <a:r>
              <a:rPr lang="es-ES" sz="700" b="1" dirty="0" smtClean="0">
                <a:solidFill>
                  <a:prstClr val="black"/>
                </a:solidFill>
                <a:latin typeface="Arial" panose="020B0604020202020204" pitchFamily="34" charset="0"/>
                <a:cs typeface="Arial" panose="020B0604020202020204" pitchFamily="34" charset="0"/>
              </a:rPr>
              <a:t> más exitosas de la historia.</a:t>
            </a:r>
          </a:p>
          <a:p>
            <a:r>
              <a:rPr lang="es-ES" sz="700" b="1" dirty="0" smtClean="0">
                <a:solidFill>
                  <a:prstClr val="black"/>
                </a:solidFill>
                <a:latin typeface="Arial" panose="020B0604020202020204" pitchFamily="34" charset="0"/>
                <a:cs typeface="Arial" panose="020B0604020202020204" pitchFamily="34" charset="0"/>
              </a:rPr>
              <a:t>    - Se enseña como moralmente           </a:t>
            </a:r>
          </a:p>
          <a:p>
            <a:r>
              <a:rPr lang="es-ES" sz="700" b="1" dirty="0">
                <a:solidFill>
                  <a:prstClr val="black"/>
                </a:solidFill>
                <a:latin typeface="Arial" panose="020B0604020202020204" pitchFamily="34" charset="0"/>
                <a:cs typeface="Arial" panose="020B0604020202020204" pitchFamily="34" charset="0"/>
              </a:rPr>
              <a:t> </a:t>
            </a:r>
            <a:r>
              <a:rPr lang="es-ES" sz="700" b="1" dirty="0" smtClean="0">
                <a:solidFill>
                  <a:prstClr val="black"/>
                </a:solidFill>
                <a:latin typeface="Arial" panose="020B0604020202020204" pitchFamily="34" charset="0"/>
                <a:cs typeface="Arial" panose="020B0604020202020204" pitchFamily="34" charset="0"/>
              </a:rPr>
              <a:t>     correcto en la Biblia</a:t>
            </a:r>
            <a:r>
              <a:rPr lang="es-ES" sz="750" b="1" dirty="0" smtClean="0">
                <a:solidFill>
                  <a:prstClr val="black"/>
                </a:solidFill>
                <a:latin typeface="Arial" panose="020B0604020202020204" pitchFamily="34" charset="0"/>
                <a:cs typeface="Arial" panose="020B0604020202020204" pitchFamily="34" charset="0"/>
              </a:rPr>
              <a:t> </a:t>
            </a:r>
            <a:endParaRPr lang="en-US" sz="750" b="1"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6871215" y="5227705"/>
            <a:ext cx="1834763" cy="784830"/>
          </a:xfrm>
          <a:prstGeom prst="rect">
            <a:avLst/>
          </a:prstGeom>
          <a:solidFill>
            <a:schemeClr val="bg1"/>
          </a:solidFill>
          <a:ln>
            <a:solidFill>
              <a:schemeClr val="tx1"/>
            </a:solidFill>
          </a:ln>
        </p:spPr>
        <p:txBody>
          <a:bodyPr wrap="square" rtlCol="0">
            <a:spAutoFit/>
          </a:bodyPr>
          <a:lstStyle/>
          <a:p>
            <a:pPr marL="91440" indent="-91440">
              <a:buFont typeface="Arial" panose="020B0604020202020204" pitchFamily="34" charset="0"/>
              <a:buChar char="•"/>
            </a:pPr>
            <a:r>
              <a:rPr lang="es-ES" sz="800" b="1" i="1" dirty="0" smtClean="0">
                <a:solidFill>
                  <a:srgbClr val="FF0000"/>
                </a:solidFill>
                <a:latin typeface="Arial" panose="020B0604020202020204" pitchFamily="34" charset="0"/>
                <a:cs typeface="Arial" panose="020B0604020202020204" pitchFamily="34" charset="0"/>
              </a:rPr>
              <a:t>No existe base para verificar el valor de este enfoque</a:t>
            </a:r>
          </a:p>
          <a:p>
            <a:r>
              <a:rPr lang="es-ES" sz="750" b="1" dirty="0">
                <a:solidFill>
                  <a:prstClr val="black"/>
                </a:solidFill>
                <a:latin typeface="Arial" panose="020B0604020202020204" pitchFamily="34" charset="0"/>
                <a:cs typeface="Arial" panose="020B0604020202020204" pitchFamily="34" charset="0"/>
              </a:rPr>
              <a:t> </a:t>
            </a:r>
            <a:r>
              <a:rPr lang="es-ES" sz="750" b="1" dirty="0" smtClean="0">
                <a:solidFill>
                  <a:prstClr val="black"/>
                </a:solidFill>
                <a:latin typeface="Arial" panose="020B0604020202020204" pitchFamily="34" charset="0"/>
                <a:cs typeface="Arial" panose="020B0604020202020204" pitchFamily="34" charset="0"/>
              </a:rPr>
              <a:t>   </a:t>
            </a:r>
            <a:r>
              <a:rPr lang="es-ES" sz="700" b="1" dirty="0" smtClean="0">
                <a:solidFill>
                  <a:prstClr val="black"/>
                </a:solidFill>
                <a:latin typeface="Arial" panose="020B0604020202020204" pitchFamily="34" charset="0"/>
                <a:cs typeface="Arial" panose="020B0604020202020204" pitchFamily="34" charset="0"/>
              </a:rPr>
              <a:t>- Su efecto a largo plazo en la  </a:t>
            </a:r>
          </a:p>
          <a:p>
            <a:r>
              <a:rPr lang="es-ES" sz="700" b="1" dirty="0">
                <a:solidFill>
                  <a:prstClr val="black"/>
                </a:solidFill>
                <a:latin typeface="Arial" panose="020B0604020202020204" pitchFamily="34" charset="0"/>
                <a:cs typeface="Arial" panose="020B0604020202020204" pitchFamily="34" charset="0"/>
              </a:rPr>
              <a:t> </a:t>
            </a:r>
            <a:r>
              <a:rPr lang="es-ES" sz="700" b="1" dirty="0" smtClean="0">
                <a:solidFill>
                  <a:prstClr val="black"/>
                </a:solidFill>
                <a:latin typeface="Arial" panose="020B0604020202020204" pitchFamily="34" charset="0"/>
                <a:cs typeface="Arial" panose="020B0604020202020204" pitchFamily="34" charset="0"/>
              </a:rPr>
              <a:t>     sociedad se desconoce.</a:t>
            </a:r>
          </a:p>
          <a:p>
            <a:r>
              <a:rPr lang="es-ES" sz="700" b="1" dirty="0" smtClean="0">
                <a:solidFill>
                  <a:prstClr val="black"/>
                </a:solidFill>
                <a:latin typeface="Arial" panose="020B0604020202020204" pitchFamily="34" charset="0"/>
                <a:cs typeface="Arial" panose="020B0604020202020204" pitchFamily="34" charset="0"/>
              </a:rPr>
              <a:t>    - Su efecto en el individuo se </a:t>
            </a:r>
          </a:p>
          <a:p>
            <a:r>
              <a:rPr lang="es-ES" sz="700" b="1" dirty="0">
                <a:solidFill>
                  <a:prstClr val="black"/>
                </a:solidFill>
                <a:latin typeface="Arial" panose="020B0604020202020204" pitchFamily="34" charset="0"/>
                <a:cs typeface="Arial" panose="020B0604020202020204" pitchFamily="34" charset="0"/>
              </a:rPr>
              <a:t> </a:t>
            </a:r>
            <a:r>
              <a:rPr lang="es-ES" sz="700" b="1" dirty="0" smtClean="0">
                <a:solidFill>
                  <a:prstClr val="black"/>
                </a:solidFill>
                <a:latin typeface="Arial" panose="020B0604020202020204" pitchFamily="34" charset="0"/>
                <a:cs typeface="Arial" panose="020B0604020202020204" pitchFamily="34" charset="0"/>
              </a:rPr>
              <a:t>     desconoce.</a:t>
            </a:r>
            <a:r>
              <a:rPr lang="es-ES" sz="750" b="1" dirty="0" smtClean="0">
                <a:solidFill>
                  <a:prstClr val="black"/>
                </a:solidFill>
                <a:latin typeface="Arial" panose="020B0604020202020204" pitchFamily="34" charset="0"/>
                <a:cs typeface="Arial" panose="020B0604020202020204" pitchFamily="34" charset="0"/>
              </a:rPr>
              <a:t> </a:t>
            </a:r>
            <a:endParaRPr lang="en-US" sz="75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629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xmlns="" id="{5C28659E-412C-4600-B45E-BAE370BC2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descr="A close up of a flowers">
            <a:extLst>
              <a:ext uri="{FF2B5EF4-FFF2-40B4-BE49-F238E27FC236}">
                <a16:creationId xmlns:a16="http://schemas.microsoft.com/office/drawing/2014/main" xmlns="" id="{0EF5E38D-0785-4482-91F2-A65E2DFB5889}"/>
              </a:ext>
            </a:extLst>
          </p:cNvPr>
          <p:cNvPicPr>
            <a:picLocks noChangeAspect="1"/>
          </p:cNvPicPr>
          <p:nvPr/>
        </p:nvPicPr>
        <p:blipFill rotWithShape="1">
          <a:blip r:embed="rId2"/>
          <a:srcRect l="3733" r="7265" b="-1"/>
          <a:stretch/>
        </p:blipFill>
        <p:spPr>
          <a:xfrm>
            <a:off x="20" y="10"/>
            <a:ext cx="9143980" cy="6857989"/>
          </a:xfrm>
          <a:prstGeom prst="rect">
            <a:avLst/>
          </a:prstGeom>
        </p:spPr>
      </p:pic>
      <p:sp>
        <p:nvSpPr>
          <p:cNvPr id="8" name="Rectangle 11">
            <a:extLst>
              <a:ext uri="{FF2B5EF4-FFF2-40B4-BE49-F238E27FC236}">
                <a16:creationId xmlns:a16="http://schemas.microsoft.com/office/drawing/2014/main" xmlns="" id="{AE95896B-6905-4618-A7DF-DED8A61FB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 name="Rectangle 13">
            <a:extLst>
              <a:ext uri="{FF2B5EF4-FFF2-40B4-BE49-F238E27FC236}">
                <a16:creationId xmlns:a16="http://schemas.microsoft.com/office/drawing/2014/main" xmlns="" id="{7748BD8C-4984-4138-94CA-2DC5F39DC3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xmlns="" id="{9D816652-E95E-40C9-B397-C76AFE1C2028}"/>
              </a:ext>
            </a:extLst>
          </p:cNvPr>
          <p:cNvSpPr>
            <a:spLocks noGrp="1"/>
          </p:cNvSpPr>
          <p:nvPr>
            <p:ph type="ctrTitle"/>
          </p:nvPr>
        </p:nvSpPr>
        <p:spPr>
          <a:xfrm>
            <a:off x="788670" y="1432223"/>
            <a:ext cx="7475220" cy="3035808"/>
          </a:xfrm>
        </p:spPr>
        <p:txBody>
          <a:bodyPr anchor="b">
            <a:normAutofit/>
          </a:bodyPr>
          <a:lstStyle/>
          <a:p>
            <a:r>
              <a:rPr lang="en-US" sz="6400" dirty="0">
                <a:solidFill>
                  <a:srgbClr val="FFFFFF"/>
                </a:solidFill>
              </a:rPr>
              <a:t>Song of Solomon</a:t>
            </a:r>
            <a:br>
              <a:rPr lang="en-US" sz="6400" dirty="0">
                <a:solidFill>
                  <a:srgbClr val="FFFFFF"/>
                </a:solidFill>
              </a:rPr>
            </a:br>
            <a:r>
              <a:rPr lang="en-US" sz="6400" dirty="0">
                <a:solidFill>
                  <a:srgbClr val="FFFFFF"/>
                </a:solidFill>
              </a:rPr>
              <a:t/>
            </a:r>
            <a:br>
              <a:rPr lang="en-US" sz="6400" dirty="0">
                <a:solidFill>
                  <a:srgbClr val="FFFFFF"/>
                </a:solidFill>
              </a:rPr>
            </a:br>
            <a:r>
              <a:rPr lang="en-US" dirty="0">
                <a:solidFill>
                  <a:srgbClr val="FFFFFF"/>
                </a:solidFill>
              </a:rPr>
              <a:t>CANTAR DE CANTARES</a:t>
            </a:r>
            <a:endParaRPr lang="en-US" sz="6400" dirty="0">
              <a:solidFill>
                <a:srgbClr val="FFFFFF"/>
              </a:solidFill>
            </a:endParaRPr>
          </a:p>
        </p:txBody>
      </p:sp>
      <p:sp>
        <p:nvSpPr>
          <p:cNvPr id="3" name="Subtitle 2">
            <a:extLst>
              <a:ext uri="{FF2B5EF4-FFF2-40B4-BE49-F238E27FC236}">
                <a16:creationId xmlns:a16="http://schemas.microsoft.com/office/drawing/2014/main" xmlns="" id="{6FABE257-83AA-474D-BCC2-238EE02A29AD}"/>
              </a:ext>
            </a:extLst>
          </p:cNvPr>
          <p:cNvSpPr>
            <a:spLocks noGrp="1"/>
          </p:cNvSpPr>
          <p:nvPr>
            <p:ph type="subTitle" idx="1"/>
          </p:nvPr>
        </p:nvSpPr>
        <p:spPr>
          <a:xfrm>
            <a:off x="802386" y="4389120"/>
            <a:ext cx="5918454" cy="1069848"/>
          </a:xfrm>
        </p:spPr>
        <p:txBody>
          <a:bodyPr>
            <a:normAutofit lnSpcReduction="10000"/>
          </a:bodyPr>
          <a:lstStyle/>
          <a:p>
            <a:pPr>
              <a:spcBef>
                <a:spcPts val="0"/>
              </a:spcBef>
            </a:pPr>
            <a:r>
              <a:rPr lang="en-US" dirty="0">
                <a:solidFill>
                  <a:srgbClr val="FFFFFF"/>
                </a:solidFill>
              </a:rPr>
              <a:t>Class #12: </a:t>
            </a:r>
            <a:r>
              <a:rPr lang="en-US" i="1" dirty="0">
                <a:solidFill>
                  <a:srgbClr val="FFFFFF"/>
                </a:solidFill>
              </a:rPr>
              <a:t>“This is a great mystery…”</a:t>
            </a:r>
            <a:r>
              <a:rPr lang="en-US" dirty="0">
                <a:solidFill>
                  <a:srgbClr val="FFFFFF"/>
                </a:solidFill>
              </a:rPr>
              <a:t> (Eph. 5:32)</a:t>
            </a:r>
          </a:p>
          <a:p>
            <a:pPr>
              <a:spcBef>
                <a:spcPts val="0"/>
              </a:spcBef>
            </a:pPr>
            <a:endParaRPr lang="es-ES" sz="1800" dirty="0">
              <a:solidFill>
                <a:srgbClr val="FFFFFF"/>
              </a:solidFill>
            </a:endParaRPr>
          </a:p>
          <a:p>
            <a:pPr>
              <a:spcBef>
                <a:spcPts val="0"/>
              </a:spcBef>
            </a:pPr>
            <a:endParaRPr lang="es-ES" dirty="0">
              <a:solidFill>
                <a:srgbClr val="FFFFFF"/>
              </a:solidFill>
            </a:endParaRPr>
          </a:p>
          <a:p>
            <a:pPr>
              <a:spcBef>
                <a:spcPts val="0"/>
              </a:spcBef>
            </a:pPr>
            <a:r>
              <a:rPr lang="es-ES" sz="1800" dirty="0">
                <a:solidFill>
                  <a:srgbClr val="FFFFFF"/>
                </a:solidFill>
              </a:rPr>
              <a:t>Clase no. 12</a:t>
            </a:r>
            <a:r>
              <a:rPr lang="es-ES" sz="1800" dirty="0" smtClean="0">
                <a:solidFill>
                  <a:srgbClr val="FFFFFF"/>
                </a:solidFill>
              </a:rPr>
              <a:t>: </a:t>
            </a:r>
            <a:r>
              <a:rPr lang="es-ES" sz="1800" i="1" dirty="0" smtClean="0">
                <a:solidFill>
                  <a:srgbClr val="FFFFFF"/>
                </a:solidFill>
              </a:rPr>
              <a:t>“Grande es este misterio…”</a:t>
            </a:r>
            <a:r>
              <a:rPr lang="es-ES" sz="1800" dirty="0" smtClean="0">
                <a:solidFill>
                  <a:srgbClr val="FFFFFF"/>
                </a:solidFill>
              </a:rPr>
              <a:t> (Ef. 5:32)</a:t>
            </a:r>
            <a:endParaRPr lang="en-US" sz="1800" dirty="0">
              <a:solidFill>
                <a:srgbClr val="FFFFFF"/>
              </a:solidFill>
            </a:endParaRPr>
          </a:p>
        </p:txBody>
      </p:sp>
    </p:spTree>
    <p:extLst>
      <p:ext uri="{BB962C8B-B14F-4D97-AF65-F5344CB8AC3E}">
        <p14:creationId xmlns:p14="http://schemas.microsoft.com/office/powerpoint/2010/main" val="243782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E7F2334-AB58-49A4-98D7-F28EE788F7E9}"/>
              </a:ext>
            </a:extLst>
          </p:cNvPr>
          <p:cNvSpPr>
            <a:spLocks noGrp="1"/>
          </p:cNvSpPr>
          <p:nvPr>
            <p:ph type="title"/>
          </p:nvPr>
        </p:nvSpPr>
        <p:spPr>
          <a:xfrm>
            <a:off x="156678" y="2083442"/>
            <a:ext cx="4253276" cy="4621195"/>
          </a:xfrm>
          <a:ln>
            <a:noFill/>
          </a:ln>
        </p:spPr>
        <p:txBody>
          <a:bodyPr>
            <a:normAutofit/>
          </a:bodyPr>
          <a:lstStyle/>
          <a:p>
            <a:pPr algn="ctr"/>
            <a:r>
              <a:rPr lang="es-ES" sz="2100" cap="none" dirty="0">
                <a:latin typeface="Abadi" panose="020B0604020202020204" pitchFamily="34" charset="0"/>
              </a:rPr>
              <a:t>"Esther debe hacer sus deberes. Mamá está en pie de guerra". </a:t>
            </a:r>
            <a:br>
              <a:rPr lang="es-ES" sz="2100" cap="none" dirty="0">
                <a:latin typeface="Abadi" panose="020B0604020202020204" pitchFamily="34" charset="0"/>
              </a:rPr>
            </a:br>
            <a:r>
              <a:rPr lang="es-ES" sz="2100" cap="none" dirty="0">
                <a:latin typeface="Abadi" panose="020B0604020202020204" pitchFamily="34" charset="0"/>
              </a:rPr>
              <a:t/>
            </a:r>
            <a:br>
              <a:rPr lang="es-ES" sz="2100" cap="none" dirty="0">
                <a:latin typeface="Abadi" panose="020B0604020202020204" pitchFamily="34" charset="0"/>
              </a:rPr>
            </a:br>
            <a:r>
              <a:rPr lang="es-ES" sz="2100" cap="none" dirty="0">
                <a:latin typeface="Abadi" panose="020B0604020202020204" pitchFamily="34" charset="0"/>
              </a:rPr>
              <a:t>"Esther debe hacer sus deberes, </a:t>
            </a:r>
            <a:r>
              <a:rPr lang="es-ES" sz="2100" i="1" u="sng" cap="none" dirty="0">
                <a:latin typeface="Abadi" panose="020B0604020202020204" pitchFamily="34" charset="0"/>
              </a:rPr>
              <a:t>pero</a:t>
            </a:r>
            <a:r>
              <a:rPr lang="es-ES" sz="2100" cap="none" dirty="0">
                <a:latin typeface="Abadi" panose="020B0604020202020204" pitchFamily="34" charset="0"/>
              </a:rPr>
              <a:t> mamá está en pie de guerra". </a:t>
            </a:r>
            <a:br>
              <a:rPr lang="es-ES" sz="2100" cap="none" dirty="0">
                <a:latin typeface="Abadi" panose="020B0604020202020204" pitchFamily="34" charset="0"/>
              </a:rPr>
            </a:br>
            <a:r>
              <a:rPr lang="es-ES" sz="2100" cap="none" dirty="0">
                <a:latin typeface="Abadi" panose="020B0604020202020204" pitchFamily="34" charset="0"/>
              </a:rPr>
              <a:t/>
            </a:r>
            <a:br>
              <a:rPr lang="es-ES" sz="2100" cap="none" dirty="0">
                <a:latin typeface="Abadi" panose="020B0604020202020204" pitchFamily="34" charset="0"/>
              </a:rPr>
            </a:br>
            <a:r>
              <a:rPr lang="es-ES" sz="2100" cap="none" dirty="0">
                <a:latin typeface="Abadi" panose="020B0604020202020204" pitchFamily="34" charset="0"/>
              </a:rPr>
              <a:t>"Esther debe hacer sus deberes, </a:t>
            </a:r>
            <a:r>
              <a:rPr lang="es-ES" sz="2100" i="1" u="sng" cap="none" dirty="0">
                <a:latin typeface="Abadi" panose="020B0604020202020204" pitchFamily="34" charset="0"/>
              </a:rPr>
              <a:t>porque</a:t>
            </a:r>
            <a:r>
              <a:rPr lang="es-ES" sz="2100" cap="none" dirty="0">
                <a:latin typeface="Abadi" panose="020B0604020202020204" pitchFamily="34" charset="0"/>
              </a:rPr>
              <a:t> mamá está en pie de guerra". </a:t>
            </a:r>
            <a:br>
              <a:rPr lang="es-ES" sz="2100" cap="none" dirty="0">
                <a:latin typeface="Abadi" panose="020B0604020202020204" pitchFamily="34" charset="0"/>
              </a:rPr>
            </a:br>
            <a:r>
              <a:rPr lang="es-ES" sz="2100" cap="none" dirty="0">
                <a:latin typeface="Abadi" panose="020B0604020202020204" pitchFamily="34" charset="0"/>
              </a:rPr>
              <a:t/>
            </a:r>
            <a:br>
              <a:rPr lang="es-ES" sz="2100" cap="none" dirty="0">
                <a:latin typeface="Abadi" panose="020B0604020202020204" pitchFamily="34" charset="0"/>
              </a:rPr>
            </a:br>
            <a:r>
              <a:rPr lang="es-ES" sz="2100" cap="none" dirty="0">
                <a:latin typeface="Abadi" panose="020B0604020202020204" pitchFamily="34" charset="0"/>
              </a:rPr>
              <a:t/>
            </a:r>
            <a:br>
              <a:rPr lang="es-ES" sz="2100" cap="none" dirty="0">
                <a:latin typeface="Abadi" panose="020B0604020202020204" pitchFamily="34" charset="0"/>
              </a:rPr>
            </a:br>
            <a:r>
              <a:rPr lang="es-ES" sz="2100" cap="none" dirty="0">
                <a:latin typeface="Abadi" panose="020B0604020202020204" pitchFamily="34" charset="0"/>
              </a:rPr>
              <a:t>1:4 es un ejemplo de un versículo que tiene varias frases pero ninguna conjunción.</a:t>
            </a:r>
            <a:endParaRPr lang="en-US" sz="2100" cap="none" dirty="0">
              <a:latin typeface="Abadi" panose="020B0604020202020204" pitchFamily="34" charset="0"/>
            </a:endParaRPr>
          </a:p>
        </p:txBody>
      </p:sp>
      <p:graphicFrame>
        <p:nvGraphicFramePr>
          <p:cNvPr id="8" name="Content Placeholder 5">
            <a:extLst>
              <a:ext uri="{FF2B5EF4-FFF2-40B4-BE49-F238E27FC236}">
                <a16:creationId xmlns:a16="http://schemas.microsoft.com/office/drawing/2014/main" xmlns="" id="{43E9BAE9-79E5-4237-A37D-6F4E2F914096}"/>
              </a:ext>
            </a:extLst>
          </p:cNvPr>
          <p:cNvGraphicFramePr>
            <a:graphicFrameLocks noGrp="1"/>
          </p:cNvGraphicFramePr>
          <p:nvPr>
            <p:ph idx="1"/>
            <p:extLst/>
          </p:nvPr>
        </p:nvGraphicFramePr>
        <p:xfrm>
          <a:off x="3455463" y="-105251"/>
          <a:ext cx="5257981" cy="1470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xmlns="" id="{7DEE6178-7DB4-47B1-8A57-A8D4B5783791}"/>
              </a:ext>
            </a:extLst>
          </p:cNvPr>
          <p:cNvSpPr txBox="1"/>
          <p:nvPr/>
        </p:nvSpPr>
        <p:spPr>
          <a:xfrm>
            <a:off x="231881" y="407297"/>
            <a:ext cx="3073108" cy="707886"/>
          </a:xfrm>
          <a:prstGeom prst="rect">
            <a:avLst/>
          </a:prstGeom>
          <a:noFill/>
        </p:spPr>
        <p:txBody>
          <a:bodyPr wrap="square" rtlCol="0">
            <a:spAutoFit/>
          </a:bodyPr>
          <a:lstStyle/>
          <a:p>
            <a:pPr algn="ctr"/>
            <a:r>
              <a:rPr lang="en-US" sz="2000" b="1" dirty="0" err="1">
                <a:solidFill>
                  <a:prstClr val="black"/>
                </a:solidFill>
              </a:rPr>
              <a:t>Recursos</a:t>
            </a:r>
            <a:r>
              <a:rPr lang="en-US" sz="2000" b="1" dirty="0">
                <a:solidFill>
                  <a:prstClr val="black"/>
                </a:solidFill>
              </a:rPr>
              <a:t> </a:t>
            </a:r>
            <a:r>
              <a:rPr lang="en-US" sz="2000" b="1" dirty="0" err="1">
                <a:solidFill>
                  <a:prstClr val="black"/>
                </a:solidFill>
              </a:rPr>
              <a:t>poéticos</a:t>
            </a:r>
            <a:r>
              <a:rPr lang="en-US" sz="2000" b="1" dirty="0">
                <a:solidFill>
                  <a:prstClr val="black"/>
                </a:solidFill>
              </a:rPr>
              <a:t> </a:t>
            </a:r>
            <a:r>
              <a:rPr lang="en-US" sz="2000" b="1" dirty="0" err="1">
                <a:solidFill>
                  <a:prstClr val="black"/>
                </a:solidFill>
              </a:rPr>
              <a:t>hebreos</a:t>
            </a:r>
            <a:endParaRPr lang="en-US" sz="2000" b="1" dirty="0">
              <a:solidFill>
                <a:prstClr val="black"/>
              </a:solidFill>
            </a:endParaRPr>
          </a:p>
        </p:txBody>
      </p:sp>
      <p:sp>
        <p:nvSpPr>
          <p:cNvPr id="6" name="TextBox 5">
            <a:extLst>
              <a:ext uri="{FF2B5EF4-FFF2-40B4-BE49-F238E27FC236}">
                <a16:creationId xmlns:a16="http://schemas.microsoft.com/office/drawing/2014/main" xmlns="" id="{78A38DF8-EED8-754B-2140-CAC5C7B5080A}"/>
              </a:ext>
            </a:extLst>
          </p:cNvPr>
          <p:cNvSpPr txBox="1"/>
          <p:nvPr/>
        </p:nvSpPr>
        <p:spPr>
          <a:xfrm>
            <a:off x="231881" y="1324473"/>
            <a:ext cx="3073108" cy="400110"/>
          </a:xfrm>
          <a:prstGeom prst="rect">
            <a:avLst/>
          </a:prstGeom>
          <a:noFill/>
        </p:spPr>
        <p:txBody>
          <a:bodyPr wrap="square" rtlCol="0">
            <a:spAutoFit/>
          </a:bodyPr>
          <a:lstStyle/>
          <a:p>
            <a:pPr algn="ctr"/>
            <a:r>
              <a:rPr lang="en-US" sz="2000" b="1" dirty="0">
                <a:solidFill>
                  <a:prstClr val="black"/>
                </a:solidFill>
              </a:rPr>
              <a:t>Hebrew Poetic Devices</a:t>
            </a:r>
          </a:p>
        </p:txBody>
      </p:sp>
      <p:graphicFrame>
        <p:nvGraphicFramePr>
          <p:cNvPr id="7" name="Content Placeholder 5">
            <a:extLst>
              <a:ext uri="{FF2B5EF4-FFF2-40B4-BE49-F238E27FC236}">
                <a16:creationId xmlns:a16="http://schemas.microsoft.com/office/drawing/2014/main" xmlns="" id="{EA20B05C-4CE6-932B-699F-2C3D2852ABBE}"/>
              </a:ext>
            </a:extLst>
          </p:cNvPr>
          <p:cNvGraphicFramePr>
            <a:graphicFrameLocks/>
          </p:cNvGraphicFramePr>
          <p:nvPr>
            <p:extLst/>
          </p:nvPr>
        </p:nvGraphicFramePr>
        <p:xfrm>
          <a:off x="3455464" y="807407"/>
          <a:ext cx="5306180" cy="14709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itle 4">
            <a:extLst>
              <a:ext uri="{FF2B5EF4-FFF2-40B4-BE49-F238E27FC236}">
                <a16:creationId xmlns:a16="http://schemas.microsoft.com/office/drawing/2014/main" xmlns="" id="{8BA75FF9-12D2-9314-F002-95A142535D1A}"/>
              </a:ext>
            </a:extLst>
          </p:cNvPr>
          <p:cNvSpPr txBox="1">
            <a:spLocks/>
          </p:cNvSpPr>
          <p:nvPr/>
        </p:nvSpPr>
        <p:spPr>
          <a:xfrm>
            <a:off x="4444678" y="2060294"/>
            <a:ext cx="4253276" cy="4621195"/>
          </a:xfrm>
          <a:prstGeom prst="rect">
            <a:avLst/>
          </a:prstGeom>
          <a:ln>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200" b="0" kern="1200" cap="all" baseline="0">
                <a:blipFill>
                  <a:blip r:embed="rId1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2200" cap="none" dirty="0">
                <a:latin typeface="Abadi" panose="020B0604020202020204" pitchFamily="34" charset="0"/>
              </a:rPr>
              <a:t>“Esther must do her homework.</a:t>
            </a:r>
            <a:br>
              <a:rPr lang="en-US" sz="2200" cap="none" dirty="0">
                <a:latin typeface="Abadi" panose="020B0604020202020204" pitchFamily="34" charset="0"/>
              </a:rPr>
            </a:br>
            <a:r>
              <a:rPr lang="en-US" sz="2200" cap="none" dirty="0">
                <a:latin typeface="Abadi" panose="020B0604020202020204" pitchFamily="34" charset="0"/>
              </a:rPr>
              <a:t>Mom is on the warpath.”</a:t>
            </a:r>
            <a:br>
              <a:rPr lang="en-US" sz="2200" cap="none" dirty="0">
                <a:latin typeface="Abadi" panose="020B0604020202020204" pitchFamily="34" charset="0"/>
              </a:rPr>
            </a:br>
            <a:r>
              <a:rPr lang="en-US" sz="2200" cap="none" dirty="0">
                <a:latin typeface="Abadi" panose="020B0604020202020204" pitchFamily="34" charset="0"/>
              </a:rPr>
              <a:t/>
            </a:r>
            <a:br>
              <a:rPr lang="en-US" sz="2200" cap="none" dirty="0">
                <a:latin typeface="Abadi" panose="020B0604020202020204" pitchFamily="34" charset="0"/>
              </a:rPr>
            </a:br>
            <a:r>
              <a:rPr lang="en-US" sz="2200" cap="none" dirty="0">
                <a:latin typeface="Abadi" panose="020B0604020202020204" pitchFamily="34" charset="0"/>
              </a:rPr>
              <a:t>“Esther must do her homework,</a:t>
            </a:r>
            <a:br>
              <a:rPr lang="en-US" sz="2200" cap="none" dirty="0">
                <a:latin typeface="Abadi" panose="020B0604020202020204" pitchFamily="34" charset="0"/>
              </a:rPr>
            </a:br>
            <a:r>
              <a:rPr lang="en-US" sz="2200" i="1" u="sng" cap="none" dirty="0">
                <a:latin typeface="Abadi" panose="020B0604020202020204" pitchFamily="34" charset="0"/>
              </a:rPr>
              <a:t>but</a:t>
            </a:r>
            <a:r>
              <a:rPr lang="en-US" sz="2200" i="1" cap="none" dirty="0">
                <a:latin typeface="Abadi" panose="020B0604020202020204" pitchFamily="34" charset="0"/>
              </a:rPr>
              <a:t> </a:t>
            </a:r>
            <a:r>
              <a:rPr lang="en-US" sz="2200" cap="none" dirty="0">
                <a:latin typeface="Abadi" panose="020B0604020202020204" pitchFamily="34" charset="0"/>
              </a:rPr>
              <a:t>Mom is on the warpath.”</a:t>
            </a:r>
            <a:br>
              <a:rPr lang="en-US" sz="2200" cap="none" dirty="0">
                <a:latin typeface="Abadi" panose="020B0604020202020204" pitchFamily="34" charset="0"/>
              </a:rPr>
            </a:br>
            <a:r>
              <a:rPr lang="en-US" sz="2200" cap="none" dirty="0">
                <a:latin typeface="Abadi" panose="020B0604020202020204" pitchFamily="34" charset="0"/>
              </a:rPr>
              <a:t/>
            </a:r>
            <a:br>
              <a:rPr lang="en-US" sz="2200" cap="none" dirty="0">
                <a:latin typeface="Abadi" panose="020B0604020202020204" pitchFamily="34" charset="0"/>
              </a:rPr>
            </a:br>
            <a:r>
              <a:rPr lang="en-US" sz="2200" cap="none" dirty="0">
                <a:latin typeface="Abadi" panose="020B0604020202020204" pitchFamily="34" charset="0"/>
              </a:rPr>
              <a:t>“Esther must do her homework,</a:t>
            </a:r>
            <a:br>
              <a:rPr lang="en-US" sz="2200" cap="none" dirty="0">
                <a:latin typeface="Abadi" panose="020B0604020202020204" pitchFamily="34" charset="0"/>
              </a:rPr>
            </a:br>
            <a:r>
              <a:rPr lang="en-US" sz="2200" i="1" u="sng" cap="none" dirty="0">
                <a:latin typeface="Abadi" panose="020B0604020202020204" pitchFamily="34" charset="0"/>
              </a:rPr>
              <a:t>because</a:t>
            </a:r>
            <a:r>
              <a:rPr lang="en-US" sz="2200" cap="none" dirty="0">
                <a:latin typeface="Abadi" panose="020B0604020202020204" pitchFamily="34" charset="0"/>
              </a:rPr>
              <a:t> Mom is on the warpath.”</a:t>
            </a:r>
            <a:br>
              <a:rPr lang="en-US" sz="2200" cap="none" dirty="0">
                <a:latin typeface="Abadi" panose="020B0604020202020204" pitchFamily="34" charset="0"/>
              </a:rPr>
            </a:br>
            <a:r>
              <a:rPr lang="en-US" sz="2200" cap="none" dirty="0">
                <a:latin typeface="Abadi" panose="020B0604020202020204" pitchFamily="34" charset="0"/>
              </a:rPr>
              <a:t/>
            </a:r>
            <a:br>
              <a:rPr lang="en-US" sz="2200" cap="none" dirty="0">
                <a:latin typeface="Abadi" panose="020B0604020202020204" pitchFamily="34" charset="0"/>
              </a:rPr>
            </a:br>
            <a:r>
              <a:rPr lang="en-US" sz="2200" cap="none" dirty="0">
                <a:latin typeface="Abadi" panose="020B0604020202020204" pitchFamily="34" charset="0"/>
              </a:rPr>
              <a:t/>
            </a:r>
            <a:br>
              <a:rPr lang="en-US" sz="2200" cap="none" dirty="0">
                <a:latin typeface="Abadi" panose="020B0604020202020204" pitchFamily="34" charset="0"/>
              </a:rPr>
            </a:br>
            <a:r>
              <a:rPr lang="en-US" sz="2200" cap="none" dirty="0">
                <a:latin typeface="Abadi" panose="020B0604020202020204" pitchFamily="34" charset="0"/>
              </a:rPr>
              <a:t/>
            </a:r>
            <a:br>
              <a:rPr lang="en-US" sz="2200" cap="none" dirty="0">
                <a:latin typeface="Abadi" panose="020B0604020202020204" pitchFamily="34" charset="0"/>
              </a:rPr>
            </a:br>
            <a:r>
              <a:rPr lang="en-US" sz="2200" cap="none" dirty="0">
                <a:latin typeface="Abadi" panose="020B0604020202020204" pitchFamily="34" charset="0"/>
              </a:rPr>
              <a:t>1:4 is an example of a verse that has several phrases but no conjunctions.</a:t>
            </a:r>
          </a:p>
        </p:txBody>
      </p:sp>
    </p:spTree>
    <p:extLst>
      <p:ext uri="{BB962C8B-B14F-4D97-AF65-F5344CB8AC3E}">
        <p14:creationId xmlns:p14="http://schemas.microsoft.com/office/powerpoint/2010/main" val="237819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E2D3DCD-4716-40AA-90C0-6F2F9F116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2" name="Rectangle 11">
            <a:extLst>
              <a:ext uri="{FF2B5EF4-FFF2-40B4-BE49-F238E27FC236}">
                <a16:creationId xmlns:a16="http://schemas.microsoft.com/office/drawing/2014/main" xmlns="" id="{037BACED-9574-4AAE-9D04-5100308350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6" y="4225845"/>
            <a:ext cx="9144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xmlns="" id="{9D816652-E95E-40C9-B397-C76AFE1C2028}"/>
              </a:ext>
            </a:extLst>
          </p:cNvPr>
          <p:cNvSpPr>
            <a:spLocks noGrp="1"/>
          </p:cNvSpPr>
          <p:nvPr>
            <p:ph type="ctrTitle"/>
          </p:nvPr>
        </p:nvSpPr>
        <p:spPr>
          <a:xfrm>
            <a:off x="397565" y="4355692"/>
            <a:ext cx="8272906" cy="1472224"/>
          </a:xfrm>
        </p:spPr>
        <p:txBody>
          <a:bodyPr anchor="b">
            <a:noAutofit/>
          </a:bodyPr>
          <a:lstStyle/>
          <a:p>
            <a:r>
              <a:rPr lang="en-US" sz="2800" dirty="0">
                <a:solidFill>
                  <a:schemeClr val="tx1"/>
                </a:solidFill>
              </a:rPr>
              <a:t>ALLEGORICAL INTERPRETATION</a:t>
            </a:r>
            <a:br>
              <a:rPr lang="en-US" sz="2800" dirty="0">
                <a:solidFill>
                  <a:schemeClr val="tx1"/>
                </a:solidFill>
              </a:rPr>
            </a:br>
            <a:r>
              <a:rPr lang="en-US" sz="2800" dirty="0">
                <a:solidFill>
                  <a:schemeClr val="tx1"/>
                </a:solidFill>
              </a:rPr>
              <a:t/>
            </a:r>
            <a:br>
              <a:rPr lang="en-US" sz="2800" dirty="0">
                <a:solidFill>
                  <a:schemeClr val="tx1"/>
                </a:solidFill>
              </a:rPr>
            </a:br>
            <a:r>
              <a:rPr lang="en-US" sz="2800" dirty="0">
                <a:solidFill>
                  <a:schemeClr val="tx1"/>
                </a:solidFill>
              </a:rPr>
              <a:t>ALLEGORICAL INTERPRETATION</a:t>
            </a:r>
            <a:endParaRPr lang="en-US" sz="2800" dirty="0">
              <a:solidFill>
                <a:srgbClr val="FFFF00"/>
              </a:solidFill>
            </a:endParaRPr>
          </a:p>
        </p:txBody>
      </p:sp>
      <p:pic>
        <p:nvPicPr>
          <p:cNvPr id="5" name="Picture 4" descr="A close up of a flowers">
            <a:extLst>
              <a:ext uri="{FF2B5EF4-FFF2-40B4-BE49-F238E27FC236}">
                <a16:creationId xmlns:a16="http://schemas.microsoft.com/office/drawing/2014/main" xmlns="" id="{0EF5E38D-0785-4482-91F2-A65E2DFB5889}"/>
              </a:ext>
            </a:extLst>
          </p:cNvPr>
          <p:cNvPicPr>
            <a:picLocks noChangeAspect="1"/>
          </p:cNvPicPr>
          <p:nvPr/>
        </p:nvPicPr>
        <p:blipFill rotWithShape="1">
          <a:blip r:embed="rId2"/>
          <a:srcRect t="8315" b="22163"/>
          <a:stretch/>
        </p:blipFill>
        <p:spPr>
          <a:xfrm>
            <a:off x="20" y="10"/>
            <a:ext cx="9143980" cy="4243361"/>
          </a:xfrm>
          <a:prstGeom prst="rect">
            <a:avLst/>
          </a:prstGeom>
        </p:spPr>
      </p:pic>
    </p:spTree>
    <p:extLst>
      <p:ext uri="{BB962C8B-B14F-4D97-AF65-F5344CB8AC3E}">
        <p14:creationId xmlns:p14="http://schemas.microsoft.com/office/powerpoint/2010/main" val="194228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765434"/>
          </a:xfrm>
        </p:spPr>
        <p:txBody>
          <a:bodyPr/>
          <a:lstStyle/>
          <a:p>
            <a:pPr algn="ctr"/>
            <a:r>
              <a:rPr lang="en-CA" dirty="0"/>
              <a:t>Psalm 45 / </a:t>
            </a:r>
            <a:r>
              <a:rPr lang="en-CA" dirty="0" smtClean="0"/>
              <a:t>SALMO </a:t>
            </a:r>
            <a:r>
              <a:rPr lang="en-CA" dirty="0"/>
              <a:t>45</a:t>
            </a:r>
          </a:p>
        </p:txBody>
      </p:sp>
      <p:sp>
        <p:nvSpPr>
          <p:cNvPr id="3" name="Text Placeholder 2"/>
          <p:cNvSpPr>
            <a:spLocks noGrp="1"/>
          </p:cNvSpPr>
          <p:nvPr>
            <p:ph type="body" idx="1"/>
          </p:nvPr>
        </p:nvSpPr>
        <p:spPr>
          <a:xfrm>
            <a:off x="685800" y="1250066"/>
            <a:ext cx="3657600" cy="640080"/>
          </a:xfrm>
        </p:spPr>
        <p:txBody>
          <a:bodyPr/>
          <a:lstStyle/>
          <a:p>
            <a:pPr algn="ctr"/>
            <a:r>
              <a:rPr lang="en-CA" dirty="0"/>
              <a:t>The King (v.2-9)</a:t>
            </a:r>
          </a:p>
        </p:txBody>
      </p:sp>
      <p:sp>
        <p:nvSpPr>
          <p:cNvPr id="4" name="Content Placeholder 3"/>
          <p:cNvSpPr>
            <a:spLocks noGrp="1"/>
          </p:cNvSpPr>
          <p:nvPr>
            <p:ph sz="half" idx="2"/>
          </p:nvPr>
        </p:nvSpPr>
        <p:spPr>
          <a:xfrm>
            <a:off x="685800" y="1907178"/>
            <a:ext cx="3657600" cy="1785146"/>
          </a:xfrm>
        </p:spPr>
        <p:txBody>
          <a:bodyPr>
            <a:normAutofit/>
          </a:bodyPr>
          <a:lstStyle/>
          <a:p>
            <a:r>
              <a:rPr lang="en-CA" dirty="0"/>
              <a:t>Strong and Majestic</a:t>
            </a:r>
          </a:p>
          <a:p>
            <a:r>
              <a:rPr lang="en-CA" dirty="0"/>
              <a:t>Honorable and Benevolent</a:t>
            </a:r>
          </a:p>
          <a:p>
            <a:r>
              <a:rPr lang="en-CA" dirty="0"/>
              <a:t>Blessed / Anointed by God</a:t>
            </a:r>
          </a:p>
          <a:p>
            <a:r>
              <a:rPr lang="en-CA" dirty="0"/>
              <a:t>Most Excellent Among Men</a:t>
            </a:r>
          </a:p>
        </p:txBody>
      </p:sp>
      <p:sp>
        <p:nvSpPr>
          <p:cNvPr id="6" name="Content Placeholder 5"/>
          <p:cNvSpPr>
            <a:spLocks noGrp="1"/>
          </p:cNvSpPr>
          <p:nvPr>
            <p:ph sz="quarter" idx="4"/>
          </p:nvPr>
        </p:nvSpPr>
        <p:spPr>
          <a:xfrm>
            <a:off x="685800" y="3541852"/>
            <a:ext cx="3936477" cy="2701879"/>
          </a:xfrm>
        </p:spPr>
        <p:txBody>
          <a:bodyPr>
            <a:normAutofit fontScale="92500" lnSpcReduction="10000"/>
          </a:bodyPr>
          <a:lstStyle/>
          <a:p>
            <a:pPr>
              <a:buNone/>
            </a:pPr>
            <a:r>
              <a:rPr lang="en-CA" sz="1600" i="1" dirty="0"/>
              <a:t>“But to the Son He says:</a:t>
            </a:r>
          </a:p>
          <a:p>
            <a:pPr>
              <a:buNone/>
            </a:pPr>
            <a:r>
              <a:rPr lang="en-CA" sz="1600" i="1" dirty="0"/>
              <a:t>  ‘Your throne, O God, is forever and ever; A scepter of righteousness is the scepter of Your kingdom.</a:t>
            </a:r>
          </a:p>
          <a:p>
            <a:pPr>
              <a:buNone/>
            </a:pPr>
            <a:r>
              <a:rPr lang="en-CA" sz="1600" i="1" dirty="0"/>
              <a:t>   You have loved righteousness and hated lawlessness;</a:t>
            </a:r>
          </a:p>
          <a:p>
            <a:pPr>
              <a:buNone/>
            </a:pPr>
            <a:r>
              <a:rPr lang="en-CA" sz="1600" i="1" dirty="0"/>
              <a:t>   Therefore God, Your God, has anointed You</a:t>
            </a:r>
          </a:p>
          <a:p>
            <a:pPr>
              <a:buNone/>
            </a:pPr>
            <a:r>
              <a:rPr lang="en-CA" sz="1600" i="1" dirty="0"/>
              <a:t>   With the oil of gladness more than Your companions.’”</a:t>
            </a:r>
          </a:p>
          <a:p>
            <a:pPr algn="r">
              <a:buNone/>
            </a:pPr>
            <a:r>
              <a:rPr lang="en-CA" sz="1600" b="1" dirty="0"/>
              <a:t>(Hebrews 1:8-9)</a:t>
            </a:r>
          </a:p>
        </p:txBody>
      </p:sp>
      <p:sp>
        <p:nvSpPr>
          <p:cNvPr id="7" name="Text Placeholder 2">
            <a:extLst>
              <a:ext uri="{FF2B5EF4-FFF2-40B4-BE49-F238E27FC236}">
                <a16:creationId xmlns:a16="http://schemas.microsoft.com/office/drawing/2014/main" xmlns="" id="{1323131D-8AAE-A4B4-582F-BFB0663F0121}"/>
              </a:ext>
            </a:extLst>
          </p:cNvPr>
          <p:cNvSpPr txBox="1">
            <a:spLocks/>
          </p:cNvSpPr>
          <p:nvPr/>
        </p:nvSpPr>
        <p:spPr>
          <a:xfrm>
            <a:off x="4940038" y="1250066"/>
            <a:ext cx="365760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ctr"/>
            <a:r>
              <a:rPr lang="en-CA" dirty="0" smtClean="0"/>
              <a:t>El Rey </a:t>
            </a:r>
            <a:r>
              <a:rPr lang="en-CA" dirty="0" smtClean="0"/>
              <a:t>(vv. 2-9</a:t>
            </a:r>
            <a:r>
              <a:rPr lang="en-CA" dirty="0"/>
              <a:t>)</a:t>
            </a:r>
          </a:p>
        </p:txBody>
      </p:sp>
      <p:sp>
        <p:nvSpPr>
          <p:cNvPr id="8" name="Content Placeholder 3">
            <a:extLst>
              <a:ext uri="{FF2B5EF4-FFF2-40B4-BE49-F238E27FC236}">
                <a16:creationId xmlns:a16="http://schemas.microsoft.com/office/drawing/2014/main" xmlns="" id="{741BA446-633D-2909-2B79-D0059D4E206A}"/>
              </a:ext>
            </a:extLst>
          </p:cNvPr>
          <p:cNvSpPr txBox="1">
            <a:spLocks/>
          </p:cNvSpPr>
          <p:nvPr/>
        </p:nvSpPr>
        <p:spPr>
          <a:xfrm>
            <a:off x="4800599" y="1890146"/>
            <a:ext cx="4001655" cy="309749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nSpc>
                <a:spcPct val="80000"/>
              </a:lnSpc>
            </a:pPr>
            <a:r>
              <a:rPr lang="en-CA" sz="1900" dirty="0" err="1" smtClean="0"/>
              <a:t>Fuerte</a:t>
            </a:r>
            <a:r>
              <a:rPr lang="en-CA" sz="1900" dirty="0" smtClean="0"/>
              <a:t> y </a:t>
            </a:r>
            <a:r>
              <a:rPr lang="en-CA" sz="1900" dirty="0" err="1" smtClean="0"/>
              <a:t>majestuoso</a:t>
            </a:r>
            <a:endParaRPr lang="en-CA" sz="1900" dirty="0"/>
          </a:p>
          <a:p>
            <a:pPr>
              <a:lnSpc>
                <a:spcPct val="80000"/>
              </a:lnSpc>
            </a:pPr>
            <a:r>
              <a:rPr lang="en-CA" sz="1900" dirty="0"/>
              <a:t>Honorable </a:t>
            </a:r>
            <a:r>
              <a:rPr lang="en-CA" sz="1900" dirty="0" smtClean="0"/>
              <a:t>y </a:t>
            </a:r>
            <a:r>
              <a:rPr lang="en-CA" sz="1900" dirty="0" err="1" smtClean="0"/>
              <a:t>benevolente</a:t>
            </a:r>
            <a:endParaRPr lang="en-CA" sz="1900" dirty="0"/>
          </a:p>
          <a:p>
            <a:pPr>
              <a:lnSpc>
                <a:spcPct val="80000"/>
              </a:lnSpc>
            </a:pPr>
            <a:r>
              <a:rPr lang="en-CA" sz="1900" dirty="0" err="1" smtClean="0"/>
              <a:t>Bendecido</a:t>
            </a:r>
            <a:r>
              <a:rPr lang="en-CA" sz="1900" dirty="0" smtClean="0"/>
              <a:t> </a:t>
            </a:r>
            <a:r>
              <a:rPr lang="en-CA" sz="1900" dirty="0"/>
              <a:t>/ </a:t>
            </a:r>
            <a:r>
              <a:rPr lang="en-CA" sz="1900" dirty="0" err="1" smtClean="0"/>
              <a:t>Ungido</a:t>
            </a:r>
            <a:r>
              <a:rPr lang="en-CA" sz="1900" dirty="0" smtClean="0"/>
              <a:t> </a:t>
            </a:r>
            <a:r>
              <a:rPr lang="en-CA" sz="1900" dirty="0" err="1" smtClean="0"/>
              <a:t>por</a:t>
            </a:r>
            <a:r>
              <a:rPr lang="en-CA" sz="1900" dirty="0" smtClean="0"/>
              <a:t> Dios</a:t>
            </a:r>
            <a:endParaRPr lang="en-CA" sz="1900" dirty="0"/>
          </a:p>
          <a:p>
            <a:pPr>
              <a:lnSpc>
                <a:spcPct val="80000"/>
              </a:lnSpc>
            </a:pPr>
            <a:r>
              <a:rPr lang="en-CA" sz="1900" dirty="0" smtClean="0"/>
              <a:t>El </a:t>
            </a:r>
            <a:r>
              <a:rPr lang="es-ES" sz="1900" dirty="0" smtClean="0"/>
              <a:t>más excelente entre los hombres</a:t>
            </a:r>
            <a:endParaRPr lang="en-CA" sz="1900" dirty="0"/>
          </a:p>
        </p:txBody>
      </p:sp>
      <p:sp>
        <p:nvSpPr>
          <p:cNvPr id="9" name="Content Placeholder 5">
            <a:extLst>
              <a:ext uri="{FF2B5EF4-FFF2-40B4-BE49-F238E27FC236}">
                <a16:creationId xmlns:a16="http://schemas.microsoft.com/office/drawing/2014/main" xmlns="" id="{BED34C28-551F-1285-1AA6-422A968A3396}"/>
              </a:ext>
            </a:extLst>
          </p:cNvPr>
          <p:cNvSpPr txBox="1">
            <a:spLocks/>
          </p:cNvSpPr>
          <p:nvPr/>
        </p:nvSpPr>
        <p:spPr>
          <a:xfrm>
            <a:off x="4800600" y="3541852"/>
            <a:ext cx="3936477" cy="2701879"/>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None/>
            </a:pPr>
            <a:r>
              <a:rPr lang="en-CA" sz="1600" i="1" dirty="0" smtClean="0"/>
              <a:t>“</a:t>
            </a:r>
            <a:r>
              <a:rPr lang="es-ES" sz="1600" i="1" dirty="0"/>
              <a:t>Pero del Hijo dice: </a:t>
            </a:r>
            <a:endParaRPr lang="es-ES" sz="1600" i="1" dirty="0" smtClean="0"/>
          </a:p>
          <a:p>
            <a:pPr>
              <a:buNone/>
            </a:pPr>
            <a:r>
              <a:rPr lang="es-ES" sz="1600" i="1" dirty="0" smtClean="0"/>
              <a:t>«</a:t>
            </a:r>
            <a:r>
              <a:rPr lang="es-ES" sz="1600" i="1" dirty="0"/>
              <a:t>TU TRONO, OH DIOS, ES POR LOS SIGLOS DE LOS SIGLOS, Y CETRO DE EQUIDAD ES EL CETRO DE TU REINO. </a:t>
            </a:r>
          </a:p>
          <a:p>
            <a:pPr>
              <a:buNone/>
            </a:pPr>
            <a:r>
              <a:rPr lang="es-ES" sz="1600" i="1" dirty="0" smtClean="0"/>
              <a:t>HAS </a:t>
            </a:r>
            <a:r>
              <a:rPr lang="es-ES" sz="1600" i="1" dirty="0"/>
              <a:t>AMADO LA JUSTICIA Y ABORRECIDO LA INIQUIDAD; </a:t>
            </a:r>
            <a:endParaRPr lang="es-ES" sz="1600" i="1" dirty="0" smtClean="0"/>
          </a:p>
          <a:p>
            <a:pPr>
              <a:buNone/>
            </a:pPr>
            <a:r>
              <a:rPr lang="es-ES" sz="1600" i="1" dirty="0" smtClean="0"/>
              <a:t>POR </a:t>
            </a:r>
            <a:r>
              <a:rPr lang="es-ES" sz="1600" i="1" dirty="0"/>
              <a:t>LO CUAL DIOS, TU DIOS, TE HA UNGIDO </a:t>
            </a:r>
            <a:endParaRPr lang="es-ES" sz="1600" i="1" dirty="0" smtClean="0"/>
          </a:p>
          <a:p>
            <a:pPr>
              <a:buNone/>
            </a:pPr>
            <a:r>
              <a:rPr lang="es-ES" sz="1600" i="1" dirty="0" smtClean="0"/>
              <a:t>CON </a:t>
            </a:r>
            <a:r>
              <a:rPr lang="es-ES" sz="1600" i="1" dirty="0"/>
              <a:t>ÓLEO DE ALEGRÍA MÁS QUE A TUS COMPAÑEROS».</a:t>
            </a:r>
            <a:r>
              <a:rPr lang="en-CA" sz="1600" i="1" dirty="0" smtClean="0"/>
              <a:t>”</a:t>
            </a:r>
            <a:endParaRPr lang="en-CA" sz="1600" i="1" dirty="0"/>
          </a:p>
          <a:p>
            <a:pPr algn="r">
              <a:buFont typeface="Wingdings" pitchFamily="2" charset="2"/>
              <a:buNone/>
            </a:pPr>
            <a:r>
              <a:rPr lang="en-CA" sz="1600" b="1" dirty="0"/>
              <a:t>(</a:t>
            </a:r>
            <a:r>
              <a:rPr lang="en-CA" sz="1600" b="1" dirty="0" err="1" smtClean="0"/>
              <a:t>Hebreos</a:t>
            </a:r>
            <a:r>
              <a:rPr lang="en-CA" sz="1600" b="1" dirty="0" smtClean="0"/>
              <a:t> </a:t>
            </a:r>
            <a:r>
              <a:rPr lang="en-CA" sz="1600" b="1" dirty="0"/>
              <a:t>1:8-9)</a:t>
            </a:r>
          </a:p>
        </p:txBody>
      </p:sp>
    </p:spTree>
    <p:extLst>
      <p:ext uri="{BB962C8B-B14F-4D97-AF65-F5344CB8AC3E}">
        <p14:creationId xmlns:p14="http://schemas.microsoft.com/office/powerpoint/2010/main" val="3796642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1000"/>
                                        <p:tgtEl>
                                          <p:spTgt spid="4">
                                            <p:txEl>
                                              <p:pRg st="3" end="3"/>
                                            </p:txEl>
                                          </p:spTgt>
                                        </p:tgtEl>
                                      </p:cBhvr>
                                    </p:animEffect>
                                    <p:anim calcmode="lin" valueType="num">
                                      <p:cBhvr>
                                        <p:cTn id="3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fade">
                                      <p:cBhvr>
                                        <p:cTn id="44" dur="2000"/>
                                        <p:tgtEl>
                                          <p:spTgt spid="6">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Effect transition="in" filter="fade">
                                      <p:cBhvr>
                                        <p:cTn id="47" dur="2000"/>
                                        <p:tgtEl>
                                          <p:spTgt spid="6">
                                            <p:txEl>
                                              <p:pRg st="1" end="1"/>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fade">
                                      <p:cBhvr>
                                        <p:cTn id="50" dur="2000"/>
                                        <p:tgtEl>
                                          <p:spTgt spid="6">
                                            <p:txEl>
                                              <p:pRg st="2" end="2"/>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Effect transition="in" filter="fade">
                                      <p:cBhvr>
                                        <p:cTn id="53" dur="2000"/>
                                        <p:tgtEl>
                                          <p:spTgt spid="6">
                                            <p:txEl>
                                              <p:pRg st="3" end="3"/>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
                                            <p:txEl>
                                              <p:pRg st="4" end="4"/>
                                            </p:txEl>
                                          </p:spTgt>
                                        </p:tgtEl>
                                        <p:attrNameLst>
                                          <p:attrName>style.visibility</p:attrName>
                                        </p:attrNameLst>
                                      </p:cBhvr>
                                      <p:to>
                                        <p:strVal val="visible"/>
                                      </p:to>
                                    </p:set>
                                    <p:animEffect transition="in" filter="fade">
                                      <p:cBhvr>
                                        <p:cTn id="56" dur="2000"/>
                                        <p:tgtEl>
                                          <p:spTgt spid="6">
                                            <p:txEl>
                                              <p:pRg st="4" end="4"/>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
                                            <p:txEl>
                                              <p:pRg st="5" end="5"/>
                                            </p:txEl>
                                          </p:spTgt>
                                        </p:tgtEl>
                                        <p:attrNameLst>
                                          <p:attrName>style.visibility</p:attrName>
                                        </p:attrNameLst>
                                      </p:cBhvr>
                                      <p:to>
                                        <p:strVal val="visible"/>
                                      </p:to>
                                    </p:set>
                                    <p:animEffect transition="in" filter="fade">
                                      <p:cBhvr>
                                        <p:cTn id="59" dur="2000"/>
                                        <p:tgtEl>
                                          <p:spTgt spid="6">
                                            <p:txEl>
                                              <p:pRg st="5" end="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7">
                                            <p:txEl>
                                              <p:pRg st="0" end="0"/>
                                            </p:txEl>
                                          </p:spTgt>
                                        </p:tgtEl>
                                        <p:attrNameLst>
                                          <p:attrName>style.visibility</p:attrName>
                                        </p:attrNameLst>
                                      </p:cBhvr>
                                      <p:to>
                                        <p:strVal val="visible"/>
                                      </p:to>
                                    </p:set>
                                    <p:animEffect transition="in" filter="fade">
                                      <p:cBhvr>
                                        <p:cTn id="64" dur="2000"/>
                                        <p:tgtEl>
                                          <p:spTgt spid="7">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grpId="0" nodeType="clickEffect">
                                  <p:stCondLst>
                                    <p:cond delay="0"/>
                                  </p:stCondLst>
                                  <p:childTnLst>
                                    <p:set>
                                      <p:cBhvr>
                                        <p:cTn id="68" dur="1" fill="hold">
                                          <p:stCondLst>
                                            <p:cond delay="0"/>
                                          </p:stCondLst>
                                        </p:cTn>
                                        <p:tgtEl>
                                          <p:spTgt spid="8">
                                            <p:txEl>
                                              <p:pRg st="0" end="0"/>
                                            </p:txEl>
                                          </p:spTgt>
                                        </p:tgtEl>
                                        <p:attrNameLst>
                                          <p:attrName>style.visibility</p:attrName>
                                        </p:attrNameLst>
                                      </p:cBhvr>
                                      <p:to>
                                        <p:strVal val="visible"/>
                                      </p:to>
                                    </p:set>
                                    <p:animEffect transition="in" filter="fade">
                                      <p:cBhvr>
                                        <p:cTn id="69" dur="1000"/>
                                        <p:tgtEl>
                                          <p:spTgt spid="8">
                                            <p:txEl>
                                              <p:pRg st="0" end="0"/>
                                            </p:txEl>
                                          </p:spTgt>
                                        </p:tgtEl>
                                      </p:cBhvr>
                                    </p:animEffect>
                                    <p:anim calcmode="lin" valueType="num">
                                      <p:cBhvr>
                                        <p:cTn id="7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71" dur="90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7" presetClass="entr" presetSubtype="0" fill="hold" grpId="0" nodeType="clickEffect">
                                  <p:stCondLst>
                                    <p:cond delay="0"/>
                                  </p:stCondLst>
                                  <p:childTnLst>
                                    <p:set>
                                      <p:cBhvr>
                                        <p:cTn id="76" dur="1" fill="hold">
                                          <p:stCondLst>
                                            <p:cond delay="0"/>
                                          </p:stCondLst>
                                        </p:cTn>
                                        <p:tgtEl>
                                          <p:spTgt spid="8">
                                            <p:txEl>
                                              <p:pRg st="1" end="1"/>
                                            </p:txEl>
                                          </p:spTgt>
                                        </p:tgtEl>
                                        <p:attrNameLst>
                                          <p:attrName>style.visibility</p:attrName>
                                        </p:attrNameLst>
                                      </p:cBhvr>
                                      <p:to>
                                        <p:strVal val="visible"/>
                                      </p:to>
                                    </p:set>
                                    <p:animEffect transition="in" filter="fade">
                                      <p:cBhvr>
                                        <p:cTn id="77" dur="1000"/>
                                        <p:tgtEl>
                                          <p:spTgt spid="8">
                                            <p:txEl>
                                              <p:pRg st="1" end="1"/>
                                            </p:txEl>
                                          </p:spTgt>
                                        </p:tgtEl>
                                      </p:cBhvr>
                                    </p:animEffect>
                                    <p:anim calcmode="lin" valueType="num">
                                      <p:cBhvr>
                                        <p:cTn id="7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79" dur="900" decel="100000" fill="hold"/>
                                        <p:tgtEl>
                                          <p:spTgt spid="8">
                                            <p:txEl>
                                              <p:pRg st="1" end="1"/>
                                            </p:txEl>
                                          </p:spTgt>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8">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7" presetClass="entr" presetSubtype="0" fill="hold" grpId="0" nodeType="clickEffect">
                                  <p:stCondLst>
                                    <p:cond delay="0"/>
                                  </p:stCondLst>
                                  <p:childTnLst>
                                    <p:set>
                                      <p:cBhvr>
                                        <p:cTn id="84" dur="1" fill="hold">
                                          <p:stCondLst>
                                            <p:cond delay="0"/>
                                          </p:stCondLst>
                                        </p:cTn>
                                        <p:tgtEl>
                                          <p:spTgt spid="8">
                                            <p:txEl>
                                              <p:pRg st="2" end="2"/>
                                            </p:txEl>
                                          </p:spTgt>
                                        </p:tgtEl>
                                        <p:attrNameLst>
                                          <p:attrName>style.visibility</p:attrName>
                                        </p:attrNameLst>
                                      </p:cBhvr>
                                      <p:to>
                                        <p:strVal val="visible"/>
                                      </p:to>
                                    </p:set>
                                    <p:animEffect transition="in" filter="fade">
                                      <p:cBhvr>
                                        <p:cTn id="85" dur="1000"/>
                                        <p:tgtEl>
                                          <p:spTgt spid="8">
                                            <p:txEl>
                                              <p:pRg st="2" end="2"/>
                                            </p:txEl>
                                          </p:spTgt>
                                        </p:tgtEl>
                                      </p:cBhvr>
                                    </p:animEffect>
                                    <p:anim calcmode="lin" valueType="num">
                                      <p:cBhvr>
                                        <p:cTn id="8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87" dur="900" decel="100000" fill="hold"/>
                                        <p:tgtEl>
                                          <p:spTgt spid="8">
                                            <p:txEl>
                                              <p:pRg st="2" end="2"/>
                                            </p:txEl>
                                          </p:spTgt>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8">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7" presetClass="entr" presetSubtype="0" fill="hold" grpId="0" nodeType="clickEffect">
                                  <p:stCondLst>
                                    <p:cond delay="0"/>
                                  </p:stCondLst>
                                  <p:childTnLst>
                                    <p:set>
                                      <p:cBhvr>
                                        <p:cTn id="92" dur="1" fill="hold">
                                          <p:stCondLst>
                                            <p:cond delay="0"/>
                                          </p:stCondLst>
                                        </p:cTn>
                                        <p:tgtEl>
                                          <p:spTgt spid="8">
                                            <p:txEl>
                                              <p:pRg st="3" end="3"/>
                                            </p:txEl>
                                          </p:spTgt>
                                        </p:tgtEl>
                                        <p:attrNameLst>
                                          <p:attrName>style.visibility</p:attrName>
                                        </p:attrNameLst>
                                      </p:cBhvr>
                                      <p:to>
                                        <p:strVal val="visible"/>
                                      </p:to>
                                    </p:set>
                                    <p:animEffect transition="in" filter="fade">
                                      <p:cBhvr>
                                        <p:cTn id="93" dur="1000"/>
                                        <p:tgtEl>
                                          <p:spTgt spid="8">
                                            <p:txEl>
                                              <p:pRg st="3" end="3"/>
                                            </p:txEl>
                                          </p:spTgt>
                                        </p:tgtEl>
                                      </p:cBhvr>
                                    </p:animEffect>
                                    <p:anim calcmode="lin" valueType="num">
                                      <p:cBhvr>
                                        <p:cTn id="94"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95" dur="900" decel="100000" fill="hold"/>
                                        <p:tgtEl>
                                          <p:spTgt spid="8">
                                            <p:txEl>
                                              <p:pRg st="3" end="3"/>
                                            </p:tx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8">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9">
                                            <p:txEl>
                                              <p:pRg st="0" end="0"/>
                                            </p:txEl>
                                          </p:spTgt>
                                        </p:tgtEl>
                                        <p:attrNameLst>
                                          <p:attrName>style.visibility</p:attrName>
                                        </p:attrNameLst>
                                      </p:cBhvr>
                                      <p:to>
                                        <p:strVal val="visible"/>
                                      </p:to>
                                    </p:set>
                                    <p:animEffect transition="in" filter="fade">
                                      <p:cBhvr>
                                        <p:cTn id="101" dur="2000"/>
                                        <p:tgtEl>
                                          <p:spTgt spid="9">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9">
                                            <p:txEl>
                                              <p:pRg st="1" end="1"/>
                                            </p:txEl>
                                          </p:spTgt>
                                        </p:tgtEl>
                                        <p:attrNameLst>
                                          <p:attrName>style.visibility</p:attrName>
                                        </p:attrNameLst>
                                      </p:cBhvr>
                                      <p:to>
                                        <p:strVal val="visible"/>
                                      </p:to>
                                    </p:set>
                                    <p:animEffect transition="in" filter="fade">
                                      <p:cBhvr>
                                        <p:cTn id="106" dur="2000"/>
                                        <p:tgtEl>
                                          <p:spTgt spid="9">
                                            <p:txEl>
                                              <p:pRg st="1" end="1"/>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9">
                                            <p:txEl>
                                              <p:pRg st="2" end="2"/>
                                            </p:txEl>
                                          </p:spTgt>
                                        </p:tgtEl>
                                        <p:attrNameLst>
                                          <p:attrName>style.visibility</p:attrName>
                                        </p:attrNameLst>
                                      </p:cBhvr>
                                      <p:to>
                                        <p:strVal val="visible"/>
                                      </p:to>
                                    </p:set>
                                    <p:animEffect transition="in" filter="fade">
                                      <p:cBhvr>
                                        <p:cTn id="111" dur="2000"/>
                                        <p:tgtEl>
                                          <p:spTgt spid="9">
                                            <p:txEl>
                                              <p:pRg st="2" end="2"/>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9">
                                            <p:txEl>
                                              <p:pRg st="3" end="3"/>
                                            </p:txEl>
                                          </p:spTgt>
                                        </p:tgtEl>
                                        <p:attrNameLst>
                                          <p:attrName>style.visibility</p:attrName>
                                        </p:attrNameLst>
                                      </p:cBhvr>
                                      <p:to>
                                        <p:strVal val="visible"/>
                                      </p:to>
                                    </p:set>
                                    <p:animEffect transition="in" filter="fade">
                                      <p:cBhvr>
                                        <p:cTn id="116" dur="2000"/>
                                        <p:tgtEl>
                                          <p:spTgt spid="9">
                                            <p:txEl>
                                              <p:pRg st="3" end="3"/>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9">
                                            <p:txEl>
                                              <p:pRg st="4" end="4"/>
                                            </p:txEl>
                                          </p:spTgt>
                                        </p:tgtEl>
                                        <p:attrNameLst>
                                          <p:attrName>style.visibility</p:attrName>
                                        </p:attrNameLst>
                                      </p:cBhvr>
                                      <p:to>
                                        <p:strVal val="visible"/>
                                      </p:to>
                                    </p:set>
                                    <p:animEffect transition="in" filter="fade">
                                      <p:cBhvr>
                                        <p:cTn id="121" dur="2000"/>
                                        <p:tgtEl>
                                          <p:spTgt spid="9">
                                            <p:txEl>
                                              <p:pRg st="4" end="4"/>
                                            </p:txEl>
                                          </p:spTgt>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9">
                                            <p:txEl>
                                              <p:pRg st="5" end="5"/>
                                            </p:txEl>
                                          </p:spTgt>
                                        </p:tgtEl>
                                        <p:attrNameLst>
                                          <p:attrName>style.visibility</p:attrName>
                                        </p:attrNameLst>
                                      </p:cBhvr>
                                      <p:to>
                                        <p:strVal val="visible"/>
                                      </p:to>
                                    </p:set>
                                    <p:animEffect transition="in" filter="fade">
                                      <p:cBhvr>
                                        <p:cTn id="124" dur="2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build="p"/>
      <p:bldP spid="7" grpId="0" build="p"/>
      <p:bldP spid="8" grpId="0" build="p"/>
      <p:bldP spid="9"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765434"/>
          </a:xfrm>
        </p:spPr>
        <p:txBody>
          <a:bodyPr/>
          <a:lstStyle/>
          <a:p>
            <a:pPr algn="ctr"/>
            <a:r>
              <a:rPr lang="en-CA" dirty="0"/>
              <a:t>Psalm 45 / </a:t>
            </a:r>
            <a:r>
              <a:rPr lang="en-CA" dirty="0" smtClean="0"/>
              <a:t>SALMO </a:t>
            </a:r>
            <a:r>
              <a:rPr lang="en-CA" dirty="0"/>
              <a:t>45</a:t>
            </a:r>
          </a:p>
        </p:txBody>
      </p:sp>
      <p:sp>
        <p:nvSpPr>
          <p:cNvPr id="3" name="Text Placeholder 2"/>
          <p:cNvSpPr>
            <a:spLocks noGrp="1"/>
          </p:cNvSpPr>
          <p:nvPr>
            <p:ph type="body" idx="1"/>
          </p:nvPr>
        </p:nvSpPr>
        <p:spPr>
          <a:xfrm>
            <a:off x="685800" y="1250066"/>
            <a:ext cx="3657600" cy="640080"/>
          </a:xfrm>
        </p:spPr>
        <p:txBody>
          <a:bodyPr/>
          <a:lstStyle/>
          <a:p>
            <a:pPr algn="ctr"/>
            <a:r>
              <a:rPr lang="en-CA" dirty="0"/>
              <a:t>The King (v.2-9)</a:t>
            </a:r>
          </a:p>
        </p:txBody>
      </p:sp>
      <p:sp>
        <p:nvSpPr>
          <p:cNvPr id="4" name="Content Placeholder 3"/>
          <p:cNvSpPr>
            <a:spLocks noGrp="1"/>
          </p:cNvSpPr>
          <p:nvPr>
            <p:ph sz="half" idx="2"/>
          </p:nvPr>
        </p:nvSpPr>
        <p:spPr>
          <a:xfrm>
            <a:off x="685800" y="1907178"/>
            <a:ext cx="3657600" cy="1785146"/>
          </a:xfrm>
        </p:spPr>
        <p:txBody>
          <a:bodyPr>
            <a:normAutofit/>
          </a:bodyPr>
          <a:lstStyle/>
          <a:p>
            <a:r>
              <a:rPr lang="en-CA" dirty="0"/>
              <a:t>Strong and Majestic</a:t>
            </a:r>
          </a:p>
          <a:p>
            <a:r>
              <a:rPr lang="en-CA" dirty="0"/>
              <a:t>Honorable and Benevolent</a:t>
            </a:r>
          </a:p>
          <a:p>
            <a:r>
              <a:rPr lang="en-CA" dirty="0"/>
              <a:t>Blessed / Anointed by God</a:t>
            </a:r>
          </a:p>
          <a:p>
            <a:r>
              <a:rPr lang="en-CA" dirty="0"/>
              <a:t>Most Excellent Among Men</a:t>
            </a:r>
          </a:p>
        </p:txBody>
      </p:sp>
      <p:sp>
        <p:nvSpPr>
          <p:cNvPr id="7" name="Text Placeholder 2">
            <a:extLst>
              <a:ext uri="{FF2B5EF4-FFF2-40B4-BE49-F238E27FC236}">
                <a16:creationId xmlns:a16="http://schemas.microsoft.com/office/drawing/2014/main" xmlns="" id="{1323131D-8AAE-A4B4-582F-BFB0663F0121}"/>
              </a:ext>
            </a:extLst>
          </p:cNvPr>
          <p:cNvSpPr txBox="1">
            <a:spLocks/>
          </p:cNvSpPr>
          <p:nvPr/>
        </p:nvSpPr>
        <p:spPr>
          <a:xfrm>
            <a:off x="4940038" y="1250066"/>
            <a:ext cx="365760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D34817">
                  <a:lumMod val="75000"/>
                </a:srgbClr>
              </a:buClr>
              <a:buSzPct val="85000"/>
              <a:buFont typeface="Wingdings" pitchFamily="2" charset="2"/>
              <a:buNone/>
              <a:tabLst/>
              <a:defRPr/>
            </a:pPr>
            <a:r>
              <a:rPr kumimoji="0" lang="en-CA" sz="2000" b="1" i="0" u="none" strike="noStrike" kern="1200" cap="none" spc="0" normalizeH="0" baseline="0" noProof="0" dirty="0" smtClean="0">
                <a:ln>
                  <a:noFill/>
                </a:ln>
                <a:solidFill>
                  <a:srgbClr val="D34817">
                    <a:lumMod val="75000"/>
                  </a:srgbClr>
                </a:solidFill>
                <a:effectLst/>
                <a:uLnTx/>
                <a:uFillTx/>
                <a:latin typeface="Rockwell" panose="02060603020205020403"/>
                <a:ea typeface="+mn-ea"/>
                <a:cs typeface="+mn-cs"/>
              </a:rPr>
              <a:t>El Rey (vv. 2-9</a:t>
            </a:r>
            <a:r>
              <a:rPr kumimoji="0" lang="en-CA" sz="2000" b="1" i="0" u="none" strike="noStrike" kern="1200" cap="none" spc="0" normalizeH="0" baseline="0" noProof="0" dirty="0">
                <a:ln>
                  <a:noFill/>
                </a:ln>
                <a:solidFill>
                  <a:srgbClr val="D34817">
                    <a:lumMod val="75000"/>
                  </a:srgbClr>
                </a:solidFill>
                <a:effectLst/>
                <a:uLnTx/>
                <a:uFillTx/>
                <a:latin typeface="Rockwell" panose="02060603020205020403"/>
                <a:ea typeface="+mn-ea"/>
                <a:cs typeface="+mn-cs"/>
              </a:rPr>
              <a:t>)</a:t>
            </a:r>
          </a:p>
        </p:txBody>
      </p:sp>
      <p:sp>
        <p:nvSpPr>
          <p:cNvPr id="8" name="Content Placeholder 3">
            <a:extLst>
              <a:ext uri="{FF2B5EF4-FFF2-40B4-BE49-F238E27FC236}">
                <a16:creationId xmlns:a16="http://schemas.microsoft.com/office/drawing/2014/main" xmlns="" id="{741BA446-633D-2909-2B79-D0059D4E206A}"/>
              </a:ext>
            </a:extLst>
          </p:cNvPr>
          <p:cNvSpPr txBox="1">
            <a:spLocks/>
          </p:cNvSpPr>
          <p:nvPr/>
        </p:nvSpPr>
        <p:spPr>
          <a:xfrm>
            <a:off x="4800600" y="1890146"/>
            <a:ext cx="3657600" cy="178514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nSpc>
                <a:spcPct val="80000"/>
              </a:lnSpc>
            </a:pPr>
            <a:r>
              <a:rPr lang="en-CA" sz="1900" dirty="0" err="1"/>
              <a:t>Fuerte</a:t>
            </a:r>
            <a:r>
              <a:rPr lang="en-CA" sz="1900" dirty="0"/>
              <a:t> y </a:t>
            </a:r>
            <a:r>
              <a:rPr lang="en-CA" sz="1900" dirty="0" err="1"/>
              <a:t>majestuoso</a:t>
            </a:r>
            <a:endParaRPr lang="en-CA" sz="1900" dirty="0"/>
          </a:p>
          <a:p>
            <a:pPr>
              <a:lnSpc>
                <a:spcPct val="80000"/>
              </a:lnSpc>
            </a:pPr>
            <a:r>
              <a:rPr lang="en-CA" sz="1900" dirty="0"/>
              <a:t>Honorable y </a:t>
            </a:r>
            <a:r>
              <a:rPr lang="en-CA" sz="1900" dirty="0" err="1"/>
              <a:t>benevolente</a:t>
            </a:r>
            <a:endParaRPr lang="en-CA" sz="1900" dirty="0"/>
          </a:p>
          <a:p>
            <a:pPr>
              <a:lnSpc>
                <a:spcPct val="80000"/>
              </a:lnSpc>
            </a:pPr>
            <a:r>
              <a:rPr lang="en-CA" sz="1900" dirty="0" err="1" smtClean="0"/>
              <a:t>Bendecido</a:t>
            </a:r>
            <a:r>
              <a:rPr lang="en-CA" sz="1900" dirty="0" smtClean="0"/>
              <a:t> </a:t>
            </a:r>
            <a:r>
              <a:rPr lang="en-CA" sz="1900" dirty="0"/>
              <a:t>/ </a:t>
            </a:r>
            <a:r>
              <a:rPr lang="en-CA" sz="1900" dirty="0" err="1"/>
              <a:t>Ungido</a:t>
            </a:r>
            <a:r>
              <a:rPr lang="en-CA" sz="1900" dirty="0"/>
              <a:t> </a:t>
            </a:r>
            <a:r>
              <a:rPr lang="en-CA" sz="1900" dirty="0" err="1"/>
              <a:t>por</a:t>
            </a:r>
            <a:r>
              <a:rPr lang="en-CA" sz="1900" dirty="0"/>
              <a:t> Dios</a:t>
            </a:r>
          </a:p>
          <a:p>
            <a:pPr>
              <a:lnSpc>
                <a:spcPct val="80000"/>
              </a:lnSpc>
            </a:pPr>
            <a:r>
              <a:rPr lang="en-CA" sz="1900" dirty="0"/>
              <a:t>El </a:t>
            </a:r>
            <a:r>
              <a:rPr lang="es-ES" sz="1900" dirty="0"/>
              <a:t>más excelente entre los hombres</a:t>
            </a:r>
            <a:endParaRPr lang="en-CA" sz="1900" dirty="0"/>
          </a:p>
        </p:txBody>
      </p:sp>
      <p:sp>
        <p:nvSpPr>
          <p:cNvPr id="11" name="Text Placeholder 4">
            <a:extLst>
              <a:ext uri="{FF2B5EF4-FFF2-40B4-BE49-F238E27FC236}">
                <a16:creationId xmlns:a16="http://schemas.microsoft.com/office/drawing/2014/main" xmlns="" id="{A1A195CF-6959-686A-A8F2-1EEF1571AD58}"/>
              </a:ext>
            </a:extLst>
          </p:cNvPr>
          <p:cNvSpPr>
            <a:spLocks noGrp="1"/>
          </p:cNvSpPr>
          <p:nvPr>
            <p:ph type="body" sz="quarter" idx="3"/>
          </p:nvPr>
        </p:nvSpPr>
        <p:spPr>
          <a:xfrm>
            <a:off x="820681" y="3547261"/>
            <a:ext cx="3387838" cy="576262"/>
          </a:xfrm>
        </p:spPr>
        <p:txBody>
          <a:bodyPr/>
          <a:lstStyle/>
          <a:p>
            <a:pPr algn="ctr"/>
            <a:r>
              <a:rPr lang="en-CA" dirty="0"/>
              <a:t>The Queen (v.10-17)</a:t>
            </a:r>
          </a:p>
        </p:txBody>
      </p:sp>
      <p:sp>
        <p:nvSpPr>
          <p:cNvPr id="12" name="Content Placeholder 5">
            <a:extLst>
              <a:ext uri="{FF2B5EF4-FFF2-40B4-BE49-F238E27FC236}">
                <a16:creationId xmlns:a16="http://schemas.microsoft.com/office/drawing/2014/main" xmlns="" id="{CD6DFCDA-CCE5-8619-61B8-984DB8237EDC}"/>
              </a:ext>
            </a:extLst>
          </p:cNvPr>
          <p:cNvSpPr>
            <a:spLocks noGrp="1"/>
          </p:cNvSpPr>
          <p:nvPr>
            <p:ph sz="quarter" idx="4"/>
          </p:nvPr>
        </p:nvSpPr>
        <p:spPr>
          <a:xfrm>
            <a:off x="685800" y="4213184"/>
            <a:ext cx="3886200" cy="1632031"/>
          </a:xfrm>
        </p:spPr>
        <p:txBody>
          <a:bodyPr>
            <a:normAutofit/>
          </a:bodyPr>
          <a:lstStyle/>
          <a:p>
            <a:r>
              <a:rPr lang="en-CA" sz="1800" dirty="0"/>
              <a:t>To Be A Bride to The King</a:t>
            </a:r>
          </a:p>
          <a:p>
            <a:r>
              <a:rPr lang="en-CA" sz="1800" dirty="0"/>
              <a:t>Her Heart Is Set Fully on Him</a:t>
            </a:r>
          </a:p>
          <a:p>
            <a:r>
              <a:rPr lang="en-CA" sz="1800" dirty="0"/>
              <a:t>The King Will Greatly Desire Her</a:t>
            </a:r>
          </a:p>
          <a:p>
            <a:r>
              <a:rPr lang="en-CA" sz="1800" dirty="0"/>
              <a:t>She Will Be Blessed By The King</a:t>
            </a:r>
          </a:p>
        </p:txBody>
      </p:sp>
      <p:sp>
        <p:nvSpPr>
          <p:cNvPr id="13" name="Text Placeholder 4">
            <a:extLst>
              <a:ext uri="{FF2B5EF4-FFF2-40B4-BE49-F238E27FC236}">
                <a16:creationId xmlns:a16="http://schemas.microsoft.com/office/drawing/2014/main" xmlns="" id="{9EEE4C49-6224-1C53-58B8-0DF30D1BFD8D}"/>
              </a:ext>
            </a:extLst>
          </p:cNvPr>
          <p:cNvSpPr txBox="1">
            <a:spLocks/>
          </p:cNvSpPr>
          <p:nvPr/>
        </p:nvSpPr>
        <p:spPr>
          <a:xfrm>
            <a:off x="4935483" y="3547261"/>
            <a:ext cx="3387838" cy="5762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ctr"/>
            <a:r>
              <a:rPr lang="en-CA" dirty="0" smtClean="0"/>
              <a:t>La Reina (vv. 10-17</a:t>
            </a:r>
            <a:r>
              <a:rPr lang="en-CA" dirty="0"/>
              <a:t>)</a:t>
            </a:r>
          </a:p>
        </p:txBody>
      </p:sp>
      <p:sp>
        <p:nvSpPr>
          <p:cNvPr id="14" name="Content Placeholder 5">
            <a:extLst>
              <a:ext uri="{FF2B5EF4-FFF2-40B4-BE49-F238E27FC236}">
                <a16:creationId xmlns:a16="http://schemas.microsoft.com/office/drawing/2014/main" xmlns="" id="{B889EC92-EA7B-759A-3BC5-51BC14BDA44D}"/>
              </a:ext>
            </a:extLst>
          </p:cNvPr>
          <p:cNvSpPr txBox="1">
            <a:spLocks/>
          </p:cNvSpPr>
          <p:nvPr/>
        </p:nvSpPr>
        <p:spPr>
          <a:xfrm>
            <a:off x="4800600" y="4213183"/>
            <a:ext cx="3886200" cy="252936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CA" sz="1800" dirty="0" err="1" smtClean="0"/>
              <a:t>Será</a:t>
            </a:r>
            <a:r>
              <a:rPr lang="en-CA" sz="1800" dirty="0" smtClean="0"/>
              <a:t> </a:t>
            </a:r>
            <a:r>
              <a:rPr lang="en-CA" sz="1800" dirty="0" err="1" smtClean="0"/>
              <a:t>novia</a:t>
            </a:r>
            <a:r>
              <a:rPr lang="en-CA" sz="1800" dirty="0" smtClean="0"/>
              <a:t> del Rey</a:t>
            </a:r>
          </a:p>
          <a:p>
            <a:r>
              <a:rPr lang="en-CA" sz="1800" dirty="0" smtClean="0"/>
              <a:t>Su </a:t>
            </a:r>
            <a:r>
              <a:rPr lang="en-CA" sz="1800" dirty="0" err="1" smtClean="0"/>
              <a:t>corazón</a:t>
            </a:r>
            <a:r>
              <a:rPr lang="en-CA" sz="1800" dirty="0" smtClean="0"/>
              <a:t> </a:t>
            </a:r>
            <a:r>
              <a:rPr lang="en-CA" sz="1800" dirty="0" err="1" smtClean="0"/>
              <a:t>está</a:t>
            </a:r>
            <a:r>
              <a:rPr lang="en-CA" sz="1800" dirty="0" smtClean="0"/>
              <a:t> </a:t>
            </a:r>
            <a:r>
              <a:rPr lang="en-CA" sz="1800" dirty="0" err="1" smtClean="0"/>
              <a:t>totalmente</a:t>
            </a:r>
            <a:r>
              <a:rPr lang="en-CA" sz="1800" dirty="0" smtClean="0"/>
              <a:t> </a:t>
            </a:r>
            <a:r>
              <a:rPr lang="en-CA" sz="1800" dirty="0" err="1" smtClean="0"/>
              <a:t>fijado</a:t>
            </a:r>
            <a:r>
              <a:rPr lang="en-CA" sz="1800" dirty="0" smtClean="0"/>
              <a:t> </a:t>
            </a:r>
            <a:r>
              <a:rPr lang="en-CA" sz="1800" dirty="0" err="1" smtClean="0"/>
              <a:t>en</a:t>
            </a:r>
            <a:r>
              <a:rPr lang="en-CA" sz="1800" dirty="0" smtClean="0"/>
              <a:t> </a:t>
            </a:r>
            <a:r>
              <a:rPr lang="en-CA" sz="1800" dirty="0" err="1" smtClean="0"/>
              <a:t>él</a:t>
            </a:r>
            <a:r>
              <a:rPr lang="en-CA" sz="1800" dirty="0" smtClean="0"/>
              <a:t>.</a:t>
            </a:r>
          </a:p>
          <a:p>
            <a:r>
              <a:rPr lang="en-CA" sz="1800" dirty="0" smtClean="0"/>
              <a:t>El Rey la </a:t>
            </a:r>
            <a:r>
              <a:rPr lang="en-CA" sz="1800" dirty="0" err="1" smtClean="0"/>
              <a:t>deseará</a:t>
            </a:r>
            <a:r>
              <a:rPr lang="en-CA" sz="1800" dirty="0" smtClean="0"/>
              <a:t> </a:t>
            </a:r>
            <a:r>
              <a:rPr lang="en-CA" sz="1800" dirty="0" err="1" smtClean="0"/>
              <a:t>grandemente</a:t>
            </a:r>
            <a:endParaRPr lang="en-CA" sz="1800" dirty="0" smtClean="0"/>
          </a:p>
          <a:p>
            <a:r>
              <a:rPr lang="en-CA" sz="1800" dirty="0" err="1" smtClean="0"/>
              <a:t>Será</a:t>
            </a:r>
            <a:r>
              <a:rPr lang="en-CA" sz="1800" dirty="0" smtClean="0"/>
              <a:t> </a:t>
            </a:r>
            <a:r>
              <a:rPr lang="en-CA" sz="1800" dirty="0" err="1" smtClean="0"/>
              <a:t>bendecida</a:t>
            </a:r>
            <a:r>
              <a:rPr lang="en-CA" sz="1800" dirty="0" smtClean="0"/>
              <a:t> </a:t>
            </a:r>
            <a:r>
              <a:rPr lang="en-CA" sz="1800" dirty="0" err="1" smtClean="0"/>
              <a:t>por</a:t>
            </a:r>
            <a:r>
              <a:rPr lang="en-CA" sz="1800" dirty="0" smtClean="0"/>
              <a:t> el Rey</a:t>
            </a:r>
            <a:endParaRPr lang="en-CA" sz="1800" dirty="0"/>
          </a:p>
        </p:txBody>
      </p:sp>
    </p:spTree>
    <p:extLst>
      <p:ext uri="{BB962C8B-B14F-4D97-AF65-F5344CB8AC3E}">
        <p14:creationId xmlns:p14="http://schemas.microsoft.com/office/powerpoint/2010/main" val="1273345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1000"/>
                                        <p:tgtEl>
                                          <p:spTgt spid="4">
                                            <p:txEl>
                                              <p:pRg st="3" end="3"/>
                                            </p:txEl>
                                          </p:spTgt>
                                        </p:tgtEl>
                                      </p:cBhvr>
                                    </p:animEffect>
                                    <p:anim calcmode="lin" valueType="num">
                                      <p:cBhvr>
                                        <p:cTn id="3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xEl>
                                              <p:pRg st="0" end="0"/>
                                            </p:txEl>
                                          </p:spTgt>
                                        </p:tgtEl>
                                        <p:attrNameLst>
                                          <p:attrName>style.visibility</p:attrName>
                                        </p:attrNameLst>
                                      </p:cBhvr>
                                      <p:to>
                                        <p:strVal val="visible"/>
                                      </p:to>
                                    </p:set>
                                    <p:animEffect transition="in" filter="fade">
                                      <p:cBhvr>
                                        <p:cTn id="44" dur="2000"/>
                                        <p:tgtEl>
                                          <p:spTgt spid="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
                                            <p:txEl>
                                              <p:pRg st="0" end="0"/>
                                            </p:txEl>
                                          </p:spTgt>
                                        </p:tgtEl>
                                        <p:attrNameLst>
                                          <p:attrName>style.visibility</p:attrName>
                                        </p:attrNameLst>
                                      </p:cBhvr>
                                      <p:to>
                                        <p:strVal val="visible"/>
                                      </p:to>
                                    </p:set>
                                    <p:animEffect transition="in" filter="fade">
                                      <p:cBhvr>
                                        <p:cTn id="49" dur="1000"/>
                                        <p:tgtEl>
                                          <p:spTgt spid="8">
                                            <p:txEl>
                                              <p:pRg st="0" end="0"/>
                                            </p:txEl>
                                          </p:spTgt>
                                        </p:tgtEl>
                                      </p:cBhvr>
                                    </p:animEffect>
                                    <p:anim calcmode="lin" valueType="num">
                                      <p:cBhvr>
                                        <p:cTn id="5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grpId="0"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fade">
                                      <p:cBhvr>
                                        <p:cTn id="57" dur="1000"/>
                                        <p:tgtEl>
                                          <p:spTgt spid="8">
                                            <p:txEl>
                                              <p:pRg st="1" end="1"/>
                                            </p:txEl>
                                          </p:spTgt>
                                        </p:tgtEl>
                                      </p:cBhvr>
                                    </p:animEffect>
                                    <p:anim calcmode="lin" valueType="num">
                                      <p:cBhvr>
                                        <p:cTn id="5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8">
                                            <p:txEl>
                                              <p:pRg st="1" end="1"/>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8">
                                            <p:txEl>
                                              <p:pRg st="2" end="2"/>
                                            </p:txEl>
                                          </p:spTgt>
                                        </p:tgtEl>
                                        <p:attrNameLst>
                                          <p:attrName>style.visibility</p:attrName>
                                        </p:attrNameLst>
                                      </p:cBhvr>
                                      <p:to>
                                        <p:strVal val="visible"/>
                                      </p:to>
                                    </p:set>
                                    <p:animEffect transition="in" filter="fade">
                                      <p:cBhvr>
                                        <p:cTn id="65" dur="1000"/>
                                        <p:tgtEl>
                                          <p:spTgt spid="8">
                                            <p:txEl>
                                              <p:pRg st="2" end="2"/>
                                            </p:txEl>
                                          </p:spTgt>
                                        </p:tgtEl>
                                      </p:cBhvr>
                                    </p:animEffect>
                                    <p:anim calcmode="lin" valueType="num">
                                      <p:cBhvr>
                                        <p:cTn id="6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67" dur="900" decel="100000" fill="hold"/>
                                        <p:tgtEl>
                                          <p:spTgt spid="8">
                                            <p:txEl>
                                              <p:pRg st="2" end="2"/>
                                            </p:tx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8">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7" presetClass="entr" presetSubtype="0" fill="hold" grpId="0" nodeType="clickEffect">
                                  <p:stCondLst>
                                    <p:cond delay="0"/>
                                  </p:stCondLst>
                                  <p:childTnLst>
                                    <p:set>
                                      <p:cBhvr>
                                        <p:cTn id="72" dur="1" fill="hold">
                                          <p:stCondLst>
                                            <p:cond delay="0"/>
                                          </p:stCondLst>
                                        </p:cTn>
                                        <p:tgtEl>
                                          <p:spTgt spid="8">
                                            <p:txEl>
                                              <p:pRg st="3" end="3"/>
                                            </p:txEl>
                                          </p:spTgt>
                                        </p:tgtEl>
                                        <p:attrNameLst>
                                          <p:attrName>style.visibility</p:attrName>
                                        </p:attrNameLst>
                                      </p:cBhvr>
                                      <p:to>
                                        <p:strVal val="visible"/>
                                      </p:to>
                                    </p:set>
                                    <p:animEffect transition="in" filter="fade">
                                      <p:cBhvr>
                                        <p:cTn id="73" dur="1000"/>
                                        <p:tgtEl>
                                          <p:spTgt spid="8">
                                            <p:txEl>
                                              <p:pRg st="3" end="3"/>
                                            </p:txEl>
                                          </p:spTgt>
                                        </p:tgtEl>
                                      </p:cBhvr>
                                    </p:animEffect>
                                    <p:anim calcmode="lin" valueType="num">
                                      <p:cBhvr>
                                        <p:cTn id="74"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75" dur="900" decel="100000" fill="hold"/>
                                        <p:tgtEl>
                                          <p:spTgt spid="8">
                                            <p:txEl>
                                              <p:pRg st="3" end="3"/>
                                            </p:txEl>
                                          </p:spTgt>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8">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
                                            <p:txEl>
                                              <p:pRg st="0" end="0"/>
                                            </p:txEl>
                                          </p:spTgt>
                                        </p:tgtEl>
                                        <p:attrNameLst>
                                          <p:attrName>style.visibility</p:attrName>
                                        </p:attrNameLst>
                                      </p:cBhvr>
                                      <p:to>
                                        <p:strVal val="visible"/>
                                      </p:to>
                                    </p:set>
                                    <p:animEffect transition="in" filter="fade">
                                      <p:cBhvr>
                                        <p:cTn id="81" dur="2000"/>
                                        <p:tgtEl>
                                          <p:spTgt spid="11">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7" presetClass="entr" presetSubtype="0" fill="hold" grpId="0" nodeType="clickEffect">
                                  <p:stCondLst>
                                    <p:cond delay="0"/>
                                  </p:stCondLst>
                                  <p:childTnLst>
                                    <p:set>
                                      <p:cBhvr>
                                        <p:cTn id="85" dur="1" fill="hold">
                                          <p:stCondLst>
                                            <p:cond delay="0"/>
                                          </p:stCondLst>
                                        </p:cTn>
                                        <p:tgtEl>
                                          <p:spTgt spid="12">
                                            <p:txEl>
                                              <p:pRg st="0" end="0"/>
                                            </p:txEl>
                                          </p:spTgt>
                                        </p:tgtEl>
                                        <p:attrNameLst>
                                          <p:attrName>style.visibility</p:attrName>
                                        </p:attrNameLst>
                                      </p:cBhvr>
                                      <p:to>
                                        <p:strVal val="visible"/>
                                      </p:to>
                                    </p:set>
                                    <p:animEffect transition="in" filter="fade">
                                      <p:cBhvr>
                                        <p:cTn id="86" dur="1000"/>
                                        <p:tgtEl>
                                          <p:spTgt spid="12">
                                            <p:txEl>
                                              <p:pRg st="0" end="0"/>
                                            </p:txEl>
                                          </p:spTgt>
                                        </p:tgtEl>
                                      </p:cBhvr>
                                    </p:animEffect>
                                    <p:anim calcmode="lin" valueType="num">
                                      <p:cBhvr>
                                        <p:cTn id="8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88" dur="900" decel="100000" fill="hold"/>
                                        <p:tgtEl>
                                          <p:spTgt spid="12">
                                            <p:txEl>
                                              <p:pRg st="0" end="0"/>
                                            </p:txEl>
                                          </p:spTgt>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1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7" presetClass="entr" presetSubtype="0" fill="hold" grpId="0" nodeType="clickEffect">
                                  <p:stCondLst>
                                    <p:cond delay="0"/>
                                  </p:stCondLst>
                                  <p:childTnLst>
                                    <p:set>
                                      <p:cBhvr>
                                        <p:cTn id="93" dur="1" fill="hold">
                                          <p:stCondLst>
                                            <p:cond delay="0"/>
                                          </p:stCondLst>
                                        </p:cTn>
                                        <p:tgtEl>
                                          <p:spTgt spid="12">
                                            <p:txEl>
                                              <p:pRg st="1" end="1"/>
                                            </p:txEl>
                                          </p:spTgt>
                                        </p:tgtEl>
                                        <p:attrNameLst>
                                          <p:attrName>style.visibility</p:attrName>
                                        </p:attrNameLst>
                                      </p:cBhvr>
                                      <p:to>
                                        <p:strVal val="visible"/>
                                      </p:to>
                                    </p:set>
                                    <p:animEffect transition="in" filter="fade">
                                      <p:cBhvr>
                                        <p:cTn id="94" dur="1000"/>
                                        <p:tgtEl>
                                          <p:spTgt spid="12">
                                            <p:txEl>
                                              <p:pRg st="1" end="1"/>
                                            </p:txEl>
                                          </p:spTgt>
                                        </p:tgtEl>
                                      </p:cBhvr>
                                    </p:animEffect>
                                    <p:anim calcmode="lin" valueType="num">
                                      <p:cBhvr>
                                        <p:cTn id="9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96" dur="900" decel="100000" fill="hold"/>
                                        <p:tgtEl>
                                          <p:spTgt spid="12">
                                            <p:txEl>
                                              <p:pRg st="1" end="1"/>
                                            </p:txEl>
                                          </p:spTgt>
                                        </p:tgtEl>
                                        <p:attrNameLst>
                                          <p:attrName>ppt_y</p:attrName>
                                        </p:attrNameLst>
                                      </p:cBhvr>
                                      <p:tavLst>
                                        <p:tav tm="0">
                                          <p:val>
                                            <p:strVal val="#ppt_y+1"/>
                                          </p:val>
                                        </p:tav>
                                        <p:tav tm="100000">
                                          <p:val>
                                            <p:strVal val="#ppt_y-.03"/>
                                          </p:val>
                                        </p:tav>
                                      </p:tavLst>
                                    </p:anim>
                                    <p:anim calcmode="lin" valueType="num">
                                      <p:cBhvr>
                                        <p:cTn id="97" dur="100" accel="100000" fill="hold">
                                          <p:stCondLst>
                                            <p:cond delay="900"/>
                                          </p:stCondLst>
                                        </p:cTn>
                                        <p:tgtEl>
                                          <p:spTgt spid="1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37" presetClass="entr" presetSubtype="0" fill="hold" grpId="0" nodeType="clickEffect">
                                  <p:stCondLst>
                                    <p:cond delay="0"/>
                                  </p:stCondLst>
                                  <p:childTnLst>
                                    <p:set>
                                      <p:cBhvr>
                                        <p:cTn id="101" dur="1" fill="hold">
                                          <p:stCondLst>
                                            <p:cond delay="0"/>
                                          </p:stCondLst>
                                        </p:cTn>
                                        <p:tgtEl>
                                          <p:spTgt spid="12">
                                            <p:txEl>
                                              <p:pRg st="2" end="2"/>
                                            </p:txEl>
                                          </p:spTgt>
                                        </p:tgtEl>
                                        <p:attrNameLst>
                                          <p:attrName>style.visibility</p:attrName>
                                        </p:attrNameLst>
                                      </p:cBhvr>
                                      <p:to>
                                        <p:strVal val="visible"/>
                                      </p:to>
                                    </p:set>
                                    <p:animEffect transition="in" filter="fade">
                                      <p:cBhvr>
                                        <p:cTn id="102" dur="1000"/>
                                        <p:tgtEl>
                                          <p:spTgt spid="12">
                                            <p:txEl>
                                              <p:pRg st="2" end="2"/>
                                            </p:txEl>
                                          </p:spTgt>
                                        </p:tgtEl>
                                      </p:cBhvr>
                                    </p:animEffect>
                                    <p:anim calcmode="lin" valueType="num">
                                      <p:cBhvr>
                                        <p:cTn id="10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04" dur="900" decel="100000" fill="hold"/>
                                        <p:tgtEl>
                                          <p:spTgt spid="12">
                                            <p:txEl>
                                              <p:pRg st="2" end="2"/>
                                            </p:txEl>
                                          </p:spTgt>
                                        </p:tgtEl>
                                        <p:attrNameLst>
                                          <p:attrName>ppt_y</p:attrName>
                                        </p:attrNameLst>
                                      </p:cBhvr>
                                      <p:tavLst>
                                        <p:tav tm="0">
                                          <p:val>
                                            <p:strVal val="#ppt_y+1"/>
                                          </p:val>
                                        </p:tav>
                                        <p:tav tm="100000">
                                          <p:val>
                                            <p:strVal val="#ppt_y-.03"/>
                                          </p:val>
                                        </p:tav>
                                      </p:tavLst>
                                    </p:anim>
                                    <p:anim calcmode="lin" valueType="num">
                                      <p:cBhvr>
                                        <p:cTn id="105" dur="100" accel="100000" fill="hold">
                                          <p:stCondLst>
                                            <p:cond delay="900"/>
                                          </p:stCondLst>
                                        </p:cTn>
                                        <p:tgtEl>
                                          <p:spTgt spid="1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37" presetClass="entr" presetSubtype="0" fill="hold" grpId="0" nodeType="clickEffect">
                                  <p:stCondLst>
                                    <p:cond delay="0"/>
                                  </p:stCondLst>
                                  <p:childTnLst>
                                    <p:set>
                                      <p:cBhvr>
                                        <p:cTn id="109" dur="1" fill="hold">
                                          <p:stCondLst>
                                            <p:cond delay="0"/>
                                          </p:stCondLst>
                                        </p:cTn>
                                        <p:tgtEl>
                                          <p:spTgt spid="12">
                                            <p:txEl>
                                              <p:pRg st="3" end="3"/>
                                            </p:txEl>
                                          </p:spTgt>
                                        </p:tgtEl>
                                        <p:attrNameLst>
                                          <p:attrName>style.visibility</p:attrName>
                                        </p:attrNameLst>
                                      </p:cBhvr>
                                      <p:to>
                                        <p:strVal val="visible"/>
                                      </p:to>
                                    </p:set>
                                    <p:animEffect transition="in" filter="fade">
                                      <p:cBhvr>
                                        <p:cTn id="110" dur="1000"/>
                                        <p:tgtEl>
                                          <p:spTgt spid="12">
                                            <p:txEl>
                                              <p:pRg st="3" end="3"/>
                                            </p:txEl>
                                          </p:spTgt>
                                        </p:tgtEl>
                                      </p:cBhvr>
                                    </p:animEffect>
                                    <p:anim calcmode="lin" valueType="num">
                                      <p:cBhvr>
                                        <p:cTn id="111"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112" dur="900" decel="100000" fill="hold"/>
                                        <p:tgtEl>
                                          <p:spTgt spid="12">
                                            <p:txEl>
                                              <p:pRg st="3" end="3"/>
                                            </p:txEl>
                                          </p:spTgt>
                                        </p:tgtEl>
                                        <p:attrNameLst>
                                          <p:attrName>ppt_y</p:attrName>
                                        </p:attrNameLst>
                                      </p:cBhvr>
                                      <p:tavLst>
                                        <p:tav tm="0">
                                          <p:val>
                                            <p:strVal val="#ppt_y+1"/>
                                          </p:val>
                                        </p:tav>
                                        <p:tav tm="100000">
                                          <p:val>
                                            <p:strVal val="#ppt_y-.03"/>
                                          </p:val>
                                        </p:tav>
                                      </p:tavLst>
                                    </p:anim>
                                    <p:anim calcmode="lin" valueType="num">
                                      <p:cBhvr>
                                        <p:cTn id="113" dur="100" accel="100000" fill="hold">
                                          <p:stCondLst>
                                            <p:cond delay="900"/>
                                          </p:stCondLst>
                                        </p:cTn>
                                        <p:tgtEl>
                                          <p:spTgt spid="1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3">
                                            <p:txEl>
                                              <p:pRg st="0" end="0"/>
                                            </p:txEl>
                                          </p:spTgt>
                                        </p:tgtEl>
                                        <p:attrNameLst>
                                          <p:attrName>style.visibility</p:attrName>
                                        </p:attrNameLst>
                                      </p:cBhvr>
                                      <p:to>
                                        <p:strVal val="visible"/>
                                      </p:to>
                                    </p:set>
                                    <p:animEffect transition="in" filter="fade">
                                      <p:cBhvr>
                                        <p:cTn id="118" dur="2000"/>
                                        <p:tgtEl>
                                          <p:spTgt spid="13">
                                            <p:txEl>
                                              <p:pRg st="0" end="0"/>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37" presetClass="entr" presetSubtype="0" fill="hold" grpId="0" nodeType="clickEffect">
                                  <p:stCondLst>
                                    <p:cond delay="0"/>
                                  </p:stCondLst>
                                  <p:childTnLst>
                                    <p:set>
                                      <p:cBhvr>
                                        <p:cTn id="122" dur="1" fill="hold">
                                          <p:stCondLst>
                                            <p:cond delay="0"/>
                                          </p:stCondLst>
                                        </p:cTn>
                                        <p:tgtEl>
                                          <p:spTgt spid="14">
                                            <p:txEl>
                                              <p:pRg st="0" end="0"/>
                                            </p:txEl>
                                          </p:spTgt>
                                        </p:tgtEl>
                                        <p:attrNameLst>
                                          <p:attrName>style.visibility</p:attrName>
                                        </p:attrNameLst>
                                      </p:cBhvr>
                                      <p:to>
                                        <p:strVal val="visible"/>
                                      </p:to>
                                    </p:set>
                                    <p:animEffect transition="in" filter="fade">
                                      <p:cBhvr>
                                        <p:cTn id="123" dur="1000"/>
                                        <p:tgtEl>
                                          <p:spTgt spid="14">
                                            <p:txEl>
                                              <p:pRg st="0" end="0"/>
                                            </p:txEl>
                                          </p:spTgt>
                                        </p:tgtEl>
                                      </p:cBhvr>
                                    </p:animEffect>
                                    <p:anim calcmode="lin" valueType="num">
                                      <p:cBhvr>
                                        <p:cTn id="12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5" dur="90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126" dur="100" accel="100000" fill="hold">
                                          <p:stCondLst>
                                            <p:cond delay="90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37" presetClass="entr" presetSubtype="0" fill="hold" grpId="0" nodeType="clickEffect">
                                  <p:stCondLst>
                                    <p:cond delay="0"/>
                                  </p:stCondLst>
                                  <p:childTnLst>
                                    <p:set>
                                      <p:cBhvr>
                                        <p:cTn id="130" dur="1" fill="hold">
                                          <p:stCondLst>
                                            <p:cond delay="0"/>
                                          </p:stCondLst>
                                        </p:cTn>
                                        <p:tgtEl>
                                          <p:spTgt spid="14">
                                            <p:txEl>
                                              <p:pRg st="1" end="1"/>
                                            </p:txEl>
                                          </p:spTgt>
                                        </p:tgtEl>
                                        <p:attrNameLst>
                                          <p:attrName>style.visibility</p:attrName>
                                        </p:attrNameLst>
                                      </p:cBhvr>
                                      <p:to>
                                        <p:strVal val="visible"/>
                                      </p:to>
                                    </p:set>
                                    <p:animEffect transition="in" filter="fade">
                                      <p:cBhvr>
                                        <p:cTn id="131" dur="1000"/>
                                        <p:tgtEl>
                                          <p:spTgt spid="14">
                                            <p:txEl>
                                              <p:pRg st="1" end="1"/>
                                            </p:txEl>
                                          </p:spTgt>
                                        </p:tgtEl>
                                      </p:cBhvr>
                                    </p:animEffect>
                                    <p:anim calcmode="lin" valueType="num">
                                      <p:cBhvr>
                                        <p:cTn id="132"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33" dur="900" decel="100000" fill="hold"/>
                                        <p:tgtEl>
                                          <p:spTgt spid="14">
                                            <p:txEl>
                                              <p:pRg st="1" end="1"/>
                                            </p:txEl>
                                          </p:spTgt>
                                        </p:tgtEl>
                                        <p:attrNameLst>
                                          <p:attrName>ppt_y</p:attrName>
                                        </p:attrNameLst>
                                      </p:cBhvr>
                                      <p:tavLst>
                                        <p:tav tm="0">
                                          <p:val>
                                            <p:strVal val="#ppt_y+1"/>
                                          </p:val>
                                        </p:tav>
                                        <p:tav tm="100000">
                                          <p:val>
                                            <p:strVal val="#ppt_y-.03"/>
                                          </p:val>
                                        </p:tav>
                                      </p:tavLst>
                                    </p:anim>
                                    <p:anim calcmode="lin" valueType="num">
                                      <p:cBhvr>
                                        <p:cTn id="134" dur="100" accel="100000" fill="hold">
                                          <p:stCondLst>
                                            <p:cond delay="900"/>
                                          </p:stCondLst>
                                        </p:cTn>
                                        <p:tgtEl>
                                          <p:spTgt spid="14">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37" presetClass="entr" presetSubtype="0" fill="hold" grpId="0" nodeType="clickEffect">
                                  <p:stCondLst>
                                    <p:cond delay="0"/>
                                  </p:stCondLst>
                                  <p:childTnLst>
                                    <p:set>
                                      <p:cBhvr>
                                        <p:cTn id="138" dur="1" fill="hold">
                                          <p:stCondLst>
                                            <p:cond delay="0"/>
                                          </p:stCondLst>
                                        </p:cTn>
                                        <p:tgtEl>
                                          <p:spTgt spid="14">
                                            <p:txEl>
                                              <p:pRg st="2" end="2"/>
                                            </p:txEl>
                                          </p:spTgt>
                                        </p:tgtEl>
                                        <p:attrNameLst>
                                          <p:attrName>style.visibility</p:attrName>
                                        </p:attrNameLst>
                                      </p:cBhvr>
                                      <p:to>
                                        <p:strVal val="visible"/>
                                      </p:to>
                                    </p:set>
                                    <p:animEffect transition="in" filter="fade">
                                      <p:cBhvr>
                                        <p:cTn id="139" dur="1000"/>
                                        <p:tgtEl>
                                          <p:spTgt spid="14">
                                            <p:txEl>
                                              <p:pRg st="2" end="2"/>
                                            </p:txEl>
                                          </p:spTgt>
                                        </p:tgtEl>
                                      </p:cBhvr>
                                    </p:animEffect>
                                    <p:anim calcmode="lin" valueType="num">
                                      <p:cBhvr>
                                        <p:cTn id="140"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41" dur="900" decel="100000" fill="hold"/>
                                        <p:tgtEl>
                                          <p:spTgt spid="14">
                                            <p:txEl>
                                              <p:pRg st="2" end="2"/>
                                            </p:txEl>
                                          </p:spTgt>
                                        </p:tgtEl>
                                        <p:attrNameLst>
                                          <p:attrName>ppt_y</p:attrName>
                                        </p:attrNameLst>
                                      </p:cBhvr>
                                      <p:tavLst>
                                        <p:tav tm="0">
                                          <p:val>
                                            <p:strVal val="#ppt_y+1"/>
                                          </p:val>
                                        </p:tav>
                                        <p:tav tm="100000">
                                          <p:val>
                                            <p:strVal val="#ppt_y-.03"/>
                                          </p:val>
                                        </p:tav>
                                      </p:tavLst>
                                    </p:anim>
                                    <p:anim calcmode="lin" valueType="num">
                                      <p:cBhvr>
                                        <p:cTn id="142" dur="100" accel="100000" fill="hold">
                                          <p:stCondLst>
                                            <p:cond delay="900"/>
                                          </p:stCondLst>
                                        </p:cTn>
                                        <p:tgtEl>
                                          <p:spTgt spid="1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37" presetClass="entr" presetSubtype="0" fill="hold" grpId="0" nodeType="clickEffect">
                                  <p:stCondLst>
                                    <p:cond delay="0"/>
                                  </p:stCondLst>
                                  <p:childTnLst>
                                    <p:set>
                                      <p:cBhvr>
                                        <p:cTn id="146" dur="1" fill="hold">
                                          <p:stCondLst>
                                            <p:cond delay="0"/>
                                          </p:stCondLst>
                                        </p:cTn>
                                        <p:tgtEl>
                                          <p:spTgt spid="14">
                                            <p:txEl>
                                              <p:pRg st="3" end="3"/>
                                            </p:txEl>
                                          </p:spTgt>
                                        </p:tgtEl>
                                        <p:attrNameLst>
                                          <p:attrName>style.visibility</p:attrName>
                                        </p:attrNameLst>
                                      </p:cBhvr>
                                      <p:to>
                                        <p:strVal val="visible"/>
                                      </p:to>
                                    </p:set>
                                    <p:animEffect transition="in" filter="fade">
                                      <p:cBhvr>
                                        <p:cTn id="147" dur="1000"/>
                                        <p:tgtEl>
                                          <p:spTgt spid="14">
                                            <p:txEl>
                                              <p:pRg st="3" end="3"/>
                                            </p:txEl>
                                          </p:spTgt>
                                        </p:tgtEl>
                                      </p:cBhvr>
                                    </p:animEffect>
                                    <p:anim calcmode="lin" valueType="num">
                                      <p:cBhvr>
                                        <p:cTn id="148"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149" dur="900" decel="100000" fill="hold"/>
                                        <p:tgtEl>
                                          <p:spTgt spid="14">
                                            <p:txEl>
                                              <p:pRg st="3" end="3"/>
                                            </p:txEl>
                                          </p:spTgt>
                                        </p:tgtEl>
                                        <p:attrNameLst>
                                          <p:attrName>ppt_y</p:attrName>
                                        </p:attrNameLst>
                                      </p:cBhvr>
                                      <p:tavLst>
                                        <p:tav tm="0">
                                          <p:val>
                                            <p:strVal val="#ppt_y+1"/>
                                          </p:val>
                                        </p:tav>
                                        <p:tav tm="100000">
                                          <p:val>
                                            <p:strVal val="#ppt_y-.03"/>
                                          </p:val>
                                        </p:tav>
                                      </p:tavLst>
                                    </p:anim>
                                    <p:anim calcmode="lin" valueType="num">
                                      <p:cBhvr>
                                        <p:cTn id="150" dur="100" accel="100000" fill="hold">
                                          <p:stCondLst>
                                            <p:cond delay="900"/>
                                          </p:stCondLst>
                                        </p:cTn>
                                        <p:tgtEl>
                                          <p:spTgt spid="14">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7" grpId="0" build="p"/>
      <p:bldP spid="8" grpId="0" build="p"/>
      <p:bldP spid="11" grpId="0" build="p"/>
      <p:bldP spid="12" grpId="0" build="p"/>
      <p:bldP spid="13" grpId="0" build="p"/>
      <p:bldP spid="14"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83" y="452718"/>
            <a:ext cx="8161705" cy="827442"/>
          </a:xfrm>
        </p:spPr>
        <p:txBody>
          <a:bodyPr>
            <a:normAutofit/>
          </a:bodyPr>
          <a:lstStyle/>
          <a:p>
            <a:pPr algn="ctr"/>
            <a:r>
              <a:rPr lang="en-CA" i="1" dirty="0"/>
              <a:t> </a:t>
            </a:r>
            <a:r>
              <a:rPr lang="en-CA" sz="3400" dirty="0"/>
              <a:t>Ephesians 5:25-27, 30-32 / </a:t>
            </a:r>
            <a:r>
              <a:rPr lang="en-CA" sz="3600" i="1" dirty="0"/>
              <a:t> </a:t>
            </a:r>
            <a:r>
              <a:rPr lang="en-CA" sz="3400" dirty="0" smtClean="0"/>
              <a:t>EFESIOS </a:t>
            </a:r>
            <a:r>
              <a:rPr lang="en-CA" sz="3400" dirty="0"/>
              <a:t>5:25-27, 30-32</a:t>
            </a:r>
          </a:p>
        </p:txBody>
      </p:sp>
      <p:sp>
        <p:nvSpPr>
          <p:cNvPr id="3" name="Content Placeholder 2"/>
          <p:cNvSpPr>
            <a:spLocks noGrp="1"/>
          </p:cNvSpPr>
          <p:nvPr>
            <p:ph idx="1"/>
          </p:nvPr>
        </p:nvSpPr>
        <p:spPr>
          <a:xfrm>
            <a:off x="731521" y="1397727"/>
            <a:ext cx="3747882" cy="4794068"/>
          </a:xfrm>
        </p:spPr>
        <p:txBody>
          <a:bodyPr>
            <a:normAutofit fontScale="85000" lnSpcReduction="20000"/>
          </a:bodyPr>
          <a:lstStyle/>
          <a:p>
            <a:pPr>
              <a:lnSpc>
                <a:spcPct val="110000"/>
              </a:lnSpc>
              <a:buNone/>
            </a:pPr>
            <a:r>
              <a:rPr lang="en-CA" sz="2600" i="1" dirty="0"/>
              <a:t>“Husbands, love your wives, just as Christ also loved the church and gave Himself for her,</a:t>
            </a:r>
          </a:p>
          <a:p>
            <a:pPr>
              <a:lnSpc>
                <a:spcPct val="110000"/>
              </a:lnSpc>
              <a:buNone/>
            </a:pPr>
            <a:r>
              <a:rPr lang="en-CA" sz="2600" i="1" dirty="0"/>
              <a:t>  that He might sanctify and cleanse her with the washing of water by the word,</a:t>
            </a:r>
          </a:p>
          <a:p>
            <a:pPr>
              <a:lnSpc>
                <a:spcPct val="110000"/>
              </a:lnSpc>
              <a:buNone/>
            </a:pPr>
            <a:r>
              <a:rPr lang="en-CA" sz="2600" i="1" dirty="0"/>
              <a:t>  that He might present her to Himself a glorious church, not having spot or wrinkle or any such thing, but that she should be holy and without blemish…”</a:t>
            </a:r>
            <a:endParaRPr lang="en-CA" sz="2600" dirty="0"/>
          </a:p>
        </p:txBody>
      </p:sp>
      <p:sp>
        <p:nvSpPr>
          <p:cNvPr id="4" name="Content Placeholder 2">
            <a:extLst>
              <a:ext uri="{FF2B5EF4-FFF2-40B4-BE49-F238E27FC236}">
                <a16:creationId xmlns:a16="http://schemas.microsoft.com/office/drawing/2014/main" xmlns="" id="{8203F028-E10F-F3FC-E52A-99D86EB0703A}"/>
              </a:ext>
            </a:extLst>
          </p:cNvPr>
          <p:cNvSpPr txBox="1">
            <a:spLocks/>
          </p:cNvSpPr>
          <p:nvPr/>
        </p:nvSpPr>
        <p:spPr>
          <a:xfrm>
            <a:off x="4664597" y="1397727"/>
            <a:ext cx="3747882" cy="4794068"/>
          </a:xfrm>
          <a:prstGeom prst="rect">
            <a:avLst/>
          </a:prstGeom>
        </p:spPr>
        <p:txBody>
          <a:bodyPr vert="horz" lIns="91440" tIns="45720" rIns="91440" bIns="45720" rtlCol="0">
            <a:normAutofit fontScale="850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nSpc>
                <a:spcPct val="110000"/>
              </a:lnSpc>
              <a:buNone/>
            </a:pPr>
            <a:r>
              <a:rPr lang="en-CA" sz="2600" i="1" dirty="0" smtClean="0"/>
              <a:t>“</a:t>
            </a:r>
            <a:r>
              <a:rPr lang="es-ES" sz="2600" i="1" dirty="0"/>
              <a:t>Maridos, amen a sus mujeres, así como Cristo amó a la iglesia y se dio Él mismo por ella, </a:t>
            </a:r>
          </a:p>
          <a:p>
            <a:pPr>
              <a:lnSpc>
                <a:spcPct val="110000"/>
              </a:lnSpc>
              <a:buNone/>
            </a:pPr>
            <a:r>
              <a:rPr lang="es-ES" sz="2600" i="1" dirty="0" smtClean="0"/>
              <a:t>para </a:t>
            </a:r>
            <a:r>
              <a:rPr lang="es-ES" sz="2600" i="1" dirty="0"/>
              <a:t>santificarla, habiéndola purificado por el lavamiento del agua con la palabra, </a:t>
            </a:r>
          </a:p>
          <a:p>
            <a:pPr>
              <a:lnSpc>
                <a:spcPct val="110000"/>
              </a:lnSpc>
              <a:buNone/>
            </a:pPr>
            <a:r>
              <a:rPr lang="es-ES" sz="2600" i="1" dirty="0" smtClean="0"/>
              <a:t>a </a:t>
            </a:r>
            <a:r>
              <a:rPr lang="es-ES" sz="2600" i="1" dirty="0"/>
              <a:t>fin de presentársela a sí mismo, una iglesia en toda su gloria, sin que tenga mancha ni arruga ni cosa semejante, sino que fuera santa e inmaculada.</a:t>
            </a:r>
            <a:r>
              <a:rPr lang="en-CA" sz="2600" i="1" dirty="0" smtClean="0"/>
              <a:t>…”</a:t>
            </a:r>
            <a:endParaRPr lang="en-CA" sz="2600" dirty="0"/>
          </a:p>
        </p:txBody>
      </p:sp>
    </p:spTree>
    <p:extLst>
      <p:ext uri="{BB962C8B-B14F-4D97-AF65-F5344CB8AC3E}">
        <p14:creationId xmlns:p14="http://schemas.microsoft.com/office/powerpoint/2010/main" val="645264682"/>
      </p:ext>
    </p:extLst>
  </p:cSld>
  <p:clrMapOvr>
    <a:masterClrMapping/>
  </p:clrMapOvr>
  <p:transition>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83" y="452718"/>
            <a:ext cx="8161705" cy="827442"/>
          </a:xfrm>
        </p:spPr>
        <p:txBody>
          <a:bodyPr>
            <a:normAutofit/>
          </a:bodyPr>
          <a:lstStyle/>
          <a:p>
            <a:pPr algn="ctr"/>
            <a:r>
              <a:rPr lang="en-CA" i="1" dirty="0"/>
              <a:t> </a:t>
            </a:r>
            <a:r>
              <a:rPr lang="en-CA" sz="3400" dirty="0"/>
              <a:t>Ephesians 5:25-27, 30-32 / </a:t>
            </a:r>
            <a:r>
              <a:rPr lang="en-CA" sz="3600" i="1" dirty="0"/>
              <a:t> </a:t>
            </a:r>
            <a:r>
              <a:rPr lang="en-CA" sz="3400" dirty="0" smtClean="0"/>
              <a:t>EFESIOs </a:t>
            </a:r>
            <a:r>
              <a:rPr lang="en-CA" sz="3400" dirty="0"/>
              <a:t>5:25-27, 30-32</a:t>
            </a:r>
          </a:p>
        </p:txBody>
      </p:sp>
      <p:sp>
        <p:nvSpPr>
          <p:cNvPr id="3" name="Content Placeholder 2"/>
          <p:cNvSpPr>
            <a:spLocks noGrp="1"/>
          </p:cNvSpPr>
          <p:nvPr>
            <p:ph idx="1"/>
          </p:nvPr>
        </p:nvSpPr>
        <p:spPr>
          <a:xfrm>
            <a:off x="731521" y="1397727"/>
            <a:ext cx="3747882" cy="4794068"/>
          </a:xfrm>
        </p:spPr>
        <p:txBody>
          <a:bodyPr>
            <a:normAutofit/>
          </a:bodyPr>
          <a:lstStyle/>
          <a:p>
            <a:pPr>
              <a:lnSpc>
                <a:spcPct val="110000"/>
              </a:lnSpc>
              <a:buNone/>
            </a:pPr>
            <a:r>
              <a:rPr lang="en-CA" i="1" dirty="0"/>
              <a:t>“…For we are members of His body, of His flesh and of His bones.</a:t>
            </a:r>
          </a:p>
          <a:p>
            <a:pPr>
              <a:lnSpc>
                <a:spcPct val="110000"/>
              </a:lnSpc>
              <a:buNone/>
            </a:pPr>
            <a:r>
              <a:rPr lang="en-CA" i="1" dirty="0"/>
              <a:t>  </a:t>
            </a:r>
            <a:r>
              <a:rPr lang="en-CA" dirty="0"/>
              <a:t>“For this reason a man shall leave his father and mother and be joined to his wife, and the two shall become one flesh.”</a:t>
            </a:r>
          </a:p>
          <a:p>
            <a:pPr>
              <a:lnSpc>
                <a:spcPct val="110000"/>
              </a:lnSpc>
              <a:buNone/>
            </a:pPr>
            <a:r>
              <a:rPr lang="en-CA" i="1" dirty="0"/>
              <a:t>  </a:t>
            </a:r>
            <a:r>
              <a:rPr lang="en-CA" i="1" u="sng" dirty="0"/>
              <a:t>This is a great mystery, but I speak concerning Christ and the church.”</a:t>
            </a:r>
          </a:p>
        </p:txBody>
      </p:sp>
      <p:sp>
        <p:nvSpPr>
          <p:cNvPr id="4" name="Content Placeholder 2">
            <a:extLst>
              <a:ext uri="{FF2B5EF4-FFF2-40B4-BE49-F238E27FC236}">
                <a16:creationId xmlns:a16="http://schemas.microsoft.com/office/drawing/2014/main" xmlns="" id="{8203F028-E10F-F3FC-E52A-99D86EB0703A}"/>
              </a:ext>
            </a:extLst>
          </p:cNvPr>
          <p:cNvSpPr txBox="1">
            <a:spLocks/>
          </p:cNvSpPr>
          <p:nvPr/>
        </p:nvSpPr>
        <p:spPr>
          <a:xfrm>
            <a:off x="4664597" y="1397727"/>
            <a:ext cx="3747882" cy="4794068"/>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nSpc>
                <a:spcPct val="110000"/>
              </a:lnSpc>
              <a:buNone/>
            </a:pPr>
            <a:r>
              <a:rPr lang="en-CA" i="1" dirty="0" smtClean="0"/>
              <a:t>“…</a:t>
            </a:r>
            <a:r>
              <a:rPr lang="es-ES" i="1" dirty="0"/>
              <a:t>porque somos miembros de Su cuerpo</a:t>
            </a:r>
            <a:r>
              <a:rPr lang="es-ES" i="1" dirty="0" smtClean="0"/>
              <a:t>.</a:t>
            </a:r>
          </a:p>
          <a:p>
            <a:pPr>
              <a:lnSpc>
                <a:spcPct val="110000"/>
              </a:lnSpc>
              <a:buNone/>
            </a:pPr>
            <a:r>
              <a:rPr lang="en-CA" dirty="0" smtClean="0"/>
              <a:t>“</a:t>
            </a:r>
            <a:r>
              <a:rPr lang="es-ES" dirty="0"/>
              <a:t>POR ESTO EL HOMBRE DEJARÁ A SU PADRE Y A SU MADRE, Y SE UNIRÁ A SU MUJER, Y LOS DOS SERÁN UNA SOLA </a:t>
            </a:r>
            <a:r>
              <a:rPr lang="es-ES" dirty="0" smtClean="0"/>
              <a:t>CARNE.</a:t>
            </a:r>
            <a:endParaRPr lang="en-CA" dirty="0"/>
          </a:p>
          <a:p>
            <a:pPr>
              <a:lnSpc>
                <a:spcPct val="110000"/>
              </a:lnSpc>
              <a:buNone/>
            </a:pPr>
            <a:r>
              <a:rPr lang="en-CA" i="1" dirty="0"/>
              <a:t>  </a:t>
            </a:r>
            <a:r>
              <a:rPr lang="en-CA" i="1" dirty="0" smtClean="0"/>
              <a:t>“</a:t>
            </a:r>
            <a:r>
              <a:rPr lang="es-ES" i="1" u="sng" dirty="0" smtClean="0"/>
              <a:t>Grande </a:t>
            </a:r>
            <a:r>
              <a:rPr lang="es-ES" i="1" u="sng" dirty="0"/>
              <a:t>es este misterio, pero hablo con referencia a Cristo y a la </a:t>
            </a:r>
            <a:r>
              <a:rPr lang="es-ES" i="1" u="sng" dirty="0" smtClean="0"/>
              <a:t>iglesia</a:t>
            </a:r>
            <a:r>
              <a:rPr lang="en-CA" i="1" u="sng" dirty="0" smtClean="0"/>
              <a:t>”.</a:t>
            </a:r>
            <a:endParaRPr lang="en-CA" i="1" u="sng" dirty="0"/>
          </a:p>
        </p:txBody>
      </p:sp>
    </p:spTree>
    <p:extLst>
      <p:ext uri="{BB962C8B-B14F-4D97-AF65-F5344CB8AC3E}">
        <p14:creationId xmlns:p14="http://schemas.microsoft.com/office/powerpoint/2010/main" val="1136914406"/>
      </p:ext>
    </p:extLst>
  </p:cSld>
  <p:clrMapOvr>
    <a:masterClrMapping/>
  </p:clrMapOvr>
  <p:transition>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765434"/>
          </a:xfrm>
        </p:spPr>
        <p:txBody>
          <a:bodyPr/>
          <a:lstStyle/>
          <a:p>
            <a:pPr algn="ctr"/>
            <a:r>
              <a:rPr lang="en-CA" dirty="0"/>
              <a:t>Psalm 45 / </a:t>
            </a:r>
            <a:r>
              <a:rPr lang="en-CA" dirty="0" smtClean="0"/>
              <a:t>SALMO </a:t>
            </a:r>
            <a:r>
              <a:rPr lang="en-CA" dirty="0"/>
              <a:t>45</a:t>
            </a:r>
          </a:p>
        </p:txBody>
      </p:sp>
      <p:sp>
        <p:nvSpPr>
          <p:cNvPr id="3" name="Text Placeholder 2"/>
          <p:cNvSpPr>
            <a:spLocks noGrp="1"/>
          </p:cNvSpPr>
          <p:nvPr>
            <p:ph type="body" idx="1"/>
          </p:nvPr>
        </p:nvSpPr>
        <p:spPr>
          <a:xfrm>
            <a:off x="685800" y="1250066"/>
            <a:ext cx="3657600" cy="640080"/>
          </a:xfrm>
        </p:spPr>
        <p:txBody>
          <a:bodyPr/>
          <a:lstStyle/>
          <a:p>
            <a:pPr algn="ctr"/>
            <a:r>
              <a:rPr lang="en-CA" dirty="0"/>
              <a:t>The King (v.2-9)</a:t>
            </a:r>
          </a:p>
        </p:txBody>
      </p:sp>
      <p:sp>
        <p:nvSpPr>
          <p:cNvPr id="4" name="Content Placeholder 3"/>
          <p:cNvSpPr>
            <a:spLocks noGrp="1"/>
          </p:cNvSpPr>
          <p:nvPr>
            <p:ph sz="half" idx="2"/>
          </p:nvPr>
        </p:nvSpPr>
        <p:spPr>
          <a:xfrm>
            <a:off x="685800" y="1907178"/>
            <a:ext cx="3657600" cy="1785146"/>
          </a:xfrm>
        </p:spPr>
        <p:txBody>
          <a:bodyPr>
            <a:normAutofit/>
          </a:bodyPr>
          <a:lstStyle/>
          <a:p>
            <a:r>
              <a:rPr lang="en-CA" dirty="0"/>
              <a:t>Strong and Majestic</a:t>
            </a:r>
          </a:p>
          <a:p>
            <a:r>
              <a:rPr lang="en-CA" dirty="0"/>
              <a:t>Honorable and Benevolent</a:t>
            </a:r>
          </a:p>
          <a:p>
            <a:r>
              <a:rPr lang="en-CA" dirty="0"/>
              <a:t>Blessed / Anointed by God</a:t>
            </a:r>
          </a:p>
          <a:p>
            <a:r>
              <a:rPr lang="en-CA" dirty="0"/>
              <a:t>Most Excellent Among Men</a:t>
            </a:r>
          </a:p>
        </p:txBody>
      </p:sp>
      <p:sp>
        <p:nvSpPr>
          <p:cNvPr id="7" name="Text Placeholder 2">
            <a:extLst>
              <a:ext uri="{FF2B5EF4-FFF2-40B4-BE49-F238E27FC236}">
                <a16:creationId xmlns:a16="http://schemas.microsoft.com/office/drawing/2014/main" xmlns="" id="{1323131D-8AAE-A4B4-582F-BFB0663F0121}"/>
              </a:ext>
            </a:extLst>
          </p:cNvPr>
          <p:cNvSpPr txBox="1">
            <a:spLocks/>
          </p:cNvSpPr>
          <p:nvPr/>
        </p:nvSpPr>
        <p:spPr>
          <a:xfrm>
            <a:off x="4940038" y="1250066"/>
            <a:ext cx="365760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D34817">
                  <a:lumMod val="75000"/>
                </a:srgbClr>
              </a:buClr>
              <a:buSzPct val="85000"/>
              <a:buFont typeface="Wingdings" pitchFamily="2" charset="2"/>
              <a:buNone/>
              <a:tabLst/>
              <a:defRPr/>
            </a:pPr>
            <a:r>
              <a:rPr kumimoji="0" lang="en-CA" sz="2000" b="1" i="0" u="none" strike="noStrike" kern="1200" cap="none" spc="0" normalizeH="0" baseline="0" noProof="0" dirty="0" smtClean="0">
                <a:ln>
                  <a:noFill/>
                </a:ln>
                <a:solidFill>
                  <a:srgbClr val="D34817">
                    <a:lumMod val="75000"/>
                  </a:srgbClr>
                </a:solidFill>
                <a:effectLst/>
                <a:uLnTx/>
                <a:uFillTx/>
                <a:latin typeface="Rockwell" panose="02060603020205020403"/>
                <a:ea typeface="+mn-ea"/>
                <a:cs typeface="+mn-cs"/>
              </a:rPr>
              <a:t>El Rey (vv. 2-9</a:t>
            </a:r>
            <a:r>
              <a:rPr kumimoji="0" lang="en-CA" sz="2000" b="1" i="0" u="none" strike="noStrike" kern="1200" cap="none" spc="0" normalizeH="0" baseline="0" noProof="0" dirty="0">
                <a:ln>
                  <a:noFill/>
                </a:ln>
                <a:solidFill>
                  <a:srgbClr val="D34817">
                    <a:lumMod val="75000"/>
                  </a:srgbClr>
                </a:solidFill>
                <a:effectLst/>
                <a:uLnTx/>
                <a:uFillTx/>
                <a:latin typeface="Rockwell" panose="02060603020205020403"/>
                <a:ea typeface="+mn-ea"/>
                <a:cs typeface="+mn-cs"/>
              </a:rPr>
              <a:t>)</a:t>
            </a:r>
          </a:p>
        </p:txBody>
      </p:sp>
      <p:sp>
        <p:nvSpPr>
          <p:cNvPr id="8" name="Content Placeholder 3">
            <a:extLst>
              <a:ext uri="{FF2B5EF4-FFF2-40B4-BE49-F238E27FC236}">
                <a16:creationId xmlns:a16="http://schemas.microsoft.com/office/drawing/2014/main" xmlns="" id="{741BA446-633D-2909-2B79-D0059D4E206A}"/>
              </a:ext>
            </a:extLst>
          </p:cNvPr>
          <p:cNvSpPr txBox="1">
            <a:spLocks/>
          </p:cNvSpPr>
          <p:nvPr/>
        </p:nvSpPr>
        <p:spPr>
          <a:xfrm>
            <a:off x="4800600" y="1890146"/>
            <a:ext cx="3657600" cy="178514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nSpc>
                <a:spcPct val="80000"/>
              </a:lnSpc>
            </a:pPr>
            <a:r>
              <a:rPr lang="en-CA" sz="1900" dirty="0" err="1"/>
              <a:t>Fuerte</a:t>
            </a:r>
            <a:r>
              <a:rPr lang="en-CA" sz="1900" dirty="0"/>
              <a:t> y </a:t>
            </a:r>
            <a:r>
              <a:rPr lang="en-CA" sz="1900" dirty="0" err="1"/>
              <a:t>majestuoso</a:t>
            </a:r>
            <a:endParaRPr lang="en-CA" sz="1900" dirty="0"/>
          </a:p>
          <a:p>
            <a:pPr>
              <a:lnSpc>
                <a:spcPct val="80000"/>
              </a:lnSpc>
            </a:pPr>
            <a:r>
              <a:rPr lang="en-CA" sz="1900" dirty="0"/>
              <a:t>Honorable y </a:t>
            </a:r>
            <a:r>
              <a:rPr lang="en-CA" sz="1900" dirty="0" err="1"/>
              <a:t>benevolente</a:t>
            </a:r>
            <a:endParaRPr lang="en-CA" sz="1900" dirty="0"/>
          </a:p>
          <a:p>
            <a:pPr>
              <a:lnSpc>
                <a:spcPct val="80000"/>
              </a:lnSpc>
            </a:pPr>
            <a:r>
              <a:rPr lang="en-CA" sz="1900" dirty="0" err="1" smtClean="0"/>
              <a:t>Bendecido</a:t>
            </a:r>
            <a:r>
              <a:rPr lang="en-CA" sz="1900" dirty="0" smtClean="0"/>
              <a:t> </a:t>
            </a:r>
            <a:r>
              <a:rPr lang="en-CA" sz="1900" dirty="0"/>
              <a:t>/ </a:t>
            </a:r>
            <a:r>
              <a:rPr lang="en-CA" sz="1900" dirty="0" err="1"/>
              <a:t>Ungido</a:t>
            </a:r>
            <a:r>
              <a:rPr lang="en-CA" sz="1900" dirty="0"/>
              <a:t> </a:t>
            </a:r>
            <a:r>
              <a:rPr lang="en-CA" sz="1900" dirty="0" err="1"/>
              <a:t>por</a:t>
            </a:r>
            <a:r>
              <a:rPr lang="en-CA" sz="1900" dirty="0"/>
              <a:t> Dios</a:t>
            </a:r>
          </a:p>
          <a:p>
            <a:pPr>
              <a:lnSpc>
                <a:spcPct val="80000"/>
              </a:lnSpc>
            </a:pPr>
            <a:r>
              <a:rPr lang="en-CA" sz="1900" dirty="0"/>
              <a:t>El </a:t>
            </a:r>
            <a:r>
              <a:rPr lang="es-ES" sz="1900" dirty="0"/>
              <a:t>más excelente entre los hombres</a:t>
            </a:r>
            <a:endParaRPr lang="en-CA" sz="1900" dirty="0"/>
          </a:p>
        </p:txBody>
      </p:sp>
      <p:sp>
        <p:nvSpPr>
          <p:cNvPr id="11" name="Text Placeholder 4">
            <a:extLst>
              <a:ext uri="{FF2B5EF4-FFF2-40B4-BE49-F238E27FC236}">
                <a16:creationId xmlns:a16="http://schemas.microsoft.com/office/drawing/2014/main" xmlns="" id="{A1A195CF-6959-686A-A8F2-1EEF1571AD58}"/>
              </a:ext>
            </a:extLst>
          </p:cNvPr>
          <p:cNvSpPr>
            <a:spLocks noGrp="1"/>
          </p:cNvSpPr>
          <p:nvPr>
            <p:ph type="body" sz="quarter" idx="3"/>
          </p:nvPr>
        </p:nvSpPr>
        <p:spPr>
          <a:xfrm>
            <a:off x="820681" y="3547261"/>
            <a:ext cx="3387838" cy="576262"/>
          </a:xfrm>
        </p:spPr>
        <p:txBody>
          <a:bodyPr/>
          <a:lstStyle/>
          <a:p>
            <a:pPr algn="ctr"/>
            <a:r>
              <a:rPr lang="en-CA" dirty="0"/>
              <a:t>The Queen (v.10-17)</a:t>
            </a:r>
          </a:p>
        </p:txBody>
      </p:sp>
      <p:sp>
        <p:nvSpPr>
          <p:cNvPr id="12" name="Content Placeholder 5">
            <a:extLst>
              <a:ext uri="{FF2B5EF4-FFF2-40B4-BE49-F238E27FC236}">
                <a16:creationId xmlns:a16="http://schemas.microsoft.com/office/drawing/2014/main" xmlns="" id="{CD6DFCDA-CCE5-8619-61B8-984DB8237EDC}"/>
              </a:ext>
            </a:extLst>
          </p:cNvPr>
          <p:cNvSpPr>
            <a:spLocks noGrp="1"/>
          </p:cNvSpPr>
          <p:nvPr>
            <p:ph sz="quarter" idx="4"/>
          </p:nvPr>
        </p:nvSpPr>
        <p:spPr>
          <a:xfrm>
            <a:off x="685800" y="4213184"/>
            <a:ext cx="3886200" cy="1632031"/>
          </a:xfrm>
        </p:spPr>
        <p:txBody>
          <a:bodyPr>
            <a:normAutofit/>
          </a:bodyPr>
          <a:lstStyle/>
          <a:p>
            <a:r>
              <a:rPr lang="en-CA" sz="1800" dirty="0"/>
              <a:t>To Be A Bride to The King</a:t>
            </a:r>
          </a:p>
          <a:p>
            <a:r>
              <a:rPr lang="en-CA" sz="1800" dirty="0"/>
              <a:t>Her Heart Is Set Fully on Him</a:t>
            </a:r>
          </a:p>
          <a:p>
            <a:r>
              <a:rPr lang="en-CA" sz="1800" dirty="0"/>
              <a:t>The King Will Greatly Desire Her</a:t>
            </a:r>
          </a:p>
          <a:p>
            <a:r>
              <a:rPr lang="en-CA" sz="1800" dirty="0"/>
              <a:t>She Will Be Blessed By The King</a:t>
            </a:r>
          </a:p>
        </p:txBody>
      </p:sp>
      <p:sp>
        <p:nvSpPr>
          <p:cNvPr id="13" name="Text Placeholder 4">
            <a:extLst>
              <a:ext uri="{FF2B5EF4-FFF2-40B4-BE49-F238E27FC236}">
                <a16:creationId xmlns:a16="http://schemas.microsoft.com/office/drawing/2014/main" xmlns="" id="{9EEE4C49-6224-1C53-58B8-0DF30D1BFD8D}"/>
              </a:ext>
            </a:extLst>
          </p:cNvPr>
          <p:cNvSpPr txBox="1">
            <a:spLocks/>
          </p:cNvSpPr>
          <p:nvPr/>
        </p:nvSpPr>
        <p:spPr>
          <a:xfrm>
            <a:off x="4935483" y="3547261"/>
            <a:ext cx="3387838" cy="5762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ctr"/>
            <a:r>
              <a:rPr lang="en-CA" dirty="0" smtClean="0"/>
              <a:t>La Reina (vv. 10-17</a:t>
            </a:r>
            <a:r>
              <a:rPr lang="en-CA" dirty="0"/>
              <a:t>)</a:t>
            </a:r>
          </a:p>
        </p:txBody>
      </p:sp>
      <p:sp>
        <p:nvSpPr>
          <p:cNvPr id="14" name="Content Placeholder 5">
            <a:extLst>
              <a:ext uri="{FF2B5EF4-FFF2-40B4-BE49-F238E27FC236}">
                <a16:creationId xmlns:a16="http://schemas.microsoft.com/office/drawing/2014/main" xmlns="" id="{B889EC92-EA7B-759A-3BC5-51BC14BDA44D}"/>
              </a:ext>
            </a:extLst>
          </p:cNvPr>
          <p:cNvSpPr txBox="1">
            <a:spLocks/>
          </p:cNvSpPr>
          <p:nvPr/>
        </p:nvSpPr>
        <p:spPr>
          <a:xfrm>
            <a:off x="4800600" y="4213183"/>
            <a:ext cx="3886200" cy="252936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CA" sz="1800" dirty="0" err="1" smtClean="0"/>
              <a:t>Será</a:t>
            </a:r>
            <a:r>
              <a:rPr lang="en-CA" sz="1800" dirty="0" smtClean="0"/>
              <a:t> </a:t>
            </a:r>
            <a:r>
              <a:rPr lang="en-CA" sz="1800" dirty="0" err="1" smtClean="0"/>
              <a:t>novia</a:t>
            </a:r>
            <a:r>
              <a:rPr lang="en-CA" sz="1800" dirty="0" smtClean="0"/>
              <a:t> del Rey</a:t>
            </a:r>
          </a:p>
          <a:p>
            <a:r>
              <a:rPr lang="en-CA" sz="1800" dirty="0" smtClean="0"/>
              <a:t>Su </a:t>
            </a:r>
            <a:r>
              <a:rPr lang="en-CA" sz="1800" dirty="0" err="1" smtClean="0"/>
              <a:t>corazón</a:t>
            </a:r>
            <a:r>
              <a:rPr lang="en-CA" sz="1800" dirty="0" smtClean="0"/>
              <a:t> </a:t>
            </a:r>
            <a:r>
              <a:rPr lang="en-CA" sz="1800" dirty="0" err="1" smtClean="0"/>
              <a:t>está</a:t>
            </a:r>
            <a:r>
              <a:rPr lang="en-CA" sz="1800" dirty="0" smtClean="0"/>
              <a:t> </a:t>
            </a:r>
            <a:r>
              <a:rPr lang="en-CA" sz="1800" dirty="0" err="1" smtClean="0"/>
              <a:t>totalmente</a:t>
            </a:r>
            <a:r>
              <a:rPr lang="en-CA" sz="1800" dirty="0" smtClean="0"/>
              <a:t> </a:t>
            </a:r>
            <a:r>
              <a:rPr lang="en-CA" sz="1800" dirty="0" err="1" smtClean="0"/>
              <a:t>fijado</a:t>
            </a:r>
            <a:r>
              <a:rPr lang="en-CA" sz="1800" dirty="0" smtClean="0"/>
              <a:t> </a:t>
            </a:r>
            <a:r>
              <a:rPr lang="en-CA" sz="1800" dirty="0" err="1" smtClean="0"/>
              <a:t>en</a:t>
            </a:r>
            <a:r>
              <a:rPr lang="en-CA" sz="1800" dirty="0" smtClean="0"/>
              <a:t> </a:t>
            </a:r>
            <a:r>
              <a:rPr lang="en-CA" sz="1800" dirty="0" err="1" smtClean="0"/>
              <a:t>él</a:t>
            </a:r>
            <a:r>
              <a:rPr lang="en-CA" sz="1800" dirty="0" smtClean="0"/>
              <a:t>.</a:t>
            </a:r>
          </a:p>
          <a:p>
            <a:r>
              <a:rPr lang="en-CA" sz="1800" dirty="0" smtClean="0"/>
              <a:t>El Rey la </a:t>
            </a:r>
            <a:r>
              <a:rPr lang="en-CA" sz="1800" dirty="0" err="1" smtClean="0"/>
              <a:t>deseará</a:t>
            </a:r>
            <a:r>
              <a:rPr lang="en-CA" sz="1800" dirty="0" smtClean="0"/>
              <a:t> </a:t>
            </a:r>
            <a:r>
              <a:rPr lang="en-CA" sz="1800" dirty="0" err="1" smtClean="0"/>
              <a:t>grandemente</a:t>
            </a:r>
            <a:endParaRPr lang="en-CA" sz="1800" dirty="0" smtClean="0"/>
          </a:p>
          <a:p>
            <a:r>
              <a:rPr lang="en-CA" sz="1800" dirty="0" err="1" smtClean="0"/>
              <a:t>Será</a:t>
            </a:r>
            <a:r>
              <a:rPr lang="en-CA" sz="1800" dirty="0" smtClean="0"/>
              <a:t> </a:t>
            </a:r>
            <a:r>
              <a:rPr lang="en-CA" sz="1800" dirty="0" err="1" smtClean="0"/>
              <a:t>bendecida</a:t>
            </a:r>
            <a:r>
              <a:rPr lang="en-CA" sz="1800" dirty="0" smtClean="0"/>
              <a:t> </a:t>
            </a:r>
            <a:r>
              <a:rPr lang="en-CA" sz="1800" dirty="0" err="1" smtClean="0"/>
              <a:t>por</a:t>
            </a:r>
            <a:r>
              <a:rPr lang="en-CA" sz="1800" dirty="0" smtClean="0"/>
              <a:t> el Rey</a:t>
            </a:r>
            <a:endParaRPr lang="en-CA" sz="1800" dirty="0"/>
          </a:p>
        </p:txBody>
      </p:sp>
      <p:sp>
        <p:nvSpPr>
          <p:cNvPr id="15" name="Oval 14">
            <a:extLst>
              <a:ext uri="{FF2B5EF4-FFF2-40B4-BE49-F238E27FC236}">
                <a16:creationId xmlns:a16="http://schemas.microsoft.com/office/drawing/2014/main" xmlns="" id="{463F11AD-20FA-4553-4C80-0C78ED495A19}"/>
              </a:ext>
            </a:extLst>
          </p:cNvPr>
          <p:cNvSpPr/>
          <p:nvPr/>
        </p:nvSpPr>
        <p:spPr>
          <a:xfrm>
            <a:off x="1090599" y="1463451"/>
            <a:ext cx="7093131" cy="42193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GOD CLEARLY WANTS US </a:t>
            </a:r>
            <a:r>
              <a:rPr lang="en-US" b="1" i="1" dirty="0" smtClean="0"/>
              <a:t/>
            </a:r>
            <a:br>
              <a:rPr lang="en-US" b="1" i="1" dirty="0" smtClean="0"/>
            </a:br>
            <a:r>
              <a:rPr lang="en-US" b="1" i="1" dirty="0" smtClean="0"/>
              <a:t>TO </a:t>
            </a:r>
            <a:r>
              <a:rPr lang="en-US" b="1" i="1" dirty="0"/>
              <a:t>SEE OUR RELATIONSHIP WITH CHRIST AS A MARRIAGE!</a:t>
            </a:r>
          </a:p>
          <a:p>
            <a:pPr algn="ctr"/>
            <a:endParaRPr lang="en-US" b="1" i="1" dirty="0"/>
          </a:p>
          <a:p>
            <a:pPr algn="ctr"/>
            <a:r>
              <a:rPr lang="en-US" sz="1600" i="1" dirty="0"/>
              <a:t>(not just head/body, firstborn/household, king/kingdom, vine/branches, etc.)</a:t>
            </a:r>
          </a:p>
          <a:p>
            <a:pPr algn="ctr"/>
            <a:endParaRPr lang="en-US" sz="1600" i="1" dirty="0"/>
          </a:p>
          <a:p>
            <a:pPr algn="ctr"/>
            <a:r>
              <a:rPr lang="en-US" b="1" i="1" dirty="0" smtClean="0"/>
              <a:t>¡DIOS CLARAMENTE QUIERE QUE VEAMOS NUESTRA RELACIÓN CON CRISTO </a:t>
            </a:r>
            <a:br>
              <a:rPr lang="en-US" b="1" i="1" dirty="0" smtClean="0"/>
            </a:br>
            <a:r>
              <a:rPr lang="en-US" b="1" i="1" dirty="0" smtClean="0"/>
              <a:t>COMO UN MATRIMONIO!</a:t>
            </a:r>
            <a:endParaRPr lang="en-US" b="1" i="1" dirty="0"/>
          </a:p>
          <a:p>
            <a:pPr algn="ctr"/>
            <a:endParaRPr lang="en-US" sz="1600" b="1" i="1" dirty="0"/>
          </a:p>
          <a:p>
            <a:pPr algn="ctr"/>
            <a:r>
              <a:rPr lang="en-US" sz="1600" i="1" dirty="0" smtClean="0"/>
              <a:t>(no </a:t>
            </a:r>
            <a:r>
              <a:rPr lang="en-US" sz="1600" i="1" dirty="0" err="1" smtClean="0"/>
              <a:t>solamente</a:t>
            </a:r>
            <a:r>
              <a:rPr lang="en-US" sz="1600" i="1" dirty="0" smtClean="0"/>
              <a:t> </a:t>
            </a:r>
            <a:r>
              <a:rPr lang="en-US" sz="1600" i="1" dirty="0" err="1" smtClean="0"/>
              <a:t>cabeza</a:t>
            </a:r>
            <a:r>
              <a:rPr lang="en-US" sz="1600" i="1" dirty="0" smtClean="0"/>
              <a:t>/</a:t>
            </a:r>
            <a:r>
              <a:rPr lang="en-US" sz="1600" i="1" dirty="0" err="1" smtClean="0"/>
              <a:t>cuerpo</a:t>
            </a:r>
            <a:r>
              <a:rPr lang="en-US" sz="1600" i="1" dirty="0" smtClean="0"/>
              <a:t>, </a:t>
            </a:r>
            <a:r>
              <a:rPr lang="en-US" sz="1600" i="1" dirty="0" err="1" smtClean="0"/>
              <a:t>primogénito</a:t>
            </a:r>
            <a:r>
              <a:rPr lang="en-US" sz="1600" i="1" dirty="0" smtClean="0"/>
              <a:t>/casa, Rey/</a:t>
            </a:r>
            <a:r>
              <a:rPr lang="en-US" sz="1600" i="1" dirty="0" err="1" smtClean="0"/>
              <a:t>reino</a:t>
            </a:r>
            <a:r>
              <a:rPr lang="en-US" sz="1600" i="1" dirty="0" smtClean="0"/>
              <a:t>, vid/</a:t>
            </a:r>
            <a:r>
              <a:rPr lang="en-US" sz="1600" i="1" dirty="0" err="1" smtClean="0"/>
              <a:t>pámpanos</a:t>
            </a:r>
            <a:r>
              <a:rPr lang="en-US" sz="1600" i="1" dirty="0" smtClean="0"/>
              <a:t>, </a:t>
            </a:r>
            <a:r>
              <a:rPr lang="en-US" sz="1600" i="1" dirty="0"/>
              <a:t>etc.)</a:t>
            </a:r>
          </a:p>
          <a:p>
            <a:pPr algn="ctr"/>
            <a:endParaRPr lang="en-CA" sz="1600" i="1" dirty="0"/>
          </a:p>
        </p:txBody>
      </p:sp>
    </p:spTree>
    <p:extLst>
      <p:ext uri="{BB962C8B-B14F-4D97-AF65-F5344CB8AC3E}">
        <p14:creationId xmlns:p14="http://schemas.microsoft.com/office/powerpoint/2010/main" val="3659255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1000"/>
                                        <p:tgtEl>
                                          <p:spTgt spid="4">
                                            <p:txEl>
                                              <p:pRg st="3" end="3"/>
                                            </p:txEl>
                                          </p:spTgt>
                                        </p:tgtEl>
                                      </p:cBhvr>
                                    </p:animEffect>
                                    <p:anim calcmode="lin" valueType="num">
                                      <p:cBhvr>
                                        <p:cTn id="3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xEl>
                                              <p:pRg st="0" end="0"/>
                                            </p:txEl>
                                          </p:spTgt>
                                        </p:tgtEl>
                                        <p:attrNameLst>
                                          <p:attrName>style.visibility</p:attrName>
                                        </p:attrNameLst>
                                      </p:cBhvr>
                                      <p:to>
                                        <p:strVal val="visible"/>
                                      </p:to>
                                    </p:set>
                                    <p:animEffect transition="in" filter="fade">
                                      <p:cBhvr>
                                        <p:cTn id="44" dur="2000"/>
                                        <p:tgtEl>
                                          <p:spTgt spid="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
                                            <p:txEl>
                                              <p:pRg st="0" end="0"/>
                                            </p:txEl>
                                          </p:spTgt>
                                        </p:tgtEl>
                                        <p:attrNameLst>
                                          <p:attrName>style.visibility</p:attrName>
                                        </p:attrNameLst>
                                      </p:cBhvr>
                                      <p:to>
                                        <p:strVal val="visible"/>
                                      </p:to>
                                    </p:set>
                                    <p:animEffect transition="in" filter="fade">
                                      <p:cBhvr>
                                        <p:cTn id="49" dur="1000"/>
                                        <p:tgtEl>
                                          <p:spTgt spid="8">
                                            <p:txEl>
                                              <p:pRg st="0" end="0"/>
                                            </p:txEl>
                                          </p:spTgt>
                                        </p:tgtEl>
                                      </p:cBhvr>
                                    </p:animEffect>
                                    <p:anim calcmode="lin" valueType="num">
                                      <p:cBhvr>
                                        <p:cTn id="5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grpId="0"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fade">
                                      <p:cBhvr>
                                        <p:cTn id="57" dur="1000"/>
                                        <p:tgtEl>
                                          <p:spTgt spid="8">
                                            <p:txEl>
                                              <p:pRg st="1" end="1"/>
                                            </p:txEl>
                                          </p:spTgt>
                                        </p:tgtEl>
                                      </p:cBhvr>
                                    </p:animEffect>
                                    <p:anim calcmode="lin" valueType="num">
                                      <p:cBhvr>
                                        <p:cTn id="5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8">
                                            <p:txEl>
                                              <p:pRg st="1" end="1"/>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8">
                                            <p:txEl>
                                              <p:pRg st="2" end="2"/>
                                            </p:txEl>
                                          </p:spTgt>
                                        </p:tgtEl>
                                        <p:attrNameLst>
                                          <p:attrName>style.visibility</p:attrName>
                                        </p:attrNameLst>
                                      </p:cBhvr>
                                      <p:to>
                                        <p:strVal val="visible"/>
                                      </p:to>
                                    </p:set>
                                    <p:animEffect transition="in" filter="fade">
                                      <p:cBhvr>
                                        <p:cTn id="65" dur="1000"/>
                                        <p:tgtEl>
                                          <p:spTgt spid="8">
                                            <p:txEl>
                                              <p:pRg st="2" end="2"/>
                                            </p:txEl>
                                          </p:spTgt>
                                        </p:tgtEl>
                                      </p:cBhvr>
                                    </p:animEffect>
                                    <p:anim calcmode="lin" valueType="num">
                                      <p:cBhvr>
                                        <p:cTn id="6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67" dur="900" decel="100000" fill="hold"/>
                                        <p:tgtEl>
                                          <p:spTgt spid="8">
                                            <p:txEl>
                                              <p:pRg st="2" end="2"/>
                                            </p:tx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8">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7" presetClass="entr" presetSubtype="0" fill="hold" grpId="0" nodeType="clickEffect">
                                  <p:stCondLst>
                                    <p:cond delay="0"/>
                                  </p:stCondLst>
                                  <p:childTnLst>
                                    <p:set>
                                      <p:cBhvr>
                                        <p:cTn id="72" dur="1" fill="hold">
                                          <p:stCondLst>
                                            <p:cond delay="0"/>
                                          </p:stCondLst>
                                        </p:cTn>
                                        <p:tgtEl>
                                          <p:spTgt spid="8">
                                            <p:txEl>
                                              <p:pRg st="3" end="3"/>
                                            </p:txEl>
                                          </p:spTgt>
                                        </p:tgtEl>
                                        <p:attrNameLst>
                                          <p:attrName>style.visibility</p:attrName>
                                        </p:attrNameLst>
                                      </p:cBhvr>
                                      <p:to>
                                        <p:strVal val="visible"/>
                                      </p:to>
                                    </p:set>
                                    <p:animEffect transition="in" filter="fade">
                                      <p:cBhvr>
                                        <p:cTn id="73" dur="1000"/>
                                        <p:tgtEl>
                                          <p:spTgt spid="8">
                                            <p:txEl>
                                              <p:pRg st="3" end="3"/>
                                            </p:txEl>
                                          </p:spTgt>
                                        </p:tgtEl>
                                      </p:cBhvr>
                                    </p:animEffect>
                                    <p:anim calcmode="lin" valueType="num">
                                      <p:cBhvr>
                                        <p:cTn id="74"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75" dur="900" decel="100000" fill="hold"/>
                                        <p:tgtEl>
                                          <p:spTgt spid="8">
                                            <p:txEl>
                                              <p:pRg st="3" end="3"/>
                                            </p:txEl>
                                          </p:spTgt>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8">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
                                            <p:txEl>
                                              <p:pRg st="0" end="0"/>
                                            </p:txEl>
                                          </p:spTgt>
                                        </p:tgtEl>
                                        <p:attrNameLst>
                                          <p:attrName>style.visibility</p:attrName>
                                        </p:attrNameLst>
                                      </p:cBhvr>
                                      <p:to>
                                        <p:strVal val="visible"/>
                                      </p:to>
                                    </p:set>
                                    <p:animEffect transition="in" filter="fade">
                                      <p:cBhvr>
                                        <p:cTn id="81" dur="2000"/>
                                        <p:tgtEl>
                                          <p:spTgt spid="11">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7" presetClass="entr" presetSubtype="0" fill="hold" grpId="0" nodeType="clickEffect">
                                  <p:stCondLst>
                                    <p:cond delay="0"/>
                                  </p:stCondLst>
                                  <p:childTnLst>
                                    <p:set>
                                      <p:cBhvr>
                                        <p:cTn id="85" dur="1" fill="hold">
                                          <p:stCondLst>
                                            <p:cond delay="0"/>
                                          </p:stCondLst>
                                        </p:cTn>
                                        <p:tgtEl>
                                          <p:spTgt spid="12">
                                            <p:txEl>
                                              <p:pRg st="0" end="0"/>
                                            </p:txEl>
                                          </p:spTgt>
                                        </p:tgtEl>
                                        <p:attrNameLst>
                                          <p:attrName>style.visibility</p:attrName>
                                        </p:attrNameLst>
                                      </p:cBhvr>
                                      <p:to>
                                        <p:strVal val="visible"/>
                                      </p:to>
                                    </p:set>
                                    <p:animEffect transition="in" filter="fade">
                                      <p:cBhvr>
                                        <p:cTn id="86" dur="1000"/>
                                        <p:tgtEl>
                                          <p:spTgt spid="12">
                                            <p:txEl>
                                              <p:pRg st="0" end="0"/>
                                            </p:txEl>
                                          </p:spTgt>
                                        </p:tgtEl>
                                      </p:cBhvr>
                                    </p:animEffect>
                                    <p:anim calcmode="lin" valueType="num">
                                      <p:cBhvr>
                                        <p:cTn id="8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88" dur="900" decel="100000" fill="hold"/>
                                        <p:tgtEl>
                                          <p:spTgt spid="12">
                                            <p:txEl>
                                              <p:pRg st="0" end="0"/>
                                            </p:txEl>
                                          </p:spTgt>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1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7" presetClass="entr" presetSubtype="0" fill="hold" grpId="0" nodeType="clickEffect">
                                  <p:stCondLst>
                                    <p:cond delay="0"/>
                                  </p:stCondLst>
                                  <p:childTnLst>
                                    <p:set>
                                      <p:cBhvr>
                                        <p:cTn id="93" dur="1" fill="hold">
                                          <p:stCondLst>
                                            <p:cond delay="0"/>
                                          </p:stCondLst>
                                        </p:cTn>
                                        <p:tgtEl>
                                          <p:spTgt spid="12">
                                            <p:txEl>
                                              <p:pRg st="1" end="1"/>
                                            </p:txEl>
                                          </p:spTgt>
                                        </p:tgtEl>
                                        <p:attrNameLst>
                                          <p:attrName>style.visibility</p:attrName>
                                        </p:attrNameLst>
                                      </p:cBhvr>
                                      <p:to>
                                        <p:strVal val="visible"/>
                                      </p:to>
                                    </p:set>
                                    <p:animEffect transition="in" filter="fade">
                                      <p:cBhvr>
                                        <p:cTn id="94" dur="1000"/>
                                        <p:tgtEl>
                                          <p:spTgt spid="12">
                                            <p:txEl>
                                              <p:pRg st="1" end="1"/>
                                            </p:txEl>
                                          </p:spTgt>
                                        </p:tgtEl>
                                      </p:cBhvr>
                                    </p:animEffect>
                                    <p:anim calcmode="lin" valueType="num">
                                      <p:cBhvr>
                                        <p:cTn id="9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96" dur="900" decel="100000" fill="hold"/>
                                        <p:tgtEl>
                                          <p:spTgt spid="12">
                                            <p:txEl>
                                              <p:pRg st="1" end="1"/>
                                            </p:txEl>
                                          </p:spTgt>
                                        </p:tgtEl>
                                        <p:attrNameLst>
                                          <p:attrName>ppt_y</p:attrName>
                                        </p:attrNameLst>
                                      </p:cBhvr>
                                      <p:tavLst>
                                        <p:tav tm="0">
                                          <p:val>
                                            <p:strVal val="#ppt_y+1"/>
                                          </p:val>
                                        </p:tav>
                                        <p:tav tm="100000">
                                          <p:val>
                                            <p:strVal val="#ppt_y-.03"/>
                                          </p:val>
                                        </p:tav>
                                      </p:tavLst>
                                    </p:anim>
                                    <p:anim calcmode="lin" valueType="num">
                                      <p:cBhvr>
                                        <p:cTn id="97" dur="100" accel="100000" fill="hold">
                                          <p:stCondLst>
                                            <p:cond delay="900"/>
                                          </p:stCondLst>
                                        </p:cTn>
                                        <p:tgtEl>
                                          <p:spTgt spid="1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37" presetClass="entr" presetSubtype="0" fill="hold" grpId="0" nodeType="clickEffect">
                                  <p:stCondLst>
                                    <p:cond delay="0"/>
                                  </p:stCondLst>
                                  <p:childTnLst>
                                    <p:set>
                                      <p:cBhvr>
                                        <p:cTn id="101" dur="1" fill="hold">
                                          <p:stCondLst>
                                            <p:cond delay="0"/>
                                          </p:stCondLst>
                                        </p:cTn>
                                        <p:tgtEl>
                                          <p:spTgt spid="12">
                                            <p:txEl>
                                              <p:pRg st="2" end="2"/>
                                            </p:txEl>
                                          </p:spTgt>
                                        </p:tgtEl>
                                        <p:attrNameLst>
                                          <p:attrName>style.visibility</p:attrName>
                                        </p:attrNameLst>
                                      </p:cBhvr>
                                      <p:to>
                                        <p:strVal val="visible"/>
                                      </p:to>
                                    </p:set>
                                    <p:animEffect transition="in" filter="fade">
                                      <p:cBhvr>
                                        <p:cTn id="102" dur="1000"/>
                                        <p:tgtEl>
                                          <p:spTgt spid="12">
                                            <p:txEl>
                                              <p:pRg st="2" end="2"/>
                                            </p:txEl>
                                          </p:spTgt>
                                        </p:tgtEl>
                                      </p:cBhvr>
                                    </p:animEffect>
                                    <p:anim calcmode="lin" valueType="num">
                                      <p:cBhvr>
                                        <p:cTn id="10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04" dur="900" decel="100000" fill="hold"/>
                                        <p:tgtEl>
                                          <p:spTgt spid="12">
                                            <p:txEl>
                                              <p:pRg st="2" end="2"/>
                                            </p:txEl>
                                          </p:spTgt>
                                        </p:tgtEl>
                                        <p:attrNameLst>
                                          <p:attrName>ppt_y</p:attrName>
                                        </p:attrNameLst>
                                      </p:cBhvr>
                                      <p:tavLst>
                                        <p:tav tm="0">
                                          <p:val>
                                            <p:strVal val="#ppt_y+1"/>
                                          </p:val>
                                        </p:tav>
                                        <p:tav tm="100000">
                                          <p:val>
                                            <p:strVal val="#ppt_y-.03"/>
                                          </p:val>
                                        </p:tav>
                                      </p:tavLst>
                                    </p:anim>
                                    <p:anim calcmode="lin" valueType="num">
                                      <p:cBhvr>
                                        <p:cTn id="105" dur="100" accel="100000" fill="hold">
                                          <p:stCondLst>
                                            <p:cond delay="900"/>
                                          </p:stCondLst>
                                        </p:cTn>
                                        <p:tgtEl>
                                          <p:spTgt spid="1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37" presetClass="entr" presetSubtype="0" fill="hold" grpId="0" nodeType="clickEffect">
                                  <p:stCondLst>
                                    <p:cond delay="0"/>
                                  </p:stCondLst>
                                  <p:childTnLst>
                                    <p:set>
                                      <p:cBhvr>
                                        <p:cTn id="109" dur="1" fill="hold">
                                          <p:stCondLst>
                                            <p:cond delay="0"/>
                                          </p:stCondLst>
                                        </p:cTn>
                                        <p:tgtEl>
                                          <p:spTgt spid="12">
                                            <p:txEl>
                                              <p:pRg st="3" end="3"/>
                                            </p:txEl>
                                          </p:spTgt>
                                        </p:tgtEl>
                                        <p:attrNameLst>
                                          <p:attrName>style.visibility</p:attrName>
                                        </p:attrNameLst>
                                      </p:cBhvr>
                                      <p:to>
                                        <p:strVal val="visible"/>
                                      </p:to>
                                    </p:set>
                                    <p:animEffect transition="in" filter="fade">
                                      <p:cBhvr>
                                        <p:cTn id="110" dur="1000"/>
                                        <p:tgtEl>
                                          <p:spTgt spid="12">
                                            <p:txEl>
                                              <p:pRg st="3" end="3"/>
                                            </p:txEl>
                                          </p:spTgt>
                                        </p:tgtEl>
                                      </p:cBhvr>
                                    </p:animEffect>
                                    <p:anim calcmode="lin" valueType="num">
                                      <p:cBhvr>
                                        <p:cTn id="111"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112" dur="900" decel="100000" fill="hold"/>
                                        <p:tgtEl>
                                          <p:spTgt spid="12">
                                            <p:txEl>
                                              <p:pRg st="3" end="3"/>
                                            </p:txEl>
                                          </p:spTgt>
                                        </p:tgtEl>
                                        <p:attrNameLst>
                                          <p:attrName>ppt_y</p:attrName>
                                        </p:attrNameLst>
                                      </p:cBhvr>
                                      <p:tavLst>
                                        <p:tav tm="0">
                                          <p:val>
                                            <p:strVal val="#ppt_y+1"/>
                                          </p:val>
                                        </p:tav>
                                        <p:tav tm="100000">
                                          <p:val>
                                            <p:strVal val="#ppt_y-.03"/>
                                          </p:val>
                                        </p:tav>
                                      </p:tavLst>
                                    </p:anim>
                                    <p:anim calcmode="lin" valueType="num">
                                      <p:cBhvr>
                                        <p:cTn id="113" dur="100" accel="100000" fill="hold">
                                          <p:stCondLst>
                                            <p:cond delay="900"/>
                                          </p:stCondLst>
                                        </p:cTn>
                                        <p:tgtEl>
                                          <p:spTgt spid="1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3">
                                            <p:txEl>
                                              <p:pRg st="0" end="0"/>
                                            </p:txEl>
                                          </p:spTgt>
                                        </p:tgtEl>
                                        <p:attrNameLst>
                                          <p:attrName>style.visibility</p:attrName>
                                        </p:attrNameLst>
                                      </p:cBhvr>
                                      <p:to>
                                        <p:strVal val="visible"/>
                                      </p:to>
                                    </p:set>
                                    <p:animEffect transition="in" filter="fade">
                                      <p:cBhvr>
                                        <p:cTn id="118" dur="2000"/>
                                        <p:tgtEl>
                                          <p:spTgt spid="13">
                                            <p:txEl>
                                              <p:pRg st="0" end="0"/>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37" presetClass="entr" presetSubtype="0" fill="hold" grpId="0" nodeType="clickEffect">
                                  <p:stCondLst>
                                    <p:cond delay="0"/>
                                  </p:stCondLst>
                                  <p:childTnLst>
                                    <p:set>
                                      <p:cBhvr>
                                        <p:cTn id="122" dur="1" fill="hold">
                                          <p:stCondLst>
                                            <p:cond delay="0"/>
                                          </p:stCondLst>
                                        </p:cTn>
                                        <p:tgtEl>
                                          <p:spTgt spid="14">
                                            <p:txEl>
                                              <p:pRg st="0" end="0"/>
                                            </p:txEl>
                                          </p:spTgt>
                                        </p:tgtEl>
                                        <p:attrNameLst>
                                          <p:attrName>style.visibility</p:attrName>
                                        </p:attrNameLst>
                                      </p:cBhvr>
                                      <p:to>
                                        <p:strVal val="visible"/>
                                      </p:to>
                                    </p:set>
                                    <p:animEffect transition="in" filter="fade">
                                      <p:cBhvr>
                                        <p:cTn id="123" dur="1000"/>
                                        <p:tgtEl>
                                          <p:spTgt spid="14">
                                            <p:txEl>
                                              <p:pRg st="0" end="0"/>
                                            </p:txEl>
                                          </p:spTgt>
                                        </p:tgtEl>
                                      </p:cBhvr>
                                    </p:animEffect>
                                    <p:anim calcmode="lin" valueType="num">
                                      <p:cBhvr>
                                        <p:cTn id="12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5" dur="90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126" dur="100" accel="100000" fill="hold">
                                          <p:stCondLst>
                                            <p:cond delay="90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37" presetClass="entr" presetSubtype="0" fill="hold" grpId="0" nodeType="clickEffect">
                                  <p:stCondLst>
                                    <p:cond delay="0"/>
                                  </p:stCondLst>
                                  <p:childTnLst>
                                    <p:set>
                                      <p:cBhvr>
                                        <p:cTn id="130" dur="1" fill="hold">
                                          <p:stCondLst>
                                            <p:cond delay="0"/>
                                          </p:stCondLst>
                                        </p:cTn>
                                        <p:tgtEl>
                                          <p:spTgt spid="14">
                                            <p:txEl>
                                              <p:pRg st="1" end="1"/>
                                            </p:txEl>
                                          </p:spTgt>
                                        </p:tgtEl>
                                        <p:attrNameLst>
                                          <p:attrName>style.visibility</p:attrName>
                                        </p:attrNameLst>
                                      </p:cBhvr>
                                      <p:to>
                                        <p:strVal val="visible"/>
                                      </p:to>
                                    </p:set>
                                    <p:animEffect transition="in" filter="fade">
                                      <p:cBhvr>
                                        <p:cTn id="131" dur="1000"/>
                                        <p:tgtEl>
                                          <p:spTgt spid="14">
                                            <p:txEl>
                                              <p:pRg st="1" end="1"/>
                                            </p:txEl>
                                          </p:spTgt>
                                        </p:tgtEl>
                                      </p:cBhvr>
                                    </p:animEffect>
                                    <p:anim calcmode="lin" valueType="num">
                                      <p:cBhvr>
                                        <p:cTn id="132"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33" dur="900" decel="100000" fill="hold"/>
                                        <p:tgtEl>
                                          <p:spTgt spid="14">
                                            <p:txEl>
                                              <p:pRg st="1" end="1"/>
                                            </p:txEl>
                                          </p:spTgt>
                                        </p:tgtEl>
                                        <p:attrNameLst>
                                          <p:attrName>ppt_y</p:attrName>
                                        </p:attrNameLst>
                                      </p:cBhvr>
                                      <p:tavLst>
                                        <p:tav tm="0">
                                          <p:val>
                                            <p:strVal val="#ppt_y+1"/>
                                          </p:val>
                                        </p:tav>
                                        <p:tav tm="100000">
                                          <p:val>
                                            <p:strVal val="#ppt_y-.03"/>
                                          </p:val>
                                        </p:tav>
                                      </p:tavLst>
                                    </p:anim>
                                    <p:anim calcmode="lin" valueType="num">
                                      <p:cBhvr>
                                        <p:cTn id="134" dur="100" accel="100000" fill="hold">
                                          <p:stCondLst>
                                            <p:cond delay="900"/>
                                          </p:stCondLst>
                                        </p:cTn>
                                        <p:tgtEl>
                                          <p:spTgt spid="14">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37" presetClass="entr" presetSubtype="0" fill="hold" grpId="0" nodeType="clickEffect">
                                  <p:stCondLst>
                                    <p:cond delay="0"/>
                                  </p:stCondLst>
                                  <p:childTnLst>
                                    <p:set>
                                      <p:cBhvr>
                                        <p:cTn id="138" dur="1" fill="hold">
                                          <p:stCondLst>
                                            <p:cond delay="0"/>
                                          </p:stCondLst>
                                        </p:cTn>
                                        <p:tgtEl>
                                          <p:spTgt spid="14">
                                            <p:txEl>
                                              <p:pRg st="2" end="2"/>
                                            </p:txEl>
                                          </p:spTgt>
                                        </p:tgtEl>
                                        <p:attrNameLst>
                                          <p:attrName>style.visibility</p:attrName>
                                        </p:attrNameLst>
                                      </p:cBhvr>
                                      <p:to>
                                        <p:strVal val="visible"/>
                                      </p:to>
                                    </p:set>
                                    <p:animEffect transition="in" filter="fade">
                                      <p:cBhvr>
                                        <p:cTn id="139" dur="1000"/>
                                        <p:tgtEl>
                                          <p:spTgt spid="14">
                                            <p:txEl>
                                              <p:pRg st="2" end="2"/>
                                            </p:txEl>
                                          </p:spTgt>
                                        </p:tgtEl>
                                      </p:cBhvr>
                                    </p:animEffect>
                                    <p:anim calcmode="lin" valueType="num">
                                      <p:cBhvr>
                                        <p:cTn id="140"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41" dur="900" decel="100000" fill="hold"/>
                                        <p:tgtEl>
                                          <p:spTgt spid="14">
                                            <p:txEl>
                                              <p:pRg st="2" end="2"/>
                                            </p:txEl>
                                          </p:spTgt>
                                        </p:tgtEl>
                                        <p:attrNameLst>
                                          <p:attrName>ppt_y</p:attrName>
                                        </p:attrNameLst>
                                      </p:cBhvr>
                                      <p:tavLst>
                                        <p:tav tm="0">
                                          <p:val>
                                            <p:strVal val="#ppt_y+1"/>
                                          </p:val>
                                        </p:tav>
                                        <p:tav tm="100000">
                                          <p:val>
                                            <p:strVal val="#ppt_y-.03"/>
                                          </p:val>
                                        </p:tav>
                                      </p:tavLst>
                                    </p:anim>
                                    <p:anim calcmode="lin" valueType="num">
                                      <p:cBhvr>
                                        <p:cTn id="142" dur="100" accel="100000" fill="hold">
                                          <p:stCondLst>
                                            <p:cond delay="900"/>
                                          </p:stCondLst>
                                        </p:cTn>
                                        <p:tgtEl>
                                          <p:spTgt spid="1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37" presetClass="entr" presetSubtype="0" fill="hold" grpId="0" nodeType="clickEffect">
                                  <p:stCondLst>
                                    <p:cond delay="0"/>
                                  </p:stCondLst>
                                  <p:childTnLst>
                                    <p:set>
                                      <p:cBhvr>
                                        <p:cTn id="146" dur="1" fill="hold">
                                          <p:stCondLst>
                                            <p:cond delay="0"/>
                                          </p:stCondLst>
                                        </p:cTn>
                                        <p:tgtEl>
                                          <p:spTgt spid="14">
                                            <p:txEl>
                                              <p:pRg st="3" end="3"/>
                                            </p:txEl>
                                          </p:spTgt>
                                        </p:tgtEl>
                                        <p:attrNameLst>
                                          <p:attrName>style.visibility</p:attrName>
                                        </p:attrNameLst>
                                      </p:cBhvr>
                                      <p:to>
                                        <p:strVal val="visible"/>
                                      </p:to>
                                    </p:set>
                                    <p:animEffect transition="in" filter="fade">
                                      <p:cBhvr>
                                        <p:cTn id="147" dur="1000"/>
                                        <p:tgtEl>
                                          <p:spTgt spid="14">
                                            <p:txEl>
                                              <p:pRg st="3" end="3"/>
                                            </p:txEl>
                                          </p:spTgt>
                                        </p:tgtEl>
                                      </p:cBhvr>
                                    </p:animEffect>
                                    <p:anim calcmode="lin" valueType="num">
                                      <p:cBhvr>
                                        <p:cTn id="148"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149" dur="900" decel="100000" fill="hold"/>
                                        <p:tgtEl>
                                          <p:spTgt spid="14">
                                            <p:txEl>
                                              <p:pRg st="3" end="3"/>
                                            </p:txEl>
                                          </p:spTgt>
                                        </p:tgtEl>
                                        <p:attrNameLst>
                                          <p:attrName>ppt_y</p:attrName>
                                        </p:attrNameLst>
                                      </p:cBhvr>
                                      <p:tavLst>
                                        <p:tav tm="0">
                                          <p:val>
                                            <p:strVal val="#ppt_y+1"/>
                                          </p:val>
                                        </p:tav>
                                        <p:tav tm="100000">
                                          <p:val>
                                            <p:strVal val="#ppt_y-.03"/>
                                          </p:val>
                                        </p:tav>
                                      </p:tavLst>
                                    </p:anim>
                                    <p:anim calcmode="lin" valueType="num">
                                      <p:cBhvr>
                                        <p:cTn id="150" dur="100" accel="100000" fill="hold">
                                          <p:stCondLst>
                                            <p:cond delay="900"/>
                                          </p:stCondLst>
                                        </p:cTn>
                                        <p:tgtEl>
                                          <p:spTgt spid="14">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3" presetClass="entr" presetSubtype="16" fill="hold" grpId="0" nodeType="clickEffect">
                                  <p:stCondLst>
                                    <p:cond delay="0"/>
                                  </p:stCondLst>
                                  <p:childTnLst>
                                    <p:set>
                                      <p:cBhvr>
                                        <p:cTn id="154" dur="1" fill="hold">
                                          <p:stCondLst>
                                            <p:cond delay="0"/>
                                          </p:stCondLst>
                                        </p:cTn>
                                        <p:tgtEl>
                                          <p:spTgt spid="15"/>
                                        </p:tgtEl>
                                        <p:attrNameLst>
                                          <p:attrName>style.visibility</p:attrName>
                                        </p:attrNameLst>
                                      </p:cBhvr>
                                      <p:to>
                                        <p:strVal val="visible"/>
                                      </p:to>
                                    </p:set>
                                    <p:anim calcmode="lin" valueType="num">
                                      <p:cBhvr>
                                        <p:cTn id="155" dur="2000" fill="hold"/>
                                        <p:tgtEl>
                                          <p:spTgt spid="15"/>
                                        </p:tgtEl>
                                        <p:attrNameLst>
                                          <p:attrName>ppt_w</p:attrName>
                                        </p:attrNameLst>
                                      </p:cBhvr>
                                      <p:tavLst>
                                        <p:tav tm="0">
                                          <p:val>
                                            <p:fltVal val="0"/>
                                          </p:val>
                                        </p:tav>
                                        <p:tav tm="100000">
                                          <p:val>
                                            <p:strVal val="#ppt_w"/>
                                          </p:val>
                                        </p:tav>
                                      </p:tavLst>
                                    </p:anim>
                                    <p:anim calcmode="lin" valueType="num">
                                      <p:cBhvr>
                                        <p:cTn id="156" dur="2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7" grpId="0" build="p"/>
      <p:bldP spid="8" grpId="0" build="p"/>
      <p:bldP spid="11" grpId="0" build="p"/>
      <p:bldP spid="12" grpId="0" build="p"/>
      <p:bldP spid="13" grpId="0" build="p"/>
      <p:bldP spid="14" grpId="0" build="p"/>
      <p:bldP spid="15"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9A3D0CE2-91FF-49B3-A5D8-181E900D75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xmlns="" id="{58AEBD96-C315-4F53-9D9E-0E20E993EB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xmlns="" id="{78916AAA-66F6-4DFA-88ED-7E27CF6B8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xmlns="" id="{A137D43F-BAD6-47F1-AA65-AEEA38A2FF3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xmlns="" id="{D512C9B2-6B22-4211-A940-FCD7C2CD0BE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xmlns="" id="{85F7DB84-CDE7-46F8-90DD-9D048A7D52D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a16="http://schemas.microsoft.com/office/drawing/2014/main" xmlns="" id="{E8035907-EB9C-4E11-8A9B-D25B0AD8D7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 name="Text Placeholder 2">
            <a:extLst>
              <a:ext uri="{FF2B5EF4-FFF2-40B4-BE49-F238E27FC236}">
                <a16:creationId xmlns:a16="http://schemas.microsoft.com/office/drawing/2014/main" xmlns="" id="{64F6B062-26F6-4D79-B411-75F57D7D9E84}"/>
              </a:ext>
            </a:extLst>
          </p:cNvPr>
          <p:cNvSpPr>
            <a:spLocks noGrp="1"/>
          </p:cNvSpPr>
          <p:nvPr>
            <p:ph type="body" idx="1"/>
          </p:nvPr>
        </p:nvSpPr>
        <p:spPr>
          <a:xfrm>
            <a:off x="5685182" y="720071"/>
            <a:ext cx="3321269" cy="2418898"/>
          </a:xfrm>
        </p:spPr>
        <p:txBody>
          <a:bodyPr vert="horz" lIns="91440" tIns="45720" rIns="91440" bIns="45720" rtlCol="0" anchor="ctr">
            <a:normAutofit/>
          </a:bodyPr>
          <a:lstStyle/>
          <a:p>
            <a:pPr algn="ctr"/>
            <a:r>
              <a:rPr lang="en-US" sz="2400" dirty="0"/>
              <a:t>How can the book of Song of Solomon help us appreciate more deeply the Christian’s marriage to Christ?</a:t>
            </a:r>
          </a:p>
        </p:txBody>
      </p:sp>
      <p:grpSp>
        <p:nvGrpSpPr>
          <p:cNvPr id="20" name="Group 19">
            <a:extLst>
              <a:ext uri="{FF2B5EF4-FFF2-40B4-BE49-F238E27FC236}">
                <a16:creationId xmlns:a16="http://schemas.microsoft.com/office/drawing/2014/main" xmlns="" id="{B4CFDD4A-4FA1-4CD9-90D5-E253C2040BA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86113" y="720071"/>
            <a:ext cx="4063401" cy="5417858"/>
            <a:chOff x="1311770" y="720071"/>
            <a:chExt cx="5417868" cy="5417858"/>
          </a:xfrm>
        </p:grpSpPr>
        <p:sp>
          <p:nvSpPr>
            <p:cNvPr id="21" name="Oval 20">
              <a:extLst>
                <a:ext uri="{FF2B5EF4-FFF2-40B4-BE49-F238E27FC236}">
                  <a16:creationId xmlns:a16="http://schemas.microsoft.com/office/drawing/2014/main" xmlns="" id="{4AB5B6FA-7B4F-437A-9C78-144C7DCD1E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11770" y="720071"/>
              <a:ext cx="5417868" cy="5417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xmlns="" id="{A4199C21-6AE0-4F6F-AA96-6FFF97BB95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8390" y="1006688"/>
              <a:ext cx="4844628" cy="484462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xmlns="" id="{F95799CA-B89E-45F0-B54C-8C6CC94B7299}"/>
              </a:ext>
            </a:extLst>
          </p:cNvPr>
          <p:cNvSpPr>
            <a:spLocks noGrp="1"/>
          </p:cNvSpPr>
          <p:nvPr>
            <p:ph type="title"/>
          </p:nvPr>
        </p:nvSpPr>
        <p:spPr>
          <a:xfrm>
            <a:off x="1288130" y="1316890"/>
            <a:ext cx="3454795" cy="4224216"/>
          </a:xfrm>
        </p:spPr>
        <p:txBody>
          <a:bodyPr vert="horz" lIns="91440" tIns="45720" rIns="91440" bIns="45720" rtlCol="0" anchor="ctr">
            <a:normAutofit/>
          </a:bodyPr>
          <a:lstStyle/>
          <a:p>
            <a:pPr algn="ctr"/>
            <a:r>
              <a:rPr lang="en-US" sz="5200" dirty="0">
                <a:solidFill>
                  <a:srgbClr val="FFFFFF"/>
                </a:solidFill>
              </a:rPr>
              <a:t>Exercise</a:t>
            </a:r>
            <a:br>
              <a:rPr lang="en-US" sz="5200" dirty="0">
                <a:solidFill>
                  <a:srgbClr val="FFFFFF"/>
                </a:solidFill>
              </a:rPr>
            </a:br>
            <a:r>
              <a:rPr lang="en-US" sz="5200" dirty="0">
                <a:solidFill>
                  <a:srgbClr val="FFFFFF"/>
                </a:solidFill>
              </a:rPr>
              <a:t>/</a:t>
            </a:r>
            <a:br>
              <a:rPr lang="en-US" sz="5200" dirty="0">
                <a:solidFill>
                  <a:srgbClr val="FFFFFF"/>
                </a:solidFill>
              </a:rPr>
            </a:br>
            <a:r>
              <a:rPr lang="en-US" sz="5200" dirty="0">
                <a:solidFill>
                  <a:srgbClr val="FFFFFF"/>
                </a:solidFill>
              </a:rPr>
              <a:t>EJERCICIO</a:t>
            </a:r>
          </a:p>
        </p:txBody>
      </p:sp>
      <p:sp>
        <p:nvSpPr>
          <p:cNvPr id="24" name="Rectangle 23">
            <a:extLst>
              <a:ext uri="{FF2B5EF4-FFF2-40B4-BE49-F238E27FC236}">
                <a16:creationId xmlns:a16="http://schemas.microsoft.com/office/drawing/2014/main" xmlns="" id="{D9C69FA7-0958-4ED9-A0DF-E87A0C137B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701706" y="3398742"/>
            <a:ext cx="3657600"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 Placeholder 2">
            <a:extLst>
              <a:ext uri="{FF2B5EF4-FFF2-40B4-BE49-F238E27FC236}">
                <a16:creationId xmlns:a16="http://schemas.microsoft.com/office/drawing/2014/main" xmlns="" id="{BDBDC887-FBEE-9DD6-E8BD-EFE9257F697E}"/>
              </a:ext>
            </a:extLst>
          </p:cNvPr>
          <p:cNvSpPr txBox="1">
            <a:spLocks/>
          </p:cNvSpPr>
          <p:nvPr/>
        </p:nvSpPr>
        <p:spPr>
          <a:xfrm>
            <a:off x="5657344" y="3859040"/>
            <a:ext cx="3321269" cy="241889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pPr algn="ctr"/>
            <a:r>
              <a:rPr lang="en-US" sz="2400" dirty="0" smtClean="0"/>
              <a:t>¿</a:t>
            </a:r>
            <a:r>
              <a:rPr lang="en-US" sz="2400" dirty="0" err="1" smtClean="0"/>
              <a:t>Cómo</a:t>
            </a:r>
            <a:r>
              <a:rPr lang="en-US" sz="2400" dirty="0" smtClean="0"/>
              <a:t> </a:t>
            </a:r>
            <a:r>
              <a:rPr lang="en-US" sz="2400" dirty="0" err="1" smtClean="0"/>
              <a:t>puede</a:t>
            </a:r>
            <a:r>
              <a:rPr lang="en-US" sz="2400" dirty="0" smtClean="0"/>
              <a:t> el </a:t>
            </a:r>
            <a:r>
              <a:rPr lang="en-US" sz="2400" dirty="0" err="1" smtClean="0"/>
              <a:t>libro</a:t>
            </a:r>
            <a:r>
              <a:rPr lang="en-US" sz="2400" dirty="0" smtClean="0"/>
              <a:t> de </a:t>
            </a:r>
            <a:r>
              <a:rPr lang="en-US" sz="2400" dirty="0" err="1" smtClean="0"/>
              <a:t>Cantar</a:t>
            </a:r>
            <a:r>
              <a:rPr lang="en-US" sz="2400" dirty="0" smtClean="0"/>
              <a:t> de </a:t>
            </a:r>
            <a:r>
              <a:rPr lang="en-US" sz="2400" dirty="0" err="1" smtClean="0"/>
              <a:t>Cantares</a:t>
            </a:r>
            <a:r>
              <a:rPr lang="en-US" sz="2400" dirty="0" smtClean="0"/>
              <a:t> </a:t>
            </a:r>
            <a:r>
              <a:rPr lang="en-US" sz="2400" dirty="0" err="1" smtClean="0"/>
              <a:t>ayudarnos</a:t>
            </a:r>
            <a:r>
              <a:rPr lang="en-US" sz="2400" dirty="0" smtClean="0"/>
              <a:t> a </a:t>
            </a:r>
            <a:r>
              <a:rPr lang="en-US" sz="2400" dirty="0" err="1" smtClean="0"/>
              <a:t>apreciar</a:t>
            </a:r>
            <a:r>
              <a:rPr lang="en-US" sz="2400" dirty="0" smtClean="0"/>
              <a:t> </a:t>
            </a:r>
            <a:r>
              <a:rPr lang="en-US" sz="2400" dirty="0" err="1" smtClean="0"/>
              <a:t>más</a:t>
            </a:r>
            <a:r>
              <a:rPr lang="en-US" sz="2400" dirty="0" smtClean="0"/>
              <a:t> </a:t>
            </a:r>
            <a:r>
              <a:rPr lang="en-US" sz="2400" dirty="0" err="1" smtClean="0"/>
              <a:t>profundamente</a:t>
            </a:r>
            <a:r>
              <a:rPr lang="en-US" sz="2400" dirty="0" smtClean="0"/>
              <a:t> el </a:t>
            </a:r>
            <a:r>
              <a:rPr lang="en-US" sz="2400" dirty="0" err="1" smtClean="0"/>
              <a:t>matrimonio</a:t>
            </a:r>
            <a:r>
              <a:rPr lang="en-US" sz="2400" dirty="0" smtClean="0"/>
              <a:t> del </a:t>
            </a:r>
            <a:r>
              <a:rPr lang="en-US" sz="2400" dirty="0" err="1" smtClean="0"/>
              <a:t>cristiano</a:t>
            </a:r>
            <a:r>
              <a:rPr lang="en-US" sz="2400" dirty="0" smtClean="0"/>
              <a:t> con Cristo?</a:t>
            </a:r>
            <a:endParaRPr lang="en-US" sz="2400" dirty="0"/>
          </a:p>
        </p:txBody>
      </p:sp>
    </p:spTree>
    <p:extLst>
      <p:ext uri="{BB962C8B-B14F-4D97-AF65-F5344CB8AC3E}">
        <p14:creationId xmlns:p14="http://schemas.microsoft.com/office/powerpoint/2010/main" val="45229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E7F2334-AB58-49A4-98D7-F28EE788F7E9}"/>
              </a:ext>
            </a:extLst>
          </p:cNvPr>
          <p:cNvSpPr>
            <a:spLocks noGrp="1"/>
          </p:cNvSpPr>
          <p:nvPr>
            <p:ph type="title"/>
          </p:nvPr>
        </p:nvSpPr>
        <p:spPr>
          <a:xfrm>
            <a:off x="0" y="2071869"/>
            <a:ext cx="4746626" cy="4621195"/>
          </a:xfrm>
          <a:ln>
            <a:noFill/>
          </a:ln>
        </p:spPr>
        <p:txBody>
          <a:bodyPr>
            <a:noAutofit/>
          </a:bodyPr>
          <a:lstStyle/>
          <a:p>
            <a:pPr algn="ctr"/>
            <a:r>
              <a:rPr lang="en-US" sz="1600" cap="none" dirty="0">
                <a:latin typeface="Abadi" panose="020B0604020202020204" pitchFamily="34" charset="0"/>
              </a:rPr>
              <a:t>“</a:t>
            </a:r>
            <a:r>
              <a:rPr lang="es-ES" sz="1600" cap="none" dirty="0">
                <a:latin typeface="Abadi" panose="020B0604020202020204" pitchFamily="34" charset="0"/>
              </a:rPr>
              <a:t>Hijo mío, no rechaces la disciplina del Señor</a:t>
            </a:r>
            <a:br>
              <a:rPr lang="es-ES" sz="1600" cap="none" dirty="0">
                <a:latin typeface="Abadi" panose="020B0604020202020204" pitchFamily="34" charset="0"/>
              </a:rPr>
            </a:br>
            <a:r>
              <a:rPr lang="es-ES" sz="1600" cap="none" dirty="0">
                <a:latin typeface="Abadi" panose="020B0604020202020204" pitchFamily="34" charset="0"/>
              </a:rPr>
              <a:t>Ni aborrezcas Su reprensión.”</a:t>
            </a:r>
            <a:r>
              <a:rPr lang="en-US" sz="1600" cap="none" dirty="0">
                <a:latin typeface="Abadi" panose="020B0604020202020204" pitchFamily="34" charset="0"/>
              </a:rPr>
              <a:t/>
            </a:r>
            <a:br>
              <a:rPr lang="en-US" sz="1600" cap="none" dirty="0">
                <a:latin typeface="Abadi" panose="020B0604020202020204" pitchFamily="34" charset="0"/>
              </a:rPr>
            </a:br>
            <a:r>
              <a:rPr lang="en-US" sz="1600" cap="none" dirty="0">
                <a:latin typeface="Abadi" panose="020B0604020202020204" pitchFamily="34" charset="0"/>
              </a:rPr>
              <a:t>(Prov. 3:11)</a:t>
            </a:r>
            <a:br>
              <a:rPr lang="en-US" sz="1600" cap="none" dirty="0">
                <a:latin typeface="Abadi" panose="020B0604020202020204" pitchFamily="34" charset="0"/>
              </a:rPr>
            </a:br>
            <a:r>
              <a:rPr lang="en-US" sz="1600" cap="none" dirty="0">
                <a:latin typeface="Abadi" panose="020B0604020202020204" pitchFamily="34" charset="0"/>
              </a:rPr>
              <a:t/>
            </a:r>
            <a:br>
              <a:rPr lang="en-US" sz="1600" cap="none" dirty="0">
                <a:latin typeface="Abadi" panose="020B0604020202020204" pitchFamily="34" charset="0"/>
              </a:rPr>
            </a:br>
            <a:r>
              <a:rPr lang="en-US" sz="1600" cap="none" dirty="0">
                <a:latin typeface="Abadi" panose="020B0604020202020204" pitchFamily="34" charset="0"/>
              </a:rPr>
              <a:t>“</a:t>
            </a:r>
            <a:r>
              <a:rPr lang="es-ES" sz="1600" cap="none" dirty="0">
                <a:latin typeface="Abadi" panose="020B0604020202020204" pitchFamily="34" charset="0"/>
              </a:rPr>
              <a:t>El hijo necio es pesadumbre de su padre</a:t>
            </a:r>
            <a:br>
              <a:rPr lang="es-ES" sz="1600" cap="none" dirty="0">
                <a:latin typeface="Abadi" panose="020B0604020202020204" pitchFamily="34" charset="0"/>
              </a:rPr>
            </a:br>
            <a:r>
              <a:rPr lang="es-ES" sz="1600" cap="none" dirty="0">
                <a:latin typeface="Abadi" panose="020B0604020202020204" pitchFamily="34" charset="0"/>
              </a:rPr>
              <a:t>Y amargura para la que lo dio a luz</a:t>
            </a:r>
            <a:r>
              <a:rPr lang="en-US" sz="1600" cap="none" dirty="0">
                <a:latin typeface="Abadi" panose="020B0604020202020204" pitchFamily="34" charset="0"/>
              </a:rPr>
              <a:t>.”</a:t>
            </a:r>
            <a:br>
              <a:rPr lang="en-US" sz="1600" cap="none" dirty="0">
                <a:latin typeface="Abadi" panose="020B0604020202020204" pitchFamily="34" charset="0"/>
              </a:rPr>
            </a:br>
            <a:r>
              <a:rPr lang="en-US" sz="1600" cap="none" dirty="0">
                <a:latin typeface="Abadi" panose="020B0604020202020204" pitchFamily="34" charset="0"/>
              </a:rPr>
              <a:t>(Prov. 17:25)</a:t>
            </a:r>
            <a:br>
              <a:rPr lang="en-US" sz="1600" cap="none" dirty="0">
                <a:latin typeface="Abadi" panose="020B0604020202020204" pitchFamily="34" charset="0"/>
              </a:rPr>
            </a:br>
            <a:r>
              <a:rPr lang="en-US" sz="1600" cap="none" dirty="0">
                <a:latin typeface="Abadi" panose="020B0604020202020204" pitchFamily="34" charset="0"/>
              </a:rPr>
              <a:t/>
            </a:r>
            <a:br>
              <a:rPr lang="en-US" sz="1600" cap="none" dirty="0">
                <a:latin typeface="Abadi" panose="020B0604020202020204" pitchFamily="34" charset="0"/>
              </a:rPr>
            </a:br>
            <a:r>
              <a:rPr lang="en-US" sz="1600" cap="none" dirty="0">
                <a:latin typeface="Abadi" panose="020B0604020202020204" pitchFamily="34" charset="0"/>
              </a:rPr>
              <a:t>“</a:t>
            </a:r>
            <a:r>
              <a:rPr lang="es-ES" sz="1600" cap="none" dirty="0">
                <a:latin typeface="Abadi" panose="020B0604020202020204" pitchFamily="34" charset="0"/>
              </a:rPr>
              <a:t>Tesoros mal adquiridos no aprovechan,</a:t>
            </a:r>
            <a:br>
              <a:rPr lang="es-ES" sz="1600" cap="none" dirty="0">
                <a:latin typeface="Abadi" panose="020B0604020202020204" pitchFamily="34" charset="0"/>
              </a:rPr>
            </a:br>
            <a:r>
              <a:rPr lang="es-ES" sz="1600" cap="none" dirty="0">
                <a:latin typeface="Abadi" panose="020B0604020202020204" pitchFamily="34" charset="0"/>
              </a:rPr>
              <a:t>Pero la justicia libra de la muerte.</a:t>
            </a:r>
            <a:r>
              <a:rPr lang="en-US" sz="1600" cap="none" dirty="0">
                <a:latin typeface="Abadi" panose="020B0604020202020204" pitchFamily="34" charset="0"/>
              </a:rPr>
              <a:t>.”</a:t>
            </a:r>
            <a:br>
              <a:rPr lang="en-US" sz="1600" cap="none" dirty="0">
                <a:latin typeface="Abadi" panose="020B0604020202020204" pitchFamily="34" charset="0"/>
              </a:rPr>
            </a:br>
            <a:r>
              <a:rPr lang="en-US" sz="1600" cap="none" dirty="0">
                <a:latin typeface="Abadi" panose="020B0604020202020204" pitchFamily="34" charset="0"/>
              </a:rPr>
              <a:t>(Prov. 10:2)</a:t>
            </a:r>
            <a:br>
              <a:rPr lang="en-US" sz="1600" cap="none" dirty="0">
                <a:latin typeface="Abadi" panose="020B0604020202020204" pitchFamily="34" charset="0"/>
              </a:rPr>
            </a:br>
            <a:r>
              <a:rPr lang="en-US" sz="1600" cap="none" dirty="0">
                <a:latin typeface="Abadi" panose="020B0604020202020204" pitchFamily="34" charset="0"/>
              </a:rPr>
              <a:t/>
            </a:r>
            <a:br>
              <a:rPr lang="en-US" sz="1600" cap="none" dirty="0">
                <a:latin typeface="Abadi" panose="020B0604020202020204" pitchFamily="34" charset="0"/>
              </a:rPr>
            </a:br>
            <a:r>
              <a:rPr lang="en-US" sz="1600" cap="none" dirty="0">
                <a:latin typeface="Abadi" panose="020B0604020202020204" pitchFamily="34" charset="0"/>
              </a:rPr>
              <a:t>Un </a:t>
            </a:r>
            <a:r>
              <a:rPr lang="en-US" sz="1600" cap="none" dirty="0" err="1">
                <a:latin typeface="Abadi" panose="020B0604020202020204" pitchFamily="34" charset="0"/>
              </a:rPr>
              <a:t>ejemplo</a:t>
            </a:r>
            <a:r>
              <a:rPr lang="en-US" sz="1600" cap="none" dirty="0">
                <a:latin typeface="Abadi" panose="020B0604020202020204" pitchFamily="34" charset="0"/>
              </a:rPr>
              <a:t> </a:t>
            </a:r>
            <a:r>
              <a:rPr lang="en-US" sz="1600" cap="none" dirty="0" err="1">
                <a:latin typeface="Abadi" panose="020B0604020202020204" pitchFamily="34" charset="0"/>
              </a:rPr>
              <a:t>rápido</a:t>
            </a:r>
            <a:r>
              <a:rPr lang="en-US" sz="1600" cap="none" dirty="0">
                <a:latin typeface="Abadi" panose="020B0604020202020204" pitchFamily="34" charset="0"/>
              </a:rPr>
              <a:t> </a:t>
            </a:r>
            <a:r>
              <a:rPr lang="en-US" sz="1600" cap="none" dirty="0" err="1">
                <a:latin typeface="Abadi" panose="020B0604020202020204" pitchFamily="34" charset="0"/>
              </a:rPr>
              <a:t>en</a:t>
            </a:r>
            <a:r>
              <a:rPr lang="en-US" sz="1600" cap="none" dirty="0">
                <a:latin typeface="Abadi" panose="020B0604020202020204" pitchFamily="34" charset="0"/>
              </a:rPr>
              <a:t> </a:t>
            </a:r>
            <a:r>
              <a:rPr lang="en-US" sz="1600" cap="none" dirty="0" err="1">
                <a:latin typeface="Abadi" panose="020B0604020202020204" pitchFamily="34" charset="0"/>
              </a:rPr>
              <a:t>Cantares</a:t>
            </a:r>
            <a:r>
              <a:rPr lang="en-US" sz="1600" cap="none" dirty="0">
                <a:latin typeface="Abadi" panose="020B0604020202020204" pitchFamily="34" charset="0"/>
              </a:rPr>
              <a:t> es 5:2c</a:t>
            </a:r>
            <a:br>
              <a:rPr lang="en-US" sz="1600" cap="none" dirty="0">
                <a:latin typeface="Abadi" panose="020B0604020202020204" pitchFamily="34" charset="0"/>
              </a:rPr>
            </a:br>
            <a:r>
              <a:rPr lang="en-US" sz="1600" cap="none" dirty="0">
                <a:latin typeface="Abadi" panose="020B0604020202020204" pitchFamily="34" charset="0"/>
              </a:rPr>
              <a:t/>
            </a:r>
            <a:br>
              <a:rPr lang="en-US" sz="1600" cap="none" dirty="0">
                <a:latin typeface="Abadi" panose="020B0604020202020204" pitchFamily="34" charset="0"/>
              </a:rPr>
            </a:br>
            <a:r>
              <a:rPr lang="en-US" sz="1600" cap="none" dirty="0" err="1">
                <a:latin typeface="Abadi" panose="020B0604020202020204" pitchFamily="34" charset="0"/>
              </a:rPr>
              <a:t>Quiasmo</a:t>
            </a:r>
            <a:r>
              <a:rPr lang="en-US" sz="1600" cap="none" dirty="0">
                <a:latin typeface="Abadi" panose="020B0604020202020204" pitchFamily="34" charset="0"/>
              </a:rPr>
              <a:t> (por </a:t>
            </a:r>
            <a:r>
              <a:rPr lang="en-US" sz="1600" cap="none" dirty="0" err="1">
                <a:latin typeface="Abadi" panose="020B0604020202020204" pitchFamily="34" charset="0"/>
              </a:rPr>
              <a:t>ej</a:t>
            </a:r>
            <a:r>
              <a:rPr lang="en-US" sz="1600" cap="none" dirty="0">
                <a:latin typeface="Abadi" panose="020B0604020202020204" pitchFamily="34" charset="0"/>
              </a:rPr>
              <a:t>., Mat. 6:24)</a:t>
            </a:r>
            <a:br>
              <a:rPr lang="en-US" sz="1600" cap="none" dirty="0">
                <a:latin typeface="Abadi" panose="020B0604020202020204" pitchFamily="34" charset="0"/>
              </a:rPr>
            </a:br>
            <a:r>
              <a:rPr lang="en-US" sz="1600" cap="none" dirty="0">
                <a:latin typeface="Abadi" panose="020B0604020202020204" pitchFamily="34" charset="0"/>
              </a:rPr>
              <a:t>A </a:t>
            </a:r>
            <a:r>
              <a:rPr lang="es-ES" sz="1600" cap="none" dirty="0">
                <a:latin typeface="Abadi" panose="020B0604020202020204" pitchFamily="34" charset="0"/>
              </a:rPr>
              <a:t>Nadie puede servir a dos señores; </a:t>
            </a:r>
            <a:br>
              <a:rPr lang="es-ES" sz="1600" cap="none" dirty="0">
                <a:latin typeface="Abadi" panose="020B0604020202020204" pitchFamily="34" charset="0"/>
              </a:rPr>
            </a:br>
            <a:r>
              <a:rPr lang="es-ES" sz="1600" cap="none" dirty="0">
                <a:latin typeface="Abadi" panose="020B0604020202020204" pitchFamily="34" charset="0"/>
              </a:rPr>
              <a:t>B porque o aborrecerá a uno </a:t>
            </a:r>
            <a:br>
              <a:rPr lang="es-ES" sz="1600" cap="none" dirty="0">
                <a:latin typeface="Abadi" panose="020B0604020202020204" pitchFamily="34" charset="0"/>
              </a:rPr>
            </a:br>
            <a:r>
              <a:rPr lang="es-ES" sz="1600" cap="none" dirty="0">
                <a:latin typeface="Abadi" panose="020B0604020202020204" pitchFamily="34" charset="0"/>
              </a:rPr>
              <a:t>C y amará al otro, </a:t>
            </a:r>
            <a:br>
              <a:rPr lang="es-ES" sz="1600" cap="none" dirty="0">
                <a:latin typeface="Abadi" panose="020B0604020202020204" pitchFamily="34" charset="0"/>
              </a:rPr>
            </a:br>
            <a:r>
              <a:rPr lang="es-ES" sz="1600" cap="none" dirty="0">
                <a:latin typeface="Abadi" panose="020B0604020202020204" pitchFamily="34" charset="0"/>
              </a:rPr>
              <a:t>C</a:t>
            </a:r>
            <a:r>
              <a:rPr lang="en-US" sz="1600" cap="none" dirty="0">
                <a:latin typeface="Abadi" panose="020B0604020202020204" pitchFamily="34" charset="0"/>
              </a:rPr>
              <a:t>′ </a:t>
            </a:r>
            <a:r>
              <a:rPr lang="es-ES" sz="1600" cap="none" dirty="0">
                <a:latin typeface="Abadi" panose="020B0604020202020204" pitchFamily="34" charset="0"/>
              </a:rPr>
              <a:t>o apreciará a uno </a:t>
            </a:r>
            <a:br>
              <a:rPr lang="es-ES" sz="1600" cap="none" dirty="0">
                <a:latin typeface="Abadi" panose="020B0604020202020204" pitchFamily="34" charset="0"/>
              </a:rPr>
            </a:br>
            <a:r>
              <a:rPr lang="es-ES" sz="1600" cap="none" dirty="0">
                <a:latin typeface="Abadi" panose="020B0604020202020204" pitchFamily="34" charset="0"/>
              </a:rPr>
              <a:t>B</a:t>
            </a:r>
            <a:r>
              <a:rPr lang="en-US" sz="1600" cap="none" dirty="0">
                <a:latin typeface="Abadi" panose="020B0604020202020204" pitchFamily="34" charset="0"/>
              </a:rPr>
              <a:t>′ </a:t>
            </a:r>
            <a:r>
              <a:rPr lang="es-ES" sz="1600" cap="none" dirty="0">
                <a:latin typeface="Abadi" panose="020B0604020202020204" pitchFamily="34" charset="0"/>
              </a:rPr>
              <a:t>y despreciará al otro. </a:t>
            </a:r>
            <a:br>
              <a:rPr lang="es-ES" sz="1600" cap="none" dirty="0">
                <a:latin typeface="Abadi" panose="020B0604020202020204" pitchFamily="34" charset="0"/>
              </a:rPr>
            </a:br>
            <a:r>
              <a:rPr lang="es-ES" sz="1600" cap="none" dirty="0">
                <a:latin typeface="Abadi" panose="020B0604020202020204" pitchFamily="34" charset="0"/>
              </a:rPr>
              <a:t>A</a:t>
            </a:r>
            <a:r>
              <a:rPr lang="en-US" sz="1600" cap="none" dirty="0">
                <a:latin typeface="Abadi" panose="020B0604020202020204" pitchFamily="34" charset="0"/>
              </a:rPr>
              <a:t>′ </a:t>
            </a:r>
            <a:r>
              <a:rPr lang="es-ES" sz="1600" cap="none" dirty="0">
                <a:latin typeface="Abadi" panose="020B0604020202020204" pitchFamily="34" charset="0"/>
              </a:rPr>
              <a:t>Ustedes no pueden servir a Dios y a las riquezas.</a:t>
            </a:r>
            <a:endParaRPr lang="en-US" sz="1600" cap="none" dirty="0">
              <a:latin typeface="Abadi" panose="020B0604020202020204" pitchFamily="34" charset="0"/>
            </a:endParaRPr>
          </a:p>
        </p:txBody>
      </p:sp>
      <p:graphicFrame>
        <p:nvGraphicFramePr>
          <p:cNvPr id="8" name="Content Placeholder 5">
            <a:extLst>
              <a:ext uri="{FF2B5EF4-FFF2-40B4-BE49-F238E27FC236}">
                <a16:creationId xmlns:a16="http://schemas.microsoft.com/office/drawing/2014/main" xmlns="" id="{43E9BAE9-79E5-4237-A37D-6F4E2F914096}"/>
              </a:ext>
            </a:extLst>
          </p:cNvPr>
          <p:cNvGraphicFramePr>
            <a:graphicFrameLocks noGrp="1"/>
          </p:cNvGraphicFramePr>
          <p:nvPr>
            <p:ph idx="1"/>
            <p:extLst/>
          </p:nvPr>
        </p:nvGraphicFramePr>
        <p:xfrm>
          <a:off x="3455463" y="-105251"/>
          <a:ext cx="5257981" cy="1470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xmlns="" id="{7DEE6178-7DB4-47B1-8A57-A8D4B5783791}"/>
              </a:ext>
            </a:extLst>
          </p:cNvPr>
          <p:cNvSpPr txBox="1"/>
          <p:nvPr/>
        </p:nvSpPr>
        <p:spPr>
          <a:xfrm>
            <a:off x="231881" y="407297"/>
            <a:ext cx="3073108" cy="707886"/>
          </a:xfrm>
          <a:prstGeom prst="rect">
            <a:avLst/>
          </a:prstGeom>
          <a:noFill/>
        </p:spPr>
        <p:txBody>
          <a:bodyPr wrap="square" rtlCol="0">
            <a:spAutoFit/>
          </a:bodyPr>
          <a:lstStyle/>
          <a:p>
            <a:pPr algn="ctr"/>
            <a:r>
              <a:rPr lang="en-US" sz="2000" b="1" dirty="0" err="1">
                <a:solidFill>
                  <a:prstClr val="black"/>
                </a:solidFill>
              </a:rPr>
              <a:t>Recursos</a:t>
            </a:r>
            <a:r>
              <a:rPr lang="en-US" sz="2000" b="1" dirty="0">
                <a:solidFill>
                  <a:prstClr val="black"/>
                </a:solidFill>
              </a:rPr>
              <a:t> </a:t>
            </a:r>
            <a:r>
              <a:rPr lang="en-US" sz="2000" b="1" dirty="0" err="1">
                <a:solidFill>
                  <a:prstClr val="black"/>
                </a:solidFill>
              </a:rPr>
              <a:t>poéticos</a:t>
            </a:r>
            <a:r>
              <a:rPr lang="en-US" sz="2000" b="1" dirty="0">
                <a:solidFill>
                  <a:prstClr val="black"/>
                </a:solidFill>
              </a:rPr>
              <a:t> </a:t>
            </a:r>
            <a:r>
              <a:rPr lang="en-US" sz="2000" b="1" dirty="0" err="1">
                <a:solidFill>
                  <a:prstClr val="black"/>
                </a:solidFill>
              </a:rPr>
              <a:t>hebreos</a:t>
            </a:r>
            <a:endParaRPr lang="en-US" sz="2000" b="1" dirty="0">
              <a:solidFill>
                <a:prstClr val="black"/>
              </a:solidFill>
            </a:endParaRPr>
          </a:p>
        </p:txBody>
      </p:sp>
      <p:sp>
        <p:nvSpPr>
          <p:cNvPr id="6" name="TextBox 5">
            <a:extLst>
              <a:ext uri="{FF2B5EF4-FFF2-40B4-BE49-F238E27FC236}">
                <a16:creationId xmlns:a16="http://schemas.microsoft.com/office/drawing/2014/main" xmlns="" id="{78A38DF8-EED8-754B-2140-CAC5C7B5080A}"/>
              </a:ext>
            </a:extLst>
          </p:cNvPr>
          <p:cNvSpPr txBox="1"/>
          <p:nvPr/>
        </p:nvSpPr>
        <p:spPr>
          <a:xfrm>
            <a:off x="231881" y="1324473"/>
            <a:ext cx="3073108" cy="400110"/>
          </a:xfrm>
          <a:prstGeom prst="rect">
            <a:avLst/>
          </a:prstGeom>
          <a:noFill/>
        </p:spPr>
        <p:txBody>
          <a:bodyPr wrap="square" rtlCol="0">
            <a:spAutoFit/>
          </a:bodyPr>
          <a:lstStyle/>
          <a:p>
            <a:pPr algn="ctr"/>
            <a:r>
              <a:rPr lang="en-US" sz="2000" b="1" dirty="0">
                <a:solidFill>
                  <a:prstClr val="black"/>
                </a:solidFill>
              </a:rPr>
              <a:t>Hebrew Poetic Devices</a:t>
            </a:r>
          </a:p>
        </p:txBody>
      </p:sp>
      <p:graphicFrame>
        <p:nvGraphicFramePr>
          <p:cNvPr id="7" name="Content Placeholder 5">
            <a:extLst>
              <a:ext uri="{FF2B5EF4-FFF2-40B4-BE49-F238E27FC236}">
                <a16:creationId xmlns:a16="http://schemas.microsoft.com/office/drawing/2014/main" xmlns="" id="{EA20B05C-4CE6-932B-699F-2C3D2852ABBE}"/>
              </a:ext>
            </a:extLst>
          </p:cNvPr>
          <p:cNvGraphicFramePr>
            <a:graphicFrameLocks/>
          </p:cNvGraphicFramePr>
          <p:nvPr>
            <p:extLst/>
          </p:nvPr>
        </p:nvGraphicFramePr>
        <p:xfrm>
          <a:off x="3455464" y="807407"/>
          <a:ext cx="5306180" cy="14709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itle 4">
            <a:extLst>
              <a:ext uri="{FF2B5EF4-FFF2-40B4-BE49-F238E27FC236}">
                <a16:creationId xmlns:a16="http://schemas.microsoft.com/office/drawing/2014/main" xmlns="" id="{8BA75FF9-12D2-9314-F002-95A142535D1A}"/>
              </a:ext>
            </a:extLst>
          </p:cNvPr>
          <p:cNvSpPr txBox="1">
            <a:spLocks/>
          </p:cNvSpPr>
          <p:nvPr/>
        </p:nvSpPr>
        <p:spPr>
          <a:xfrm>
            <a:off x="4572000" y="2071869"/>
            <a:ext cx="4253276" cy="4621195"/>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200" b="0" kern="1200" cap="all" baseline="0">
                <a:blipFill>
                  <a:blip r:embed="rId1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1600" cap="none" dirty="0">
                <a:latin typeface="Abadi" panose="020B0604020202020204" pitchFamily="34" charset="0"/>
              </a:rPr>
              <a:t>“My son, do not despise the Lord’s discipline</a:t>
            </a:r>
            <a:br>
              <a:rPr lang="en-US" sz="1600" cap="none" dirty="0">
                <a:latin typeface="Abadi" panose="020B0604020202020204" pitchFamily="34" charset="0"/>
              </a:rPr>
            </a:br>
            <a:r>
              <a:rPr lang="en-US" sz="1600" cap="none" dirty="0">
                <a:latin typeface="Abadi" panose="020B0604020202020204" pitchFamily="34" charset="0"/>
              </a:rPr>
              <a:t>and do not resent his rebuke.”</a:t>
            </a:r>
            <a:br>
              <a:rPr lang="en-US" sz="1600" cap="none" dirty="0">
                <a:latin typeface="Abadi" panose="020B0604020202020204" pitchFamily="34" charset="0"/>
              </a:rPr>
            </a:br>
            <a:r>
              <a:rPr lang="en-US" sz="1600" cap="none" dirty="0">
                <a:latin typeface="Abadi" panose="020B0604020202020204" pitchFamily="34" charset="0"/>
              </a:rPr>
              <a:t>(Prov. 3:11)</a:t>
            </a:r>
            <a:br>
              <a:rPr lang="en-US" sz="1600" cap="none" dirty="0">
                <a:latin typeface="Abadi" panose="020B0604020202020204" pitchFamily="34" charset="0"/>
              </a:rPr>
            </a:br>
            <a:r>
              <a:rPr lang="en-US" sz="1600" cap="none" dirty="0">
                <a:latin typeface="Abadi" panose="020B0604020202020204" pitchFamily="34" charset="0"/>
              </a:rPr>
              <a:t/>
            </a:r>
            <a:br>
              <a:rPr lang="en-US" sz="1600" cap="none" dirty="0">
                <a:latin typeface="Abadi" panose="020B0604020202020204" pitchFamily="34" charset="0"/>
              </a:rPr>
            </a:br>
            <a:r>
              <a:rPr lang="en-US" sz="1600" cap="none" dirty="0">
                <a:latin typeface="Abadi" panose="020B0604020202020204" pitchFamily="34" charset="0"/>
              </a:rPr>
              <a:t>“A foolish son brings grief to his father</a:t>
            </a:r>
            <a:br>
              <a:rPr lang="en-US" sz="1600" cap="none" dirty="0">
                <a:latin typeface="Abadi" panose="020B0604020202020204" pitchFamily="34" charset="0"/>
              </a:rPr>
            </a:br>
            <a:r>
              <a:rPr lang="en-US" sz="1600" cap="none" dirty="0">
                <a:latin typeface="Abadi" panose="020B0604020202020204" pitchFamily="34" charset="0"/>
              </a:rPr>
              <a:t>and bitterness to the one who bore him.”</a:t>
            </a:r>
            <a:br>
              <a:rPr lang="en-US" sz="1600" cap="none" dirty="0">
                <a:latin typeface="Abadi" panose="020B0604020202020204" pitchFamily="34" charset="0"/>
              </a:rPr>
            </a:br>
            <a:r>
              <a:rPr lang="en-US" sz="1600" cap="none" dirty="0">
                <a:latin typeface="Abadi" panose="020B0604020202020204" pitchFamily="34" charset="0"/>
              </a:rPr>
              <a:t>(Prov. 17:25)</a:t>
            </a:r>
            <a:br>
              <a:rPr lang="en-US" sz="1600" cap="none" dirty="0">
                <a:latin typeface="Abadi" panose="020B0604020202020204" pitchFamily="34" charset="0"/>
              </a:rPr>
            </a:br>
            <a:r>
              <a:rPr lang="en-US" sz="1600" cap="none" dirty="0">
                <a:latin typeface="Abadi" panose="020B0604020202020204" pitchFamily="34" charset="0"/>
              </a:rPr>
              <a:t/>
            </a:r>
            <a:br>
              <a:rPr lang="en-US" sz="1600" cap="none" dirty="0">
                <a:latin typeface="Abadi" panose="020B0604020202020204" pitchFamily="34" charset="0"/>
              </a:rPr>
            </a:br>
            <a:r>
              <a:rPr lang="en-US" sz="1600" cap="none" dirty="0">
                <a:latin typeface="Abadi" panose="020B0604020202020204" pitchFamily="34" charset="0"/>
              </a:rPr>
              <a:t>“Ill-gotten treasures are of no value,</a:t>
            </a:r>
            <a:br>
              <a:rPr lang="en-US" sz="1600" cap="none" dirty="0">
                <a:latin typeface="Abadi" panose="020B0604020202020204" pitchFamily="34" charset="0"/>
              </a:rPr>
            </a:br>
            <a:r>
              <a:rPr lang="en-US" sz="1600" cap="none" dirty="0">
                <a:latin typeface="Abadi" panose="020B0604020202020204" pitchFamily="34" charset="0"/>
              </a:rPr>
              <a:t>but righteousness delivers from death.”</a:t>
            </a:r>
            <a:br>
              <a:rPr lang="en-US" sz="1600" cap="none" dirty="0">
                <a:latin typeface="Abadi" panose="020B0604020202020204" pitchFamily="34" charset="0"/>
              </a:rPr>
            </a:br>
            <a:r>
              <a:rPr lang="en-US" sz="1600" cap="none" dirty="0">
                <a:latin typeface="Abadi" panose="020B0604020202020204" pitchFamily="34" charset="0"/>
              </a:rPr>
              <a:t>(Prov. 10:2)</a:t>
            </a:r>
            <a:br>
              <a:rPr lang="en-US" sz="1600" cap="none" dirty="0">
                <a:latin typeface="Abadi" panose="020B0604020202020204" pitchFamily="34" charset="0"/>
              </a:rPr>
            </a:br>
            <a:r>
              <a:rPr lang="en-US" sz="1600" cap="none" dirty="0">
                <a:latin typeface="Abadi" panose="020B0604020202020204" pitchFamily="34" charset="0"/>
              </a:rPr>
              <a:t/>
            </a:r>
            <a:br>
              <a:rPr lang="en-US" sz="1600" cap="none" dirty="0">
                <a:latin typeface="Abadi" panose="020B0604020202020204" pitchFamily="34" charset="0"/>
              </a:rPr>
            </a:br>
            <a:r>
              <a:rPr lang="en-US" sz="1600" cap="none" dirty="0">
                <a:latin typeface="Abadi" panose="020B0604020202020204" pitchFamily="34" charset="0"/>
              </a:rPr>
              <a:t>A quick example in the Song is 5:2c</a:t>
            </a:r>
            <a:br>
              <a:rPr lang="en-US" sz="1600" cap="none" dirty="0">
                <a:latin typeface="Abadi" panose="020B0604020202020204" pitchFamily="34" charset="0"/>
              </a:rPr>
            </a:br>
            <a:r>
              <a:rPr lang="en-US" sz="1600" cap="none" dirty="0">
                <a:latin typeface="Abadi" panose="020B0604020202020204" pitchFamily="34" charset="0"/>
              </a:rPr>
              <a:t/>
            </a:r>
            <a:br>
              <a:rPr lang="en-US" sz="1600" cap="none" dirty="0">
                <a:latin typeface="Abadi" panose="020B0604020202020204" pitchFamily="34" charset="0"/>
              </a:rPr>
            </a:br>
            <a:r>
              <a:rPr lang="en-US" sz="1600" cap="none" dirty="0">
                <a:latin typeface="Abadi" panose="020B0604020202020204" pitchFamily="34" charset="0"/>
              </a:rPr>
              <a:t>Chiasm (e.g., Matt. 6:24)</a:t>
            </a:r>
            <a:br>
              <a:rPr lang="en-US" sz="1600" cap="none" dirty="0">
                <a:latin typeface="Abadi" panose="020B0604020202020204" pitchFamily="34" charset="0"/>
              </a:rPr>
            </a:br>
            <a:r>
              <a:rPr lang="en-US" sz="1600" cap="none" dirty="0">
                <a:latin typeface="Abadi" panose="020B0604020202020204" pitchFamily="34" charset="0"/>
              </a:rPr>
              <a:t>A No one can serve two masters,</a:t>
            </a:r>
            <a:br>
              <a:rPr lang="en-US" sz="1600" cap="none" dirty="0">
                <a:latin typeface="Abadi" panose="020B0604020202020204" pitchFamily="34" charset="0"/>
              </a:rPr>
            </a:br>
            <a:r>
              <a:rPr lang="en-US" sz="1600" cap="none" dirty="0">
                <a:latin typeface="Abadi" panose="020B0604020202020204" pitchFamily="34" charset="0"/>
              </a:rPr>
              <a:t>B for either he will hate the one</a:t>
            </a:r>
            <a:br>
              <a:rPr lang="en-US" sz="1600" cap="none" dirty="0">
                <a:latin typeface="Abadi" panose="020B0604020202020204" pitchFamily="34" charset="0"/>
              </a:rPr>
            </a:br>
            <a:r>
              <a:rPr lang="en-US" sz="1600" cap="none" dirty="0">
                <a:latin typeface="Abadi" panose="020B0604020202020204" pitchFamily="34" charset="0"/>
              </a:rPr>
              <a:t>C and love the other,</a:t>
            </a:r>
            <a:br>
              <a:rPr lang="en-US" sz="1600" cap="none" dirty="0">
                <a:latin typeface="Abadi" panose="020B0604020202020204" pitchFamily="34" charset="0"/>
              </a:rPr>
            </a:br>
            <a:r>
              <a:rPr lang="en-US" sz="1600" cap="none" dirty="0">
                <a:latin typeface="Abadi" panose="020B0604020202020204" pitchFamily="34" charset="0"/>
              </a:rPr>
              <a:t>C′ or he will be devoted to the one</a:t>
            </a:r>
            <a:br>
              <a:rPr lang="en-US" sz="1600" cap="none" dirty="0">
                <a:latin typeface="Abadi" panose="020B0604020202020204" pitchFamily="34" charset="0"/>
              </a:rPr>
            </a:br>
            <a:r>
              <a:rPr lang="en-US" sz="1600" cap="none" dirty="0">
                <a:latin typeface="Abadi" panose="020B0604020202020204" pitchFamily="34" charset="0"/>
              </a:rPr>
              <a:t>B′ and despise the other.</a:t>
            </a:r>
            <a:br>
              <a:rPr lang="en-US" sz="1600" cap="none" dirty="0">
                <a:latin typeface="Abadi" panose="020B0604020202020204" pitchFamily="34" charset="0"/>
              </a:rPr>
            </a:br>
            <a:r>
              <a:rPr lang="en-US" sz="1600" cap="none" dirty="0">
                <a:latin typeface="Abadi" panose="020B0604020202020204" pitchFamily="34" charset="0"/>
              </a:rPr>
              <a:t>A′ You cannot serve God and money.</a:t>
            </a:r>
          </a:p>
        </p:txBody>
      </p:sp>
    </p:spTree>
    <p:extLst>
      <p:ext uri="{BB962C8B-B14F-4D97-AF65-F5344CB8AC3E}">
        <p14:creationId xmlns:p14="http://schemas.microsoft.com/office/powerpoint/2010/main" val="303150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9A3D0CE2-91FF-49B3-A5D8-181E900D75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 xmlns:a16="http://schemas.microsoft.com/office/drawing/2014/main" id="{58AEBD96-C315-4F53-9D9E-0E20E993EB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78916AAA-66F6-4DFA-88ED-7E27CF6B8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 xmlns:a16="http://schemas.microsoft.com/office/drawing/2014/main" id="{A137D43F-BAD6-47F1-AA65-AEEA38A2FF3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 xmlns:a16="http://schemas.microsoft.com/office/drawing/2014/main" id="{D512C9B2-6B22-4211-A940-FCD7C2CD0BE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 xmlns:a16="http://schemas.microsoft.com/office/drawing/2014/main" id="{85F7DB84-CDE7-46F8-90DD-9D048A7D52D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 xmlns:a16="http://schemas.microsoft.com/office/drawing/2014/main" id="{E8035907-EB9C-4E11-8A9B-D25B0AD8D7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 Placeholder 2">
            <a:extLst>
              <a:ext uri="{FF2B5EF4-FFF2-40B4-BE49-F238E27FC236}">
                <a16:creationId xmlns="" xmlns:a16="http://schemas.microsoft.com/office/drawing/2014/main" id="{64F6B062-26F6-4D79-B411-75F57D7D9E84}"/>
              </a:ext>
            </a:extLst>
          </p:cNvPr>
          <p:cNvSpPr>
            <a:spLocks noGrp="1"/>
          </p:cNvSpPr>
          <p:nvPr>
            <p:ph type="body" idx="1"/>
          </p:nvPr>
        </p:nvSpPr>
        <p:spPr>
          <a:xfrm>
            <a:off x="5857461" y="494692"/>
            <a:ext cx="2795896" cy="2708929"/>
          </a:xfrm>
        </p:spPr>
        <p:txBody>
          <a:bodyPr vert="horz" lIns="91440" tIns="45720" rIns="91440" bIns="45720" rtlCol="0" anchor="ctr">
            <a:normAutofit/>
          </a:bodyPr>
          <a:lstStyle/>
          <a:p>
            <a:pPr algn="ctr"/>
            <a:r>
              <a:rPr lang="en-US" sz="2800" dirty="0"/>
              <a:t>Write down the qualities that you would like to have in the person you’re going to marry. </a:t>
            </a:r>
            <a:endParaRPr lang="en-US" sz="4400" dirty="0">
              <a:solidFill>
                <a:schemeClr val="tx2"/>
              </a:solidFill>
            </a:endParaRPr>
          </a:p>
        </p:txBody>
      </p:sp>
      <p:grpSp>
        <p:nvGrpSpPr>
          <p:cNvPr id="20" name="Group 19">
            <a:extLst>
              <a:ext uri="{FF2B5EF4-FFF2-40B4-BE49-F238E27FC236}">
                <a16:creationId xmlns="" xmlns:a16="http://schemas.microsoft.com/office/drawing/2014/main" id="{B4CFDD4A-4FA1-4CD9-90D5-E253C2040BA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86113" y="720071"/>
            <a:ext cx="4063401" cy="5417858"/>
            <a:chOff x="1311770" y="720071"/>
            <a:chExt cx="5417868" cy="5417858"/>
          </a:xfrm>
        </p:grpSpPr>
        <p:sp>
          <p:nvSpPr>
            <p:cNvPr id="21" name="Oval 20">
              <a:extLst>
                <a:ext uri="{FF2B5EF4-FFF2-40B4-BE49-F238E27FC236}">
                  <a16:creationId xmlns="" xmlns:a16="http://schemas.microsoft.com/office/drawing/2014/main" id="{4AB5B6FA-7B4F-437A-9C78-144C7DCD1EC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311770" y="720071"/>
              <a:ext cx="5417868" cy="5417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 xmlns:a16="http://schemas.microsoft.com/office/drawing/2014/main" id="{A4199C21-6AE0-4F6F-AA96-6FFF97BB95E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598390" y="1006688"/>
              <a:ext cx="4844628" cy="484462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 xmlns:a16="http://schemas.microsoft.com/office/drawing/2014/main" id="{F95799CA-B89E-45F0-B54C-8C6CC94B7299}"/>
              </a:ext>
            </a:extLst>
          </p:cNvPr>
          <p:cNvSpPr>
            <a:spLocks noGrp="1"/>
          </p:cNvSpPr>
          <p:nvPr>
            <p:ph type="title"/>
          </p:nvPr>
        </p:nvSpPr>
        <p:spPr>
          <a:xfrm>
            <a:off x="1288130" y="1316890"/>
            <a:ext cx="3454795" cy="4224216"/>
          </a:xfrm>
        </p:spPr>
        <p:txBody>
          <a:bodyPr vert="horz" lIns="91440" tIns="45720" rIns="91440" bIns="45720" rtlCol="0" anchor="ctr">
            <a:normAutofit/>
          </a:bodyPr>
          <a:lstStyle/>
          <a:p>
            <a:pPr algn="ctr"/>
            <a:r>
              <a:rPr lang="en-US" sz="5200" dirty="0">
                <a:solidFill>
                  <a:srgbClr val="FFFFFF"/>
                </a:solidFill>
              </a:rPr>
              <a:t>Exercise</a:t>
            </a:r>
            <a:br>
              <a:rPr lang="en-US" sz="5200" dirty="0">
                <a:solidFill>
                  <a:srgbClr val="FFFFFF"/>
                </a:solidFill>
              </a:rPr>
            </a:br>
            <a:r>
              <a:rPr lang="en-US" sz="5200" dirty="0">
                <a:solidFill>
                  <a:srgbClr val="FFFFFF"/>
                </a:solidFill>
              </a:rPr>
              <a:t>/</a:t>
            </a:r>
            <a:br>
              <a:rPr lang="en-US" sz="5200" dirty="0">
                <a:solidFill>
                  <a:srgbClr val="FFFFFF"/>
                </a:solidFill>
              </a:rPr>
            </a:br>
            <a:r>
              <a:rPr lang="en-US" sz="5200" dirty="0">
                <a:solidFill>
                  <a:srgbClr val="FFFFFF"/>
                </a:solidFill>
              </a:rPr>
              <a:t>EJERCICIO</a:t>
            </a:r>
          </a:p>
        </p:txBody>
      </p:sp>
      <p:sp>
        <p:nvSpPr>
          <p:cNvPr id="24" name="Rectangle 23">
            <a:extLst>
              <a:ext uri="{FF2B5EF4-FFF2-40B4-BE49-F238E27FC236}">
                <a16:creationId xmlns="" xmlns:a16="http://schemas.microsoft.com/office/drawing/2014/main" id="{D9C69FA7-0958-4ED9-A0DF-E87A0C137B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3701706" y="3398742"/>
            <a:ext cx="3657600"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 Placeholder 2">
            <a:extLst>
              <a:ext uri="{FF2B5EF4-FFF2-40B4-BE49-F238E27FC236}">
                <a16:creationId xmlns="" xmlns:a16="http://schemas.microsoft.com/office/drawing/2014/main" id="{763814BC-4731-46EB-9EF4-51D475006135}"/>
              </a:ext>
            </a:extLst>
          </p:cNvPr>
          <p:cNvSpPr txBox="1">
            <a:spLocks/>
          </p:cNvSpPr>
          <p:nvPr/>
        </p:nvSpPr>
        <p:spPr>
          <a:xfrm>
            <a:off x="5857461" y="3646452"/>
            <a:ext cx="2795896" cy="270892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pPr algn="ctr"/>
            <a:r>
              <a:rPr lang="es-ES" sz="2800" dirty="0"/>
              <a:t>Escribe las cualidades que te gustaría ver en la persona con la que te vas a casar. </a:t>
            </a:r>
          </a:p>
        </p:txBody>
      </p:sp>
    </p:spTree>
    <p:extLst>
      <p:ext uri="{BB962C8B-B14F-4D97-AF65-F5344CB8AC3E}">
        <p14:creationId xmlns:p14="http://schemas.microsoft.com/office/powerpoint/2010/main" val="55918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E7F2334-AB58-49A4-98D7-F28EE788F7E9}"/>
              </a:ext>
            </a:extLst>
          </p:cNvPr>
          <p:cNvSpPr>
            <a:spLocks noGrp="1"/>
          </p:cNvSpPr>
          <p:nvPr>
            <p:ph type="title"/>
          </p:nvPr>
        </p:nvSpPr>
        <p:spPr>
          <a:xfrm>
            <a:off x="156678" y="2083442"/>
            <a:ext cx="4253276" cy="4621195"/>
          </a:xfrm>
          <a:ln>
            <a:noFill/>
          </a:ln>
        </p:spPr>
        <p:txBody>
          <a:bodyPr>
            <a:noAutofit/>
          </a:bodyPr>
          <a:lstStyle/>
          <a:p>
            <a:r>
              <a:rPr lang="en-US" sz="1200" cap="none" dirty="0">
                <a:latin typeface="Abadi" panose="020B0604020202020204" pitchFamily="34" charset="0"/>
              </a:rPr>
              <a:t>“</a:t>
            </a:r>
            <a:r>
              <a:rPr lang="es-ES" sz="1200" cap="none" dirty="0">
                <a:latin typeface="Abadi" panose="020B0604020202020204" pitchFamily="34" charset="0"/>
              </a:rPr>
              <a:t>17 Entonces sabrán que Yo soy el Señor su Dios,</a:t>
            </a:r>
            <a:br>
              <a:rPr lang="es-ES" sz="1200" cap="none" dirty="0">
                <a:latin typeface="Abadi" panose="020B0604020202020204" pitchFamily="34" charset="0"/>
              </a:rPr>
            </a:br>
            <a:r>
              <a:rPr lang="es-ES" sz="1200" cap="none" dirty="0">
                <a:latin typeface="Abadi" panose="020B0604020202020204" pitchFamily="34" charset="0"/>
              </a:rPr>
              <a:t>Que habito en </a:t>
            </a:r>
            <a:r>
              <a:rPr lang="es-ES" sz="1200" cap="none" dirty="0" err="1">
                <a:latin typeface="Abadi" panose="020B0604020202020204" pitchFamily="34" charset="0"/>
              </a:rPr>
              <a:t>Sión</a:t>
            </a:r>
            <a:r>
              <a:rPr lang="es-ES" sz="1200" cap="none" dirty="0">
                <a:latin typeface="Abadi" panose="020B0604020202020204" pitchFamily="34" charset="0"/>
              </a:rPr>
              <a:t>, Mi santo monte.</a:t>
            </a:r>
            <a:br>
              <a:rPr lang="es-ES" sz="1200" cap="none" dirty="0">
                <a:latin typeface="Abadi" panose="020B0604020202020204" pitchFamily="34" charset="0"/>
              </a:rPr>
            </a:br>
            <a:r>
              <a:rPr lang="es-ES" sz="1200" cap="none" dirty="0">
                <a:latin typeface="Abadi" panose="020B0604020202020204" pitchFamily="34" charset="0"/>
              </a:rPr>
              <a:t>Y Jerusalén será santa,</a:t>
            </a:r>
            <a:br>
              <a:rPr lang="es-ES" sz="1200" cap="none" dirty="0">
                <a:latin typeface="Abadi" panose="020B0604020202020204" pitchFamily="34" charset="0"/>
              </a:rPr>
            </a:br>
            <a:r>
              <a:rPr lang="es-ES" sz="1200" cap="none" dirty="0">
                <a:latin typeface="Abadi" panose="020B0604020202020204" pitchFamily="34" charset="0"/>
              </a:rPr>
              <a:t>Y los extranjeros no pasarán más por ella.</a:t>
            </a:r>
            <a:br>
              <a:rPr lang="es-ES" sz="1200" cap="none" dirty="0">
                <a:latin typeface="Abadi" panose="020B0604020202020204" pitchFamily="34" charset="0"/>
              </a:rPr>
            </a:br>
            <a:r>
              <a:rPr lang="es-ES" sz="1200" cap="none" dirty="0">
                <a:latin typeface="Abadi" panose="020B0604020202020204" pitchFamily="34" charset="0"/>
              </a:rPr>
              <a:t>18 Y sucederá que en aquel día</a:t>
            </a:r>
            <a:br>
              <a:rPr lang="es-ES" sz="1200" cap="none" dirty="0">
                <a:latin typeface="Abadi" panose="020B0604020202020204" pitchFamily="34" charset="0"/>
              </a:rPr>
            </a:br>
            <a:r>
              <a:rPr lang="es-ES" sz="1200" cap="none" dirty="0">
                <a:latin typeface="Abadi" panose="020B0604020202020204" pitchFamily="34" charset="0"/>
              </a:rPr>
              <a:t>Los montes destilarán vino dulce,</a:t>
            </a:r>
            <a:br>
              <a:rPr lang="es-ES" sz="1200" cap="none" dirty="0">
                <a:latin typeface="Abadi" panose="020B0604020202020204" pitchFamily="34" charset="0"/>
              </a:rPr>
            </a:br>
            <a:r>
              <a:rPr lang="es-ES" sz="1200" cap="none" dirty="0">
                <a:latin typeface="Abadi" panose="020B0604020202020204" pitchFamily="34" charset="0"/>
              </a:rPr>
              <a:t>Las colinas fluirán leche,</a:t>
            </a:r>
            <a:br>
              <a:rPr lang="es-ES" sz="1200" cap="none" dirty="0">
                <a:latin typeface="Abadi" panose="020B0604020202020204" pitchFamily="34" charset="0"/>
              </a:rPr>
            </a:br>
            <a:r>
              <a:rPr lang="es-ES" sz="1200" cap="none" dirty="0">
                <a:latin typeface="Abadi" panose="020B0604020202020204" pitchFamily="34" charset="0"/>
              </a:rPr>
              <a:t>Y por todos los arroyos de Judá correrán las aguas;</a:t>
            </a:r>
            <a:br>
              <a:rPr lang="es-ES" sz="1200" cap="none" dirty="0">
                <a:latin typeface="Abadi" panose="020B0604020202020204" pitchFamily="34" charset="0"/>
              </a:rPr>
            </a:br>
            <a:r>
              <a:rPr lang="es-ES" sz="1200" cap="none" dirty="0">
                <a:latin typeface="Abadi" panose="020B0604020202020204" pitchFamily="34" charset="0"/>
              </a:rPr>
              <a:t>Brotará un manantial de la casa del Señor</a:t>
            </a:r>
            <a:br>
              <a:rPr lang="es-ES" sz="1200" cap="none" dirty="0">
                <a:latin typeface="Abadi" panose="020B0604020202020204" pitchFamily="34" charset="0"/>
              </a:rPr>
            </a:br>
            <a:r>
              <a:rPr lang="es-ES" sz="1200" cap="none" dirty="0">
                <a:latin typeface="Abadi" panose="020B0604020202020204" pitchFamily="34" charset="0"/>
              </a:rPr>
              <a:t>Y regará el valle de </a:t>
            </a:r>
            <a:r>
              <a:rPr lang="es-ES" sz="1200" cap="none" dirty="0" err="1">
                <a:latin typeface="Abadi" panose="020B0604020202020204" pitchFamily="34" charset="0"/>
              </a:rPr>
              <a:t>Sitim</a:t>
            </a:r>
            <a:r>
              <a:rPr lang="es-ES" sz="1200" cap="none" dirty="0">
                <a:latin typeface="Abadi" panose="020B0604020202020204" pitchFamily="34" charset="0"/>
              </a:rPr>
              <a:t>.</a:t>
            </a:r>
            <a:br>
              <a:rPr lang="es-ES" sz="1200" cap="none" dirty="0">
                <a:latin typeface="Abadi" panose="020B0604020202020204" pitchFamily="34" charset="0"/>
              </a:rPr>
            </a:br>
            <a:r>
              <a:rPr lang="es-ES" sz="1200" cap="none" dirty="0">
                <a:latin typeface="Abadi" panose="020B0604020202020204" pitchFamily="34" charset="0"/>
              </a:rPr>
              <a:t>19 Egipto será una desolación,</a:t>
            </a:r>
            <a:br>
              <a:rPr lang="es-ES" sz="1200" cap="none" dirty="0">
                <a:latin typeface="Abadi" panose="020B0604020202020204" pitchFamily="34" charset="0"/>
              </a:rPr>
            </a:br>
            <a:r>
              <a:rPr lang="es-ES" sz="1200" cap="none" dirty="0">
                <a:latin typeface="Abadi" panose="020B0604020202020204" pitchFamily="34" charset="0"/>
              </a:rPr>
              <a:t>Y Edom será un desierto desolado,</a:t>
            </a:r>
            <a:br>
              <a:rPr lang="es-ES" sz="1200" cap="none" dirty="0">
                <a:latin typeface="Abadi" panose="020B0604020202020204" pitchFamily="34" charset="0"/>
              </a:rPr>
            </a:br>
            <a:r>
              <a:rPr lang="es-ES" sz="1200" cap="none" dirty="0">
                <a:latin typeface="Abadi" panose="020B0604020202020204" pitchFamily="34" charset="0"/>
              </a:rPr>
              <a:t>Por la violencia hecha a los hijos de Judá,</a:t>
            </a:r>
            <a:br>
              <a:rPr lang="es-ES" sz="1200" cap="none" dirty="0">
                <a:latin typeface="Abadi" panose="020B0604020202020204" pitchFamily="34" charset="0"/>
              </a:rPr>
            </a:br>
            <a:r>
              <a:rPr lang="es-ES" sz="1200" cap="none" dirty="0">
                <a:latin typeface="Abadi" panose="020B0604020202020204" pitchFamily="34" charset="0"/>
              </a:rPr>
              <a:t>En cuya tierra han derramado sangre inocente.</a:t>
            </a:r>
            <a:br>
              <a:rPr lang="es-ES" sz="1200" cap="none" dirty="0">
                <a:latin typeface="Abadi" panose="020B0604020202020204" pitchFamily="34" charset="0"/>
              </a:rPr>
            </a:br>
            <a:r>
              <a:rPr lang="es-ES" sz="1200" cap="none" dirty="0">
                <a:latin typeface="Abadi" panose="020B0604020202020204" pitchFamily="34" charset="0"/>
              </a:rPr>
              <a:t>20 Pero Judá será habitada para siempre,</a:t>
            </a:r>
            <a:br>
              <a:rPr lang="es-ES" sz="1200" cap="none" dirty="0">
                <a:latin typeface="Abadi" panose="020B0604020202020204" pitchFamily="34" charset="0"/>
              </a:rPr>
            </a:br>
            <a:r>
              <a:rPr lang="es-ES" sz="1200" cap="none" dirty="0">
                <a:latin typeface="Abadi" panose="020B0604020202020204" pitchFamily="34" charset="0"/>
              </a:rPr>
              <a:t>Y Jerusalén por todas las generaciones.</a:t>
            </a:r>
            <a:br>
              <a:rPr lang="es-ES" sz="1200" cap="none" dirty="0">
                <a:latin typeface="Abadi" panose="020B0604020202020204" pitchFamily="34" charset="0"/>
              </a:rPr>
            </a:br>
            <a:r>
              <a:rPr lang="es-ES" sz="1200" cap="none" dirty="0">
                <a:latin typeface="Abadi" panose="020B0604020202020204" pitchFamily="34" charset="0"/>
              </a:rPr>
              <a:t>21 Y Yo vengaré su sangre, que aún no he vengado,</a:t>
            </a:r>
            <a:br>
              <a:rPr lang="es-ES" sz="1200" cap="none" dirty="0">
                <a:latin typeface="Abadi" panose="020B0604020202020204" pitchFamily="34" charset="0"/>
              </a:rPr>
            </a:br>
            <a:r>
              <a:rPr lang="es-ES" sz="1200" cap="none" dirty="0">
                <a:latin typeface="Abadi" panose="020B0604020202020204" pitchFamily="34" charset="0"/>
              </a:rPr>
              <a:t>Pues el Señor habita en </a:t>
            </a:r>
            <a:r>
              <a:rPr lang="es-ES" sz="1200" cap="none" dirty="0" err="1">
                <a:latin typeface="Abadi" panose="020B0604020202020204" pitchFamily="34" charset="0"/>
              </a:rPr>
              <a:t>Sión</a:t>
            </a:r>
            <a:r>
              <a:rPr lang="en-US" sz="1200" cap="none" dirty="0">
                <a:latin typeface="Abadi" panose="020B0604020202020204" pitchFamily="34" charset="0"/>
              </a:rPr>
              <a:t>!” (Joel 3:17-21)</a:t>
            </a:r>
            <a:br>
              <a:rPr lang="en-US" sz="1200" cap="none" dirty="0">
                <a:latin typeface="Abadi" panose="020B0604020202020204" pitchFamily="34" charset="0"/>
              </a:rPr>
            </a:br>
            <a:r>
              <a:rPr lang="en-US" sz="1200" cap="none" dirty="0">
                <a:latin typeface="Abadi" panose="020B0604020202020204" pitchFamily="34" charset="0"/>
              </a:rPr>
              <a:t/>
            </a:r>
            <a:br>
              <a:rPr lang="en-US" sz="1200" cap="none" dirty="0">
                <a:latin typeface="Abadi" panose="020B0604020202020204" pitchFamily="34" charset="0"/>
              </a:rPr>
            </a:br>
            <a:r>
              <a:rPr lang="es-ES" sz="1200" cap="none" dirty="0">
                <a:latin typeface="Abadi" panose="020B0604020202020204" pitchFamily="34" charset="0"/>
              </a:rPr>
              <a:t>A - Dios habita en </a:t>
            </a:r>
            <a:r>
              <a:rPr lang="es-ES" sz="1200" cap="none" dirty="0" err="1">
                <a:latin typeface="Abadi" panose="020B0604020202020204" pitchFamily="34" charset="0"/>
              </a:rPr>
              <a:t>Sión</a:t>
            </a:r>
            <a:r>
              <a:rPr lang="es-ES" sz="1200" cap="none" dirty="0">
                <a:latin typeface="Abadi" panose="020B0604020202020204" pitchFamily="34" charset="0"/>
              </a:rPr>
              <a:t> (versículo 17a)</a:t>
            </a:r>
            <a:br>
              <a:rPr lang="es-ES" sz="1200" cap="none" dirty="0">
                <a:latin typeface="Abadi" panose="020B0604020202020204" pitchFamily="34" charset="0"/>
              </a:rPr>
            </a:br>
            <a:r>
              <a:rPr lang="es-ES" sz="1200" cap="none" dirty="0">
                <a:latin typeface="Abadi" panose="020B0604020202020204" pitchFamily="34" charset="0"/>
              </a:rPr>
              <a:t>B - Jerusalén es santa (versículo 17b)</a:t>
            </a:r>
            <a:br>
              <a:rPr lang="es-ES" sz="1200" cap="none" dirty="0">
                <a:latin typeface="Abadi" panose="020B0604020202020204" pitchFamily="34" charset="0"/>
              </a:rPr>
            </a:br>
            <a:r>
              <a:rPr lang="es-ES" sz="1200" cap="none" dirty="0">
                <a:latin typeface="Abadi" panose="020B0604020202020204" pitchFamily="34" charset="0"/>
              </a:rPr>
              <a:t>C - Los invasores extranjeros son expulsaos (versículo 17c)</a:t>
            </a:r>
            <a:br>
              <a:rPr lang="es-ES" sz="1200" cap="none" dirty="0">
                <a:latin typeface="Abadi" panose="020B0604020202020204" pitchFamily="34" charset="0"/>
              </a:rPr>
            </a:br>
            <a:r>
              <a:rPr lang="es-ES" sz="1200" cap="none" dirty="0">
                <a:latin typeface="Abadi" panose="020B0604020202020204" pitchFamily="34" charset="0"/>
              </a:rPr>
              <a:t>X - Las bendiciones del Reino (versículo 18)</a:t>
            </a:r>
            <a:br>
              <a:rPr lang="es-ES" sz="1200" cap="none" dirty="0">
                <a:latin typeface="Abadi" panose="020B0604020202020204" pitchFamily="34" charset="0"/>
              </a:rPr>
            </a:br>
            <a:r>
              <a:rPr lang="es-ES" sz="1200" cap="none" dirty="0">
                <a:latin typeface="Abadi" panose="020B0604020202020204" pitchFamily="34" charset="0"/>
              </a:rPr>
              <a:t>C - Los enemigos extranjeros son destruidos (versículo 19)</a:t>
            </a:r>
            <a:br>
              <a:rPr lang="es-ES" sz="1200" cap="none" dirty="0">
                <a:latin typeface="Abadi" panose="020B0604020202020204" pitchFamily="34" charset="0"/>
              </a:rPr>
            </a:br>
            <a:r>
              <a:rPr lang="es-ES" sz="1200" cap="none" dirty="0">
                <a:latin typeface="Abadi" panose="020B0604020202020204" pitchFamily="34" charset="0"/>
              </a:rPr>
              <a:t>B - Jerusalén y Judá son preservados (versículos 20-21a)</a:t>
            </a:r>
            <a:br>
              <a:rPr lang="es-ES" sz="1200" cap="none" dirty="0">
                <a:latin typeface="Abadi" panose="020B0604020202020204" pitchFamily="34" charset="0"/>
              </a:rPr>
            </a:br>
            <a:r>
              <a:rPr lang="es-ES" sz="1200" cap="none" dirty="0">
                <a:latin typeface="Abadi" panose="020B0604020202020204" pitchFamily="34" charset="0"/>
              </a:rPr>
              <a:t>A - Dios habita en </a:t>
            </a:r>
            <a:r>
              <a:rPr lang="es-ES" sz="1200" cap="none" dirty="0" err="1">
                <a:latin typeface="Abadi" panose="020B0604020202020204" pitchFamily="34" charset="0"/>
              </a:rPr>
              <a:t>Sión</a:t>
            </a:r>
            <a:r>
              <a:rPr lang="es-ES" sz="1200" cap="none" dirty="0">
                <a:latin typeface="Abadi" panose="020B0604020202020204" pitchFamily="34" charset="0"/>
              </a:rPr>
              <a:t> (versículo 21b)</a:t>
            </a:r>
            <a:r>
              <a:rPr lang="en-US" sz="1200" cap="none" dirty="0">
                <a:latin typeface="Abadi" panose="020B0604020202020204" pitchFamily="34" charset="0"/>
              </a:rPr>
              <a:t/>
            </a:r>
            <a:br>
              <a:rPr lang="en-US" sz="1200" cap="none" dirty="0">
                <a:latin typeface="Abadi" panose="020B0604020202020204" pitchFamily="34" charset="0"/>
              </a:rPr>
            </a:br>
            <a:r>
              <a:rPr lang="en-US" sz="1200" cap="none" dirty="0">
                <a:latin typeface="Abadi" panose="020B0604020202020204" pitchFamily="34" charset="0"/>
              </a:rPr>
              <a:t/>
            </a:r>
            <a:br>
              <a:rPr lang="en-US" sz="1200" cap="none" dirty="0">
                <a:latin typeface="Abadi" panose="020B0604020202020204" pitchFamily="34" charset="0"/>
              </a:rPr>
            </a:br>
            <a:r>
              <a:rPr lang="en-US" sz="1200" cap="none" dirty="0">
                <a:latin typeface="Abadi" panose="020B0604020202020204" pitchFamily="34" charset="0"/>
              </a:rPr>
              <a:t>Creo que1:2-2:16 y 7:10-8:14 </a:t>
            </a:r>
            <a:r>
              <a:rPr lang="en-US" sz="1200" cap="none" dirty="0" err="1">
                <a:latin typeface="Abadi" panose="020B0604020202020204" pitchFamily="34" charset="0"/>
              </a:rPr>
              <a:t>muestran</a:t>
            </a:r>
            <a:r>
              <a:rPr lang="en-US" sz="1200" cap="none" dirty="0">
                <a:latin typeface="Abadi" panose="020B0604020202020204" pitchFamily="34" charset="0"/>
              </a:rPr>
              <a:t> </a:t>
            </a:r>
            <a:r>
              <a:rPr lang="en-US" sz="1200" cap="none" dirty="0" err="1">
                <a:latin typeface="Abadi" panose="020B0604020202020204" pitchFamily="34" charset="0"/>
              </a:rPr>
              <a:t>estructura</a:t>
            </a:r>
            <a:r>
              <a:rPr lang="en-US" sz="1200" cap="none" dirty="0">
                <a:latin typeface="Abadi" panose="020B0604020202020204" pitchFamily="34" charset="0"/>
              </a:rPr>
              <a:t> qui</a:t>
            </a:r>
            <a:r>
              <a:rPr lang="es-ES" sz="1200" cap="none" dirty="0" err="1">
                <a:latin typeface="Abadi" panose="020B0604020202020204" pitchFamily="34" charset="0"/>
              </a:rPr>
              <a:t>ástica</a:t>
            </a:r>
            <a:r>
              <a:rPr lang="es-ES" sz="1200" cap="none" dirty="0">
                <a:latin typeface="Abadi" panose="020B0604020202020204" pitchFamily="34" charset="0"/>
              </a:rPr>
              <a:t>.</a:t>
            </a:r>
            <a:endParaRPr lang="en-US" sz="1200" cap="none" dirty="0">
              <a:latin typeface="Abadi" panose="020B0604020202020204" pitchFamily="34" charset="0"/>
            </a:endParaRPr>
          </a:p>
        </p:txBody>
      </p:sp>
      <p:graphicFrame>
        <p:nvGraphicFramePr>
          <p:cNvPr id="8" name="Content Placeholder 5">
            <a:extLst>
              <a:ext uri="{FF2B5EF4-FFF2-40B4-BE49-F238E27FC236}">
                <a16:creationId xmlns:a16="http://schemas.microsoft.com/office/drawing/2014/main" xmlns="" id="{43E9BAE9-79E5-4237-A37D-6F4E2F914096}"/>
              </a:ext>
            </a:extLst>
          </p:cNvPr>
          <p:cNvGraphicFramePr>
            <a:graphicFrameLocks noGrp="1"/>
          </p:cNvGraphicFramePr>
          <p:nvPr>
            <p:ph idx="1"/>
            <p:extLst/>
          </p:nvPr>
        </p:nvGraphicFramePr>
        <p:xfrm>
          <a:off x="3455463" y="-105251"/>
          <a:ext cx="5257981" cy="1470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xmlns="" id="{7DEE6178-7DB4-47B1-8A57-A8D4B5783791}"/>
              </a:ext>
            </a:extLst>
          </p:cNvPr>
          <p:cNvSpPr txBox="1"/>
          <p:nvPr/>
        </p:nvSpPr>
        <p:spPr>
          <a:xfrm>
            <a:off x="231881" y="407297"/>
            <a:ext cx="3073108" cy="707886"/>
          </a:xfrm>
          <a:prstGeom prst="rect">
            <a:avLst/>
          </a:prstGeom>
          <a:noFill/>
        </p:spPr>
        <p:txBody>
          <a:bodyPr wrap="square" rtlCol="0">
            <a:spAutoFit/>
          </a:bodyPr>
          <a:lstStyle/>
          <a:p>
            <a:pPr algn="ctr"/>
            <a:r>
              <a:rPr lang="en-US" sz="2000" b="1" dirty="0" err="1">
                <a:solidFill>
                  <a:prstClr val="black"/>
                </a:solidFill>
              </a:rPr>
              <a:t>Recursos</a:t>
            </a:r>
            <a:r>
              <a:rPr lang="en-US" sz="2000" b="1" dirty="0">
                <a:solidFill>
                  <a:prstClr val="black"/>
                </a:solidFill>
              </a:rPr>
              <a:t> </a:t>
            </a:r>
            <a:r>
              <a:rPr lang="en-US" sz="2000" b="1" dirty="0" err="1">
                <a:solidFill>
                  <a:prstClr val="black"/>
                </a:solidFill>
              </a:rPr>
              <a:t>poéticos</a:t>
            </a:r>
            <a:r>
              <a:rPr lang="en-US" sz="2000" b="1" dirty="0">
                <a:solidFill>
                  <a:prstClr val="black"/>
                </a:solidFill>
              </a:rPr>
              <a:t> </a:t>
            </a:r>
            <a:r>
              <a:rPr lang="en-US" sz="2000" b="1" dirty="0" err="1">
                <a:solidFill>
                  <a:prstClr val="black"/>
                </a:solidFill>
              </a:rPr>
              <a:t>hebreos</a:t>
            </a:r>
            <a:endParaRPr lang="en-US" sz="2000" b="1" dirty="0">
              <a:solidFill>
                <a:prstClr val="black"/>
              </a:solidFill>
            </a:endParaRPr>
          </a:p>
        </p:txBody>
      </p:sp>
      <p:sp>
        <p:nvSpPr>
          <p:cNvPr id="6" name="TextBox 5">
            <a:extLst>
              <a:ext uri="{FF2B5EF4-FFF2-40B4-BE49-F238E27FC236}">
                <a16:creationId xmlns:a16="http://schemas.microsoft.com/office/drawing/2014/main" xmlns="" id="{78A38DF8-EED8-754B-2140-CAC5C7B5080A}"/>
              </a:ext>
            </a:extLst>
          </p:cNvPr>
          <p:cNvSpPr txBox="1"/>
          <p:nvPr/>
        </p:nvSpPr>
        <p:spPr>
          <a:xfrm>
            <a:off x="231881" y="1324473"/>
            <a:ext cx="3073108" cy="400110"/>
          </a:xfrm>
          <a:prstGeom prst="rect">
            <a:avLst/>
          </a:prstGeom>
          <a:noFill/>
        </p:spPr>
        <p:txBody>
          <a:bodyPr wrap="square" rtlCol="0">
            <a:spAutoFit/>
          </a:bodyPr>
          <a:lstStyle/>
          <a:p>
            <a:pPr algn="ctr"/>
            <a:r>
              <a:rPr lang="en-US" sz="2000" b="1" dirty="0">
                <a:solidFill>
                  <a:prstClr val="black"/>
                </a:solidFill>
              </a:rPr>
              <a:t>Hebrew Poetic Devices</a:t>
            </a:r>
          </a:p>
        </p:txBody>
      </p:sp>
      <p:graphicFrame>
        <p:nvGraphicFramePr>
          <p:cNvPr id="7" name="Content Placeholder 5">
            <a:extLst>
              <a:ext uri="{FF2B5EF4-FFF2-40B4-BE49-F238E27FC236}">
                <a16:creationId xmlns:a16="http://schemas.microsoft.com/office/drawing/2014/main" xmlns="" id="{EA20B05C-4CE6-932B-699F-2C3D2852ABBE}"/>
              </a:ext>
            </a:extLst>
          </p:cNvPr>
          <p:cNvGraphicFramePr>
            <a:graphicFrameLocks/>
          </p:cNvGraphicFramePr>
          <p:nvPr>
            <p:extLst/>
          </p:nvPr>
        </p:nvGraphicFramePr>
        <p:xfrm>
          <a:off x="3455464" y="807407"/>
          <a:ext cx="5306180" cy="14709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itle 4">
            <a:extLst>
              <a:ext uri="{FF2B5EF4-FFF2-40B4-BE49-F238E27FC236}">
                <a16:creationId xmlns:a16="http://schemas.microsoft.com/office/drawing/2014/main" xmlns="" id="{8BA75FF9-12D2-9314-F002-95A142535D1A}"/>
              </a:ext>
            </a:extLst>
          </p:cNvPr>
          <p:cNvSpPr txBox="1">
            <a:spLocks/>
          </p:cNvSpPr>
          <p:nvPr/>
        </p:nvSpPr>
        <p:spPr>
          <a:xfrm>
            <a:off x="4444678" y="2071869"/>
            <a:ext cx="4253276" cy="4621195"/>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200" b="0" kern="1200" cap="all" baseline="0">
                <a:blipFill>
                  <a:blip r:embed="rId1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1200" cap="none" dirty="0">
                <a:latin typeface="Abadi" panose="020B0604020202020204" pitchFamily="34" charset="0"/>
              </a:rPr>
              <a:t>“‘Then you will know that I, the Lord your God,</a:t>
            </a:r>
            <a:br>
              <a:rPr lang="en-US" sz="1200" cap="none" dirty="0">
                <a:latin typeface="Abadi" panose="020B0604020202020204" pitchFamily="34" charset="0"/>
              </a:rPr>
            </a:br>
            <a:r>
              <a:rPr lang="en-US" sz="1200" cap="none" dirty="0">
                <a:latin typeface="Abadi" panose="020B0604020202020204" pitchFamily="34" charset="0"/>
              </a:rPr>
              <a:t>   dwell in Zion, my holy hill.</a:t>
            </a:r>
            <a:br>
              <a:rPr lang="en-US" sz="1200" cap="none" dirty="0">
                <a:latin typeface="Abadi" panose="020B0604020202020204" pitchFamily="34" charset="0"/>
              </a:rPr>
            </a:br>
            <a:r>
              <a:rPr lang="en-US" sz="1200" cap="none" dirty="0">
                <a:latin typeface="Abadi" panose="020B0604020202020204" pitchFamily="34" charset="0"/>
              </a:rPr>
              <a:t>Jerusalem will be holy;</a:t>
            </a:r>
            <a:br>
              <a:rPr lang="en-US" sz="1200" cap="none" dirty="0">
                <a:latin typeface="Abadi" panose="020B0604020202020204" pitchFamily="34" charset="0"/>
              </a:rPr>
            </a:br>
            <a:r>
              <a:rPr lang="en-US" sz="1200" cap="none" dirty="0">
                <a:latin typeface="Abadi" panose="020B0604020202020204" pitchFamily="34" charset="0"/>
              </a:rPr>
              <a:t>   never again will foreigners invade her.</a:t>
            </a:r>
            <a:br>
              <a:rPr lang="en-US" sz="1200" cap="none" dirty="0">
                <a:latin typeface="Abadi" panose="020B0604020202020204" pitchFamily="34" charset="0"/>
              </a:rPr>
            </a:br>
            <a:r>
              <a:rPr lang="en-US" sz="1200" cap="none" dirty="0">
                <a:latin typeface="Abadi" panose="020B0604020202020204" pitchFamily="34" charset="0"/>
              </a:rPr>
              <a:t>In that day the mountains will drip new wine,</a:t>
            </a:r>
            <a:br>
              <a:rPr lang="en-US" sz="1200" cap="none" dirty="0">
                <a:latin typeface="Abadi" panose="020B0604020202020204" pitchFamily="34" charset="0"/>
              </a:rPr>
            </a:br>
            <a:r>
              <a:rPr lang="en-US" sz="1200" cap="none" dirty="0">
                <a:latin typeface="Abadi" panose="020B0604020202020204" pitchFamily="34" charset="0"/>
              </a:rPr>
              <a:t>   and the hills will flow with milk;</a:t>
            </a:r>
            <a:br>
              <a:rPr lang="en-US" sz="1200" cap="none" dirty="0">
                <a:latin typeface="Abadi" panose="020B0604020202020204" pitchFamily="34" charset="0"/>
              </a:rPr>
            </a:br>
            <a:r>
              <a:rPr lang="en-US" sz="1200" cap="none" dirty="0">
                <a:latin typeface="Abadi" panose="020B0604020202020204" pitchFamily="34" charset="0"/>
              </a:rPr>
              <a:t>   all the ravines of Judah will run with water.</a:t>
            </a:r>
            <a:br>
              <a:rPr lang="en-US" sz="1200" cap="none" dirty="0">
                <a:latin typeface="Abadi" panose="020B0604020202020204" pitchFamily="34" charset="0"/>
              </a:rPr>
            </a:br>
            <a:r>
              <a:rPr lang="en-US" sz="1200" cap="none" dirty="0">
                <a:latin typeface="Abadi" panose="020B0604020202020204" pitchFamily="34" charset="0"/>
              </a:rPr>
              <a:t>A fountain will flow out of the Lord’s house</a:t>
            </a:r>
            <a:br>
              <a:rPr lang="en-US" sz="1200" cap="none" dirty="0">
                <a:latin typeface="Abadi" panose="020B0604020202020204" pitchFamily="34" charset="0"/>
              </a:rPr>
            </a:br>
            <a:r>
              <a:rPr lang="en-US" sz="1200" cap="none" dirty="0">
                <a:latin typeface="Abadi" panose="020B0604020202020204" pitchFamily="34" charset="0"/>
              </a:rPr>
              <a:t>   and will water the valley of acacias.</a:t>
            </a:r>
            <a:br>
              <a:rPr lang="en-US" sz="1200" cap="none" dirty="0">
                <a:latin typeface="Abadi" panose="020B0604020202020204" pitchFamily="34" charset="0"/>
              </a:rPr>
            </a:br>
            <a:r>
              <a:rPr lang="en-US" sz="1200" cap="none" dirty="0">
                <a:latin typeface="Abadi" panose="020B0604020202020204" pitchFamily="34" charset="0"/>
              </a:rPr>
              <a:t>But Egypt will be desolate,</a:t>
            </a:r>
            <a:br>
              <a:rPr lang="en-US" sz="1200" cap="none" dirty="0">
                <a:latin typeface="Abadi" panose="020B0604020202020204" pitchFamily="34" charset="0"/>
              </a:rPr>
            </a:br>
            <a:r>
              <a:rPr lang="en-US" sz="1200" cap="none" dirty="0">
                <a:latin typeface="Abadi" panose="020B0604020202020204" pitchFamily="34" charset="0"/>
              </a:rPr>
              <a:t>   Edom a desert waste,</a:t>
            </a:r>
            <a:br>
              <a:rPr lang="en-US" sz="1200" cap="none" dirty="0">
                <a:latin typeface="Abadi" panose="020B0604020202020204" pitchFamily="34" charset="0"/>
              </a:rPr>
            </a:br>
            <a:r>
              <a:rPr lang="en-US" sz="1200" cap="none" dirty="0">
                <a:latin typeface="Abadi" panose="020B0604020202020204" pitchFamily="34" charset="0"/>
              </a:rPr>
              <a:t>because of violence done to the people of Judah,</a:t>
            </a:r>
            <a:br>
              <a:rPr lang="en-US" sz="1200" cap="none" dirty="0">
                <a:latin typeface="Abadi" panose="020B0604020202020204" pitchFamily="34" charset="0"/>
              </a:rPr>
            </a:br>
            <a:r>
              <a:rPr lang="en-US" sz="1200" cap="none" dirty="0">
                <a:latin typeface="Abadi" panose="020B0604020202020204" pitchFamily="34" charset="0"/>
              </a:rPr>
              <a:t>   in whose land they shed innocent blood.</a:t>
            </a:r>
            <a:br>
              <a:rPr lang="en-US" sz="1200" cap="none" dirty="0">
                <a:latin typeface="Abadi" panose="020B0604020202020204" pitchFamily="34" charset="0"/>
              </a:rPr>
            </a:br>
            <a:r>
              <a:rPr lang="en-US" sz="1200" cap="none" dirty="0">
                <a:latin typeface="Abadi" panose="020B0604020202020204" pitchFamily="34" charset="0"/>
              </a:rPr>
              <a:t>Judah will be inhabited forever</a:t>
            </a:r>
            <a:br>
              <a:rPr lang="en-US" sz="1200" cap="none" dirty="0">
                <a:latin typeface="Abadi" panose="020B0604020202020204" pitchFamily="34" charset="0"/>
              </a:rPr>
            </a:br>
            <a:r>
              <a:rPr lang="en-US" sz="1200" cap="none" dirty="0">
                <a:latin typeface="Abadi" panose="020B0604020202020204" pitchFamily="34" charset="0"/>
              </a:rPr>
              <a:t>   and Jerusalem through all generations.</a:t>
            </a:r>
            <a:br>
              <a:rPr lang="en-US" sz="1200" cap="none" dirty="0">
                <a:latin typeface="Abadi" panose="020B0604020202020204" pitchFamily="34" charset="0"/>
              </a:rPr>
            </a:br>
            <a:r>
              <a:rPr lang="en-US" sz="1200" cap="none" dirty="0">
                <a:latin typeface="Abadi" panose="020B0604020202020204" pitchFamily="34" charset="0"/>
              </a:rPr>
              <a:t>Shall I leave their innocent blood unavenged?</a:t>
            </a:r>
            <a:br>
              <a:rPr lang="en-US" sz="1200" cap="none" dirty="0">
                <a:latin typeface="Abadi" panose="020B0604020202020204" pitchFamily="34" charset="0"/>
              </a:rPr>
            </a:br>
            <a:r>
              <a:rPr lang="en-US" sz="1200" cap="none" dirty="0">
                <a:latin typeface="Abadi" panose="020B0604020202020204" pitchFamily="34" charset="0"/>
              </a:rPr>
              <a:t>   No, I will not.’</a:t>
            </a:r>
            <a:br>
              <a:rPr lang="en-US" sz="1200" cap="none" dirty="0">
                <a:latin typeface="Abadi" panose="020B0604020202020204" pitchFamily="34" charset="0"/>
              </a:rPr>
            </a:br>
            <a:r>
              <a:rPr lang="en-US" sz="1200" cap="none" dirty="0">
                <a:latin typeface="Abadi" panose="020B0604020202020204" pitchFamily="34" charset="0"/>
              </a:rPr>
              <a:t>The Lord dwells in Zion!” (Joel 3:17-21)</a:t>
            </a:r>
            <a:br>
              <a:rPr lang="en-US" sz="1200" cap="none" dirty="0">
                <a:latin typeface="Abadi" panose="020B0604020202020204" pitchFamily="34" charset="0"/>
              </a:rPr>
            </a:br>
            <a:r>
              <a:rPr lang="en-US" sz="1200" cap="none" dirty="0">
                <a:latin typeface="Abadi" panose="020B0604020202020204" pitchFamily="34" charset="0"/>
              </a:rPr>
              <a:t/>
            </a:r>
            <a:br>
              <a:rPr lang="en-US" sz="1200" cap="none" dirty="0">
                <a:latin typeface="Abadi" panose="020B0604020202020204" pitchFamily="34" charset="0"/>
              </a:rPr>
            </a:br>
            <a:r>
              <a:rPr lang="en-US" sz="1200" cap="none" dirty="0">
                <a:latin typeface="Abadi" panose="020B0604020202020204" pitchFamily="34" charset="0"/>
              </a:rPr>
              <a:t>A - God dwells in Zion (verse 17a)</a:t>
            </a:r>
            <a:br>
              <a:rPr lang="en-US" sz="1200" cap="none" dirty="0">
                <a:latin typeface="Abadi" panose="020B0604020202020204" pitchFamily="34" charset="0"/>
              </a:rPr>
            </a:br>
            <a:r>
              <a:rPr lang="en-US" sz="1200" cap="none" dirty="0">
                <a:latin typeface="Abadi" panose="020B0604020202020204" pitchFamily="34" charset="0"/>
              </a:rPr>
              <a:t>B - Jerusalem is holy (verse 17b)</a:t>
            </a:r>
            <a:br>
              <a:rPr lang="en-US" sz="1200" cap="none" dirty="0">
                <a:latin typeface="Abadi" panose="020B0604020202020204" pitchFamily="34" charset="0"/>
              </a:rPr>
            </a:br>
            <a:r>
              <a:rPr lang="en-US" sz="1200" cap="none" dirty="0">
                <a:latin typeface="Abadi" panose="020B0604020202020204" pitchFamily="34" charset="0"/>
              </a:rPr>
              <a:t>C - Foreign invaders are banished (verse 17c)</a:t>
            </a:r>
            <a:br>
              <a:rPr lang="en-US" sz="1200" cap="none" dirty="0">
                <a:latin typeface="Abadi" panose="020B0604020202020204" pitchFamily="34" charset="0"/>
              </a:rPr>
            </a:br>
            <a:r>
              <a:rPr lang="en-US" sz="1200" cap="none" dirty="0">
                <a:latin typeface="Abadi" panose="020B0604020202020204" pitchFamily="34" charset="0"/>
              </a:rPr>
              <a:t>X - The blessings of the Kingdom (verse 18)</a:t>
            </a:r>
            <a:br>
              <a:rPr lang="en-US" sz="1200" cap="none" dirty="0">
                <a:latin typeface="Abadi" panose="020B0604020202020204" pitchFamily="34" charset="0"/>
              </a:rPr>
            </a:br>
            <a:r>
              <a:rPr lang="en-US" sz="1200" cap="none" dirty="0">
                <a:latin typeface="Abadi" panose="020B0604020202020204" pitchFamily="34" charset="0"/>
              </a:rPr>
              <a:t>C - Foreign enemies are destroyed (verse 19)</a:t>
            </a:r>
            <a:br>
              <a:rPr lang="en-US" sz="1200" cap="none" dirty="0">
                <a:latin typeface="Abadi" panose="020B0604020202020204" pitchFamily="34" charset="0"/>
              </a:rPr>
            </a:br>
            <a:r>
              <a:rPr lang="en-US" sz="1200" cap="none" dirty="0">
                <a:latin typeface="Abadi" panose="020B0604020202020204" pitchFamily="34" charset="0"/>
              </a:rPr>
              <a:t>B - Jerusalem and Judah are preserved (verses 20–21a)</a:t>
            </a:r>
            <a:br>
              <a:rPr lang="en-US" sz="1200" cap="none" dirty="0">
                <a:latin typeface="Abadi" panose="020B0604020202020204" pitchFamily="34" charset="0"/>
              </a:rPr>
            </a:br>
            <a:r>
              <a:rPr lang="en-US" sz="1200" cap="none" dirty="0">
                <a:latin typeface="Abadi" panose="020B0604020202020204" pitchFamily="34" charset="0"/>
              </a:rPr>
              <a:t>A - God dwells in Zion (verse 21b)</a:t>
            </a:r>
            <a:br>
              <a:rPr lang="en-US" sz="1200" cap="none" dirty="0">
                <a:latin typeface="Abadi" panose="020B0604020202020204" pitchFamily="34" charset="0"/>
              </a:rPr>
            </a:br>
            <a:r>
              <a:rPr lang="en-US" sz="1200" cap="none" dirty="0">
                <a:latin typeface="Abadi" panose="020B0604020202020204" pitchFamily="34" charset="0"/>
              </a:rPr>
              <a:t/>
            </a:r>
            <a:br>
              <a:rPr lang="en-US" sz="1200" cap="none" dirty="0">
                <a:latin typeface="Abadi" panose="020B0604020202020204" pitchFamily="34" charset="0"/>
              </a:rPr>
            </a:br>
            <a:r>
              <a:rPr lang="en-US" sz="1200" cap="none" dirty="0">
                <a:latin typeface="Abadi" panose="020B0604020202020204" pitchFamily="34" charset="0"/>
              </a:rPr>
              <a:t>I think 1:2-2:16 and 7:10-8:14 show chiastic structure.</a:t>
            </a:r>
          </a:p>
        </p:txBody>
      </p:sp>
    </p:spTree>
    <p:extLst>
      <p:ext uri="{BB962C8B-B14F-4D97-AF65-F5344CB8AC3E}">
        <p14:creationId xmlns:p14="http://schemas.microsoft.com/office/powerpoint/2010/main" val="206496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E7F2334-AB58-49A4-98D7-F28EE788F7E9}"/>
              </a:ext>
            </a:extLst>
          </p:cNvPr>
          <p:cNvSpPr>
            <a:spLocks noGrp="1"/>
          </p:cNvSpPr>
          <p:nvPr>
            <p:ph type="title"/>
          </p:nvPr>
        </p:nvSpPr>
        <p:spPr>
          <a:xfrm>
            <a:off x="231881" y="2071869"/>
            <a:ext cx="4212797" cy="4621195"/>
          </a:xfrm>
          <a:ln>
            <a:noFill/>
          </a:ln>
        </p:spPr>
        <p:txBody>
          <a:bodyPr>
            <a:noAutofit/>
          </a:bodyPr>
          <a:lstStyle/>
          <a:p>
            <a:r>
              <a:rPr lang="en-US" sz="1800" cap="none" dirty="0" err="1">
                <a:latin typeface="Abadi" panose="020B0604020202020204" pitchFamily="34" charset="0"/>
              </a:rPr>
              <a:t>Traducción</a:t>
            </a:r>
            <a:r>
              <a:rPr lang="en-US" sz="1800" cap="none" dirty="0">
                <a:latin typeface="Abadi" panose="020B0604020202020204" pitchFamily="34" charset="0"/>
              </a:rPr>
              <a:t> </a:t>
            </a:r>
            <a:r>
              <a:rPr lang="en-US" sz="1800" cap="none" dirty="0" err="1">
                <a:latin typeface="Abadi" panose="020B0604020202020204" pitchFamily="34" charset="0"/>
              </a:rPr>
              <a:t>directa</a:t>
            </a:r>
            <a:r>
              <a:rPr lang="en-US" sz="1800" cap="none" dirty="0">
                <a:latin typeface="Abadi" panose="020B0604020202020204" pitchFamily="34" charset="0"/>
              </a:rPr>
              <a:t>, </a:t>
            </a:r>
            <a:r>
              <a:rPr lang="en-US" sz="1800" cap="none" dirty="0" err="1">
                <a:latin typeface="Abadi" panose="020B0604020202020204" pitchFamily="34" charset="0"/>
              </a:rPr>
              <a:t>Cantares</a:t>
            </a:r>
            <a:r>
              <a:rPr lang="en-US" sz="1800" cap="none" dirty="0">
                <a:latin typeface="Abadi" panose="020B0604020202020204" pitchFamily="34" charset="0"/>
              </a:rPr>
              <a:t> 4:1:</a:t>
            </a:r>
            <a:br>
              <a:rPr lang="en-US" sz="1800" cap="none" dirty="0">
                <a:latin typeface="Abadi" panose="020B0604020202020204" pitchFamily="34" charset="0"/>
              </a:rPr>
            </a:br>
            <a:r>
              <a:rPr lang="en-US" sz="1800" cap="none" dirty="0">
                <a:latin typeface="Abadi" panose="020B0604020202020204" pitchFamily="34" charset="0"/>
              </a:rPr>
              <a:t/>
            </a:r>
            <a:br>
              <a:rPr lang="en-US" sz="1800" cap="none" dirty="0">
                <a:latin typeface="Abadi" panose="020B0604020202020204" pitchFamily="34" charset="0"/>
              </a:rPr>
            </a:br>
            <a:r>
              <a:rPr lang="en-US" sz="1800" b="1" cap="none" dirty="0" err="1">
                <a:latin typeface="Abadi" panose="020B0604020202020204" pitchFamily="34" charset="0"/>
              </a:rPr>
              <a:t>Símil</a:t>
            </a:r>
            <a:r>
              <a:rPr lang="en-US" sz="1800" cap="none" dirty="0">
                <a:latin typeface="Abadi" panose="020B0604020202020204" pitchFamily="34" charset="0"/>
              </a:rPr>
              <a:t/>
            </a:r>
            <a:br>
              <a:rPr lang="en-US" sz="1800" cap="none" dirty="0">
                <a:latin typeface="Abadi" panose="020B0604020202020204" pitchFamily="34" charset="0"/>
              </a:rPr>
            </a:br>
            <a:r>
              <a:rPr lang="en-US" sz="1800" cap="none" dirty="0">
                <a:latin typeface="Abadi" panose="020B0604020202020204" pitchFamily="34" charset="0"/>
              </a:rPr>
              <a:t>“</a:t>
            </a:r>
            <a:r>
              <a:rPr lang="es-ES" sz="1800" cap="none" dirty="0">
                <a:latin typeface="Abadi" panose="020B0604020202020204" pitchFamily="34" charset="0"/>
              </a:rPr>
              <a:t>Tu cabellera, como rebaño de cabras</a:t>
            </a:r>
            <a:br>
              <a:rPr lang="es-ES" sz="1800" cap="none" dirty="0">
                <a:latin typeface="Abadi" panose="020B0604020202020204" pitchFamily="34" charset="0"/>
              </a:rPr>
            </a:br>
            <a:r>
              <a:rPr lang="es-ES" sz="1800" cap="none" dirty="0">
                <a:latin typeface="Abadi" panose="020B0604020202020204" pitchFamily="34" charset="0"/>
              </a:rPr>
              <a:t>Que descienden del monte Galaad</a:t>
            </a:r>
            <a:r>
              <a:rPr lang="en-US" sz="1800" cap="none" dirty="0">
                <a:latin typeface="Abadi" panose="020B0604020202020204" pitchFamily="34" charset="0"/>
              </a:rPr>
              <a:t>.”</a:t>
            </a:r>
            <a:br>
              <a:rPr lang="en-US" sz="1800" cap="none" dirty="0">
                <a:latin typeface="Abadi" panose="020B0604020202020204" pitchFamily="34" charset="0"/>
              </a:rPr>
            </a:br>
            <a:r>
              <a:rPr lang="en-US" sz="1800" cap="none" dirty="0">
                <a:latin typeface="Abadi" panose="020B0604020202020204" pitchFamily="34" charset="0"/>
              </a:rPr>
              <a:t/>
            </a:r>
            <a:br>
              <a:rPr lang="en-US" sz="1800" cap="none" dirty="0">
                <a:latin typeface="Abadi" panose="020B0604020202020204" pitchFamily="34" charset="0"/>
              </a:rPr>
            </a:br>
            <a:r>
              <a:rPr lang="en-US" sz="1800" b="1" cap="none" dirty="0" err="1">
                <a:latin typeface="Abadi" panose="020B0604020202020204" pitchFamily="34" charset="0"/>
              </a:rPr>
              <a:t>Metáfora</a:t>
            </a:r>
            <a:r>
              <a:rPr lang="en-US" sz="1800" cap="none" dirty="0">
                <a:latin typeface="Abadi" panose="020B0604020202020204" pitchFamily="34" charset="0"/>
              </a:rPr>
              <a:t/>
            </a:r>
            <a:br>
              <a:rPr lang="en-US" sz="1800" cap="none" dirty="0">
                <a:latin typeface="Abadi" panose="020B0604020202020204" pitchFamily="34" charset="0"/>
              </a:rPr>
            </a:br>
            <a:r>
              <a:rPr lang="en-US" sz="1800" cap="none" dirty="0">
                <a:latin typeface="Abadi" panose="020B0604020202020204" pitchFamily="34" charset="0"/>
              </a:rPr>
              <a:t>“</a:t>
            </a:r>
            <a:r>
              <a:rPr lang="es-ES" sz="1800" cap="none" dirty="0">
                <a:latin typeface="Abadi" panose="020B0604020202020204" pitchFamily="34" charset="0"/>
              </a:rPr>
              <a:t>Tus ojos son palomas detrás de tu velo</a:t>
            </a:r>
            <a:r>
              <a:rPr lang="en-US" sz="1800" cap="none" dirty="0">
                <a:latin typeface="Abadi" panose="020B0604020202020204" pitchFamily="34" charset="0"/>
              </a:rPr>
              <a:t>.”</a:t>
            </a:r>
            <a:br>
              <a:rPr lang="en-US" sz="1800" cap="none" dirty="0">
                <a:latin typeface="Abadi" panose="020B0604020202020204" pitchFamily="34" charset="0"/>
              </a:rPr>
            </a:br>
            <a:r>
              <a:rPr lang="en-US" sz="1800" cap="none" dirty="0">
                <a:latin typeface="Abadi" panose="020B0604020202020204" pitchFamily="34" charset="0"/>
              </a:rPr>
              <a:t/>
            </a:r>
            <a:br>
              <a:rPr lang="en-US" sz="1800" cap="none" dirty="0">
                <a:latin typeface="Abadi" panose="020B0604020202020204" pitchFamily="34" charset="0"/>
              </a:rPr>
            </a:br>
            <a:r>
              <a:rPr lang="en-US" sz="1800" cap="none" dirty="0">
                <a:latin typeface="Abadi" panose="020B0604020202020204" pitchFamily="34" charset="0"/>
              </a:rPr>
              <a:t/>
            </a:r>
            <a:br>
              <a:rPr lang="en-US" sz="1800" cap="none" dirty="0">
                <a:latin typeface="Abadi" panose="020B0604020202020204" pitchFamily="34" charset="0"/>
              </a:rPr>
            </a:br>
            <a:r>
              <a:rPr lang="en-US" sz="1800" cap="none" dirty="0">
                <a:latin typeface="Abadi" panose="020B0604020202020204" pitchFamily="34" charset="0"/>
              </a:rPr>
              <a:t>Hay </a:t>
            </a:r>
            <a:r>
              <a:rPr lang="en-US" sz="1800" cap="none" dirty="0" err="1">
                <a:latin typeface="Abadi" panose="020B0604020202020204" pitchFamily="34" charset="0"/>
              </a:rPr>
              <a:t>muchas</a:t>
            </a:r>
            <a:r>
              <a:rPr lang="en-US" sz="1800" cap="none" dirty="0">
                <a:latin typeface="Abadi" panose="020B0604020202020204" pitchFamily="34" charset="0"/>
              </a:rPr>
              <a:t> </a:t>
            </a:r>
            <a:r>
              <a:rPr lang="en-US" sz="1800" cap="none" dirty="0" err="1">
                <a:latin typeface="Abadi" panose="020B0604020202020204" pitchFamily="34" charset="0"/>
              </a:rPr>
              <a:t>imágenes</a:t>
            </a:r>
            <a:r>
              <a:rPr lang="en-US" sz="1800" cap="none" dirty="0">
                <a:latin typeface="Abadi" panose="020B0604020202020204" pitchFamily="34" charset="0"/>
              </a:rPr>
              <a:t> </a:t>
            </a:r>
            <a:r>
              <a:rPr lang="en-US" sz="1800" cap="none" dirty="0" err="1">
                <a:latin typeface="Abadi" panose="020B0604020202020204" pitchFamily="34" charset="0"/>
              </a:rPr>
              <a:t>sensoriales</a:t>
            </a:r>
            <a:r>
              <a:rPr lang="en-US" sz="1800" cap="none" dirty="0">
                <a:latin typeface="Abadi" panose="020B0604020202020204" pitchFamily="34" charset="0"/>
              </a:rPr>
              <a:t>:</a:t>
            </a:r>
            <a:br>
              <a:rPr lang="en-US" sz="1800" cap="none" dirty="0">
                <a:latin typeface="Abadi" panose="020B0604020202020204" pitchFamily="34" charset="0"/>
              </a:rPr>
            </a:br>
            <a:r>
              <a:rPr lang="es-ES" sz="1800" cap="none" dirty="0">
                <a:latin typeface="Abadi" panose="020B0604020202020204" pitchFamily="34" charset="0"/>
              </a:rPr>
              <a:t>"De hecho, el Cantar nos presenta tal vez la mayor concentración de imágenes en toda la Biblia, y sus imágenes están también entre las más sugestivas y, a veces, enigmáticas". </a:t>
            </a:r>
            <a:r>
              <a:rPr lang="en-US" sz="1800" cap="none" dirty="0">
                <a:latin typeface="Abadi" panose="020B0604020202020204" pitchFamily="34" charset="0"/>
              </a:rPr>
              <a:t>(Longman, p.12-13)</a:t>
            </a:r>
          </a:p>
        </p:txBody>
      </p:sp>
      <p:graphicFrame>
        <p:nvGraphicFramePr>
          <p:cNvPr id="8" name="Content Placeholder 5">
            <a:extLst>
              <a:ext uri="{FF2B5EF4-FFF2-40B4-BE49-F238E27FC236}">
                <a16:creationId xmlns:a16="http://schemas.microsoft.com/office/drawing/2014/main" xmlns="" id="{43E9BAE9-79E5-4237-A37D-6F4E2F914096}"/>
              </a:ext>
            </a:extLst>
          </p:cNvPr>
          <p:cNvGraphicFramePr>
            <a:graphicFrameLocks noGrp="1"/>
          </p:cNvGraphicFramePr>
          <p:nvPr>
            <p:ph idx="1"/>
            <p:extLst/>
          </p:nvPr>
        </p:nvGraphicFramePr>
        <p:xfrm>
          <a:off x="3455463" y="-105251"/>
          <a:ext cx="5257981" cy="1470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xmlns="" id="{7DEE6178-7DB4-47B1-8A57-A8D4B5783791}"/>
              </a:ext>
            </a:extLst>
          </p:cNvPr>
          <p:cNvSpPr txBox="1"/>
          <p:nvPr/>
        </p:nvSpPr>
        <p:spPr>
          <a:xfrm>
            <a:off x="231881" y="407297"/>
            <a:ext cx="3073108" cy="707886"/>
          </a:xfrm>
          <a:prstGeom prst="rect">
            <a:avLst/>
          </a:prstGeom>
          <a:noFill/>
        </p:spPr>
        <p:txBody>
          <a:bodyPr wrap="square" rtlCol="0">
            <a:spAutoFit/>
          </a:bodyPr>
          <a:lstStyle/>
          <a:p>
            <a:pPr algn="ctr"/>
            <a:r>
              <a:rPr lang="en-US" sz="2000" b="1" dirty="0" err="1">
                <a:solidFill>
                  <a:prstClr val="black"/>
                </a:solidFill>
              </a:rPr>
              <a:t>Recursos</a:t>
            </a:r>
            <a:r>
              <a:rPr lang="en-US" sz="2000" b="1" dirty="0">
                <a:solidFill>
                  <a:prstClr val="black"/>
                </a:solidFill>
              </a:rPr>
              <a:t> </a:t>
            </a:r>
            <a:r>
              <a:rPr lang="en-US" sz="2000" b="1" dirty="0" err="1">
                <a:solidFill>
                  <a:prstClr val="black"/>
                </a:solidFill>
              </a:rPr>
              <a:t>poéticos</a:t>
            </a:r>
            <a:r>
              <a:rPr lang="en-US" sz="2000" b="1" dirty="0">
                <a:solidFill>
                  <a:prstClr val="black"/>
                </a:solidFill>
              </a:rPr>
              <a:t> </a:t>
            </a:r>
            <a:r>
              <a:rPr lang="en-US" sz="2000" b="1" dirty="0" err="1">
                <a:solidFill>
                  <a:prstClr val="black"/>
                </a:solidFill>
              </a:rPr>
              <a:t>hebreos</a:t>
            </a:r>
            <a:endParaRPr lang="en-US" sz="2000" b="1" dirty="0">
              <a:solidFill>
                <a:prstClr val="black"/>
              </a:solidFill>
            </a:endParaRPr>
          </a:p>
        </p:txBody>
      </p:sp>
      <p:sp>
        <p:nvSpPr>
          <p:cNvPr id="6" name="TextBox 5">
            <a:extLst>
              <a:ext uri="{FF2B5EF4-FFF2-40B4-BE49-F238E27FC236}">
                <a16:creationId xmlns:a16="http://schemas.microsoft.com/office/drawing/2014/main" xmlns="" id="{78A38DF8-EED8-754B-2140-CAC5C7B5080A}"/>
              </a:ext>
            </a:extLst>
          </p:cNvPr>
          <p:cNvSpPr txBox="1"/>
          <p:nvPr/>
        </p:nvSpPr>
        <p:spPr>
          <a:xfrm>
            <a:off x="231881" y="1324473"/>
            <a:ext cx="3073108" cy="400110"/>
          </a:xfrm>
          <a:prstGeom prst="rect">
            <a:avLst/>
          </a:prstGeom>
          <a:noFill/>
        </p:spPr>
        <p:txBody>
          <a:bodyPr wrap="square" rtlCol="0">
            <a:spAutoFit/>
          </a:bodyPr>
          <a:lstStyle/>
          <a:p>
            <a:pPr algn="ctr"/>
            <a:r>
              <a:rPr lang="en-US" sz="2000" b="1" dirty="0">
                <a:solidFill>
                  <a:prstClr val="black"/>
                </a:solidFill>
              </a:rPr>
              <a:t>Hebrew Poetic Devices</a:t>
            </a:r>
          </a:p>
        </p:txBody>
      </p:sp>
      <p:graphicFrame>
        <p:nvGraphicFramePr>
          <p:cNvPr id="7" name="Content Placeholder 5">
            <a:extLst>
              <a:ext uri="{FF2B5EF4-FFF2-40B4-BE49-F238E27FC236}">
                <a16:creationId xmlns:a16="http://schemas.microsoft.com/office/drawing/2014/main" xmlns="" id="{EA20B05C-4CE6-932B-699F-2C3D2852ABBE}"/>
              </a:ext>
            </a:extLst>
          </p:cNvPr>
          <p:cNvGraphicFramePr>
            <a:graphicFrameLocks/>
          </p:cNvGraphicFramePr>
          <p:nvPr/>
        </p:nvGraphicFramePr>
        <p:xfrm>
          <a:off x="3455464" y="807407"/>
          <a:ext cx="5306180" cy="14709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itle 4">
            <a:extLst>
              <a:ext uri="{FF2B5EF4-FFF2-40B4-BE49-F238E27FC236}">
                <a16:creationId xmlns:a16="http://schemas.microsoft.com/office/drawing/2014/main" xmlns="" id="{8BA75FF9-12D2-9314-F002-95A142535D1A}"/>
              </a:ext>
            </a:extLst>
          </p:cNvPr>
          <p:cNvSpPr txBox="1">
            <a:spLocks/>
          </p:cNvSpPr>
          <p:nvPr/>
        </p:nvSpPr>
        <p:spPr>
          <a:xfrm>
            <a:off x="4444678" y="2071869"/>
            <a:ext cx="4253276" cy="4621195"/>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200" b="0" kern="1200" cap="all" baseline="0">
                <a:blipFill>
                  <a:blip r:embed="rId1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1800" cap="none" dirty="0">
                <a:latin typeface="Abadi" panose="020B0604020202020204" pitchFamily="34" charset="0"/>
              </a:rPr>
              <a:t>Direct translation, Song 4:1:</a:t>
            </a:r>
            <a:br>
              <a:rPr lang="en-US" sz="1800" cap="none" dirty="0">
                <a:latin typeface="Abadi" panose="020B0604020202020204" pitchFamily="34" charset="0"/>
              </a:rPr>
            </a:br>
            <a:r>
              <a:rPr lang="en-US" sz="1800" cap="none" dirty="0">
                <a:latin typeface="Abadi" panose="020B0604020202020204" pitchFamily="34" charset="0"/>
              </a:rPr>
              <a:t/>
            </a:r>
            <a:br>
              <a:rPr lang="en-US" sz="1800" cap="none" dirty="0">
                <a:latin typeface="Abadi" panose="020B0604020202020204" pitchFamily="34" charset="0"/>
              </a:rPr>
            </a:br>
            <a:r>
              <a:rPr lang="en-US" sz="1800" b="1" cap="none" dirty="0">
                <a:latin typeface="Abadi" panose="020B0604020202020204" pitchFamily="34" charset="0"/>
              </a:rPr>
              <a:t>Simile</a:t>
            </a:r>
            <a:r>
              <a:rPr lang="en-US" sz="1800" cap="none" dirty="0">
                <a:latin typeface="Abadi" panose="020B0604020202020204" pitchFamily="34" charset="0"/>
              </a:rPr>
              <a:t/>
            </a:r>
            <a:br>
              <a:rPr lang="en-US" sz="1800" cap="none" dirty="0">
                <a:latin typeface="Abadi" panose="020B0604020202020204" pitchFamily="34" charset="0"/>
              </a:rPr>
            </a:br>
            <a:r>
              <a:rPr lang="en-US" sz="1800" cap="none" dirty="0">
                <a:latin typeface="Abadi" panose="020B0604020202020204" pitchFamily="34" charset="0"/>
              </a:rPr>
              <a:t>“Your hair is like a flock of goats</a:t>
            </a:r>
            <a:br>
              <a:rPr lang="en-US" sz="1800" cap="none" dirty="0">
                <a:latin typeface="Abadi" panose="020B0604020202020204" pitchFamily="34" charset="0"/>
              </a:rPr>
            </a:br>
            <a:r>
              <a:rPr lang="en-US" sz="1800" cap="none" dirty="0">
                <a:latin typeface="Abadi" panose="020B0604020202020204" pitchFamily="34" charset="0"/>
              </a:rPr>
              <a:t>     descending from Mount Gilead.”</a:t>
            </a:r>
            <a:br>
              <a:rPr lang="en-US" sz="1800" cap="none" dirty="0">
                <a:latin typeface="Abadi" panose="020B0604020202020204" pitchFamily="34" charset="0"/>
              </a:rPr>
            </a:br>
            <a:r>
              <a:rPr lang="en-US" sz="1800" cap="none" dirty="0">
                <a:latin typeface="Abadi" panose="020B0604020202020204" pitchFamily="34" charset="0"/>
              </a:rPr>
              <a:t/>
            </a:r>
            <a:br>
              <a:rPr lang="en-US" sz="1800" cap="none" dirty="0">
                <a:latin typeface="Abadi" panose="020B0604020202020204" pitchFamily="34" charset="0"/>
              </a:rPr>
            </a:br>
            <a:r>
              <a:rPr lang="en-US" sz="1800" b="1" cap="none" dirty="0">
                <a:latin typeface="Abadi" panose="020B0604020202020204" pitchFamily="34" charset="0"/>
              </a:rPr>
              <a:t>Metaphor</a:t>
            </a:r>
            <a:r>
              <a:rPr lang="en-US" sz="1800" cap="none" dirty="0">
                <a:latin typeface="Abadi" panose="020B0604020202020204" pitchFamily="34" charset="0"/>
              </a:rPr>
              <a:t/>
            </a:r>
            <a:br>
              <a:rPr lang="en-US" sz="1800" cap="none" dirty="0">
                <a:latin typeface="Abadi" panose="020B0604020202020204" pitchFamily="34" charset="0"/>
              </a:rPr>
            </a:br>
            <a:r>
              <a:rPr lang="en-US" sz="1800" cap="none" dirty="0">
                <a:latin typeface="Abadi" panose="020B0604020202020204" pitchFamily="34" charset="0"/>
              </a:rPr>
              <a:t>“Your eyes behind your veil are doves.”</a:t>
            </a:r>
            <a:br>
              <a:rPr lang="en-US" sz="1800" cap="none" dirty="0">
                <a:latin typeface="Abadi" panose="020B0604020202020204" pitchFamily="34" charset="0"/>
              </a:rPr>
            </a:br>
            <a:r>
              <a:rPr lang="en-US" sz="1800" cap="none" dirty="0">
                <a:latin typeface="Abadi" panose="020B0604020202020204" pitchFamily="34" charset="0"/>
              </a:rPr>
              <a:t/>
            </a:r>
            <a:br>
              <a:rPr lang="en-US" sz="1800" cap="none" dirty="0">
                <a:latin typeface="Abadi" panose="020B0604020202020204" pitchFamily="34" charset="0"/>
              </a:rPr>
            </a:br>
            <a:r>
              <a:rPr lang="en-US" sz="1800" cap="none" dirty="0">
                <a:latin typeface="Abadi" panose="020B0604020202020204" pitchFamily="34" charset="0"/>
              </a:rPr>
              <a:t/>
            </a:r>
            <a:br>
              <a:rPr lang="en-US" sz="1800" cap="none" dirty="0">
                <a:latin typeface="Abadi" panose="020B0604020202020204" pitchFamily="34" charset="0"/>
              </a:rPr>
            </a:br>
            <a:r>
              <a:rPr lang="en-US" sz="1800" cap="none" dirty="0">
                <a:latin typeface="Abadi" panose="020B0604020202020204" pitchFamily="34" charset="0"/>
              </a:rPr>
              <a:t>There’s lots of imagery:</a:t>
            </a:r>
            <a:br>
              <a:rPr lang="en-US" sz="1800" cap="none" dirty="0">
                <a:latin typeface="Abadi" panose="020B0604020202020204" pitchFamily="34" charset="0"/>
              </a:rPr>
            </a:br>
            <a:r>
              <a:rPr lang="en-US" sz="1800" cap="none" dirty="0">
                <a:latin typeface="Abadi" panose="020B0604020202020204" pitchFamily="34" charset="0"/>
              </a:rPr>
              <a:t>“Indeed, the Song presents us with perhaps the largest concentration of imagery anywhere in the Bible, and its images are also among the most suggestive and, at times, enigmatic.” (Longman, p.12-13)</a:t>
            </a:r>
          </a:p>
        </p:txBody>
      </p:sp>
    </p:spTree>
    <p:extLst>
      <p:ext uri="{BB962C8B-B14F-4D97-AF65-F5344CB8AC3E}">
        <p14:creationId xmlns:p14="http://schemas.microsoft.com/office/powerpoint/2010/main" val="206182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3DDC06-0941-4490-88BF-4850EE5A8949}"/>
              </a:ext>
            </a:extLst>
          </p:cNvPr>
          <p:cNvSpPr>
            <a:spLocks noGrp="1"/>
          </p:cNvSpPr>
          <p:nvPr>
            <p:ph type="title"/>
          </p:nvPr>
        </p:nvSpPr>
        <p:spPr>
          <a:xfrm>
            <a:off x="685800" y="484632"/>
            <a:ext cx="3886200" cy="1609344"/>
          </a:xfrm>
        </p:spPr>
        <p:txBody>
          <a:bodyPr/>
          <a:lstStyle/>
          <a:p>
            <a:r>
              <a:rPr lang="en-US" dirty="0" err="1"/>
              <a:t>Estilo</a:t>
            </a:r>
            <a:r>
              <a:rPr lang="en-US" dirty="0"/>
              <a:t> </a:t>
            </a:r>
            <a:r>
              <a:rPr lang="en-US" dirty="0" err="1"/>
              <a:t>literario</a:t>
            </a:r>
            <a:endParaRPr lang="en-US" dirty="0"/>
          </a:p>
        </p:txBody>
      </p:sp>
      <p:sp>
        <p:nvSpPr>
          <p:cNvPr id="3" name="Content Placeholder 2">
            <a:extLst>
              <a:ext uri="{FF2B5EF4-FFF2-40B4-BE49-F238E27FC236}">
                <a16:creationId xmlns:a16="http://schemas.microsoft.com/office/drawing/2014/main" xmlns="" id="{BD2DE227-C41D-458C-A1C3-9CB84B29EDCB}"/>
              </a:ext>
            </a:extLst>
          </p:cNvPr>
          <p:cNvSpPr>
            <a:spLocks noGrp="1"/>
          </p:cNvSpPr>
          <p:nvPr>
            <p:ph sz="half" idx="1"/>
          </p:nvPr>
        </p:nvSpPr>
        <p:spPr/>
        <p:txBody>
          <a:bodyPr/>
          <a:lstStyle/>
          <a:p>
            <a:r>
              <a:rPr lang="en-US" dirty="0" err="1"/>
              <a:t>Poesía</a:t>
            </a:r>
            <a:r>
              <a:rPr lang="en-US" dirty="0"/>
              <a:t> </a:t>
            </a:r>
            <a:r>
              <a:rPr lang="en-US" dirty="0" err="1"/>
              <a:t>romántica</a:t>
            </a:r>
            <a:endParaRPr lang="en-US" dirty="0"/>
          </a:p>
          <a:p>
            <a:r>
              <a:rPr lang="en-US" dirty="0" err="1"/>
              <a:t>Recursos</a:t>
            </a:r>
            <a:r>
              <a:rPr lang="en-US" dirty="0"/>
              <a:t> </a:t>
            </a:r>
            <a:r>
              <a:rPr lang="en-US" dirty="0" err="1"/>
              <a:t>poéticos</a:t>
            </a:r>
            <a:r>
              <a:rPr lang="en-US" dirty="0"/>
              <a:t> </a:t>
            </a:r>
            <a:r>
              <a:rPr lang="en-US" dirty="0" err="1"/>
              <a:t>hebreos</a:t>
            </a:r>
            <a:endParaRPr lang="en-US" dirty="0"/>
          </a:p>
          <a:p>
            <a:pPr lvl="1"/>
            <a:r>
              <a:rPr lang="en-US" dirty="0" err="1"/>
              <a:t>Laconismo</a:t>
            </a:r>
            <a:endParaRPr lang="en-US" dirty="0"/>
          </a:p>
          <a:p>
            <a:pPr lvl="1"/>
            <a:r>
              <a:rPr lang="en-US" dirty="0" err="1"/>
              <a:t>Paralelismo</a:t>
            </a:r>
            <a:endParaRPr lang="en-US" dirty="0"/>
          </a:p>
          <a:p>
            <a:pPr lvl="1"/>
            <a:r>
              <a:rPr lang="en-US" dirty="0" err="1"/>
              <a:t>Imágenes</a:t>
            </a:r>
            <a:endParaRPr lang="en-US" dirty="0"/>
          </a:p>
          <a:p>
            <a:r>
              <a:rPr lang="en-US" dirty="0" err="1"/>
              <a:t>Eventos</a:t>
            </a:r>
            <a:r>
              <a:rPr lang="en-US" dirty="0"/>
              <a:t> y </a:t>
            </a:r>
            <a:r>
              <a:rPr lang="en-US" dirty="0" err="1"/>
              <a:t>temas</a:t>
            </a:r>
            <a:r>
              <a:rPr lang="en-US" dirty="0"/>
              <a:t> </a:t>
            </a:r>
            <a:r>
              <a:rPr lang="en-US" dirty="0" err="1"/>
              <a:t>repetitivos</a:t>
            </a:r>
            <a:r>
              <a:rPr lang="en-US" dirty="0"/>
              <a:t>, </a:t>
            </a:r>
            <a:r>
              <a:rPr lang="en-US" dirty="0" err="1"/>
              <a:t>estribillos</a:t>
            </a:r>
            <a:r>
              <a:rPr lang="en-US" dirty="0"/>
              <a:t>/</a:t>
            </a:r>
            <a:r>
              <a:rPr lang="en-US" dirty="0" err="1"/>
              <a:t>coros</a:t>
            </a:r>
            <a:endParaRPr lang="en-US" dirty="0"/>
          </a:p>
          <a:p>
            <a:endParaRPr lang="en-US" dirty="0"/>
          </a:p>
        </p:txBody>
      </p:sp>
      <p:sp>
        <p:nvSpPr>
          <p:cNvPr id="4" name="Content Placeholder 3">
            <a:extLst>
              <a:ext uri="{FF2B5EF4-FFF2-40B4-BE49-F238E27FC236}">
                <a16:creationId xmlns:a16="http://schemas.microsoft.com/office/drawing/2014/main" xmlns="" id="{8E30677B-5AD0-977B-AA63-0A5573DEC62D}"/>
              </a:ext>
            </a:extLst>
          </p:cNvPr>
          <p:cNvSpPr>
            <a:spLocks noGrp="1"/>
          </p:cNvSpPr>
          <p:nvPr>
            <p:ph sz="half" idx="2"/>
          </p:nvPr>
        </p:nvSpPr>
        <p:spPr/>
        <p:txBody>
          <a:bodyPr/>
          <a:lstStyle/>
          <a:p>
            <a:r>
              <a:rPr lang="en-US" dirty="0"/>
              <a:t>Romantic Poetry</a:t>
            </a:r>
          </a:p>
          <a:p>
            <a:r>
              <a:rPr lang="en-US" dirty="0"/>
              <a:t>Hebrew poetic devices</a:t>
            </a:r>
          </a:p>
          <a:p>
            <a:pPr lvl="1"/>
            <a:r>
              <a:rPr lang="en-US" dirty="0"/>
              <a:t>Terseness</a:t>
            </a:r>
          </a:p>
          <a:p>
            <a:pPr lvl="1"/>
            <a:r>
              <a:rPr lang="en-US" dirty="0"/>
              <a:t>Parallelism</a:t>
            </a:r>
          </a:p>
          <a:p>
            <a:pPr lvl="1"/>
            <a:r>
              <a:rPr lang="en-US" dirty="0"/>
              <a:t>Imagery</a:t>
            </a:r>
          </a:p>
          <a:p>
            <a:r>
              <a:rPr lang="en-US" dirty="0"/>
              <a:t>Repetitive events, themes, refrains</a:t>
            </a:r>
          </a:p>
        </p:txBody>
      </p:sp>
      <p:sp>
        <p:nvSpPr>
          <p:cNvPr id="5" name="Title 1">
            <a:extLst>
              <a:ext uri="{FF2B5EF4-FFF2-40B4-BE49-F238E27FC236}">
                <a16:creationId xmlns:a16="http://schemas.microsoft.com/office/drawing/2014/main" xmlns="" id="{E25C0371-D9B4-CF42-5C3B-EBC8D321E24F}"/>
              </a:ext>
            </a:extLst>
          </p:cNvPr>
          <p:cNvSpPr txBox="1">
            <a:spLocks/>
          </p:cNvSpPr>
          <p:nvPr/>
        </p:nvSpPr>
        <p:spPr>
          <a:xfrm>
            <a:off x="4970362" y="484632"/>
            <a:ext cx="38862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a:t>Literary style</a:t>
            </a:r>
            <a:endParaRPr lang="en-US" dirty="0"/>
          </a:p>
        </p:txBody>
      </p:sp>
    </p:spTree>
    <p:extLst>
      <p:ext uri="{BB962C8B-B14F-4D97-AF65-F5344CB8AC3E}">
        <p14:creationId xmlns:p14="http://schemas.microsoft.com/office/powerpoint/2010/main" val="226881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9A3D0CE2-91FF-49B3-A5D8-181E900D75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xmlns="" id="{58AEBD96-C315-4F53-9D9E-0E20E993EB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xmlns="" id="{78916AAA-66F6-4DFA-88ED-7E27CF6B8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xmlns="" id="{A137D43F-BAD6-47F1-AA65-AEEA38A2FF3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xmlns="" id="{D512C9B2-6B22-4211-A940-FCD7C2CD0BE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xmlns="" id="{85F7DB84-CDE7-46F8-90DD-9D048A7D52D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a16="http://schemas.microsoft.com/office/drawing/2014/main" xmlns="" id="{E8035907-EB9C-4E11-8A9B-D25B0AD8D7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 name="Text Placeholder 2">
            <a:extLst>
              <a:ext uri="{FF2B5EF4-FFF2-40B4-BE49-F238E27FC236}">
                <a16:creationId xmlns:a16="http://schemas.microsoft.com/office/drawing/2014/main" xmlns="" id="{64F6B062-26F6-4D79-B411-75F57D7D9E84}"/>
              </a:ext>
            </a:extLst>
          </p:cNvPr>
          <p:cNvSpPr>
            <a:spLocks noGrp="1"/>
          </p:cNvSpPr>
          <p:nvPr>
            <p:ph type="body" idx="1"/>
          </p:nvPr>
        </p:nvSpPr>
        <p:spPr>
          <a:xfrm>
            <a:off x="5857461" y="720071"/>
            <a:ext cx="2795896" cy="2687496"/>
          </a:xfrm>
        </p:spPr>
        <p:txBody>
          <a:bodyPr vert="horz" lIns="91440" tIns="45720" rIns="91440" bIns="45720" rtlCol="0" anchor="ctr">
            <a:normAutofit/>
          </a:bodyPr>
          <a:lstStyle/>
          <a:p>
            <a:pPr algn="ctr"/>
            <a:r>
              <a:rPr lang="es-ES" sz="2400" dirty="0"/>
              <a:t>Compara tus listas de repeticiones de la tarea hecha en casa y prepárate para compartirlas.</a:t>
            </a:r>
          </a:p>
        </p:txBody>
      </p:sp>
      <p:grpSp>
        <p:nvGrpSpPr>
          <p:cNvPr id="20" name="Group 19">
            <a:extLst>
              <a:ext uri="{FF2B5EF4-FFF2-40B4-BE49-F238E27FC236}">
                <a16:creationId xmlns:a16="http://schemas.microsoft.com/office/drawing/2014/main" xmlns="" id="{B4CFDD4A-4FA1-4CD9-90D5-E253C2040BA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86113" y="720071"/>
            <a:ext cx="4063401" cy="5417858"/>
            <a:chOff x="1311770" y="720071"/>
            <a:chExt cx="5417868" cy="5417858"/>
          </a:xfrm>
        </p:grpSpPr>
        <p:sp>
          <p:nvSpPr>
            <p:cNvPr id="21" name="Oval 20">
              <a:extLst>
                <a:ext uri="{FF2B5EF4-FFF2-40B4-BE49-F238E27FC236}">
                  <a16:creationId xmlns:a16="http://schemas.microsoft.com/office/drawing/2014/main" xmlns="" id="{4AB5B6FA-7B4F-437A-9C78-144C7DCD1E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11770" y="720071"/>
              <a:ext cx="5417868" cy="5417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22" name="Oval 21">
              <a:extLst>
                <a:ext uri="{FF2B5EF4-FFF2-40B4-BE49-F238E27FC236}">
                  <a16:creationId xmlns:a16="http://schemas.microsoft.com/office/drawing/2014/main" xmlns="" id="{A4199C21-6AE0-4F6F-AA96-6FFF97BB95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8390" y="1006688"/>
              <a:ext cx="4844628" cy="4844620"/>
            </a:xfrm>
            <a:prstGeom prst="ellipse">
              <a:avLst/>
            </a:prstGeom>
            <a:noFill/>
            <a:ln w="25400" cap="flat" cmpd="sng" algn="ctr">
              <a:solidFill>
                <a:sysClr val="window" lastClr="FFFFFF"/>
              </a:solidFill>
              <a:prstDash val="solid"/>
            </a:ln>
            <a:effectLst/>
          </p:spPr>
          <p:txBody>
            <a:bodyPr rtlCol="0" anchor="ctr"/>
            <a:lstStyle/>
            <a:p>
              <a:pPr algn="ctr" defTabSz="914400">
                <a:defRPr/>
              </a:pPr>
              <a:endParaRPr lang="en-US" kern="0" dirty="0">
                <a:solidFill>
                  <a:prstClr val="white"/>
                </a:solidFill>
                <a:latin typeface="Calibri"/>
              </a:endParaRPr>
            </a:p>
          </p:txBody>
        </p:sp>
      </p:grpSp>
      <p:sp>
        <p:nvSpPr>
          <p:cNvPr id="2" name="Title 1">
            <a:extLst>
              <a:ext uri="{FF2B5EF4-FFF2-40B4-BE49-F238E27FC236}">
                <a16:creationId xmlns:a16="http://schemas.microsoft.com/office/drawing/2014/main" xmlns="" id="{F95799CA-B89E-45F0-B54C-8C6CC94B7299}"/>
              </a:ext>
            </a:extLst>
          </p:cNvPr>
          <p:cNvSpPr>
            <a:spLocks noGrp="1"/>
          </p:cNvSpPr>
          <p:nvPr>
            <p:ph type="title"/>
          </p:nvPr>
        </p:nvSpPr>
        <p:spPr>
          <a:xfrm>
            <a:off x="1288130" y="1316890"/>
            <a:ext cx="3454795" cy="4224216"/>
          </a:xfrm>
        </p:spPr>
        <p:txBody>
          <a:bodyPr vert="horz" lIns="91440" tIns="45720" rIns="91440" bIns="45720" rtlCol="0" anchor="ctr">
            <a:normAutofit/>
          </a:bodyPr>
          <a:lstStyle/>
          <a:p>
            <a:pPr algn="ctr"/>
            <a:r>
              <a:rPr lang="en-US" sz="5200" dirty="0" err="1">
                <a:solidFill>
                  <a:srgbClr val="FFFFFF"/>
                </a:solidFill>
              </a:rPr>
              <a:t>Ejercicio</a:t>
            </a:r>
            <a:r>
              <a:rPr lang="en-US" sz="5200" dirty="0">
                <a:solidFill>
                  <a:srgbClr val="FFFFFF"/>
                </a:solidFill>
              </a:rPr>
              <a:t/>
            </a:r>
            <a:br>
              <a:rPr lang="en-US" sz="5200" dirty="0">
                <a:solidFill>
                  <a:srgbClr val="FFFFFF"/>
                </a:solidFill>
              </a:rPr>
            </a:br>
            <a:r>
              <a:rPr lang="en-US" sz="5200" dirty="0">
                <a:solidFill>
                  <a:srgbClr val="FFFFFF"/>
                </a:solidFill>
              </a:rPr>
              <a:t>/</a:t>
            </a:r>
            <a:br>
              <a:rPr lang="en-US" sz="5200" dirty="0">
                <a:solidFill>
                  <a:srgbClr val="FFFFFF"/>
                </a:solidFill>
              </a:rPr>
            </a:br>
            <a:r>
              <a:rPr lang="en-US" sz="5200" dirty="0">
                <a:solidFill>
                  <a:srgbClr val="FFFFFF"/>
                </a:solidFill>
              </a:rPr>
              <a:t>Exercise</a:t>
            </a:r>
          </a:p>
        </p:txBody>
      </p:sp>
      <p:sp>
        <p:nvSpPr>
          <p:cNvPr id="24" name="Rectangle 23">
            <a:extLst>
              <a:ext uri="{FF2B5EF4-FFF2-40B4-BE49-F238E27FC236}">
                <a16:creationId xmlns:a16="http://schemas.microsoft.com/office/drawing/2014/main" xmlns="" id="{D9C69FA7-0958-4ED9-A0DF-E87A0C137B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701706" y="3398742"/>
            <a:ext cx="3657600"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 Placeholder 2">
            <a:extLst>
              <a:ext uri="{FF2B5EF4-FFF2-40B4-BE49-F238E27FC236}">
                <a16:creationId xmlns:a16="http://schemas.microsoft.com/office/drawing/2014/main" xmlns="" id="{354A2685-0057-5401-6426-F74649E48EA8}"/>
              </a:ext>
            </a:extLst>
          </p:cNvPr>
          <p:cNvSpPr txBox="1">
            <a:spLocks/>
          </p:cNvSpPr>
          <p:nvPr/>
        </p:nvSpPr>
        <p:spPr>
          <a:xfrm>
            <a:off x="5857461" y="3407567"/>
            <a:ext cx="2795896" cy="268749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pPr algn="ctr">
              <a:buClr>
                <a:srgbClr val="D34817">
                  <a:lumMod val="75000"/>
                </a:srgbClr>
              </a:buClr>
            </a:pPr>
            <a:r>
              <a:rPr lang="en-US" sz="2400">
                <a:solidFill>
                  <a:srgbClr val="D34817">
                    <a:lumMod val="50000"/>
                  </a:srgbClr>
                </a:solidFill>
              </a:rPr>
              <a:t>Compare your lists of repetitions from homework and be prepared to share.</a:t>
            </a:r>
            <a:endParaRPr lang="en-US" sz="4000" dirty="0">
              <a:solidFill>
                <a:srgbClr val="696464"/>
              </a:solidFill>
            </a:endParaRPr>
          </a:p>
        </p:txBody>
      </p:sp>
    </p:spTree>
    <p:extLst>
      <p:ext uri="{BB962C8B-B14F-4D97-AF65-F5344CB8AC3E}">
        <p14:creationId xmlns:p14="http://schemas.microsoft.com/office/powerpoint/2010/main" val="147926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132FD491-28F3-42E7-AEBF-A9E3C462C92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551293" y="6229681"/>
            <a:ext cx="342900" cy="457200"/>
            <a:chOff x="11361456" y="6195813"/>
            <a:chExt cx="548640" cy="548640"/>
          </a:xfrm>
        </p:grpSpPr>
        <p:sp>
          <p:nvSpPr>
            <p:cNvPr id="24" name="Oval 23">
              <a:extLst>
                <a:ext uri="{FF2B5EF4-FFF2-40B4-BE49-F238E27FC236}">
                  <a16:creationId xmlns:a16="http://schemas.microsoft.com/office/drawing/2014/main" xmlns="" id="{AD016B6E-F283-4CFB-9099-05C8DA6AB3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5" name="Oval 24">
              <a:extLst>
                <a:ext uri="{FF2B5EF4-FFF2-40B4-BE49-F238E27FC236}">
                  <a16:creationId xmlns:a16="http://schemas.microsoft.com/office/drawing/2014/main" xmlns="" id="{72D0360E-345F-4790-B0A0-03ADC36B5E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27" name="Rectangle 26">
            <a:extLst>
              <a:ext uri="{FF2B5EF4-FFF2-40B4-BE49-F238E27FC236}">
                <a16:creationId xmlns:a16="http://schemas.microsoft.com/office/drawing/2014/main" xmlns="" id="{E009DD9B-5EE2-4C0D-8B2B-351C8C1022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a:extLst>
              <a:ext uri="{FF2B5EF4-FFF2-40B4-BE49-F238E27FC236}">
                <a16:creationId xmlns:a16="http://schemas.microsoft.com/office/drawing/2014/main" xmlns="" id="{E720DB99-7745-4E75-9D96-AAB6D55C5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8378" y="464119"/>
            <a:ext cx="7667244"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xmlns="" id="{D68803C4-E159-4360-B7BB-74205C8F7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8378" y="601952"/>
            <a:ext cx="7667244"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xmlns="" id="{504B0465-3B07-49BF-BEA7-D81476246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8378" y="2038655"/>
            <a:ext cx="7667244"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317887E1-02FD-4D3F-B96F-5C1AEFDC13C8}"/>
              </a:ext>
            </a:extLst>
          </p:cNvPr>
          <p:cNvSpPr>
            <a:spLocks noGrp="1"/>
          </p:cNvSpPr>
          <p:nvPr>
            <p:ph type="title"/>
          </p:nvPr>
        </p:nvSpPr>
        <p:spPr>
          <a:xfrm>
            <a:off x="802386" y="484632"/>
            <a:ext cx="7543800" cy="787539"/>
          </a:xfrm>
        </p:spPr>
        <p:txBody>
          <a:bodyPr vert="horz" lIns="91440" tIns="45720" rIns="91440" bIns="45720" rtlCol="0" anchor="ctr">
            <a:normAutofit/>
          </a:bodyPr>
          <a:lstStyle/>
          <a:p>
            <a:r>
              <a:rPr lang="en-US" sz="4700" dirty="0" err="1"/>
              <a:t>Ejemplos</a:t>
            </a:r>
            <a:r>
              <a:rPr lang="en-US" sz="4700" dirty="0"/>
              <a:t> de </a:t>
            </a:r>
            <a:r>
              <a:rPr lang="en-US" sz="4700" dirty="0" err="1"/>
              <a:t>repeticiones</a:t>
            </a:r>
            <a:endParaRPr lang="en-US" sz="4700" dirty="0"/>
          </a:p>
        </p:txBody>
      </p:sp>
      <p:sp>
        <p:nvSpPr>
          <p:cNvPr id="3" name="Content Placeholder 2">
            <a:extLst>
              <a:ext uri="{FF2B5EF4-FFF2-40B4-BE49-F238E27FC236}">
                <a16:creationId xmlns:a16="http://schemas.microsoft.com/office/drawing/2014/main" xmlns="" id="{253D17EA-6522-4914-B922-BD26B4887215}"/>
              </a:ext>
            </a:extLst>
          </p:cNvPr>
          <p:cNvSpPr>
            <a:spLocks noGrp="1"/>
          </p:cNvSpPr>
          <p:nvPr>
            <p:ph idx="1"/>
          </p:nvPr>
        </p:nvSpPr>
        <p:spPr>
          <a:xfrm>
            <a:off x="802386" y="2285577"/>
            <a:ext cx="3769614" cy="4436030"/>
          </a:xfrm>
        </p:spPr>
        <p:txBody>
          <a:bodyPr vert="horz" lIns="91440" tIns="45720" rIns="91440" bIns="45720" rtlCol="0">
            <a:normAutofit fontScale="92500" lnSpcReduction="20000"/>
          </a:bodyPr>
          <a:lstStyle/>
          <a:p>
            <a:r>
              <a:rPr lang="es-ES" sz="1600" dirty="0"/>
              <a:t>"Despertar al amor" (2:7; 3:5; 8:4)</a:t>
            </a:r>
          </a:p>
          <a:p>
            <a:r>
              <a:rPr lang="es-ES" sz="1600" dirty="0"/>
              <a:t>Afirman ser del otro (2:16; 6:3; 7:11)</a:t>
            </a:r>
          </a:p>
          <a:p>
            <a:r>
              <a:rPr lang="es-ES" sz="1600" dirty="0"/>
              <a:t>"Que su izquierda esté bajo mi cabeza Y su derecha me abrace" (2:6; 8:3)</a:t>
            </a:r>
          </a:p>
          <a:p>
            <a:r>
              <a:rPr lang="es-ES" sz="1600" dirty="0"/>
              <a:t>"¿Qué es eso que sube del desierto?" (3:6; 8:5)</a:t>
            </a:r>
          </a:p>
          <a:p>
            <a:r>
              <a:rPr lang="es-ES" sz="1600" dirty="0"/>
              <a:t>Secuencias de sueños "perdido y encontrado" (3:1-56; 5:2-8)</a:t>
            </a:r>
          </a:p>
          <a:p>
            <a:r>
              <a:rPr lang="es-ES" sz="1600" dirty="0"/>
              <a:t>"Poemas de alabanza" (4:1-7; 5:10-16; 6:4-10; 7:1-10)</a:t>
            </a:r>
          </a:p>
          <a:p>
            <a:r>
              <a:rPr lang="es-ES" sz="1600" dirty="0"/>
              <a:t>"Como un corzo o un cervatillo (gacela o ciervo joven)"</a:t>
            </a:r>
          </a:p>
          <a:p>
            <a:r>
              <a:rPr lang="es-ES" sz="1600" dirty="0"/>
              <a:t>Alimentar/apacentar el rebaño, manzano, viñedos, especias, granadas, mirra, incienso, etc.</a:t>
            </a:r>
          </a:p>
          <a:p>
            <a:r>
              <a:rPr lang="es-ES" sz="1600" dirty="0"/>
              <a:t>Incluso la palabra "deseo" en 7:10 es una especie de repetición (por ej., como Génesis 1 </a:t>
            </a:r>
            <a:r>
              <a:rPr lang="en-US" sz="1600" dirty="0">
                <a:sym typeface="Wingdings" panose="05000000000000000000" pitchFamily="2" charset="2"/>
              </a:rPr>
              <a:t> </a:t>
            </a:r>
            <a:r>
              <a:rPr lang="es-ES" sz="1600" dirty="0"/>
              <a:t>Juan 1, Apocalipsis, etc.)</a:t>
            </a:r>
          </a:p>
        </p:txBody>
      </p:sp>
      <p:sp>
        <p:nvSpPr>
          <p:cNvPr id="35" name="Oval 34">
            <a:extLst>
              <a:ext uri="{FF2B5EF4-FFF2-40B4-BE49-F238E27FC236}">
                <a16:creationId xmlns:a16="http://schemas.microsoft.com/office/drawing/2014/main" xmlns="" id="{49B7FFA5-14CB-4A4F-9BCC-CA3AA5D9D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51293" y="6229681"/>
            <a:ext cx="3429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37" name="Oval 36">
            <a:extLst>
              <a:ext uri="{FF2B5EF4-FFF2-40B4-BE49-F238E27FC236}">
                <a16:creationId xmlns:a16="http://schemas.microsoft.com/office/drawing/2014/main" xmlns="" id="{04E48745-7512-4EC2-9E20-9092D1215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algn="ctr" defTabSz="914400">
              <a:defRPr/>
            </a:pPr>
            <a:endParaRPr lang="en-US" kern="0" dirty="0">
              <a:solidFill>
                <a:prstClr val="white"/>
              </a:solidFill>
              <a:latin typeface="Calibri"/>
            </a:endParaRPr>
          </a:p>
        </p:txBody>
      </p:sp>
      <p:sp>
        <p:nvSpPr>
          <p:cNvPr id="21" name="Title 1">
            <a:extLst>
              <a:ext uri="{FF2B5EF4-FFF2-40B4-BE49-F238E27FC236}">
                <a16:creationId xmlns:a16="http://schemas.microsoft.com/office/drawing/2014/main" xmlns="" id="{5A8C2217-0E36-C461-B322-538C355F02B1}"/>
              </a:ext>
            </a:extLst>
          </p:cNvPr>
          <p:cNvSpPr txBox="1">
            <a:spLocks/>
          </p:cNvSpPr>
          <p:nvPr/>
        </p:nvSpPr>
        <p:spPr>
          <a:xfrm>
            <a:off x="800100" y="1260427"/>
            <a:ext cx="7543800" cy="78753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b="0" kern="1200" cap="all" baseline="0">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r"/>
            <a:r>
              <a:rPr lang="en-US" sz="4800" dirty="0" err="1"/>
              <a:t>ExampleS</a:t>
            </a:r>
            <a:r>
              <a:rPr lang="en-US" sz="4800" dirty="0"/>
              <a:t> of repetitions</a:t>
            </a:r>
          </a:p>
        </p:txBody>
      </p:sp>
      <p:sp>
        <p:nvSpPr>
          <p:cNvPr id="22" name="Content Placeholder 2">
            <a:extLst>
              <a:ext uri="{FF2B5EF4-FFF2-40B4-BE49-F238E27FC236}">
                <a16:creationId xmlns:a16="http://schemas.microsoft.com/office/drawing/2014/main" xmlns="" id="{EEAE62C0-9735-9B04-1606-62E1A0852D03}"/>
              </a:ext>
            </a:extLst>
          </p:cNvPr>
          <p:cNvSpPr txBox="1">
            <a:spLocks/>
          </p:cNvSpPr>
          <p:nvPr/>
        </p:nvSpPr>
        <p:spPr>
          <a:xfrm>
            <a:off x="4676839" y="2285577"/>
            <a:ext cx="3769614" cy="4436030"/>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rgbClr val="D34817">
                  <a:lumMod val="75000"/>
                </a:srgbClr>
              </a:buClr>
            </a:pPr>
            <a:r>
              <a:rPr lang="en-US" sz="1600" dirty="0">
                <a:solidFill>
                  <a:prstClr val="black"/>
                </a:solidFill>
              </a:rPr>
              <a:t>“Arousing love"  (2:7; 3:5; 8:4)</a:t>
            </a:r>
          </a:p>
          <a:p>
            <a:pPr>
              <a:buClr>
                <a:srgbClr val="D34817">
                  <a:lumMod val="75000"/>
                </a:srgbClr>
              </a:buClr>
            </a:pPr>
            <a:r>
              <a:rPr lang="en-US" sz="1600" dirty="0">
                <a:solidFill>
                  <a:prstClr val="black"/>
                </a:solidFill>
              </a:rPr>
              <a:t>Ownership statements (2:16; 6:3; 7:11)</a:t>
            </a:r>
          </a:p>
          <a:p>
            <a:pPr>
              <a:buClr>
                <a:srgbClr val="D34817">
                  <a:lumMod val="75000"/>
                </a:srgbClr>
              </a:buClr>
            </a:pPr>
            <a:r>
              <a:rPr lang="en-US" sz="1600" dirty="0">
                <a:solidFill>
                  <a:prstClr val="black"/>
                </a:solidFill>
              </a:rPr>
              <a:t>“His left hand is under my head, his right hand embraces me” (2:6; 8:3)</a:t>
            </a:r>
          </a:p>
          <a:p>
            <a:pPr>
              <a:buClr>
                <a:srgbClr val="D34817">
                  <a:lumMod val="75000"/>
                </a:srgbClr>
              </a:buClr>
            </a:pPr>
            <a:r>
              <a:rPr lang="en-US" sz="1600" dirty="0">
                <a:solidFill>
                  <a:prstClr val="black"/>
                </a:solidFill>
              </a:rPr>
              <a:t>“Who is this who comes up from the wilderness?” (3:6; 8:5)</a:t>
            </a:r>
          </a:p>
          <a:p>
            <a:pPr>
              <a:buClr>
                <a:srgbClr val="D34817">
                  <a:lumMod val="75000"/>
                </a:srgbClr>
              </a:buClr>
            </a:pPr>
            <a:r>
              <a:rPr lang="en-US" sz="1600" dirty="0">
                <a:solidFill>
                  <a:prstClr val="black"/>
                </a:solidFill>
              </a:rPr>
              <a:t>“Lost and found" dream sequences (3:1-56; 5:2-8)</a:t>
            </a:r>
          </a:p>
          <a:p>
            <a:pPr>
              <a:buClr>
                <a:srgbClr val="D34817">
                  <a:lumMod val="75000"/>
                </a:srgbClr>
              </a:buClr>
            </a:pPr>
            <a:r>
              <a:rPr lang="en-US" sz="1600" dirty="0">
                <a:solidFill>
                  <a:prstClr val="black"/>
                </a:solidFill>
              </a:rPr>
              <a:t>“Praise poems"  (4:1-7; 5:10-16; 6:4-10; 7:1-10)</a:t>
            </a:r>
          </a:p>
          <a:p>
            <a:pPr>
              <a:buClr>
                <a:srgbClr val="D34817">
                  <a:lumMod val="75000"/>
                </a:srgbClr>
              </a:buClr>
            </a:pPr>
            <a:r>
              <a:rPr lang="en-US" sz="1600" dirty="0">
                <a:solidFill>
                  <a:prstClr val="black"/>
                </a:solidFill>
              </a:rPr>
              <a:t>“Like a roe or a young deer (gazelle or a young stag)”</a:t>
            </a:r>
          </a:p>
          <a:p>
            <a:pPr>
              <a:buClr>
                <a:srgbClr val="D34817">
                  <a:lumMod val="75000"/>
                </a:srgbClr>
              </a:buClr>
            </a:pPr>
            <a:r>
              <a:rPr lang="en-US" sz="1600" dirty="0">
                <a:solidFill>
                  <a:prstClr val="black"/>
                </a:solidFill>
              </a:rPr>
              <a:t>Feeding/grazing the flock, apple tree, vineyards, spices, pomegranates, myrrh, frankincense, etc.</a:t>
            </a:r>
          </a:p>
          <a:p>
            <a:pPr>
              <a:buClr>
                <a:srgbClr val="D34817">
                  <a:lumMod val="75000"/>
                </a:srgbClr>
              </a:buClr>
            </a:pPr>
            <a:r>
              <a:rPr lang="en-US" sz="1600" dirty="0">
                <a:solidFill>
                  <a:prstClr val="black"/>
                </a:solidFill>
              </a:rPr>
              <a:t>Even the word ‘desire’ in 7:10 is a repetition  of a sort (e.g., like Genesis 1 </a:t>
            </a:r>
            <a:r>
              <a:rPr lang="en-US" sz="1600" dirty="0">
                <a:solidFill>
                  <a:prstClr val="black"/>
                </a:solidFill>
                <a:sym typeface="Wingdings" panose="05000000000000000000" pitchFamily="2" charset="2"/>
              </a:rPr>
              <a:t> John 1, Revelation, etc.)</a:t>
            </a:r>
            <a:endParaRPr lang="en-US" sz="1600" dirty="0">
              <a:solidFill>
                <a:prstClr val="black"/>
              </a:solidFill>
            </a:endParaRPr>
          </a:p>
        </p:txBody>
      </p:sp>
    </p:spTree>
    <p:extLst>
      <p:ext uri="{BB962C8B-B14F-4D97-AF65-F5344CB8AC3E}">
        <p14:creationId xmlns:p14="http://schemas.microsoft.com/office/powerpoint/2010/main" val="267692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3DDC06-0941-4490-88BF-4850EE5A8949}"/>
              </a:ext>
            </a:extLst>
          </p:cNvPr>
          <p:cNvSpPr>
            <a:spLocks noGrp="1"/>
          </p:cNvSpPr>
          <p:nvPr>
            <p:ph type="title"/>
          </p:nvPr>
        </p:nvSpPr>
        <p:spPr>
          <a:xfrm>
            <a:off x="685800" y="484632"/>
            <a:ext cx="3886200" cy="1609344"/>
          </a:xfrm>
        </p:spPr>
        <p:txBody>
          <a:bodyPr/>
          <a:lstStyle/>
          <a:p>
            <a:r>
              <a:rPr lang="en-US" dirty="0" err="1"/>
              <a:t>Estilo</a:t>
            </a:r>
            <a:r>
              <a:rPr lang="en-US" dirty="0"/>
              <a:t> </a:t>
            </a:r>
            <a:r>
              <a:rPr lang="en-US" dirty="0" err="1"/>
              <a:t>literario</a:t>
            </a:r>
            <a:endParaRPr lang="en-US" dirty="0"/>
          </a:p>
        </p:txBody>
      </p:sp>
      <p:sp>
        <p:nvSpPr>
          <p:cNvPr id="3" name="Content Placeholder 2">
            <a:extLst>
              <a:ext uri="{FF2B5EF4-FFF2-40B4-BE49-F238E27FC236}">
                <a16:creationId xmlns:a16="http://schemas.microsoft.com/office/drawing/2014/main" xmlns="" id="{BD2DE227-C41D-458C-A1C3-9CB84B29EDCB}"/>
              </a:ext>
            </a:extLst>
          </p:cNvPr>
          <p:cNvSpPr>
            <a:spLocks noGrp="1"/>
          </p:cNvSpPr>
          <p:nvPr>
            <p:ph sz="half" idx="1"/>
          </p:nvPr>
        </p:nvSpPr>
        <p:spPr>
          <a:xfrm>
            <a:off x="685800" y="1886673"/>
            <a:ext cx="3657600" cy="4687747"/>
          </a:xfrm>
        </p:spPr>
        <p:txBody>
          <a:bodyPr>
            <a:normAutofit fontScale="85000" lnSpcReduction="20000"/>
          </a:bodyPr>
          <a:lstStyle/>
          <a:p>
            <a:r>
              <a:rPr lang="en-US" dirty="0" err="1"/>
              <a:t>Poesía</a:t>
            </a:r>
            <a:r>
              <a:rPr lang="en-US" dirty="0"/>
              <a:t> </a:t>
            </a:r>
            <a:r>
              <a:rPr lang="en-US" dirty="0" err="1"/>
              <a:t>romántica</a:t>
            </a:r>
            <a:endParaRPr lang="en-US" dirty="0"/>
          </a:p>
          <a:p>
            <a:r>
              <a:rPr lang="en-US" dirty="0" err="1"/>
              <a:t>Recursos</a:t>
            </a:r>
            <a:r>
              <a:rPr lang="en-US" dirty="0"/>
              <a:t> </a:t>
            </a:r>
            <a:r>
              <a:rPr lang="en-US" dirty="0" err="1"/>
              <a:t>poéticos</a:t>
            </a:r>
            <a:r>
              <a:rPr lang="en-US" dirty="0"/>
              <a:t> </a:t>
            </a:r>
            <a:r>
              <a:rPr lang="en-US" dirty="0" err="1"/>
              <a:t>hebreos</a:t>
            </a:r>
            <a:endParaRPr lang="en-US" dirty="0"/>
          </a:p>
          <a:p>
            <a:pPr lvl="1"/>
            <a:r>
              <a:rPr lang="en-US" dirty="0" err="1"/>
              <a:t>Laconismo</a:t>
            </a:r>
            <a:endParaRPr lang="en-US" dirty="0"/>
          </a:p>
          <a:p>
            <a:pPr lvl="1"/>
            <a:r>
              <a:rPr lang="en-US" dirty="0" err="1"/>
              <a:t>Paralelismo</a:t>
            </a:r>
            <a:endParaRPr lang="en-US" dirty="0"/>
          </a:p>
          <a:p>
            <a:pPr lvl="1"/>
            <a:r>
              <a:rPr lang="en-US" dirty="0" err="1"/>
              <a:t>Imágenes</a:t>
            </a:r>
            <a:endParaRPr lang="en-US" dirty="0"/>
          </a:p>
          <a:p>
            <a:r>
              <a:rPr lang="en-US" dirty="0" err="1"/>
              <a:t>Eventos</a:t>
            </a:r>
            <a:r>
              <a:rPr lang="en-US" dirty="0"/>
              <a:t> y </a:t>
            </a:r>
            <a:r>
              <a:rPr lang="en-US" dirty="0" err="1"/>
              <a:t>temas</a:t>
            </a:r>
            <a:r>
              <a:rPr lang="en-US" dirty="0"/>
              <a:t> </a:t>
            </a:r>
            <a:r>
              <a:rPr lang="en-US" dirty="0" err="1"/>
              <a:t>repetitivos</a:t>
            </a:r>
            <a:r>
              <a:rPr lang="en-US" dirty="0"/>
              <a:t>, </a:t>
            </a:r>
            <a:r>
              <a:rPr lang="en-US" dirty="0" err="1"/>
              <a:t>estribillos</a:t>
            </a:r>
            <a:r>
              <a:rPr lang="en-US" dirty="0"/>
              <a:t>/</a:t>
            </a:r>
            <a:r>
              <a:rPr lang="en-US" dirty="0" err="1"/>
              <a:t>coros</a:t>
            </a:r>
            <a:endParaRPr lang="en-US" dirty="0"/>
          </a:p>
          <a:p>
            <a:pPr lvl="1"/>
            <a:r>
              <a:rPr lang="es-ES" dirty="0"/>
              <a:t>Crea conexiones poéticas</a:t>
            </a:r>
          </a:p>
          <a:p>
            <a:pPr lvl="1"/>
            <a:r>
              <a:rPr lang="es-ES" dirty="0"/>
              <a:t>A menudo pretenden enfatizar, provocar comparaciones/ contrastes, etc.</a:t>
            </a:r>
          </a:p>
          <a:p>
            <a:r>
              <a:rPr lang="es-ES" dirty="0"/>
              <a:t>Cuestiones de estructura/género</a:t>
            </a:r>
          </a:p>
          <a:p>
            <a:pPr lvl="1"/>
            <a:r>
              <a:rPr lang="es-ES" dirty="0"/>
              <a:t>¿Hay una historia?  ¿Cronología?  ¿Secuencia?</a:t>
            </a:r>
          </a:p>
          <a:p>
            <a:pPr lvl="1"/>
            <a:r>
              <a:rPr lang="es-ES" dirty="0"/>
              <a:t>¿Es una narración?  ¿Drama?  ¿Poemas inconexos?</a:t>
            </a:r>
          </a:p>
          <a:p>
            <a:pPr lvl="1"/>
            <a:r>
              <a:rPr lang="es-ES" dirty="0"/>
              <a:t>¿“De dos personas” o “de tres personas”?</a:t>
            </a:r>
          </a:p>
        </p:txBody>
      </p:sp>
      <p:sp>
        <p:nvSpPr>
          <p:cNvPr id="4" name="Content Placeholder 3">
            <a:extLst>
              <a:ext uri="{FF2B5EF4-FFF2-40B4-BE49-F238E27FC236}">
                <a16:creationId xmlns:a16="http://schemas.microsoft.com/office/drawing/2014/main" xmlns="" id="{8E30677B-5AD0-977B-AA63-0A5573DEC62D}"/>
              </a:ext>
            </a:extLst>
          </p:cNvPr>
          <p:cNvSpPr>
            <a:spLocks noGrp="1"/>
          </p:cNvSpPr>
          <p:nvPr>
            <p:ph sz="half" idx="2"/>
          </p:nvPr>
        </p:nvSpPr>
        <p:spPr>
          <a:xfrm>
            <a:off x="4792218" y="1886673"/>
            <a:ext cx="3657600" cy="4285527"/>
          </a:xfrm>
        </p:spPr>
        <p:txBody>
          <a:bodyPr>
            <a:normAutofit fontScale="85000" lnSpcReduction="20000"/>
          </a:bodyPr>
          <a:lstStyle/>
          <a:p>
            <a:r>
              <a:rPr lang="en-US" dirty="0"/>
              <a:t>Romantic Poetry</a:t>
            </a:r>
          </a:p>
          <a:p>
            <a:r>
              <a:rPr lang="en-US" dirty="0"/>
              <a:t>Hebrew poetic devices</a:t>
            </a:r>
          </a:p>
          <a:p>
            <a:pPr lvl="1"/>
            <a:r>
              <a:rPr lang="en-US" dirty="0"/>
              <a:t>Terseness</a:t>
            </a:r>
          </a:p>
          <a:p>
            <a:pPr lvl="1"/>
            <a:r>
              <a:rPr lang="en-US" dirty="0"/>
              <a:t>Parallelism</a:t>
            </a:r>
          </a:p>
          <a:p>
            <a:pPr lvl="1"/>
            <a:r>
              <a:rPr lang="en-US" dirty="0"/>
              <a:t>Imagery</a:t>
            </a:r>
          </a:p>
          <a:p>
            <a:r>
              <a:rPr lang="en-US" dirty="0"/>
              <a:t>Repetitive events, themes, refrains</a:t>
            </a:r>
          </a:p>
          <a:p>
            <a:pPr lvl="1"/>
            <a:r>
              <a:rPr lang="en-US" dirty="0"/>
              <a:t>Creates poetic connections</a:t>
            </a:r>
          </a:p>
          <a:p>
            <a:pPr lvl="1"/>
            <a:r>
              <a:rPr lang="en-US" dirty="0"/>
              <a:t>Often meant to emphasize, provoke comparing/contrasting, etc.</a:t>
            </a:r>
          </a:p>
          <a:p>
            <a:r>
              <a:rPr lang="en-US" dirty="0"/>
              <a:t>Questions of structure/genre</a:t>
            </a:r>
          </a:p>
          <a:p>
            <a:pPr lvl="1"/>
            <a:r>
              <a:rPr lang="en-US" dirty="0"/>
              <a:t>Is there a story?  Chronology?  Sequence?</a:t>
            </a:r>
          </a:p>
          <a:p>
            <a:pPr lvl="1"/>
            <a:r>
              <a:rPr lang="en-US" dirty="0"/>
              <a:t>Is it a narrative?  Drama?  Unconnected poems?</a:t>
            </a:r>
          </a:p>
          <a:p>
            <a:pPr lvl="1"/>
            <a:r>
              <a:rPr lang="en-US" dirty="0"/>
              <a:t>“Two-person” or “three-person”?</a:t>
            </a:r>
          </a:p>
        </p:txBody>
      </p:sp>
      <p:sp>
        <p:nvSpPr>
          <p:cNvPr id="5" name="Title 1">
            <a:extLst>
              <a:ext uri="{FF2B5EF4-FFF2-40B4-BE49-F238E27FC236}">
                <a16:creationId xmlns:a16="http://schemas.microsoft.com/office/drawing/2014/main" xmlns="" id="{E25C0371-D9B4-CF42-5C3B-EBC8D321E24F}"/>
              </a:ext>
            </a:extLst>
          </p:cNvPr>
          <p:cNvSpPr txBox="1">
            <a:spLocks/>
          </p:cNvSpPr>
          <p:nvPr/>
        </p:nvSpPr>
        <p:spPr>
          <a:xfrm>
            <a:off x="4970362" y="484632"/>
            <a:ext cx="38862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a:t>Literary style</a:t>
            </a:r>
            <a:endParaRPr lang="en-US" dirty="0"/>
          </a:p>
        </p:txBody>
      </p:sp>
    </p:spTree>
    <p:extLst>
      <p:ext uri="{BB962C8B-B14F-4D97-AF65-F5344CB8AC3E}">
        <p14:creationId xmlns:p14="http://schemas.microsoft.com/office/powerpoint/2010/main" val="123868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xmlns="" id="{E009DD9B-5EE2-4C0D-8B2B-351C8C1022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9">
            <a:extLst>
              <a:ext uri="{FF2B5EF4-FFF2-40B4-BE49-F238E27FC236}">
                <a16:creationId xmlns:a16="http://schemas.microsoft.com/office/drawing/2014/main" xmlns="" id="{E720DB99-7745-4E75-9D96-AAB6D55C5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1">
            <a:extLst>
              <a:ext uri="{FF2B5EF4-FFF2-40B4-BE49-F238E27FC236}">
                <a16:creationId xmlns:a16="http://schemas.microsoft.com/office/drawing/2014/main" xmlns="" id="{D68803C4-E159-4360-B7BB-74205C8F7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13">
            <a:extLst>
              <a:ext uri="{FF2B5EF4-FFF2-40B4-BE49-F238E27FC236}">
                <a16:creationId xmlns:a16="http://schemas.microsoft.com/office/drawing/2014/main" xmlns="" id="{504B0465-3B07-49BF-BEA7-D81476246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7AFA0AF2-836B-48FF-8AD2-68B16DA6F986}"/>
              </a:ext>
            </a:extLst>
          </p:cNvPr>
          <p:cNvSpPr>
            <a:spLocks noGrp="1"/>
          </p:cNvSpPr>
          <p:nvPr>
            <p:ph type="title"/>
          </p:nvPr>
        </p:nvSpPr>
        <p:spPr>
          <a:xfrm>
            <a:off x="802386" y="554082"/>
            <a:ext cx="7543800" cy="834882"/>
          </a:xfrm>
        </p:spPr>
        <p:txBody>
          <a:bodyPr>
            <a:normAutofit/>
          </a:bodyPr>
          <a:lstStyle/>
          <a:p>
            <a:r>
              <a:rPr lang="en-US" dirty="0"/>
              <a:t>¿</a:t>
            </a:r>
            <a:r>
              <a:rPr lang="en-US" dirty="0" err="1"/>
              <a:t>Esquema</a:t>
            </a:r>
            <a:r>
              <a:rPr lang="en-US" dirty="0"/>
              <a:t> de </a:t>
            </a:r>
            <a:r>
              <a:rPr lang="en-US" dirty="0" err="1"/>
              <a:t>tres</a:t>
            </a:r>
            <a:r>
              <a:rPr lang="en-US" dirty="0"/>
              <a:t> </a:t>
            </a:r>
            <a:r>
              <a:rPr lang="en-US" dirty="0" err="1"/>
              <a:t>personajes</a:t>
            </a:r>
            <a:r>
              <a:rPr lang="en-US" dirty="0"/>
              <a:t>?</a:t>
            </a:r>
          </a:p>
        </p:txBody>
      </p:sp>
      <p:sp>
        <p:nvSpPr>
          <p:cNvPr id="3" name="Content Placeholder 2">
            <a:extLst>
              <a:ext uri="{FF2B5EF4-FFF2-40B4-BE49-F238E27FC236}">
                <a16:creationId xmlns:a16="http://schemas.microsoft.com/office/drawing/2014/main" xmlns="" id="{C70B5858-B9A4-438A-9DF2-009EE5A95412}"/>
              </a:ext>
            </a:extLst>
          </p:cNvPr>
          <p:cNvSpPr>
            <a:spLocks noGrp="1"/>
          </p:cNvSpPr>
          <p:nvPr>
            <p:ph idx="1"/>
          </p:nvPr>
        </p:nvSpPr>
        <p:spPr>
          <a:xfrm>
            <a:off x="503582" y="2320412"/>
            <a:ext cx="4068417" cy="4199658"/>
          </a:xfrm>
        </p:spPr>
        <p:txBody>
          <a:bodyPr>
            <a:normAutofit fontScale="70000" lnSpcReduction="20000"/>
          </a:bodyPr>
          <a:lstStyle/>
          <a:p>
            <a:pPr>
              <a:spcBef>
                <a:spcPts val="450"/>
              </a:spcBef>
            </a:pPr>
            <a:r>
              <a:rPr lang="es-ES" sz="1600" dirty="0"/>
              <a:t>La muchacha </a:t>
            </a:r>
            <a:r>
              <a:rPr lang="es-ES" sz="1600" dirty="0" err="1"/>
              <a:t>sulamita</a:t>
            </a:r>
            <a:r>
              <a:rPr lang="es-ES" sz="1600" dirty="0"/>
              <a:t> entre el harén de Palacio (1:1-8)</a:t>
            </a:r>
          </a:p>
          <a:p>
            <a:pPr>
              <a:spcBef>
                <a:spcPts val="450"/>
              </a:spcBef>
            </a:pPr>
            <a:r>
              <a:rPr lang="es-ES" sz="1600" dirty="0"/>
              <a:t>El rey intenta cortejar a la muchacha con halagos (1:9-11)</a:t>
            </a:r>
          </a:p>
          <a:p>
            <a:pPr>
              <a:spcBef>
                <a:spcPts val="450"/>
              </a:spcBef>
            </a:pPr>
            <a:r>
              <a:rPr lang="es-ES" sz="1600" dirty="0"/>
              <a:t>La muchacha sueña con su verdadero amor: un pastorcillo (1:12-2:7)</a:t>
            </a:r>
          </a:p>
          <a:p>
            <a:pPr>
              <a:spcBef>
                <a:spcPts val="450"/>
              </a:spcBef>
            </a:pPr>
            <a:r>
              <a:rPr lang="es-ES" sz="1600" dirty="0"/>
              <a:t>La visita matutina de su verdadero amor (2:8-17)</a:t>
            </a:r>
          </a:p>
          <a:p>
            <a:pPr>
              <a:spcBef>
                <a:spcPts val="450"/>
              </a:spcBef>
            </a:pPr>
            <a:r>
              <a:rPr lang="es-ES" sz="1600" dirty="0"/>
              <a:t>Huida nocturna de la muchacha, que encuentra a su amante (3:1-5)</a:t>
            </a:r>
          </a:p>
          <a:p>
            <a:pPr>
              <a:spcBef>
                <a:spcPts val="450"/>
              </a:spcBef>
            </a:pPr>
            <a:r>
              <a:rPr lang="es-ES" sz="1600" dirty="0"/>
              <a:t>La [casi] escena de la boda (3:6-4:7)</a:t>
            </a:r>
          </a:p>
          <a:p>
            <a:pPr>
              <a:spcBef>
                <a:spcPts val="450"/>
              </a:spcBef>
            </a:pPr>
            <a:r>
              <a:rPr lang="es-ES" sz="1600" dirty="0"/>
              <a:t>La muchacha sueña con la alabanza de su amante y la [eventual] unión en matrimonio (4:9-5:1)</a:t>
            </a:r>
          </a:p>
          <a:p>
            <a:pPr>
              <a:spcBef>
                <a:spcPts val="450"/>
              </a:spcBef>
            </a:pPr>
            <a:r>
              <a:rPr lang="es-ES" sz="1600" dirty="0"/>
              <a:t>Otro sueño inquietante sobre su verdadero amante (¿relacionado con el harén?) (5:2-8)</a:t>
            </a:r>
          </a:p>
          <a:p>
            <a:pPr>
              <a:spcBef>
                <a:spcPts val="450"/>
              </a:spcBef>
            </a:pPr>
            <a:r>
              <a:rPr lang="es-ES" sz="1600" dirty="0"/>
              <a:t>La muchacha describe a su amante pastor (5:10-6:3)</a:t>
            </a:r>
          </a:p>
          <a:p>
            <a:pPr>
              <a:spcBef>
                <a:spcPts val="450"/>
              </a:spcBef>
            </a:pPr>
            <a:r>
              <a:rPr lang="es-ES" sz="1600" dirty="0"/>
              <a:t>El rey regresa e intenta de nuevo (6:4-10)</a:t>
            </a:r>
          </a:p>
          <a:p>
            <a:pPr>
              <a:spcBef>
                <a:spcPts val="450"/>
              </a:spcBef>
            </a:pPr>
            <a:r>
              <a:rPr lang="es-ES" sz="1600" dirty="0"/>
              <a:t>La muchacha explica cómo llegó allí (y no quiere estar) (6:11-13)</a:t>
            </a:r>
          </a:p>
          <a:p>
            <a:pPr>
              <a:spcBef>
                <a:spcPts val="450"/>
              </a:spcBef>
            </a:pPr>
            <a:r>
              <a:rPr lang="es-ES" sz="1600" dirty="0"/>
              <a:t>El rey sigue intentando (7:1-9)</a:t>
            </a:r>
          </a:p>
          <a:p>
            <a:pPr>
              <a:spcBef>
                <a:spcPts val="450"/>
              </a:spcBef>
            </a:pPr>
            <a:r>
              <a:rPr lang="es-ES" sz="1600" dirty="0"/>
              <a:t>La muchacha reafirma su amor por su pastorcillo (7:10-8:7)</a:t>
            </a:r>
          </a:p>
          <a:p>
            <a:pPr>
              <a:spcBef>
                <a:spcPts val="450"/>
              </a:spcBef>
            </a:pPr>
            <a:r>
              <a:rPr lang="es-ES" sz="1600" dirty="0"/>
              <a:t>La muchacha recuerda su estado anterior y la discusión de su familia (8:8-10)</a:t>
            </a:r>
          </a:p>
          <a:p>
            <a:pPr>
              <a:spcBef>
                <a:spcPts val="450"/>
              </a:spcBef>
            </a:pPr>
            <a:r>
              <a:rPr lang="es-ES" sz="1600" dirty="0"/>
              <a:t>La muchacha hace un repudio final del amor del rey (8:11,12)</a:t>
            </a:r>
          </a:p>
          <a:p>
            <a:pPr>
              <a:spcBef>
                <a:spcPts val="450"/>
              </a:spcBef>
            </a:pPr>
            <a:endParaRPr lang="es-ES" sz="1600" dirty="0"/>
          </a:p>
          <a:p>
            <a:pPr marL="0" indent="0" algn="ctr">
              <a:spcBef>
                <a:spcPts val="450"/>
              </a:spcBef>
              <a:buNone/>
            </a:pPr>
            <a:r>
              <a:rPr lang="es-ES" sz="1600" b="1" dirty="0"/>
              <a:t>¿Cuántos de ustedes vieron esto en su lectura?</a:t>
            </a:r>
          </a:p>
        </p:txBody>
      </p:sp>
      <p:sp>
        <p:nvSpPr>
          <p:cNvPr id="16" name="Oval 15">
            <a:extLst>
              <a:ext uri="{FF2B5EF4-FFF2-40B4-BE49-F238E27FC236}">
                <a16:creationId xmlns:a16="http://schemas.microsoft.com/office/drawing/2014/main" xmlns="" id="{49B7FFA5-14CB-4A4F-9BCC-CA3AA5D9D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18" name="Oval 17">
            <a:extLst>
              <a:ext uri="{FF2B5EF4-FFF2-40B4-BE49-F238E27FC236}">
                <a16:creationId xmlns:a16="http://schemas.microsoft.com/office/drawing/2014/main" xmlns="" id="{04E48745-7512-4EC2-9E20-9092D1215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algn="ctr" defTabSz="914400">
              <a:defRPr/>
            </a:pPr>
            <a:endParaRPr lang="en-US" kern="0" dirty="0">
              <a:solidFill>
                <a:prstClr val="white"/>
              </a:solidFill>
              <a:latin typeface="Calibri"/>
            </a:endParaRPr>
          </a:p>
        </p:txBody>
      </p:sp>
      <p:sp>
        <p:nvSpPr>
          <p:cNvPr id="10" name="Title 1">
            <a:extLst>
              <a:ext uri="{FF2B5EF4-FFF2-40B4-BE49-F238E27FC236}">
                <a16:creationId xmlns:a16="http://schemas.microsoft.com/office/drawing/2014/main" xmlns="" id="{CB1DFA55-566B-65B2-CCEB-E81CE71423F4}"/>
              </a:ext>
            </a:extLst>
          </p:cNvPr>
          <p:cNvSpPr txBox="1">
            <a:spLocks/>
          </p:cNvSpPr>
          <p:nvPr/>
        </p:nvSpPr>
        <p:spPr>
          <a:xfrm>
            <a:off x="800100" y="1236229"/>
            <a:ext cx="7543800" cy="83488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5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r"/>
            <a:r>
              <a:rPr lang="en-US" dirty="0"/>
              <a:t>Three-Character Outline?</a:t>
            </a:r>
          </a:p>
        </p:txBody>
      </p:sp>
      <p:sp>
        <p:nvSpPr>
          <p:cNvPr id="11" name="Content Placeholder 2">
            <a:extLst>
              <a:ext uri="{FF2B5EF4-FFF2-40B4-BE49-F238E27FC236}">
                <a16:creationId xmlns:a16="http://schemas.microsoft.com/office/drawing/2014/main" xmlns="" id="{807E8A11-273A-795F-96FA-815C5B693E35}"/>
              </a:ext>
            </a:extLst>
          </p:cNvPr>
          <p:cNvSpPr txBox="1">
            <a:spLocks/>
          </p:cNvSpPr>
          <p:nvPr/>
        </p:nvSpPr>
        <p:spPr>
          <a:xfrm>
            <a:off x="4636008" y="2320412"/>
            <a:ext cx="3769614" cy="4199658"/>
          </a:xfrm>
          <a:prstGeom prst="rect">
            <a:avLst/>
          </a:prstGeom>
        </p:spPr>
        <p:txBody>
          <a:bodyPr vert="horz" lIns="91440" tIns="45720" rIns="91440" bIns="45720" rtlCol="0">
            <a:normAutofit fontScale="70000" lnSpcReduction="20000"/>
          </a:bodyPr>
          <a:lstStyle>
            <a:lvl1pPr marL="137160" indent="-137160" algn="l" defTabSz="685800" rtl="0" eaLnBrk="1" latinLnBrk="0" hangingPunct="1">
              <a:lnSpc>
                <a:spcPct val="90000"/>
              </a:lnSpc>
              <a:spcBef>
                <a:spcPts val="900"/>
              </a:spcBef>
              <a:buClr>
                <a:schemeClr val="accent1">
                  <a:lumMod val="75000"/>
                </a:schemeClr>
              </a:buClr>
              <a:buSzPct val="85000"/>
              <a:buFont typeface="Wingdings" pitchFamily="2" charset="2"/>
              <a:buChar char="§"/>
              <a:defRPr sz="2100" kern="1200">
                <a:solidFill>
                  <a:schemeClr val="tx1"/>
                </a:solidFill>
                <a:latin typeface="+mn-lt"/>
                <a:ea typeface="+mn-ea"/>
                <a:cs typeface="+mn-cs"/>
              </a:defRPr>
            </a:lvl1pPr>
            <a:lvl2pPr marL="34290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54864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500" kern="1200">
                <a:solidFill>
                  <a:schemeClr val="tx1"/>
                </a:solidFill>
                <a:latin typeface="+mn-lt"/>
                <a:ea typeface="+mn-ea"/>
                <a:cs typeface="+mn-cs"/>
              </a:defRPr>
            </a:lvl3pPr>
            <a:lvl4pPr marL="75438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4pPr>
            <a:lvl5pPr marL="96012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5pPr>
            <a:lvl6pPr marL="120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6pPr>
            <a:lvl7pPr marL="142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7pPr>
            <a:lvl8pPr marL="165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8pPr>
            <a:lvl9pPr marL="187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9pPr>
          </a:lstStyle>
          <a:p>
            <a:pPr>
              <a:spcBef>
                <a:spcPts val="450"/>
              </a:spcBef>
              <a:buClr>
                <a:srgbClr val="D34817">
                  <a:lumMod val="75000"/>
                </a:srgbClr>
              </a:buClr>
            </a:pPr>
            <a:r>
              <a:rPr lang="en-US" sz="1600" dirty="0">
                <a:solidFill>
                  <a:prstClr val="black"/>
                </a:solidFill>
              </a:rPr>
              <a:t>The Shulamite girl among the harem in the Palace  (1:1-8)</a:t>
            </a:r>
          </a:p>
          <a:p>
            <a:pPr>
              <a:spcBef>
                <a:spcPts val="450"/>
              </a:spcBef>
              <a:buClr>
                <a:srgbClr val="D34817">
                  <a:lumMod val="75000"/>
                </a:srgbClr>
              </a:buClr>
            </a:pPr>
            <a:r>
              <a:rPr lang="en-US" sz="1600" dirty="0">
                <a:solidFill>
                  <a:prstClr val="black"/>
                </a:solidFill>
              </a:rPr>
              <a:t>The king tries to woo the girl with flattery (1:9-11)</a:t>
            </a:r>
          </a:p>
          <a:p>
            <a:pPr>
              <a:spcBef>
                <a:spcPts val="450"/>
              </a:spcBef>
              <a:buClr>
                <a:srgbClr val="D34817">
                  <a:lumMod val="75000"/>
                </a:srgbClr>
              </a:buClr>
            </a:pPr>
            <a:r>
              <a:rPr lang="en-US" sz="1600" dirty="0">
                <a:solidFill>
                  <a:prstClr val="black"/>
                </a:solidFill>
              </a:rPr>
              <a:t>The girl dreams of her real love:  a shepherd boy (1:12-2:7)</a:t>
            </a:r>
          </a:p>
          <a:p>
            <a:pPr>
              <a:spcBef>
                <a:spcPts val="450"/>
              </a:spcBef>
              <a:buClr>
                <a:srgbClr val="D34817">
                  <a:lumMod val="75000"/>
                </a:srgbClr>
              </a:buClr>
            </a:pPr>
            <a:r>
              <a:rPr lang="en-US" sz="1600" dirty="0">
                <a:solidFill>
                  <a:prstClr val="black"/>
                </a:solidFill>
              </a:rPr>
              <a:t>A morning visit of her real love (2:8-17)</a:t>
            </a:r>
          </a:p>
          <a:p>
            <a:pPr>
              <a:spcBef>
                <a:spcPts val="450"/>
              </a:spcBef>
              <a:buClr>
                <a:srgbClr val="D34817">
                  <a:lumMod val="75000"/>
                </a:srgbClr>
              </a:buClr>
            </a:pPr>
            <a:r>
              <a:rPr lang="en-US" sz="1600" dirty="0">
                <a:solidFill>
                  <a:prstClr val="black"/>
                </a:solidFill>
              </a:rPr>
              <a:t>Night escape of the girl, who finds her lover (3:1-5)</a:t>
            </a:r>
          </a:p>
          <a:p>
            <a:pPr>
              <a:spcBef>
                <a:spcPts val="450"/>
              </a:spcBef>
              <a:buClr>
                <a:srgbClr val="D34817">
                  <a:lumMod val="75000"/>
                </a:srgbClr>
              </a:buClr>
            </a:pPr>
            <a:r>
              <a:rPr lang="en-US" sz="1600" dirty="0">
                <a:solidFill>
                  <a:prstClr val="black"/>
                </a:solidFill>
              </a:rPr>
              <a:t>The [near] wedding scene  (3:6-4:7)</a:t>
            </a:r>
          </a:p>
          <a:p>
            <a:pPr>
              <a:spcBef>
                <a:spcPts val="450"/>
              </a:spcBef>
              <a:buClr>
                <a:srgbClr val="D34817">
                  <a:lumMod val="75000"/>
                </a:srgbClr>
              </a:buClr>
            </a:pPr>
            <a:r>
              <a:rPr lang="en-US" sz="1600" dirty="0">
                <a:solidFill>
                  <a:prstClr val="black"/>
                </a:solidFill>
              </a:rPr>
              <a:t>Girl dreams of her lover's praise and [eventual?] union in marriage (4:9-5:1)</a:t>
            </a:r>
          </a:p>
          <a:p>
            <a:pPr>
              <a:spcBef>
                <a:spcPts val="450"/>
              </a:spcBef>
              <a:buClr>
                <a:srgbClr val="D34817">
                  <a:lumMod val="75000"/>
                </a:srgbClr>
              </a:buClr>
            </a:pPr>
            <a:r>
              <a:rPr lang="en-US" sz="1600" dirty="0">
                <a:solidFill>
                  <a:prstClr val="black"/>
                </a:solidFill>
              </a:rPr>
              <a:t>Another troubling dream about her real lover (related to harem?)  (5:2-8)</a:t>
            </a:r>
          </a:p>
          <a:p>
            <a:pPr>
              <a:spcBef>
                <a:spcPts val="450"/>
              </a:spcBef>
              <a:buClr>
                <a:srgbClr val="D34817">
                  <a:lumMod val="75000"/>
                </a:srgbClr>
              </a:buClr>
            </a:pPr>
            <a:r>
              <a:rPr lang="en-US" sz="1600" dirty="0">
                <a:solidFill>
                  <a:prstClr val="black"/>
                </a:solidFill>
              </a:rPr>
              <a:t>Girl describes her shepherd lover (5:10-6:3)</a:t>
            </a:r>
          </a:p>
          <a:p>
            <a:pPr>
              <a:spcBef>
                <a:spcPts val="450"/>
              </a:spcBef>
              <a:buClr>
                <a:srgbClr val="D34817">
                  <a:lumMod val="75000"/>
                </a:srgbClr>
              </a:buClr>
            </a:pPr>
            <a:r>
              <a:rPr lang="en-US" sz="1600" dirty="0">
                <a:solidFill>
                  <a:prstClr val="black"/>
                </a:solidFill>
              </a:rPr>
              <a:t>The king returns and tries again (6:4-10)</a:t>
            </a:r>
          </a:p>
          <a:p>
            <a:pPr>
              <a:spcBef>
                <a:spcPts val="450"/>
              </a:spcBef>
              <a:buClr>
                <a:srgbClr val="D34817">
                  <a:lumMod val="75000"/>
                </a:srgbClr>
              </a:buClr>
            </a:pPr>
            <a:r>
              <a:rPr lang="en-US" sz="1600" dirty="0">
                <a:solidFill>
                  <a:prstClr val="black"/>
                </a:solidFill>
              </a:rPr>
              <a:t>The girl explains how she got there (and doesn't want to be)  (6:11-13)</a:t>
            </a:r>
          </a:p>
          <a:p>
            <a:pPr>
              <a:spcBef>
                <a:spcPts val="450"/>
              </a:spcBef>
              <a:buClr>
                <a:srgbClr val="D34817">
                  <a:lumMod val="75000"/>
                </a:srgbClr>
              </a:buClr>
            </a:pPr>
            <a:r>
              <a:rPr lang="en-US" sz="1600" dirty="0">
                <a:solidFill>
                  <a:prstClr val="black"/>
                </a:solidFill>
              </a:rPr>
              <a:t>The king keeps trying (7:1-9)</a:t>
            </a:r>
          </a:p>
          <a:p>
            <a:pPr>
              <a:spcBef>
                <a:spcPts val="450"/>
              </a:spcBef>
              <a:buClr>
                <a:srgbClr val="D34817">
                  <a:lumMod val="75000"/>
                </a:srgbClr>
              </a:buClr>
            </a:pPr>
            <a:r>
              <a:rPr lang="en-US" sz="1600" dirty="0">
                <a:solidFill>
                  <a:prstClr val="black"/>
                </a:solidFill>
              </a:rPr>
              <a:t>The girl reaffirms her love for her shepherd boy (7:10-8:7)</a:t>
            </a:r>
          </a:p>
          <a:p>
            <a:pPr>
              <a:spcBef>
                <a:spcPts val="450"/>
              </a:spcBef>
              <a:buClr>
                <a:srgbClr val="D34817">
                  <a:lumMod val="75000"/>
                </a:srgbClr>
              </a:buClr>
            </a:pPr>
            <a:r>
              <a:rPr lang="en-US" sz="1600" dirty="0">
                <a:solidFill>
                  <a:prstClr val="black"/>
                </a:solidFill>
              </a:rPr>
              <a:t>The girl recalls her former state, and her family's discussion (8:8-10)</a:t>
            </a:r>
          </a:p>
          <a:p>
            <a:pPr>
              <a:spcBef>
                <a:spcPts val="450"/>
              </a:spcBef>
              <a:buClr>
                <a:srgbClr val="D34817">
                  <a:lumMod val="75000"/>
                </a:srgbClr>
              </a:buClr>
            </a:pPr>
            <a:r>
              <a:rPr lang="en-US" sz="1600" dirty="0">
                <a:solidFill>
                  <a:prstClr val="black"/>
                </a:solidFill>
              </a:rPr>
              <a:t>The girl makes a final repudiation of the king's love (8:11,12)</a:t>
            </a:r>
          </a:p>
          <a:p>
            <a:pPr>
              <a:spcBef>
                <a:spcPts val="450"/>
              </a:spcBef>
              <a:buClr>
                <a:srgbClr val="D34817">
                  <a:lumMod val="75000"/>
                </a:srgbClr>
              </a:buClr>
            </a:pPr>
            <a:endParaRPr lang="en-US" sz="1600" dirty="0">
              <a:solidFill>
                <a:prstClr val="black"/>
              </a:solidFill>
            </a:endParaRPr>
          </a:p>
          <a:p>
            <a:pPr marL="0" indent="0" algn="ctr">
              <a:spcBef>
                <a:spcPts val="450"/>
              </a:spcBef>
              <a:buClr>
                <a:srgbClr val="D34817">
                  <a:lumMod val="75000"/>
                </a:srgbClr>
              </a:buClr>
              <a:buFont typeface="Wingdings" pitchFamily="2" charset="2"/>
              <a:buNone/>
            </a:pPr>
            <a:r>
              <a:rPr lang="en-US" sz="1600" b="1" dirty="0">
                <a:solidFill>
                  <a:prstClr val="black"/>
                </a:solidFill>
              </a:rPr>
              <a:t>How many of you saw this in your reading?</a:t>
            </a:r>
          </a:p>
        </p:txBody>
      </p:sp>
    </p:spTree>
    <p:extLst>
      <p:ext uri="{BB962C8B-B14F-4D97-AF65-F5344CB8AC3E}">
        <p14:creationId xmlns:p14="http://schemas.microsoft.com/office/powerpoint/2010/main" val="406737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A0DC8ED0-5160-4BAD-B347-C291F9879FC1}"/>
              </a:ext>
            </a:extLst>
          </p:cNvPr>
          <p:cNvSpPr>
            <a:spLocks noGrp="1"/>
          </p:cNvSpPr>
          <p:nvPr>
            <p:ph type="title"/>
          </p:nvPr>
        </p:nvSpPr>
        <p:spPr/>
        <p:txBody>
          <a:bodyPr/>
          <a:lstStyle/>
          <a:p>
            <a:pPr algn="ctr"/>
            <a:r>
              <a:rPr lang="en-US" dirty="0"/>
              <a:t>THREE-CHARACTER OUTLINE</a:t>
            </a:r>
          </a:p>
        </p:txBody>
      </p:sp>
      <p:pic>
        <p:nvPicPr>
          <p:cNvPr id="6" name="Picture Placeholder 5" descr="A screenshot of text&#10;&#10;Description automatically generated">
            <a:extLst>
              <a:ext uri="{FF2B5EF4-FFF2-40B4-BE49-F238E27FC236}">
                <a16:creationId xmlns="" xmlns:a16="http://schemas.microsoft.com/office/drawing/2014/main" id="{64F078CE-FF4A-431B-B399-8AB3896079F0}"/>
              </a:ext>
            </a:extLst>
          </p:cNvPr>
          <p:cNvPicPr>
            <a:picLocks noGrp="1" noChangeAspect="1"/>
          </p:cNvPicPr>
          <p:nvPr>
            <p:ph idx="1"/>
          </p:nvPr>
        </p:nvPicPr>
        <p:blipFill>
          <a:blip r:embed="rId2"/>
          <a:stretch>
            <a:fillRect/>
          </a:stretch>
        </p:blipFill>
        <p:spPr>
          <a:xfrm>
            <a:off x="609600" y="320575"/>
            <a:ext cx="5228870" cy="6146483"/>
          </a:xfrm>
        </p:spPr>
      </p:pic>
      <p:sp>
        <p:nvSpPr>
          <p:cNvPr id="8" name="Text Placeholder 7">
            <a:extLst>
              <a:ext uri="{FF2B5EF4-FFF2-40B4-BE49-F238E27FC236}">
                <a16:creationId xmlns="" xmlns:a16="http://schemas.microsoft.com/office/drawing/2014/main" id="{D9A7B32A-00C8-4C49-96C6-73C2F96372B4}"/>
              </a:ext>
            </a:extLst>
          </p:cNvPr>
          <p:cNvSpPr>
            <a:spLocks noGrp="1"/>
          </p:cNvSpPr>
          <p:nvPr>
            <p:ph type="body" sz="half" idx="2"/>
          </p:nvPr>
        </p:nvSpPr>
        <p:spPr/>
        <p:txBody>
          <a:bodyPr/>
          <a:lstStyle/>
          <a:p>
            <a:endParaRPr lang="en-US" dirty="0"/>
          </a:p>
        </p:txBody>
      </p:sp>
      <p:sp>
        <p:nvSpPr>
          <p:cNvPr id="5" name="TextBox 4"/>
          <p:cNvSpPr txBox="1"/>
          <p:nvPr/>
        </p:nvSpPr>
        <p:spPr>
          <a:xfrm>
            <a:off x="1671780" y="0"/>
            <a:ext cx="5800437" cy="369332"/>
          </a:xfrm>
          <a:prstGeom prst="rect">
            <a:avLst/>
          </a:prstGeom>
          <a:noFill/>
        </p:spPr>
        <p:txBody>
          <a:bodyPr wrap="square" rtlCol="0">
            <a:spAutoFit/>
          </a:bodyPr>
          <a:lstStyle/>
          <a:p>
            <a:pPr algn="ctr"/>
            <a:r>
              <a:rPr lang="en-US" dirty="0" smtClean="0"/>
              <a:t>[</a:t>
            </a:r>
            <a:r>
              <a:rPr lang="en-US" dirty="0" err="1" smtClean="0"/>
              <a:t>Traducci</a:t>
            </a:r>
            <a:r>
              <a:rPr lang="es-ES" dirty="0" err="1" smtClean="0"/>
              <a:t>ón</a:t>
            </a:r>
            <a:r>
              <a:rPr lang="es-ES" dirty="0" smtClean="0"/>
              <a:t> al español en siguiente diapositiva</a:t>
            </a:r>
            <a:r>
              <a:rPr lang="en-US" dirty="0" smtClean="0"/>
              <a:t>]</a:t>
            </a:r>
            <a:endParaRPr lang="en-US" dirty="0"/>
          </a:p>
        </p:txBody>
      </p:sp>
    </p:spTree>
    <p:extLst>
      <p:ext uri="{BB962C8B-B14F-4D97-AF65-F5344CB8AC3E}">
        <p14:creationId xmlns:p14="http://schemas.microsoft.com/office/powerpoint/2010/main" val="354411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A0DC8ED0-5160-4BAD-B347-C291F9879FC1}"/>
              </a:ext>
            </a:extLst>
          </p:cNvPr>
          <p:cNvSpPr>
            <a:spLocks noGrp="1"/>
          </p:cNvSpPr>
          <p:nvPr>
            <p:ph type="title"/>
          </p:nvPr>
        </p:nvSpPr>
        <p:spPr/>
        <p:txBody>
          <a:bodyPr/>
          <a:lstStyle/>
          <a:p>
            <a:pPr algn="ctr"/>
            <a:r>
              <a:rPr lang="en-US" dirty="0" smtClean="0"/>
              <a:t>BOSQUEJO DE TRES PERSONAJES</a:t>
            </a:r>
            <a:endParaRPr lang="en-US" dirty="0"/>
          </a:p>
        </p:txBody>
      </p:sp>
      <p:pic>
        <p:nvPicPr>
          <p:cNvPr id="3" name="Picture 2"/>
          <p:cNvPicPr>
            <a:picLocks noChangeAspect="1"/>
          </p:cNvPicPr>
          <p:nvPr/>
        </p:nvPicPr>
        <p:blipFill>
          <a:blip r:embed="rId2"/>
          <a:stretch>
            <a:fillRect/>
          </a:stretch>
        </p:blipFill>
        <p:spPr>
          <a:xfrm>
            <a:off x="563418" y="112740"/>
            <a:ext cx="4996873" cy="6745260"/>
          </a:xfrm>
          <a:prstGeom prst="rect">
            <a:avLst/>
          </a:prstGeom>
        </p:spPr>
      </p:pic>
    </p:spTree>
    <p:extLst>
      <p:ext uri="{BB962C8B-B14F-4D97-AF65-F5344CB8AC3E}">
        <p14:creationId xmlns:p14="http://schemas.microsoft.com/office/powerpoint/2010/main" val="182828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9C5EC292-991E-4C8F-9F55-D72971A4BB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73" name="Rectangle 72">
            <a:extLst>
              <a:ext uri="{FF2B5EF4-FFF2-40B4-BE49-F238E27FC236}">
                <a16:creationId xmlns="" xmlns:a16="http://schemas.microsoft.com/office/drawing/2014/main" id="{F90B7573-D2CD-4589-B099-E8254726ACC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3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5" name="Rectangle 74">
            <a:extLst>
              <a:ext uri="{FF2B5EF4-FFF2-40B4-BE49-F238E27FC236}">
                <a16:creationId xmlns="" xmlns:a16="http://schemas.microsoft.com/office/drawing/2014/main" id="{C26A041F-C32D-4E9C-AD9A-6F8F9710D9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57758" y="480059"/>
            <a:ext cx="8428482"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6" name="Picture 2">
            <a:extLst>
              <a:ext uri="{FF2B5EF4-FFF2-40B4-BE49-F238E27FC236}">
                <a16:creationId xmlns="" xmlns:a16="http://schemas.microsoft.com/office/drawing/2014/main" id="{565F243D-E3E1-4ABF-AB2D-B65F303F3D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718" y="596348"/>
            <a:ext cx="4596522" cy="561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 xmlns:a16="http://schemas.microsoft.com/office/drawing/2014/main" id="{A3861829-B8DA-4D31-B506-8968B741CFDB}"/>
              </a:ext>
            </a:extLst>
          </p:cNvPr>
          <p:cNvSpPr txBox="1">
            <a:spLocks/>
          </p:cNvSpPr>
          <p:nvPr/>
        </p:nvSpPr>
        <p:spPr>
          <a:xfrm>
            <a:off x="5104200" y="861390"/>
            <a:ext cx="3469956" cy="5314121"/>
          </a:xfrm>
          <a:prstGeom prst="rect">
            <a:avLst/>
          </a:prstGeom>
        </p:spPr>
        <p:txBody>
          <a:bodyPr>
            <a:normAutofit fontScale="92500"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8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20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spcAft>
                <a:spcPts val="600"/>
              </a:spcAft>
            </a:pPr>
            <a:r>
              <a:rPr lang="en-US" sz="1800" dirty="0"/>
              <a:t>Steps of the Approach</a:t>
            </a:r>
          </a:p>
          <a:p>
            <a:pPr lvl="1"/>
            <a:r>
              <a:rPr lang="en-US" sz="1575" dirty="0"/>
              <a:t>Use the Hebrew noun and pronoun genders (not obvious in English) to determine speakers</a:t>
            </a:r>
          </a:p>
          <a:p>
            <a:pPr lvl="1"/>
            <a:r>
              <a:rPr lang="en-US" sz="1575" dirty="0"/>
              <a:t>Find obvious (non-symbolic, non-metaphor, non-dream-like) events as anchor points</a:t>
            </a:r>
          </a:p>
          <a:p>
            <a:pPr lvl="1"/>
            <a:r>
              <a:rPr lang="en-US" sz="1575" dirty="0"/>
              <a:t>Look for repeated phrases, events, in the song as key points (e.g. daughters of Jerusalem)</a:t>
            </a:r>
          </a:p>
          <a:p>
            <a:pPr lvl="1"/>
            <a:r>
              <a:rPr lang="en-US" sz="1575" dirty="0"/>
              <a:t>Look for breaks in setting, scenery, season, mood to segregate "Scenes"</a:t>
            </a:r>
          </a:p>
          <a:p>
            <a:pPr lvl="1"/>
            <a:r>
              <a:rPr lang="en-US" sz="1575" dirty="0"/>
              <a:t>Look for sequences of development in the events or relationships  (e.g. growing terms of endearment) that might indicate the flow of time, or the placement in time</a:t>
            </a:r>
          </a:p>
          <a:p>
            <a:pPr lvl="1"/>
            <a:r>
              <a:rPr lang="en-US" sz="1575" dirty="0"/>
              <a:t>Interpret each passage in the context of the constructed "scenes" and flow of the story</a:t>
            </a:r>
          </a:p>
        </p:txBody>
      </p:sp>
      <p:sp>
        <p:nvSpPr>
          <p:cNvPr id="2" name="TextBox 1"/>
          <p:cNvSpPr txBox="1"/>
          <p:nvPr/>
        </p:nvSpPr>
        <p:spPr>
          <a:xfrm>
            <a:off x="1671780" y="52065"/>
            <a:ext cx="5800437" cy="369332"/>
          </a:xfrm>
          <a:prstGeom prst="rect">
            <a:avLst/>
          </a:prstGeom>
          <a:noFill/>
        </p:spPr>
        <p:txBody>
          <a:bodyPr wrap="square" rtlCol="0">
            <a:spAutoFit/>
          </a:bodyPr>
          <a:lstStyle/>
          <a:p>
            <a:pPr algn="ctr"/>
            <a:r>
              <a:rPr lang="en-US" dirty="0" smtClean="0"/>
              <a:t>[</a:t>
            </a:r>
            <a:r>
              <a:rPr lang="en-US" dirty="0" err="1" smtClean="0"/>
              <a:t>Traducci</a:t>
            </a:r>
            <a:r>
              <a:rPr lang="es-ES" dirty="0" err="1" smtClean="0"/>
              <a:t>ón</a:t>
            </a:r>
            <a:r>
              <a:rPr lang="es-ES" dirty="0" smtClean="0"/>
              <a:t> al español en siguiente diapositiva</a:t>
            </a:r>
            <a:r>
              <a:rPr lang="en-US" dirty="0" smtClean="0"/>
              <a:t>]</a:t>
            </a:r>
            <a:endParaRPr lang="en-US" dirty="0"/>
          </a:p>
        </p:txBody>
      </p:sp>
    </p:spTree>
    <p:extLst>
      <p:ext uri="{BB962C8B-B14F-4D97-AF65-F5344CB8AC3E}">
        <p14:creationId xmlns:p14="http://schemas.microsoft.com/office/powerpoint/2010/main" val="330361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6271D0-66AD-4691-8C7E-74830D072CC4}"/>
              </a:ext>
            </a:extLst>
          </p:cNvPr>
          <p:cNvSpPr>
            <a:spLocks noGrp="1"/>
          </p:cNvSpPr>
          <p:nvPr>
            <p:ph type="title"/>
          </p:nvPr>
        </p:nvSpPr>
        <p:spPr>
          <a:xfrm>
            <a:off x="685800" y="602971"/>
            <a:ext cx="3448878" cy="1066803"/>
          </a:xfrm>
        </p:spPr>
        <p:txBody>
          <a:bodyPr>
            <a:normAutofit fontScale="90000"/>
          </a:bodyPr>
          <a:lstStyle/>
          <a:p>
            <a:r>
              <a:rPr lang="en-US" dirty="0"/>
              <a:t>Heather’s List </a:t>
            </a:r>
            <a:br>
              <a:rPr lang="en-US" dirty="0"/>
            </a:br>
            <a:r>
              <a:rPr lang="en-US" dirty="0"/>
              <a:t>(part 1)</a:t>
            </a:r>
          </a:p>
        </p:txBody>
      </p:sp>
      <p:graphicFrame>
        <p:nvGraphicFramePr>
          <p:cNvPr id="6" name="Table 6">
            <a:extLst>
              <a:ext uri="{FF2B5EF4-FFF2-40B4-BE49-F238E27FC236}">
                <a16:creationId xmlns="" xmlns:a16="http://schemas.microsoft.com/office/drawing/2014/main" id="{7FE74915-197D-47A3-8E07-B8DB2E1D1107}"/>
              </a:ext>
            </a:extLst>
          </p:cNvPr>
          <p:cNvGraphicFramePr>
            <a:graphicFrameLocks noGrp="1"/>
          </p:cNvGraphicFramePr>
          <p:nvPr>
            <p:ph idx="1"/>
            <p:extLst>
              <p:ext uri="{D42A27DB-BD31-4B8C-83A1-F6EECF244321}">
                <p14:modId xmlns:p14="http://schemas.microsoft.com/office/powerpoint/2010/main" val="3429028624"/>
              </p:ext>
            </p:extLst>
          </p:nvPr>
        </p:nvGraphicFramePr>
        <p:xfrm>
          <a:off x="602957" y="2120898"/>
          <a:ext cx="7938084" cy="4359418"/>
        </p:xfrm>
        <a:graphic>
          <a:graphicData uri="http://schemas.openxmlformats.org/drawingml/2006/table">
            <a:tbl>
              <a:tblPr bandRow="1">
                <a:tableStyleId>{5C22544A-7EE6-4342-B048-85BDC9FD1C3A}</a:tableStyleId>
              </a:tblPr>
              <a:tblGrid>
                <a:gridCol w="3969042">
                  <a:extLst>
                    <a:ext uri="{9D8B030D-6E8A-4147-A177-3AD203B41FA5}">
                      <a16:colId xmlns="" xmlns:a16="http://schemas.microsoft.com/office/drawing/2014/main" val="944105720"/>
                    </a:ext>
                  </a:extLst>
                </a:gridCol>
                <a:gridCol w="3969042">
                  <a:extLst>
                    <a:ext uri="{9D8B030D-6E8A-4147-A177-3AD203B41FA5}">
                      <a16:colId xmlns="" xmlns:a16="http://schemas.microsoft.com/office/drawing/2014/main" val="770164647"/>
                    </a:ext>
                  </a:extLst>
                </a:gridCol>
              </a:tblGrid>
              <a:tr h="622774">
                <a:tc>
                  <a:txBody>
                    <a:bodyPr/>
                    <a:lstStyle/>
                    <a:p>
                      <a:pPr algn="ctr"/>
                      <a:r>
                        <a:rPr lang="en-US" sz="2800" dirty="0">
                          <a:latin typeface="Freestyle Script" panose="030804020302050B0404" pitchFamily="66" charset="0"/>
                        </a:rPr>
                        <a:t>Black Hair</a:t>
                      </a:r>
                    </a:p>
                  </a:txBody>
                  <a:tcPr anchor="ctr"/>
                </a:tc>
                <a:tc>
                  <a:txBody>
                    <a:bodyPr/>
                    <a:lstStyle/>
                    <a:p>
                      <a:pPr algn="ctr"/>
                      <a:r>
                        <a:rPr lang="en-US" sz="2800" dirty="0" err="1">
                          <a:latin typeface="Freestyle Script" panose="030804020302050B0404" pitchFamily="66" charset="0"/>
                        </a:rPr>
                        <a:t>Pelo</a:t>
                      </a:r>
                      <a:r>
                        <a:rPr lang="en-US" sz="2800" dirty="0">
                          <a:latin typeface="Freestyle Script" panose="030804020302050B0404" pitchFamily="66" charset="0"/>
                        </a:rPr>
                        <a:t> Negro</a:t>
                      </a:r>
                    </a:p>
                  </a:txBody>
                  <a:tcPr anchor="ctr"/>
                </a:tc>
                <a:extLst>
                  <a:ext uri="{0D108BD9-81ED-4DB2-BD59-A6C34878D82A}">
                    <a16:rowId xmlns="" xmlns:a16="http://schemas.microsoft.com/office/drawing/2014/main" val="3507572389"/>
                  </a:ext>
                </a:extLst>
              </a:tr>
              <a:tr h="622774">
                <a:tc>
                  <a:txBody>
                    <a:bodyPr/>
                    <a:lstStyle/>
                    <a:p>
                      <a:pPr algn="ctr"/>
                      <a:r>
                        <a:rPr lang="en-US" sz="2800" dirty="0">
                          <a:latin typeface="Freestyle Script" panose="030804020302050B0404" pitchFamily="66" charset="0"/>
                        </a:rPr>
                        <a:t>Loves God With All Of His Heart</a:t>
                      </a:r>
                    </a:p>
                  </a:txBody>
                  <a:tcPr anchor="ctr"/>
                </a:tc>
                <a:tc>
                  <a:txBody>
                    <a:bodyPr/>
                    <a:lstStyle/>
                    <a:p>
                      <a:pPr algn="ctr"/>
                      <a:r>
                        <a:rPr lang="en-US" sz="2800" dirty="0">
                          <a:latin typeface="Freestyle Script" panose="030804020302050B0404" pitchFamily="66" charset="0"/>
                        </a:rPr>
                        <a:t>Que </a:t>
                      </a:r>
                      <a:r>
                        <a:rPr lang="en-US" sz="2800" dirty="0" err="1">
                          <a:latin typeface="Freestyle Script" panose="030804020302050B0404" pitchFamily="66" charset="0"/>
                        </a:rPr>
                        <a:t>Ame</a:t>
                      </a:r>
                      <a:r>
                        <a:rPr lang="en-US" sz="2800" dirty="0">
                          <a:latin typeface="Freestyle Script" panose="030804020302050B0404" pitchFamily="66" charset="0"/>
                        </a:rPr>
                        <a:t> a Dios con </a:t>
                      </a:r>
                      <a:r>
                        <a:rPr lang="en-US" sz="2800" dirty="0" err="1">
                          <a:latin typeface="Freestyle Script" panose="030804020302050B0404" pitchFamily="66" charset="0"/>
                        </a:rPr>
                        <a:t>Todo</a:t>
                      </a:r>
                      <a:r>
                        <a:rPr lang="en-US" sz="2800" dirty="0">
                          <a:latin typeface="Freestyle Script" panose="030804020302050B0404" pitchFamily="66" charset="0"/>
                        </a:rPr>
                        <a:t> </a:t>
                      </a:r>
                      <a:r>
                        <a:rPr lang="en-US" sz="2800" dirty="0" err="1">
                          <a:latin typeface="Freestyle Script" panose="030804020302050B0404" pitchFamily="66" charset="0"/>
                        </a:rPr>
                        <a:t>el</a:t>
                      </a:r>
                      <a:r>
                        <a:rPr lang="en-US" sz="2800" dirty="0">
                          <a:latin typeface="Freestyle Script" panose="030804020302050B0404" pitchFamily="66" charset="0"/>
                        </a:rPr>
                        <a:t> Corazón</a:t>
                      </a:r>
                    </a:p>
                  </a:txBody>
                  <a:tcPr anchor="ctr"/>
                </a:tc>
                <a:extLst>
                  <a:ext uri="{0D108BD9-81ED-4DB2-BD59-A6C34878D82A}">
                    <a16:rowId xmlns="" xmlns:a16="http://schemas.microsoft.com/office/drawing/2014/main" val="2806207072"/>
                  </a:ext>
                </a:extLst>
              </a:tr>
              <a:tr h="622774">
                <a:tc>
                  <a:txBody>
                    <a:bodyPr/>
                    <a:lstStyle/>
                    <a:p>
                      <a:pPr algn="ctr"/>
                      <a:r>
                        <a:rPr lang="en-US" sz="2800" dirty="0">
                          <a:latin typeface="Freestyle Script" panose="030804020302050B0404" pitchFamily="66" charset="0"/>
                        </a:rPr>
                        <a:t>Kind and Considerate to Older People</a:t>
                      </a:r>
                    </a:p>
                  </a:txBody>
                  <a:tcPr anchor="ctr"/>
                </a:tc>
                <a:tc>
                  <a:txBody>
                    <a:bodyPr/>
                    <a:lstStyle/>
                    <a:p>
                      <a:pPr algn="ctr"/>
                      <a:r>
                        <a:rPr lang="en-US" sz="2800" dirty="0" err="1">
                          <a:latin typeface="Freestyle Script" panose="030804020302050B0404" pitchFamily="66" charset="0"/>
                        </a:rPr>
                        <a:t>Amable</a:t>
                      </a:r>
                      <a:r>
                        <a:rPr lang="en-US" sz="2800" dirty="0">
                          <a:latin typeface="Freestyle Script" panose="030804020302050B0404" pitchFamily="66" charset="0"/>
                        </a:rPr>
                        <a:t> y </a:t>
                      </a:r>
                      <a:r>
                        <a:rPr lang="en-US" sz="2800" dirty="0" err="1">
                          <a:latin typeface="Freestyle Script" panose="030804020302050B0404" pitchFamily="66" charset="0"/>
                        </a:rPr>
                        <a:t>Considerado</a:t>
                      </a:r>
                      <a:r>
                        <a:rPr lang="en-US" sz="2800" dirty="0">
                          <a:latin typeface="Freestyle Script" panose="030804020302050B0404" pitchFamily="66" charset="0"/>
                        </a:rPr>
                        <a:t> </a:t>
                      </a:r>
                      <a:r>
                        <a:rPr lang="en-US" sz="2800" dirty="0" err="1">
                          <a:latin typeface="Freestyle Script" panose="030804020302050B0404" pitchFamily="66" charset="0"/>
                        </a:rPr>
                        <a:t>Hacia</a:t>
                      </a:r>
                      <a:r>
                        <a:rPr lang="en-US" sz="2800" dirty="0">
                          <a:latin typeface="Freestyle Script" panose="030804020302050B0404" pitchFamily="66" charset="0"/>
                        </a:rPr>
                        <a:t> </a:t>
                      </a:r>
                      <a:r>
                        <a:rPr lang="en-US" sz="2800" dirty="0" err="1">
                          <a:latin typeface="Freestyle Script" panose="030804020302050B0404" pitchFamily="66" charset="0"/>
                        </a:rPr>
                        <a:t>los</a:t>
                      </a:r>
                      <a:r>
                        <a:rPr lang="en-US" sz="2800" dirty="0">
                          <a:latin typeface="Freestyle Script" panose="030804020302050B0404" pitchFamily="66" charset="0"/>
                        </a:rPr>
                        <a:t> </a:t>
                      </a:r>
                      <a:r>
                        <a:rPr lang="en-US" sz="2800" dirty="0" err="1">
                          <a:latin typeface="Freestyle Script" panose="030804020302050B0404" pitchFamily="66" charset="0"/>
                        </a:rPr>
                        <a:t>Mayores</a:t>
                      </a:r>
                      <a:endParaRPr lang="en-US" sz="2800" dirty="0">
                        <a:latin typeface="Freestyle Script" panose="030804020302050B0404" pitchFamily="66" charset="0"/>
                      </a:endParaRPr>
                    </a:p>
                  </a:txBody>
                  <a:tcPr anchor="ctr"/>
                </a:tc>
                <a:extLst>
                  <a:ext uri="{0D108BD9-81ED-4DB2-BD59-A6C34878D82A}">
                    <a16:rowId xmlns="" xmlns:a16="http://schemas.microsoft.com/office/drawing/2014/main" val="3338841457"/>
                  </a:ext>
                </a:extLst>
              </a:tr>
              <a:tr h="622774">
                <a:tc>
                  <a:txBody>
                    <a:bodyPr/>
                    <a:lstStyle/>
                    <a:p>
                      <a:pPr algn="ctr"/>
                      <a:r>
                        <a:rPr lang="en-US" sz="2800" dirty="0">
                          <a:latin typeface="Freestyle Script" panose="030804020302050B0404" pitchFamily="66" charset="0"/>
                        </a:rPr>
                        <a:t>Talented With Music</a:t>
                      </a:r>
                    </a:p>
                  </a:txBody>
                  <a:tcPr anchor="ctr"/>
                </a:tc>
                <a:tc>
                  <a:txBody>
                    <a:bodyPr/>
                    <a:lstStyle/>
                    <a:p>
                      <a:pPr algn="ctr"/>
                      <a:r>
                        <a:rPr lang="en-US" sz="2800" dirty="0" err="1">
                          <a:latin typeface="Freestyle Script" panose="030804020302050B0404" pitchFamily="66" charset="0"/>
                        </a:rPr>
                        <a:t>Talentoso</a:t>
                      </a:r>
                      <a:r>
                        <a:rPr lang="en-US" sz="2800" dirty="0">
                          <a:latin typeface="Freestyle Script" panose="030804020302050B0404" pitchFamily="66" charset="0"/>
                        </a:rPr>
                        <a:t> con la Música</a:t>
                      </a:r>
                    </a:p>
                  </a:txBody>
                  <a:tcPr anchor="ctr"/>
                </a:tc>
                <a:extLst>
                  <a:ext uri="{0D108BD9-81ED-4DB2-BD59-A6C34878D82A}">
                    <a16:rowId xmlns="" xmlns:a16="http://schemas.microsoft.com/office/drawing/2014/main" val="839122739"/>
                  </a:ext>
                </a:extLst>
              </a:tr>
              <a:tr h="622774">
                <a:tc>
                  <a:txBody>
                    <a:bodyPr/>
                    <a:lstStyle/>
                    <a:p>
                      <a:pPr algn="ctr"/>
                      <a:r>
                        <a:rPr lang="en-US" sz="2800" dirty="0">
                          <a:latin typeface="Freestyle Script" panose="030804020302050B0404" pitchFamily="66" charset="0"/>
                        </a:rPr>
                        <a:t>Holy Character</a:t>
                      </a:r>
                    </a:p>
                  </a:txBody>
                  <a:tcPr anchor="ctr"/>
                </a:tc>
                <a:tc>
                  <a:txBody>
                    <a:bodyPr/>
                    <a:lstStyle/>
                    <a:p>
                      <a:pPr algn="ctr"/>
                      <a:r>
                        <a:rPr lang="en-US" sz="2800" dirty="0" err="1">
                          <a:latin typeface="Freestyle Script" panose="030804020302050B0404" pitchFamily="66" charset="0"/>
                        </a:rPr>
                        <a:t>Carácter</a:t>
                      </a:r>
                      <a:r>
                        <a:rPr lang="en-US" sz="2800" dirty="0">
                          <a:latin typeface="Freestyle Script" panose="030804020302050B0404" pitchFamily="66" charset="0"/>
                        </a:rPr>
                        <a:t> Santo</a:t>
                      </a:r>
                    </a:p>
                  </a:txBody>
                  <a:tcPr anchor="ctr"/>
                </a:tc>
                <a:extLst>
                  <a:ext uri="{0D108BD9-81ED-4DB2-BD59-A6C34878D82A}">
                    <a16:rowId xmlns="" xmlns:a16="http://schemas.microsoft.com/office/drawing/2014/main" val="1191751169"/>
                  </a:ext>
                </a:extLst>
              </a:tr>
              <a:tr h="622774">
                <a:tc>
                  <a:txBody>
                    <a:bodyPr/>
                    <a:lstStyle/>
                    <a:p>
                      <a:pPr algn="ctr"/>
                      <a:r>
                        <a:rPr lang="en-US" sz="2800" dirty="0">
                          <a:latin typeface="Freestyle Script" panose="030804020302050B0404" pitchFamily="66" charset="0"/>
                        </a:rPr>
                        <a:t>Trustworthy</a:t>
                      </a:r>
                    </a:p>
                  </a:txBody>
                  <a:tcPr anchor="ctr"/>
                </a:tc>
                <a:tc>
                  <a:txBody>
                    <a:bodyPr/>
                    <a:lstStyle/>
                    <a:p>
                      <a:pPr algn="ctr"/>
                      <a:r>
                        <a:rPr lang="en-US" sz="2800" dirty="0" err="1">
                          <a:latin typeface="Freestyle Script" panose="030804020302050B0404" pitchFamily="66" charset="0"/>
                        </a:rPr>
                        <a:t>Digno</a:t>
                      </a:r>
                      <a:r>
                        <a:rPr lang="en-US" sz="2800" dirty="0">
                          <a:latin typeface="Freestyle Script" panose="030804020302050B0404" pitchFamily="66" charset="0"/>
                        </a:rPr>
                        <a:t> de </a:t>
                      </a:r>
                      <a:r>
                        <a:rPr lang="en-US" sz="2800" dirty="0" err="1">
                          <a:latin typeface="Freestyle Script" panose="030804020302050B0404" pitchFamily="66" charset="0"/>
                        </a:rPr>
                        <a:t>Confianza</a:t>
                      </a:r>
                      <a:endParaRPr lang="en-US" sz="2800" dirty="0">
                        <a:latin typeface="Freestyle Script" panose="030804020302050B0404" pitchFamily="66" charset="0"/>
                      </a:endParaRPr>
                    </a:p>
                  </a:txBody>
                  <a:tcPr anchor="ctr"/>
                </a:tc>
                <a:extLst>
                  <a:ext uri="{0D108BD9-81ED-4DB2-BD59-A6C34878D82A}">
                    <a16:rowId xmlns="" xmlns:a16="http://schemas.microsoft.com/office/drawing/2014/main" val="3120283315"/>
                  </a:ext>
                </a:extLst>
              </a:tr>
              <a:tr h="622774">
                <a:tc>
                  <a:txBody>
                    <a:bodyPr/>
                    <a:lstStyle/>
                    <a:p>
                      <a:pPr algn="ctr"/>
                      <a:r>
                        <a:rPr lang="en-US" sz="2800" dirty="0">
                          <a:latin typeface="Freestyle Script" panose="030804020302050B0404" pitchFamily="66" charset="0"/>
                        </a:rPr>
                        <a:t>Treats Me With Full Respect</a:t>
                      </a:r>
                    </a:p>
                  </a:txBody>
                  <a:tcPr anchor="ctr"/>
                </a:tc>
                <a:tc>
                  <a:txBody>
                    <a:bodyPr/>
                    <a:lstStyle/>
                    <a:p>
                      <a:pPr algn="ctr"/>
                      <a:r>
                        <a:rPr lang="en-US" sz="2800" dirty="0">
                          <a:latin typeface="Freestyle Script" panose="030804020302050B0404" pitchFamily="66" charset="0"/>
                        </a:rPr>
                        <a:t>Que Me </a:t>
                      </a:r>
                      <a:r>
                        <a:rPr lang="en-US" sz="2800" dirty="0" err="1">
                          <a:latin typeface="Freestyle Script" panose="030804020302050B0404" pitchFamily="66" charset="0"/>
                        </a:rPr>
                        <a:t>Trate</a:t>
                      </a:r>
                      <a:r>
                        <a:rPr lang="en-US" sz="2800" dirty="0">
                          <a:latin typeface="Freestyle Script" panose="030804020302050B0404" pitchFamily="66" charset="0"/>
                        </a:rPr>
                        <a:t> con </a:t>
                      </a:r>
                      <a:r>
                        <a:rPr lang="en-US" sz="2800" dirty="0" err="1">
                          <a:latin typeface="Freestyle Script" panose="030804020302050B0404" pitchFamily="66" charset="0"/>
                        </a:rPr>
                        <a:t>Completo</a:t>
                      </a:r>
                      <a:r>
                        <a:rPr lang="en-US" sz="2800" dirty="0">
                          <a:latin typeface="Freestyle Script" panose="030804020302050B0404" pitchFamily="66" charset="0"/>
                        </a:rPr>
                        <a:t> </a:t>
                      </a:r>
                      <a:r>
                        <a:rPr lang="en-US" sz="2800" dirty="0" err="1">
                          <a:latin typeface="Freestyle Script" panose="030804020302050B0404" pitchFamily="66" charset="0"/>
                        </a:rPr>
                        <a:t>Respeto</a:t>
                      </a:r>
                      <a:endParaRPr lang="en-US" sz="2800" dirty="0">
                        <a:latin typeface="Freestyle Script" panose="030804020302050B0404" pitchFamily="66" charset="0"/>
                      </a:endParaRPr>
                    </a:p>
                  </a:txBody>
                  <a:tcPr anchor="ctr"/>
                </a:tc>
                <a:extLst>
                  <a:ext uri="{0D108BD9-81ED-4DB2-BD59-A6C34878D82A}">
                    <a16:rowId xmlns="" xmlns:a16="http://schemas.microsoft.com/office/drawing/2014/main" val="3832266544"/>
                  </a:ext>
                </a:extLst>
              </a:tr>
            </a:tbl>
          </a:graphicData>
        </a:graphic>
      </p:graphicFrame>
      <p:sp>
        <p:nvSpPr>
          <p:cNvPr id="4" name="Title 1">
            <a:extLst>
              <a:ext uri="{FF2B5EF4-FFF2-40B4-BE49-F238E27FC236}">
                <a16:creationId xmlns="" xmlns:a16="http://schemas.microsoft.com/office/drawing/2014/main" id="{46A1A355-15E5-4155-A556-2FC5E93FC9D4}"/>
              </a:ext>
            </a:extLst>
          </p:cNvPr>
          <p:cNvSpPr txBox="1">
            <a:spLocks/>
          </p:cNvSpPr>
          <p:nvPr/>
        </p:nvSpPr>
        <p:spPr>
          <a:xfrm>
            <a:off x="4571999" y="602970"/>
            <a:ext cx="4128054" cy="106680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t>LA LISTA DE HEATHER (</a:t>
            </a:r>
            <a:r>
              <a:rPr lang="en-US" dirty="0" err="1"/>
              <a:t>parte</a:t>
            </a:r>
            <a:r>
              <a:rPr lang="en-US" dirty="0"/>
              <a:t> 1)</a:t>
            </a:r>
          </a:p>
        </p:txBody>
      </p:sp>
    </p:spTree>
    <p:extLst>
      <p:ext uri="{BB962C8B-B14F-4D97-AF65-F5344CB8AC3E}">
        <p14:creationId xmlns:p14="http://schemas.microsoft.com/office/powerpoint/2010/main" val="174470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9C5EC292-991E-4C8F-9F55-D72971A4BB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73" name="Rectangle 72">
            <a:extLst>
              <a:ext uri="{FF2B5EF4-FFF2-40B4-BE49-F238E27FC236}">
                <a16:creationId xmlns="" xmlns:a16="http://schemas.microsoft.com/office/drawing/2014/main" id="{F90B7573-D2CD-4589-B099-E8254726ACC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3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5" name="Rectangle 74">
            <a:extLst>
              <a:ext uri="{FF2B5EF4-FFF2-40B4-BE49-F238E27FC236}">
                <a16:creationId xmlns="" xmlns:a16="http://schemas.microsoft.com/office/drawing/2014/main" id="{C26A041F-C32D-4E9C-AD9A-6F8F9710D9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57758" y="480059"/>
            <a:ext cx="8428482"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7" name="Content Placeholder 2">
            <a:extLst>
              <a:ext uri="{FF2B5EF4-FFF2-40B4-BE49-F238E27FC236}">
                <a16:creationId xmlns="" xmlns:a16="http://schemas.microsoft.com/office/drawing/2014/main" id="{A3861829-B8DA-4D31-B506-8968B741CFDB}"/>
              </a:ext>
            </a:extLst>
          </p:cNvPr>
          <p:cNvSpPr txBox="1">
            <a:spLocks/>
          </p:cNvSpPr>
          <p:nvPr/>
        </p:nvSpPr>
        <p:spPr>
          <a:xfrm>
            <a:off x="5104200" y="861390"/>
            <a:ext cx="3682040" cy="5314121"/>
          </a:xfrm>
          <a:prstGeom prst="rect">
            <a:avLst/>
          </a:prstGeom>
        </p:spPr>
        <p:txBody>
          <a:bodyPr>
            <a:normAutofit fontScale="92500"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8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20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spcAft>
                <a:spcPts val="600"/>
              </a:spcAft>
            </a:pPr>
            <a:r>
              <a:rPr lang="en-US" sz="1800" dirty="0" err="1" smtClean="0"/>
              <a:t>Pasos</a:t>
            </a:r>
            <a:r>
              <a:rPr lang="en-US" sz="1800" dirty="0" smtClean="0"/>
              <a:t> </a:t>
            </a:r>
            <a:r>
              <a:rPr lang="en-US" sz="1800" dirty="0" err="1" smtClean="0"/>
              <a:t>en</a:t>
            </a:r>
            <a:r>
              <a:rPr lang="en-US" sz="1800" dirty="0" smtClean="0"/>
              <a:t> </a:t>
            </a:r>
            <a:r>
              <a:rPr lang="en-US" sz="1800" dirty="0" err="1" smtClean="0"/>
              <a:t>este</a:t>
            </a:r>
            <a:r>
              <a:rPr lang="en-US" sz="1800" dirty="0" smtClean="0"/>
              <a:t> </a:t>
            </a:r>
            <a:r>
              <a:rPr lang="en-US" sz="1800" dirty="0" err="1" smtClean="0"/>
              <a:t>enfoque</a:t>
            </a:r>
            <a:endParaRPr lang="en-US" sz="1800" dirty="0"/>
          </a:p>
          <a:p>
            <a:pPr lvl="1"/>
            <a:r>
              <a:rPr lang="es-ES" sz="1575" dirty="0" smtClean="0"/>
              <a:t>Usar el sustantivo hebreo y los géneros de los pronombres (no obvios en inglés) para determinar los hablantes</a:t>
            </a:r>
            <a:endParaRPr lang="en-US" sz="1575" dirty="0" smtClean="0"/>
          </a:p>
          <a:p>
            <a:pPr lvl="1"/>
            <a:r>
              <a:rPr lang="en-US" sz="1575" dirty="0" err="1" smtClean="0"/>
              <a:t>Buscar</a:t>
            </a:r>
            <a:r>
              <a:rPr lang="en-US" sz="1575" dirty="0" smtClean="0"/>
              <a:t> </a:t>
            </a:r>
            <a:r>
              <a:rPr lang="en-US" sz="1575" dirty="0" err="1" smtClean="0"/>
              <a:t>acontecimientos</a:t>
            </a:r>
            <a:r>
              <a:rPr lang="en-US" sz="1575" dirty="0" smtClean="0"/>
              <a:t> (no </a:t>
            </a:r>
            <a:r>
              <a:rPr lang="en-US" sz="1575" dirty="0" err="1" smtClean="0"/>
              <a:t>simbólicos</a:t>
            </a:r>
            <a:r>
              <a:rPr lang="en-US" sz="1575" dirty="0" smtClean="0"/>
              <a:t>, no </a:t>
            </a:r>
            <a:r>
              <a:rPr lang="en-US" sz="1575" dirty="0" err="1" smtClean="0"/>
              <a:t>metafóricos</a:t>
            </a:r>
            <a:r>
              <a:rPr lang="en-US" sz="1575" dirty="0" smtClean="0"/>
              <a:t>, no </a:t>
            </a:r>
            <a:r>
              <a:rPr lang="en-US" sz="1575" dirty="0" err="1" smtClean="0"/>
              <a:t>sueños</a:t>
            </a:r>
            <a:r>
              <a:rPr lang="en-US" sz="1575" dirty="0" smtClean="0"/>
              <a:t>) </a:t>
            </a:r>
            <a:r>
              <a:rPr lang="en-US" sz="1575" dirty="0" err="1" smtClean="0"/>
              <a:t>como</a:t>
            </a:r>
            <a:r>
              <a:rPr lang="en-US" sz="1575" dirty="0" smtClean="0"/>
              <a:t> </a:t>
            </a:r>
            <a:r>
              <a:rPr lang="en-US" sz="1575" dirty="0" err="1" smtClean="0"/>
              <a:t>puntos</a:t>
            </a:r>
            <a:r>
              <a:rPr lang="en-US" sz="1575" dirty="0" smtClean="0"/>
              <a:t> de </a:t>
            </a:r>
            <a:r>
              <a:rPr lang="en-US" sz="1575" dirty="0" err="1" smtClean="0"/>
              <a:t>anclaje</a:t>
            </a:r>
            <a:endParaRPr lang="en-US" sz="1575" dirty="0"/>
          </a:p>
          <a:p>
            <a:pPr lvl="1"/>
            <a:r>
              <a:rPr lang="en-US" sz="1575" dirty="0" err="1" smtClean="0"/>
              <a:t>Buscar</a:t>
            </a:r>
            <a:r>
              <a:rPr lang="en-US" sz="1575" dirty="0" smtClean="0"/>
              <a:t> </a:t>
            </a:r>
            <a:r>
              <a:rPr lang="en-US" sz="1575" dirty="0" err="1" smtClean="0"/>
              <a:t>frases</a:t>
            </a:r>
            <a:r>
              <a:rPr lang="en-US" sz="1575" dirty="0" smtClean="0"/>
              <a:t> y </a:t>
            </a:r>
            <a:r>
              <a:rPr lang="en-US" sz="1575" dirty="0" err="1" smtClean="0"/>
              <a:t>eventos</a:t>
            </a:r>
            <a:r>
              <a:rPr lang="en-US" sz="1575" dirty="0" smtClean="0"/>
              <a:t> </a:t>
            </a:r>
            <a:r>
              <a:rPr lang="en-US" sz="1575" dirty="0" err="1" smtClean="0"/>
              <a:t>repetidos</a:t>
            </a:r>
            <a:r>
              <a:rPr lang="en-US" sz="1575" dirty="0" smtClean="0"/>
              <a:t> </a:t>
            </a:r>
            <a:r>
              <a:rPr lang="en-US" sz="1575" dirty="0" err="1" smtClean="0"/>
              <a:t>en</a:t>
            </a:r>
            <a:r>
              <a:rPr lang="en-US" sz="1575" dirty="0" smtClean="0"/>
              <a:t> el </a:t>
            </a:r>
            <a:r>
              <a:rPr lang="en-US" sz="1575" dirty="0" err="1" smtClean="0"/>
              <a:t>cantar</a:t>
            </a:r>
            <a:r>
              <a:rPr lang="en-US" sz="1575" dirty="0" smtClean="0"/>
              <a:t> </a:t>
            </a:r>
            <a:r>
              <a:rPr lang="en-US" sz="1575" dirty="0" err="1" smtClean="0"/>
              <a:t>como</a:t>
            </a:r>
            <a:r>
              <a:rPr lang="en-US" sz="1575" dirty="0" smtClean="0"/>
              <a:t> </a:t>
            </a:r>
            <a:r>
              <a:rPr lang="en-US" sz="1575" dirty="0" err="1" smtClean="0"/>
              <a:t>puntos</a:t>
            </a:r>
            <a:r>
              <a:rPr lang="en-US" sz="1575" dirty="0" smtClean="0"/>
              <a:t> claves (</a:t>
            </a:r>
            <a:r>
              <a:rPr lang="en-US" sz="1575" dirty="0" err="1" smtClean="0"/>
              <a:t>p.ej</a:t>
            </a:r>
            <a:r>
              <a:rPr lang="en-US" sz="1575" dirty="0" smtClean="0"/>
              <a:t>. </a:t>
            </a:r>
            <a:r>
              <a:rPr lang="en-US" sz="1575" dirty="0" err="1" smtClean="0"/>
              <a:t>Hijas</a:t>
            </a:r>
            <a:r>
              <a:rPr lang="en-US" sz="1575" dirty="0" smtClean="0"/>
              <a:t> de </a:t>
            </a:r>
            <a:r>
              <a:rPr lang="en-US" sz="1575" dirty="0" err="1" smtClean="0"/>
              <a:t>Jerusalén</a:t>
            </a:r>
            <a:r>
              <a:rPr lang="en-US" sz="1575" dirty="0" smtClean="0"/>
              <a:t>)</a:t>
            </a:r>
            <a:endParaRPr lang="en-US" sz="1575" dirty="0"/>
          </a:p>
          <a:p>
            <a:pPr lvl="1"/>
            <a:r>
              <a:rPr lang="en-US" sz="1575" dirty="0" err="1" smtClean="0"/>
              <a:t>Buscar</a:t>
            </a:r>
            <a:r>
              <a:rPr lang="en-US" sz="1575" dirty="0" smtClean="0"/>
              <a:t> </a:t>
            </a:r>
            <a:r>
              <a:rPr lang="en-US" sz="1575" dirty="0" err="1" smtClean="0"/>
              <a:t>roturas</a:t>
            </a:r>
            <a:r>
              <a:rPr lang="en-US" sz="1575" dirty="0" smtClean="0"/>
              <a:t> </a:t>
            </a:r>
            <a:r>
              <a:rPr lang="en-US" sz="1575" dirty="0" err="1" smtClean="0"/>
              <a:t>en</a:t>
            </a:r>
            <a:r>
              <a:rPr lang="en-US" sz="1575" dirty="0" smtClean="0"/>
              <a:t> la </a:t>
            </a:r>
            <a:r>
              <a:rPr lang="en-US" sz="1575" dirty="0" err="1" smtClean="0"/>
              <a:t>ambientación</a:t>
            </a:r>
            <a:r>
              <a:rPr lang="en-US" sz="1575" dirty="0" smtClean="0"/>
              <a:t>, el </a:t>
            </a:r>
            <a:r>
              <a:rPr lang="en-US" sz="1575" dirty="0" err="1" smtClean="0"/>
              <a:t>escenario</a:t>
            </a:r>
            <a:r>
              <a:rPr lang="en-US" sz="1575" dirty="0" smtClean="0"/>
              <a:t>, la </a:t>
            </a:r>
            <a:r>
              <a:rPr lang="en-US" sz="1575" dirty="0" err="1" smtClean="0"/>
              <a:t>estación</a:t>
            </a:r>
            <a:r>
              <a:rPr lang="en-US" sz="1575" dirty="0" smtClean="0"/>
              <a:t> o el </a:t>
            </a:r>
            <a:r>
              <a:rPr lang="en-US" sz="1575" dirty="0" err="1" smtClean="0"/>
              <a:t>tono</a:t>
            </a:r>
            <a:r>
              <a:rPr lang="en-US" sz="1575" dirty="0" smtClean="0"/>
              <a:t> para </a:t>
            </a:r>
            <a:r>
              <a:rPr lang="en-US" sz="1575" dirty="0" err="1" smtClean="0"/>
              <a:t>diferenciar</a:t>
            </a:r>
            <a:r>
              <a:rPr lang="en-US" sz="1575" dirty="0" smtClean="0"/>
              <a:t> las “</a:t>
            </a:r>
            <a:r>
              <a:rPr lang="en-US" sz="1575" dirty="0" err="1" smtClean="0"/>
              <a:t>escenas</a:t>
            </a:r>
            <a:r>
              <a:rPr lang="en-US" sz="1575" dirty="0" smtClean="0"/>
              <a:t>”</a:t>
            </a:r>
            <a:endParaRPr lang="en-US" sz="1575" dirty="0"/>
          </a:p>
          <a:p>
            <a:pPr lvl="1"/>
            <a:r>
              <a:rPr lang="en-US" sz="1575" dirty="0" err="1" smtClean="0"/>
              <a:t>Buscar</a:t>
            </a:r>
            <a:r>
              <a:rPr lang="en-US" sz="1575" dirty="0" smtClean="0"/>
              <a:t> </a:t>
            </a:r>
            <a:r>
              <a:rPr lang="en-US" sz="1575" dirty="0" err="1" smtClean="0"/>
              <a:t>secuencias</a:t>
            </a:r>
            <a:r>
              <a:rPr lang="en-US" sz="1575" dirty="0" smtClean="0"/>
              <a:t> de </a:t>
            </a:r>
            <a:r>
              <a:rPr lang="en-US" sz="1575" dirty="0" err="1" smtClean="0"/>
              <a:t>desarrollo</a:t>
            </a:r>
            <a:r>
              <a:rPr lang="en-US" sz="1575" dirty="0" smtClean="0"/>
              <a:t> </a:t>
            </a:r>
            <a:r>
              <a:rPr lang="en-US" sz="1575" dirty="0" err="1" smtClean="0"/>
              <a:t>en</a:t>
            </a:r>
            <a:r>
              <a:rPr lang="en-US" sz="1575" dirty="0" smtClean="0"/>
              <a:t> </a:t>
            </a:r>
            <a:r>
              <a:rPr lang="en-US" sz="1575" dirty="0" err="1" smtClean="0"/>
              <a:t>los</a:t>
            </a:r>
            <a:r>
              <a:rPr lang="en-US" sz="1575" dirty="0" smtClean="0"/>
              <a:t> </a:t>
            </a:r>
            <a:r>
              <a:rPr lang="en-US" sz="1575" dirty="0" err="1" smtClean="0"/>
              <a:t>eventos</a:t>
            </a:r>
            <a:r>
              <a:rPr lang="en-US" sz="1575" dirty="0" smtClean="0"/>
              <a:t> o </a:t>
            </a:r>
            <a:r>
              <a:rPr lang="en-US" sz="1575" dirty="0" err="1" smtClean="0"/>
              <a:t>relaciones</a:t>
            </a:r>
            <a:r>
              <a:rPr lang="en-US" sz="1575" dirty="0" smtClean="0"/>
              <a:t> (</a:t>
            </a:r>
            <a:r>
              <a:rPr lang="en-US" sz="1575" dirty="0" err="1" smtClean="0"/>
              <a:t>p.ej</a:t>
            </a:r>
            <a:r>
              <a:rPr lang="en-US" sz="1575" dirty="0" smtClean="0"/>
              <a:t>. </a:t>
            </a:r>
            <a:r>
              <a:rPr lang="en-US" sz="1575" dirty="0" err="1" smtClean="0"/>
              <a:t>aumento</a:t>
            </a:r>
            <a:r>
              <a:rPr lang="en-US" sz="1575" dirty="0" smtClean="0"/>
              <a:t> de </a:t>
            </a:r>
            <a:r>
              <a:rPr lang="en-US" sz="1575" dirty="0" err="1" smtClean="0"/>
              <a:t>uso</a:t>
            </a:r>
            <a:r>
              <a:rPr lang="en-US" sz="1575" dirty="0" smtClean="0"/>
              <a:t> de </a:t>
            </a:r>
            <a:r>
              <a:rPr lang="en-US" sz="1575" dirty="0" err="1" smtClean="0"/>
              <a:t>términos</a:t>
            </a:r>
            <a:r>
              <a:rPr lang="en-US" sz="1575" dirty="0" smtClean="0"/>
              <a:t> </a:t>
            </a:r>
            <a:r>
              <a:rPr lang="en-US" sz="1575" dirty="0" err="1" smtClean="0"/>
              <a:t>cariñosos</a:t>
            </a:r>
            <a:r>
              <a:rPr lang="en-US" sz="1575" dirty="0" smtClean="0"/>
              <a:t>) que </a:t>
            </a:r>
            <a:r>
              <a:rPr lang="en-US" sz="1575" dirty="0" err="1" smtClean="0"/>
              <a:t>puedan</a:t>
            </a:r>
            <a:r>
              <a:rPr lang="en-US" sz="1575" dirty="0" smtClean="0"/>
              <a:t> </a:t>
            </a:r>
            <a:r>
              <a:rPr lang="en-US" sz="1575" dirty="0" err="1" smtClean="0"/>
              <a:t>indicar</a:t>
            </a:r>
            <a:r>
              <a:rPr lang="en-US" sz="1575" dirty="0" smtClean="0"/>
              <a:t> el </a:t>
            </a:r>
            <a:r>
              <a:rPr lang="en-US" sz="1575" dirty="0" err="1" smtClean="0"/>
              <a:t>paso</a:t>
            </a:r>
            <a:r>
              <a:rPr lang="en-US" sz="1575" dirty="0" smtClean="0"/>
              <a:t> del </a:t>
            </a:r>
            <a:r>
              <a:rPr lang="en-US" sz="1575" dirty="0" err="1" smtClean="0"/>
              <a:t>tiempo</a:t>
            </a:r>
            <a:r>
              <a:rPr lang="en-US" sz="1575" dirty="0" smtClean="0"/>
              <a:t>, o la </a:t>
            </a:r>
            <a:r>
              <a:rPr lang="en-US" sz="1575" dirty="0" err="1" smtClean="0"/>
              <a:t>ubicación</a:t>
            </a:r>
            <a:r>
              <a:rPr lang="en-US" sz="1575" dirty="0" smtClean="0"/>
              <a:t> </a:t>
            </a:r>
            <a:r>
              <a:rPr lang="en-US" sz="1575" dirty="0" err="1" smtClean="0"/>
              <a:t>en</a:t>
            </a:r>
            <a:r>
              <a:rPr lang="en-US" sz="1575" dirty="0" smtClean="0"/>
              <a:t> el </a:t>
            </a:r>
            <a:r>
              <a:rPr lang="en-US" sz="1575" dirty="0" err="1" smtClean="0"/>
              <a:t>tiempo</a:t>
            </a:r>
            <a:endParaRPr lang="en-US" sz="1575" dirty="0"/>
          </a:p>
          <a:p>
            <a:pPr lvl="1"/>
            <a:r>
              <a:rPr lang="en-US" sz="1575" dirty="0" err="1" smtClean="0"/>
              <a:t>Interpretar</a:t>
            </a:r>
            <a:r>
              <a:rPr lang="en-US" sz="1575" dirty="0" smtClean="0"/>
              <a:t> </a:t>
            </a:r>
            <a:r>
              <a:rPr lang="en-US" sz="1575" dirty="0" err="1" smtClean="0"/>
              <a:t>cada</a:t>
            </a:r>
            <a:r>
              <a:rPr lang="en-US" sz="1575" dirty="0" smtClean="0"/>
              <a:t> </a:t>
            </a:r>
            <a:r>
              <a:rPr lang="en-US" sz="1575" dirty="0" err="1" smtClean="0"/>
              <a:t>pasaje</a:t>
            </a:r>
            <a:r>
              <a:rPr lang="en-US" sz="1575" dirty="0" smtClean="0"/>
              <a:t> </a:t>
            </a:r>
            <a:r>
              <a:rPr lang="en-US" sz="1575" dirty="0" err="1" smtClean="0"/>
              <a:t>en</a:t>
            </a:r>
            <a:r>
              <a:rPr lang="en-US" sz="1575" dirty="0" smtClean="0"/>
              <a:t> el </a:t>
            </a:r>
            <a:r>
              <a:rPr lang="en-US" sz="1575" dirty="0" err="1" smtClean="0"/>
              <a:t>contexto</a:t>
            </a:r>
            <a:r>
              <a:rPr lang="en-US" sz="1575" dirty="0" smtClean="0"/>
              <a:t> de las “</a:t>
            </a:r>
            <a:r>
              <a:rPr lang="en-US" sz="1575" dirty="0" err="1" smtClean="0"/>
              <a:t>escenas</a:t>
            </a:r>
            <a:r>
              <a:rPr lang="en-US" sz="1575" dirty="0" smtClean="0"/>
              <a:t>” </a:t>
            </a:r>
            <a:r>
              <a:rPr lang="en-US" sz="1575" dirty="0" err="1" smtClean="0"/>
              <a:t>construídas</a:t>
            </a:r>
            <a:r>
              <a:rPr lang="en-US" sz="1575" dirty="0" smtClean="0"/>
              <a:t> y la </a:t>
            </a:r>
            <a:r>
              <a:rPr lang="en-US" sz="1575" dirty="0" err="1" smtClean="0"/>
              <a:t>corriente</a:t>
            </a:r>
            <a:r>
              <a:rPr lang="en-US" sz="1575" dirty="0" smtClean="0"/>
              <a:t> de la </a:t>
            </a:r>
            <a:r>
              <a:rPr lang="en-US" sz="1575" dirty="0" err="1" smtClean="0"/>
              <a:t>historia</a:t>
            </a:r>
            <a:endParaRPr lang="en-US" sz="1575" dirty="0"/>
          </a:p>
        </p:txBody>
      </p:sp>
      <p:pic>
        <p:nvPicPr>
          <p:cNvPr id="2" name="Picture 1"/>
          <p:cNvPicPr>
            <a:picLocks noChangeAspect="1"/>
          </p:cNvPicPr>
          <p:nvPr/>
        </p:nvPicPr>
        <p:blipFill>
          <a:blip r:embed="rId4"/>
          <a:stretch>
            <a:fillRect/>
          </a:stretch>
        </p:blipFill>
        <p:spPr>
          <a:xfrm>
            <a:off x="357757" y="480057"/>
            <a:ext cx="4786056" cy="5897881"/>
          </a:xfrm>
          <a:prstGeom prst="rect">
            <a:avLst/>
          </a:prstGeom>
        </p:spPr>
      </p:pic>
    </p:spTree>
    <p:extLst>
      <p:ext uri="{BB962C8B-B14F-4D97-AF65-F5344CB8AC3E}">
        <p14:creationId xmlns:p14="http://schemas.microsoft.com/office/powerpoint/2010/main" val="89694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3DDC06-0941-4490-88BF-4850EE5A8949}"/>
              </a:ext>
            </a:extLst>
          </p:cNvPr>
          <p:cNvSpPr>
            <a:spLocks noGrp="1"/>
          </p:cNvSpPr>
          <p:nvPr>
            <p:ph type="title"/>
          </p:nvPr>
        </p:nvSpPr>
        <p:spPr>
          <a:xfrm>
            <a:off x="685800" y="484632"/>
            <a:ext cx="3886200" cy="1609344"/>
          </a:xfrm>
        </p:spPr>
        <p:txBody>
          <a:bodyPr/>
          <a:lstStyle/>
          <a:p>
            <a:r>
              <a:rPr lang="en-US" dirty="0" err="1"/>
              <a:t>Estilo</a:t>
            </a:r>
            <a:r>
              <a:rPr lang="en-US" dirty="0"/>
              <a:t> </a:t>
            </a:r>
            <a:r>
              <a:rPr lang="en-US" dirty="0" err="1"/>
              <a:t>literario</a:t>
            </a:r>
            <a:endParaRPr lang="en-US" dirty="0"/>
          </a:p>
        </p:txBody>
      </p:sp>
      <p:sp>
        <p:nvSpPr>
          <p:cNvPr id="3" name="Content Placeholder 2">
            <a:extLst>
              <a:ext uri="{FF2B5EF4-FFF2-40B4-BE49-F238E27FC236}">
                <a16:creationId xmlns:a16="http://schemas.microsoft.com/office/drawing/2014/main" xmlns="" id="{BD2DE227-C41D-458C-A1C3-9CB84B29EDCB}"/>
              </a:ext>
            </a:extLst>
          </p:cNvPr>
          <p:cNvSpPr>
            <a:spLocks noGrp="1"/>
          </p:cNvSpPr>
          <p:nvPr>
            <p:ph sz="half" idx="1"/>
          </p:nvPr>
        </p:nvSpPr>
        <p:spPr>
          <a:xfrm>
            <a:off x="685800" y="1886673"/>
            <a:ext cx="3657600" cy="4687747"/>
          </a:xfrm>
        </p:spPr>
        <p:txBody>
          <a:bodyPr>
            <a:normAutofit fontScale="85000" lnSpcReduction="20000"/>
          </a:bodyPr>
          <a:lstStyle/>
          <a:p>
            <a:r>
              <a:rPr lang="en-US" dirty="0" err="1"/>
              <a:t>Poesía</a:t>
            </a:r>
            <a:r>
              <a:rPr lang="en-US" dirty="0"/>
              <a:t> </a:t>
            </a:r>
            <a:r>
              <a:rPr lang="en-US" dirty="0" err="1"/>
              <a:t>romántica</a:t>
            </a:r>
            <a:endParaRPr lang="en-US" dirty="0"/>
          </a:p>
          <a:p>
            <a:r>
              <a:rPr lang="en-US" dirty="0" err="1"/>
              <a:t>Recursos</a:t>
            </a:r>
            <a:r>
              <a:rPr lang="en-US" dirty="0"/>
              <a:t> </a:t>
            </a:r>
            <a:r>
              <a:rPr lang="en-US" dirty="0" err="1"/>
              <a:t>poéticos</a:t>
            </a:r>
            <a:r>
              <a:rPr lang="en-US" dirty="0"/>
              <a:t> </a:t>
            </a:r>
            <a:r>
              <a:rPr lang="en-US" dirty="0" err="1"/>
              <a:t>hebreos</a:t>
            </a:r>
            <a:endParaRPr lang="en-US" dirty="0"/>
          </a:p>
          <a:p>
            <a:pPr lvl="1"/>
            <a:r>
              <a:rPr lang="en-US" dirty="0" err="1"/>
              <a:t>Laconismo</a:t>
            </a:r>
            <a:endParaRPr lang="en-US" dirty="0"/>
          </a:p>
          <a:p>
            <a:pPr lvl="1"/>
            <a:r>
              <a:rPr lang="en-US" dirty="0" err="1"/>
              <a:t>Paralelismo</a:t>
            </a:r>
            <a:endParaRPr lang="en-US" dirty="0"/>
          </a:p>
          <a:p>
            <a:pPr lvl="1"/>
            <a:r>
              <a:rPr lang="en-US" dirty="0" err="1"/>
              <a:t>Imágenes</a:t>
            </a:r>
            <a:endParaRPr lang="en-US" dirty="0"/>
          </a:p>
          <a:p>
            <a:r>
              <a:rPr lang="en-US" dirty="0" err="1"/>
              <a:t>Eventos</a:t>
            </a:r>
            <a:r>
              <a:rPr lang="en-US" dirty="0"/>
              <a:t> y </a:t>
            </a:r>
            <a:r>
              <a:rPr lang="en-US" dirty="0" err="1"/>
              <a:t>temas</a:t>
            </a:r>
            <a:r>
              <a:rPr lang="en-US" dirty="0"/>
              <a:t> </a:t>
            </a:r>
            <a:r>
              <a:rPr lang="en-US" dirty="0" err="1"/>
              <a:t>repetitivos</a:t>
            </a:r>
            <a:r>
              <a:rPr lang="en-US" dirty="0"/>
              <a:t>, </a:t>
            </a:r>
            <a:r>
              <a:rPr lang="en-US" dirty="0" err="1"/>
              <a:t>estribillos</a:t>
            </a:r>
            <a:r>
              <a:rPr lang="en-US" dirty="0"/>
              <a:t>/</a:t>
            </a:r>
            <a:r>
              <a:rPr lang="en-US" dirty="0" err="1"/>
              <a:t>coros</a:t>
            </a:r>
            <a:endParaRPr lang="en-US" dirty="0"/>
          </a:p>
          <a:p>
            <a:pPr lvl="1"/>
            <a:r>
              <a:rPr lang="es-ES" dirty="0"/>
              <a:t>Crea conexiones poéticas</a:t>
            </a:r>
          </a:p>
          <a:p>
            <a:pPr lvl="1"/>
            <a:r>
              <a:rPr lang="es-ES" dirty="0"/>
              <a:t>A menudo pretenden enfatizar, provocar comparaciones/ contrastes, etc.</a:t>
            </a:r>
          </a:p>
          <a:p>
            <a:r>
              <a:rPr lang="es-ES" dirty="0"/>
              <a:t>Cuestiones de estructura/género</a:t>
            </a:r>
          </a:p>
          <a:p>
            <a:pPr lvl="1"/>
            <a:r>
              <a:rPr lang="es-ES" dirty="0"/>
              <a:t>¿Hay una historia?  ¿Cronología?  ¿Secuencia?</a:t>
            </a:r>
          </a:p>
          <a:p>
            <a:pPr lvl="1"/>
            <a:r>
              <a:rPr lang="es-ES" dirty="0"/>
              <a:t>¿Es una narración?  ¿Drama?  ¿Poemas inconexos?</a:t>
            </a:r>
          </a:p>
          <a:p>
            <a:pPr lvl="1"/>
            <a:r>
              <a:rPr lang="es-ES" dirty="0"/>
              <a:t>¿“De dos personas” o “de tres personas”?</a:t>
            </a:r>
          </a:p>
          <a:p>
            <a:r>
              <a:rPr lang="en-US" dirty="0" err="1"/>
              <a:t>Lenguaje</a:t>
            </a:r>
            <a:r>
              <a:rPr lang="en-US" dirty="0"/>
              <a:t>:  ¿</a:t>
            </a:r>
            <a:r>
              <a:rPr lang="en-US" dirty="0" err="1"/>
              <a:t>Grosero</a:t>
            </a:r>
            <a:r>
              <a:rPr lang="en-US" dirty="0"/>
              <a:t>, </a:t>
            </a:r>
            <a:r>
              <a:rPr lang="en-US" dirty="0" err="1"/>
              <a:t>Clínico</a:t>
            </a:r>
            <a:r>
              <a:rPr lang="en-US" dirty="0"/>
              <a:t>, o … </a:t>
            </a:r>
            <a:r>
              <a:rPr lang="en-US" dirty="0" err="1"/>
              <a:t>Consagrado</a:t>
            </a:r>
            <a:r>
              <a:rPr lang="en-US" dirty="0"/>
              <a:t>?</a:t>
            </a:r>
          </a:p>
        </p:txBody>
      </p:sp>
      <p:sp>
        <p:nvSpPr>
          <p:cNvPr id="4" name="Content Placeholder 3">
            <a:extLst>
              <a:ext uri="{FF2B5EF4-FFF2-40B4-BE49-F238E27FC236}">
                <a16:creationId xmlns:a16="http://schemas.microsoft.com/office/drawing/2014/main" xmlns="" id="{8E30677B-5AD0-977B-AA63-0A5573DEC62D}"/>
              </a:ext>
            </a:extLst>
          </p:cNvPr>
          <p:cNvSpPr>
            <a:spLocks noGrp="1"/>
          </p:cNvSpPr>
          <p:nvPr>
            <p:ph sz="half" idx="2"/>
          </p:nvPr>
        </p:nvSpPr>
        <p:spPr>
          <a:xfrm>
            <a:off x="4792218" y="1886673"/>
            <a:ext cx="3657600" cy="4687747"/>
          </a:xfrm>
        </p:spPr>
        <p:txBody>
          <a:bodyPr>
            <a:normAutofit fontScale="85000" lnSpcReduction="20000"/>
          </a:bodyPr>
          <a:lstStyle/>
          <a:p>
            <a:r>
              <a:rPr lang="en-US" dirty="0"/>
              <a:t>Romantic Poetry</a:t>
            </a:r>
          </a:p>
          <a:p>
            <a:r>
              <a:rPr lang="en-US" dirty="0"/>
              <a:t>Hebrew poetic devices</a:t>
            </a:r>
          </a:p>
          <a:p>
            <a:pPr lvl="1"/>
            <a:r>
              <a:rPr lang="en-US" dirty="0"/>
              <a:t>Terseness</a:t>
            </a:r>
          </a:p>
          <a:p>
            <a:pPr lvl="1"/>
            <a:r>
              <a:rPr lang="en-US" dirty="0"/>
              <a:t>Parallelism</a:t>
            </a:r>
          </a:p>
          <a:p>
            <a:pPr lvl="1"/>
            <a:r>
              <a:rPr lang="en-US" dirty="0"/>
              <a:t>Imagery</a:t>
            </a:r>
          </a:p>
          <a:p>
            <a:r>
              <a:rPr lang="en-US" dirty="0"/>
              <a:t>Repetitive events, themes, refrains</a:t>
            </a:r>
          </a:p>
          <a:p>
            <a:pPr lvl="1"/>
            <a:r>
              <a:rPr lang="en-US" dirty="0"/>
              <a:t>Creates poetic connections</a:t>
            </a:r>
          </a:p>
          <a:p>
            <a:pPr lvl="1"/>
            <a:r>
              <a:rPr lang="en-US" dirty="0"/>
              <a:t>Often meant to emphasize, provoke comparing/contrasting, etc.</a:t>
            </a:r>
          </a:p>
          <a:p>
            <a:r>
              <a:rPr lang="en-US" dirty="0"/>
              <a:t>Questions of structure/genre</a:t>
            </a:r>
          </a:p>
          <a:p>
            <a:pPr lvl="1"/>
            <a:r>
              <a:rPr lang="en-US" dirty="0"/>
              <a:t>Is there a story?  Chronology?  Sequence?</a:t>
            </a:r>
          </a:p>
          <a:p>
            <a:pPr lvl="1"/>
            <a:r>
              <a:rPr lang="en-US" dirty="0"/>
              <a:t>Is it a narrative?  Drama?  Unconnected poems?</a:t>
            </a:r>
          </a:p>
          <a:p>
            <a:pPr lvl="1"/>
            <a:r>
              <a:rPr lang="en-US" dirty="0"/>
              <a:t>“Two-person” or “three-person”?</a:t>
            </a:r>
          </a:p>
          <a:p>
            <a:r>
              <a:rPr lang="en-US" dirty="0"/>
              <a:t>Language:  Crude, Clinical, or … Consecrated?</a:t>
            </a:r>
          </a:p>
        </p:txBody>
      </p:sp>
      <p:sp>
        <p:nvSpPr>
          <p:cNvPr id="5" name="Title 1">
            <a:extLst>
              <a:ext uri="{FF2B5EF4-FFF2-40B4-BE49-F238E27FC236}">
                <a16:creationId xmlns:a16="http://schemas.microsoft.com/office/drawing/2014/main" xmlns="" id="{E25C0371-D9B4-CF42-5C3B-EBC8D321E24F}"/>
              </a:ext>
            </a:extLst>
          </p:cNvPr>
          <p:cNvSpPr txBox="1">
            <a:spLocks/>
          </p:cNvSpPr>
          <p:nvPr/>
        </p:nvSpPr>
        <p:spPr>
          <a:xfrm>
            <a:off x="4970362" y="484632"/>
            <a:ext cx="38862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a:t>Literary style</a:t>
            </a:r>
            <a:endParaRPr lang="en-US" dirty="0"/>
          </a:p>
        </p:txBody>
      </p:sp>
    </p:spTree>
    <p:extLst>
      <p:ext uri="{BB962C8B-B14F-4D97-AF65-F5344CB8AC3E}">
        <p14:creationId xmlns:p14="http://schemas.microsoft.com/office/powerpoint/2010/main" val="65402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33BAEE-716D-4717-9C35-755AE823A4DB}"/>
              </a:ext>
            </a:extLst>
          </p:cNvPr>
          <p:cNvSpPr>
            <a:spLocks noGrp="1"/>
          </p:cNvSpPr>
          <p:nvPr>
            <p:ph type="title"/>
          </p:nvPr>
        </p:nvSpPr>
        <p:spPr>
          <a:xfrm>
            <a:off x="685800" y="206338"/>
            <a:ext cx="7772400" cy="482776"/>
          </a:xfrm>
        </p:spPr>
        <p:txBody>
          <a:bodyPr>
            <a:normAutofit fontScale="90000"/>
          </a:bodyPr>
          <a:lstStyle/>
          <a:p>
            <a:pPr algn="ctr"/>
            <a:r>
              <a:rPr lang="en-US" dirty="0" err="1"/>
              <a:t>Informes</a:t>
            </a:r>
            <a:r>
              <a:rPr lang="en-US" dirty="0"/>
              <a:t> / Reports</a:t>
            </a:r>
          </a:p>
        </p:txBody>
      </p:sp>
      <p:graphicFrame>
        <p:nvGraphicFramePr>
          <p:cNvPr id="4" name="Table 4">
            <a:extLst>
              <a:ext uri="{FF2B5EF4-FFF2-40B4-BE49-F238E27FC236}">
                <a16:creationId xmlns:a16="http://schemas.microsoft.com/office/drawing/2014/main" xmlns="" id="{C809D8B1-EDE0-4DFE-BD45-A61FE6D0F0ED}"/>
              </a:ext>
            </a:extLst>
          </p:cNvPr>
          <p:cNvGraphicFramePr>
            <a:graphicFrameLocks noGrp="1"/>
          </p:cNvGraphicFramePr>
          <p:nvPr>
            <p:ph idx="1"/>
            <p:extLst/>
          </p:nvPr>
        </p:nvGraphicFramePr>
        <p:xfrm>
          <a:off x="583095" y="808382"/>
          <a:ext cx="7991062" cy="5714336"/>
        </p:xfrm>
        <a:graphic>
          <a:graphicData uri="http://schemas.openxmlformats.org/drawingml/2006/table">
            <a:tbl>
              <a:tblPr>
                <a:tableStyleId>{0505E3EF-67EA-436B-97B2-0124C06EBD24}</a:tableStyleId>
              </a:tblPr>
              <a:tblGrid>
                <a:gridCol w="3995531">
                  <a:extLst>
                    <a:ext uri="{9D8B030D-6E8A-4147-A177-3AD203B41FA5}">
                      <a16:colId xmlns:a16="http://schemas.microsoft.com/office/drawing/2014/main" xmlns="" val="30396514"/>
                    </a:ext>
                  </a:extLst>
                </a:gridCol>
                <a:gridCol w="3995531">
                  <a:extLst>
                    <a:ext uri="{9D8B030D-6E8A-4147-A177-3AD203B41FA5}">
                      <a16:colId xmlns:a16="http://schemas.microsoft.com/office/drawing/2014/main" xmlns="" val="3593492277"/>
                    </a:ext>
                  </a:extLst>
                </a:gridCol>
              </a:tblGrid>
              <a:tr h="531412">
                <a:tc>
                  <a:txBody>
                    <a:bodyPr/>
                    <a:lstStyle/>
                    <a:p>
                      <a:r>
                        <a:rPr lang="en-US" sz="1600" dirty="0" err="1"/>
                        <a:t>En</a:t>
                      </a:r>
                      <a:r>
                        <a:rPr lang="en-US" sz="1600" dirty="0"/>
                        <a:t> Gadi / </a:t>
                      </a:r>
                      <a:r>
                        <a:rPr lang="en-US" sz="1600" dirty="0" err="1"/>
                        <a:t>En</a:t>
                      </a:r>
                      <a:r>
                        <a:rPr lang="en-US" sz="1600" dirty="0"/>
                        <a:t> Gedi</a:t>
                      </a:r>
                    </a:p>
                    <a:p>
                      <a:r>
                        <a:rPr lang="en-US" sz="1000" dirty="0"/>
                        <a:t>1:14</a:t>
                      </a:r>
                    </a:p>
                  </a:txBody>
                  <a:tcPr/>
                </a:tc>
                <a:tc>
                  <a:txBody>
                    <a:bodyPr/>
                    <a:lstStyle/>
                    <a:p>
                      <a:r>
                        <a:rPr lang="en-US" sz="1600" dirty="0" err="1"/>
                        <a:t>Sarón</a:t>
                      </a:r>
                      <a:r>
                        <a:rPr lang="en-US" sz="1600" dirty="0"/>
                        <a:t>, Sharon</a:t>
                      </a:r>
                    </a:p>
                    <a:p>
                      <a:r>
                        <a:rPr lang="en-US" sz="1000" dirty="0"/>
                        <a:t>2:1</a:t>
                      </a:r>
                    </a:p>
                  </a:txBody>
                  <a:tcPr/>
                </a:tc>
                <a:extLst>
                  <a:ext uri="{0D108BD9-81ED-4DB2-BD59-A6C34878D82A}">
                    <a16:rowId xmlns:a16="http://schemas.microsoft.com/office/drawing/2014/main" xmlns="" val="3226088368"/>
                  </a:ext>
                </a:extLst>
              </a:tr>
              <a:tr h="531412">
                <a:tc>
                  <a:txBody>
                    <a:bodyPr/>
                    <a:lstStyle/>
                    <a:p>
                      <a:r>
                        <a:rPr lang="en-US" sz="1600" dirty="0" err="1"/>
                        <a:t>Líbano</a:t>
                      </a:r>
                      <a:r>
                        <a:rPr lang="en-US" sz="1600" dirty="0"/>
                        <a:t> / Lebanon</a:t>
                      </a:r>
                    </a:p>
                    <a:p>
                      <a:r>
                        <a:rPr lang="en-US" sz="1000" dirty="0"/>
                        <a:t>4:8</a:t>
                      </a:r>
                    </a:p>
                  </a:txBody>
                  <a:tcPr/>
                </a:tc>
                <a:tc>
                  <a:txBody>
                    <a:bodyPr/>
                    <a:lstStyle/>
                    <a:p>
                      <a:r>
                        <a:rPr lang="en-US" sz="1600" dirty="0" err="1"/>
                        <a:t>Amaná</a:t>
                      </a:r>
                      <a:r>
                        <a:rPr lang="en-US" sz="1600" dirty="0"/>
                        <a:t>, </a:t>
                      </a:r>
                      <a:r>
                        <a:rPr lang="en-US" sz="1600" dirty="0" err="1"/>
                        <a:t>Senir</a:t>
                      </a:r>
                      <a:r>
                        <a:rPr lang="en-US" sz="1600" dirty="0"/>
                        <a:t>, </a:t>
                      </a:r>
                      <a:r>
                        <a:rPr lang="en-US" sz="1600" dirty="0" err="1"/>
                        <a:t>Hermón</a:t>
                      </a:r>
                      <a:r>
                        <a:rPr lang="en-US" sz="1600" dirty="0"/>
                        <a:t> / Amana, </a:t>
                      </a:r>
                      <a:r>
                        <a:rPr lang="en-US" sz="1600" dirty="0" err="1"/>
                        <a:t>Senir</a:t>
                      </a:r>
                      <a:r>
                        <a:rPr lang="en-US" sz="1600" dirty="0"/>
                        <a:t>, Hermon</a:t>
                      </a:r>
                    </a:p>
                    <a:p>
                      <a:r>
                        <a:rPr lang="en-US" sz="1000" dirty="0"/>
                        <a:t>4:8</a:t>
                      </a:r>
                    </a:p>
                  </a:txBody>
                  <a:tcPr/>
                </a:tc>
                <a:extLst>
                  <a:ext uri="{0D108BD9-81ED-4DB2-BD59-A6C34878D82A}">
                    <a16:rowId xmlns:a16="http://schemas.microsoft.com/office/drawing/2014/main" xmlns="" val="79619855"/>
                  </a:ext>
                </a:extLst>
              </a:tr>
              <a:tr h="531412">
                <a:tc>
                  <a:txBody>
                    <a:bodyPr/>
                    <a:lstStyle/>
                    <a:p>
                      <a:r>
                        <a:rPr lang="en-US" sz="1600" dirty="0"/>
                        <a:t>Carmelo / Carmel</a:t>
                      </a:r>
                    </a:p>
                    <a:p>
                      <a:r>
                        <a:rPr lang="en-US" sz="1000" dirty="0"/>
                        <a:t>7:5</a:t>
                      </a:r>
                    </a:p>
                  </a:txBody>
                  <a:tcPr/>
                </a:tc>
                <a:tc>
                  <a:txBody>
                    <a:bodyPr/>
                    <a:lstStyle/>
                    <a:p>
                      <a:r>
                        <a:rPr lang="en-US" sz="1600" dirty="0" err="1"/>
                        <a:t>Galaad</a:t>
                      </a:r>
                      <a:r>
                        <a:rPr lang="en-US" sz="1600" dirty="0"/>
                        <a:t> / Gilead</a:t>
                      </a:r>
                    </a:p>
                    <a:p>
                      <a:r>
                        <a:rPr lang="en-US" sz="1000" dirty="0"/>
                        <a:t>4:1</a:t>
                      </a:r>
                    </a:p>
                  </a:txBody>
                  <a:tcPr/>
                </a:tc>
                <a:extLst>
                  <a:ext uri="{0D108BD9-81ED-4DB2-BD59-A6C34878D82A}">
                    <a16:rowId xmlns:a16="http://schemas.microsoft.com/office/drawing/2014/main" xmlns="" val="714023934"/>
                  </a:ext>
                </a:extLst>
              </a:tr>
              <a:tr h="531412">
                <a:tc>
                  <a:txBody>
                    <a:bodyPr/>
                    <a:lstStyle/>
                    <a:p>
                      <a:r>
                        <a:rPr lang="en-US" sz="1600" dirty="0" err="1"/>
                        <a:t>Tirsa</a:t>
                      </a:r>
                      <a:r>
                        <a:rPr lang="en-US" sz="1600" dirty="0"/>
                        <a:t> / Tirzah</a:t>
                      </a:r>
                    </a:p>
                    <a:p>
                      <a:r>
                        <a:rPr lang="en-US" sz="1000" dirty="0"/>
                        <a:t>6:4</a:t>
                      </a:r>
                    </a:p>
                  </a:txBody>
                  <a:tcPr/>
                </a:tc>
                <a:tc>
                  <a:txBody>
                    <a:bodyPr/>
                    <a:lstStyle/>
                    <a:p>
                      <a:r>
                        <a:rPr lang="en-US" sz="1600" dirty="0" err="1"/>
                        <a:t>Hesbón</a:t>
                      </a:r>
                      <a:r>
                        <a:rPr lang="en-US" sz="1600" dirty="0"/>
                        <a:t> / </a:t>
                      </a:r>
                      <a:r>
                        <a:rPr lang="en-US" sz="1600" dirty="0" err="1"/>
                        <a:t>Heshbon</a:t>
                      </a:r>
                      <a:endParaRPr lang="en-US" sz="1600" dirty="0"/>
                    </a:p>
                    <a:p>
                      <a:r>
                        <a:rPr lang="en-US" sz="1000" dirty="0"/>
                        <a:t>7:4</a:t>
                      </a:r>
                    </a:p>
                  </a:txBody>
                  <a:tcPr/>
                </a:tc>
                <a:extLst>
                  <a:ext uri="{0D108BD9-81ED-4DB2-BD59-A6C34878D82A}">
                    <a16:rowId xmlns:a16="http://schemas.microsoft.com/office/drawing/2014/main" xmlns="" val="1418423671"/>
                  </a:ext>
                </a:extLst>
              </a:tr>
              <a:tr h="531412">
                <a:tc>
                  <a:txBody>
                    <a:bodyPr/>
                    <a:lstStyle/>
                    <a:p>
                      <a:r>
                        <a:rPr lang="en-US" sz="1600" dirty="0"/>
                        <a:t>Baal </a:t>
                      </a:r>
                      <a:r>
                        <a:rPr lang="en-US" sz="1600" dirty="0" err="1"/>
                        <a:t>Hamón</a:t>
                      </a:r>
                      <a:r>
                        <a:rPr lang="en-US" sz="1600" dirty="0"/>
                        <a:t> / Baal Hamon</a:t>
                      </a:r>
                    </a:p>
                    <a:p>
                      <a:r>
                        <a:rPr lang="en-US" sz="1000" dirty="0"/>
                        <a:t>8:11</a:t>
                      </a:r>
                    </a:p>
                  </a:txBody>
                  <a:tcPr/>
                </a:tc>
                <a:tc>
                  <a:txBody>
                    <a:bodyPr/>
                    <a:lstStyle/>
                    <a:p>
                      <a:r>
                        <a:rPr lang="en-US" sz="1600" dirty="0" err="1"/>
                        <a:t>Huertos</a:t>
                      </a:r>
                      <a:r>
                        <a:rPr lang="en-US" sz="1600" dirty="0"/>
                        <a:t> y </a:t>
                      </a:r>
                      <a:r>
                        <a:rPr lang="en-US" sz="1600" dirty="0" err="1"/>
                        <a:t>viñas</a:t>
                      </a:r>
                      <a:r>
                        <a:rPr lang="en-US" sz="1600" dirty="0"/>
                        <a:t> / Gardens and vineyards</a:t>
                      </a:r>
                    </a:p>
                    <a:p>
                      <a:r>
                        <a:rPr lang="en-US" sz="1000" dirty="0" err="1"/>
                        <a:t>Ejemplos</a:t>
                      </a:r>
                      <a:r>
                        <a:rPr lang="en-US" sz="1000" dirty="0"/>
                        <a:t> / examples: 1:6, 7:12, 8:11</a:t>
                      </a:r>
                    </a:p>
                  </a:txBody>
                  <a:tcPr/>
                </a:tc>
                <a:extLst>
                  <a:ext uri="{0D108BD9-81ED-4DB2-BD59-A6C34878D82A}">
                    <a16:rowId xmlns:a16="http://schemas.microsoft.com/office/drawing/2014/main" xmlns="" val="4037083893"/>
                  </a:ext>
                </a:extLst>
              </a:tr>
              <a:tr h="531412">
                <a:tc>
                  <a:txBody>
                    <a:bodyPr/>
                    <a:lstStyle/>
                    <a:p>
                      <a:r>
                        <a:rPr lang="en-US" sz="1600" dirty="0" err="1"/>
                        <a:t>Gacelas</a:t>
                      </a:r>
                      <a:r>
                        <a:rPr lang="en-US" sz="1600" dirty="0"/>
                        <a:t>, </a:t>
                      </a:r>
                      <a:r>
                        <a:rPr lang="en-US" sz="1600" dirty="0" err="1"/>
                        <a:t>ciervas</a:t>
                      </a:r>
                      <a:r>
                        <a:rPr lang="en-US" sz="1600" dirty="0"/>
                        <a:t>, </a:t>
                      </a:r>
                      <a:r>
                        <a:rPr lang="en-US" sz="1600" dirty="0" err="1"/>
                        <a:t>corzos</a:t>
                      </a:r>
                      <a:r>
                        <a:rPr lang="en-US" sz="1600" dirty="0"/>
                        <a:t>, </a:t>
                      </a:r>
                      <a:r>
                        <a:rPr lang="en-US" sz="1600" dirty="0" err="1"/>
                        <a:t>cervatillos</a:t>
                      </a:r>
                      <a:r>
                        <a:rPr lang="en-US" sz="1600" dirty="0"/>
                        <a:t> / Gazelles, Does, Stags, Fawns</a:t>
                      </a:r>
                    </a:p>
                    <a:p>
                      <a:r>
                        <a:rPr lang="en-US" sz="1000" dirty="0" err="1"/>
                        <a:t>Ejemplos</a:t>
                      </a:r>
                      <a:r>
                        <a:rPr lang="en-US" sz="1000" dirty="0"/>
                        <a:t> / examples: 2:9, 2:17, 4:5</a:t>
                      </a:r>
                    </a:p>
                  </a:txBody>
                  <a:tcPr/>
                </a:tc>
                <a:tc>
                  <a:txBody>
                    <a:bodyPr/>
                    <a:lstStyle/>
                    <a:p>
                      <a:r>
                        <a:rPr lang="en-US" sz="1600" dirty="0" err="1"/>
                        <a:t>Lirios</a:t>
                      </a:r>
                      <a:r>
                        <a:rPr lang="en-US" sz="1600" dirty="0"/>
                        <a:t> (“del </a:t>
                      </a:r>
                      <a:r>
                        <a:rPr lang="en-US" sz="1600" dirty="0" err="1"/>
                        <a:t>valle</a:t>
                      </a:r>
                      <a:r>
                        <a:rPr lang="en-US" sz="1600" dirty="0"/>
                        <a:t>”) / Lilies (“of the valley”)</a:t>
                      </a:r>
                    </a:p>
                    <a:p>
                      <a:r>
                        <a:rPr lang="en-US" sz="1000" dirty="0" err="1"/>
                        <a:t>Ejemplos</a:t>
                      </a:r>
                      <a:r>
                        <a:rPr lang="en-US" sz="1000" dirty="0"/>
                        <a:t> / examples: 2:1, 6:2</a:t>
                      </a:r>
                    </a:p>
                  </a:txBody>
                  <a:tcPr/>
                </a:tc>
                <a:extLst>
                  <a:ext uri="{0D108BD9-81ED-4DB2-BD59-A6C34878D82A}">
                    <a16:rowId xmlns:a16="http://schemas.microsoft.com/office/drawing/2014/main" xmlns="" val="448865051"/>
                  </a:ext>
                </a:extLst>
              </a:tr>
              <a:tr h="531412">
                <a:tc>
                  <a:txBody>
                    <a:bodyPr/>
                    <a:lstStyle/>
                    <a:p>
                      <a:r>
                        <a:rPr lang="en-US" sz="1600" dirty="0" err="1"/>
                        <a:t>Granadas</a:t>
                      </a:r>
                      <a:r>
                        <a:rPr lang="en-US" sz="1600" dirty="0"/>
                        <a:t> / Pomegranates</a:t>
                      </a:r>
                    </a:p>
                    <a:p>
                      <a:r>
                        <a:rPr lang="en-US" sz="1000" dirty="0"/>
                        <a:t>Examples: 4:13, 6:7</a:t>
                      </a:r>
                    </a:p>
                  </a:txBody>
                  <a:tcPr/>
                </a:tc>
                <a:tc>
                  <a:txBody>
                    <a:bodyPr/>
                    <a:lstStyle/>
                    <a:p>
                      <a:r>
                        <a:rPr lang="en-US" sz="1600" dirty="0" err="1"/>
                        <a:t>Mandrágoras</a:t>
                      </a:r>
                      <a:r>
                        <a:rPr lang="en-US" sz="1600" dirty="0"/>
                        <a:t> / Mandrakes</a:t>
                      </a:r>
                    </a:p>
                    <a:p>
                      <a:r>
                        <a:rPr lang="en-US" sz="1000" dirty="0"/>
                        <a:t>7:13</a:t>
                      </a:r>
                    </a:p>
                  </a:txBody>
                  <a:tcPr/>
                </a:tc>
                <a:extLst>
                  <a:ext uri="{0D108BD9-81ED-4DB2-BD59-A6C34878D82A}">
                    <a16:rowId xmlns:a16="http://schemas.microsoft.com/office/drawing/2014/main" xmlns="" val="3226051539"/>
                  </a:ext>
                </a:extLst>
              </a:tr>
              <a:tr h="531412">
                <a:tc>
                  <a:txBody>
                    <a:bodyPr/>
                    <a:lstStyle/>
                    <a:p>
                      <a:r>
                        <a:rPr lang="en-US" sz="1600" dirty="0" err="1"/>
                        <a:t>Alheña</a:t>
                      </a:r>
                      <a:r>
                        <a:rPr lang="en-US" sz="1600" dirty="0"/>
                        <a:t> / Henna</a:t>
                      </a:r>
                    </a:p>
                    <a:p>
                      <a:r>
                        <a:rPr lang="en-US" sz="1000" dirty="0"/>
                        <a:t>1:14</a:t>
                      </a:r>
                    </a:p>
                  </a:txBody>
                  <a:tcPr/>
                </a:tc>
                <a:tc>
                  <a:txBody>
                    <a:bodyPr/>
                    <a:lstStyle/>
                    <a:p>
                      <a:r>
                        <a:rPr lang="en-US" sz="1600" dirty="0" err="1"/>
                        <a:t>Higos</a:t>
                      </a:r>
                      <a:r>
                        <a:rPr lang="en-US" sz="1600" dirty="0"/>
                        <a:t> / Figs</a:t>
                      </a:r>
                    </a:p>
                    <a:p>
                      <a:r>
                        <a:rPr lang="en-US" sz="1000" dirty="0"/>
                        <a:t>2:13</a:t>
                      </a:r>
                    </a:p>
                  </a:txBody>
                  <a:tcPr/>
                </a:tc>
                <a:extLst>
                  <a:ext uri="{0D108BD9-81ED-4DB2-BD59-A6C34878D82A}">
                    <a16:rowId xmlns:a16="http://schemas.microsoft.com/office/drawing/2014/main" xmlns="" val="3280234251"/>
                  </a:ext>
                </a:extLst>
              </a:tr>
              <a:tr h="531412">
                <a:tc>
                  <a:txBody>
                    <a:bodyPr/>
                    <a:lstStyle/>
                    <a:p>
                      <a:r>
                        <a:rPr lang="en-US" sz="1600" dirty="0" err="1"/>
                        <a:t>Palmeras</a:t>
                      </a:r>
                      <a:r>
                        <a:rPr lang="en-US" sz="1600" dirty="0"/>
                        <a:t> / Palm</a:t>
                      </a:r>
                    </a:p>
                    <a:p>
                      <a:r>
                        <a:rPr lang="en-US" sz="1000" dirty="0"/>
                        <a:t>7:7-8</a:t>
                      </a:r>
                    </a:p>
                  </a:txBody>
                  <a:tcPr/>
                </a:tc>
                <a:tc>
                  <a:txBody>
                    <a:bodyPr/>
                    <a:lstStyle/>
                    <a:p>
                      <a:r>
                        <a:rPr lang="en-US" sz="1600" dirty="0"/>
                        <a:t>Manzanas / Apples</a:t>
                      </a:r>
                    </a:p>
                    <a:p>
                      <a:r>
                        <a:rPr lang="en-US" sz="1000" dirty="0"/>
                        <a:t>2:3</a:t>
                      </a:r>
                    </a:p>
                  </a:txBody>
                  <a:tcPr/>
                </a:tc>
                <a:extLst>
                  <a:ext uri="{0D108BD9-81ED-4DB2-BD59-A6C34878D82A}">
                    <a16:rowId xmlns:a16="http://schemas.microsoft.com/office/drawing/2014/main" xmlns="" val="3671596231"/>
                  </a:ext>
                </a:extLst>
              </a:tr>
              <a:tr h="531412">
                <a:tc>
                  <a:txBody>
                    <a:bodyPr/>
                    <a:lstStyle/>
                    <a:p>
                      <a:r>
                        <a:rPr lang="en-US" sz="1600" dirty="0" err="1"/>
                        <a:t>Especias</a:t>
                      </a:r>
                      <a:r>
                        <a:rPr lang="en-US" sz="1600" dirty="0"/>
                        <a:t>, esp. </a:t>
                      </a:r>
                      <a:r>
                        <a:rPr lang="en-US" sz="1600" dirty="0" err="1"/>
                        <a:t>mirra</a:t>
                      </a:r>
                      <a:r>
                        <a:rPr lang="en-US" sz="1600" dirty="0"/>
                        <a:t> / Spices, esp. myrrh</a:t>
                      </a:r>
                    </a:p>
                    <a:p>
                      <a:r>
                        <a:rPr lang="en-US" sz="1000" dirty="0" err="1"/>
                        <a:t>Ejemplos</a:t>
                      </a:r>
                      <a:r>
                        <a:rPr lang="en-US" sz="1000" dirty="0"/>
                        <a:t> / examples: 1:13, 4:6, 4:13-14, 5:5</a:t>
                      </a:r>
                    </a:p>
                  </a:txBody>
                  <a:tcPr/>
                </a:tc>
                <a:tc>
                  <a:txBody>
                    <a:bodyPr/>
                    <a:lstStyle/>
                    <a:p>
                      <a:r>
                        <a:rPr lang="en-US" sz="1600" dirty="0" err="1"/>
                        <a:t>Esponsales</a:t>
                      </a:r>
                      <a:r>
                        <a:rPr lang="en-US" sz="1600" dirty="0"/>
                        <a:t> </a:t>
                      </a:r>
                      <a:r>
                        <a:rPr lang="en-US" sz="1600" dirty="0" err="1"/>
                        <a:t>judíos</a:t>
                      </a:r>
                      <a:r>
                        <a:rPr lang="en-US" sz="1600" dirty="0"/>
                        <a:t> / Jewish Betrothal</a:t>
                      </a:r>
                    </a:p>
                    <a:p>
                      <a:endParaRPr lang="en-US" sz="1000" dirty="0"/>
                    </a:p>
                  </a:txBody>
                  <a:tcPr/>
                </a:tc>
                <a:extLst>
                  <a:ext uri="{0D108BD9-81ED-4DB2-BD59-A6C34878D82A}">
                    <a16:rowId xmlns:a16="http://schemas.microsoft.com/office/drawing/2014/main" xmlns="" val="2941272401"/>
                  </a:ext>
                </a:extLst>
              </a:tr>
            </a:tbl>
          </a:graphicData>
        </a:graphic>
      </p:graphicFrame>
    </p:spTree>
    <p:extLst>
      <p:ext uri="{BB962C8B-B14F-4D97-AF65-F5344CB8AC3E}">
        <p14:creationId xmlns:p14="http://schemas.microsoft.com/office/powerpoint/2010/main" val="7406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694D3C-A172-4D8F-85DC-6FBC149E8A1F}"/>
              </a:ext>
            </a:extLst>
          </p:cNvPr>
          <p:cNvSpPr>
            <a:spLocks noGrp="1"/>
          </p:cNvSpPr>
          <p:nvPr>
            <p:ph type="title"/>
          </p:nvPr>
        </p:nvSpPr>
        <p:spPr/>
        <p:txBody>
          <a:bodyPr/>
          <a:lstStyle/>
          <a:p>
            <a:r>
              <a:rPr lang="en-US" dirty="0"/>
              <a:t>la </a:t>
            </a:r>
            <a:r>
              <a:rPr lang="en-US" dirty="0" err="1"/>
              <a:t>próxima</a:t>
            </a:r>
            <a:r>
              <a:rPr lang="en-US" dirty="0"/>
              <a:t> </a:t>
            </a:r>
            <a:r>
              <a:rPr lang="en-US" dirty="0" err="1"/>
              <a:t>vez</a:t>
            </a:r>
            <a:r>
              <a:rPr lang="en-US" dirty="0"/>
              <a:t>…</a:t>
            </a:r>
            <a:br>
              <a:rPr lang="en-US" dirty="0"/>
            </a:br>
            <a:r>
              <a:rPr lang="en-US" dirty="0"/>
              <a:t>Next time…</a:t>
            </a:r>
          </a:p>
        </p:txBody>
      </p:sp>
      <p:sp>
        <p:nvSpPr>
          <p:cNvPr id="3" name="Text Placeholder 2">
            <a:extLst>
              <a:ext uri="{FF2B5EF4-FFF2-40B4-BE49-F238E27FC236}">
                <a16:creationId xmlns:a16="http://schemas.microsoft.com/office/drawing/2014/main" xmlns="" id="{9FA12B3D-6AAC-4A64-98F6-088076753787}"/>
              </a:ext>
            </a:extLst>
          </p:cNvPr>
          <p:cNvSpPr>
            <a:spLocks noGrp="1"/>
          </p:cNvSpPr>
          <p:nvPr>
            <p:ph type="body" idx="1"/>
          </p:nvPr>
        </p:nvSpPr>
        <p:spPr/>
        <p:txBody>
          <a:bodyPr>
            <a:normAutofit/>
          </a:bodyPr>
          <a:lstStyle/>
          <a:p>
            <a:r>
              <a:rPr lang="en-US" sz="2400" dirty="0" err="1"/>
              <a:t>Cantares</a:t>
            </a:r>
            <a:r>
              <a:rPr lang="en-US" sz="2400" dirty="0"/>
              <a:t> 1:2-8, </a:t>
            </a:r>
            <a:r>
              <a:rPr lang="en-US" sz="2400" dirty="0" err="1"/>
              <a:t>Carácter</a:t>
            </a:r>
            <a:r>
              <a:rPr lang="en-US" sz="2400" dirty="0"/>
              <a:t> y </a:t>
            </a:r>
            <a:r>
              <a:rPr lang="en-US" sz="2400" dirty="0" err="1"/>
              <a:t>Belleza</a:t>
            </a:r>
            <a:endParaRPr lang="en-US" sz="2400" dirty="0"/>
          </a:p>
          <a:p>
            <a:r>
              <a:rPr lang="en-US" sz="2400" dirty="0"/>
              <a:t>Song 1:2-8, Character and Beauty</a:t>
            </a:r>
          </a:p>
        </p:txBody>
      </p:sp>
    </p:spTree>
    <p:extLst>
      <p:ext uri="{BB962C8B-B14F-4D97-AF65-F5344CB8AC3E}">
        <p14:creationId xmlns:p14="http://schemas.microsoft.com/office/powerpoint/2010/main" val="386464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33BAEE-716D-4717-9C35-755AE823A4DB}"/>
              </a:ext>
            </a:extLst>
          </p:cNvPr>
          <p:cNvSpPr>
            <a:spLocks noGrp="1"/>
          </p:cNvSpPr>
          <p:nvPr>
            <p:ph type="title"/>
          </p:nvPr>
        </p:nvSpPr>
        <p:spPr>
          <a:xfrm>
            <a:off x="685800" y="90017"/>
            <a:ext cx="7772400" cy="482776"/>
          </a:xfrm>
        </p:spPr>
        <p:txBody>
          <a:bodyPr>
            <a:noAutofit/>
          </a:bodyPr>
          <a:lstStyle/>
          <a:p>
            <a:pPr algn="ctr"/>
            <a:r>
              <a:rPr lang="en-US" sz="2000" dirty="0"/>
              <a:t>R. Davidson, “The Literary Structure of the song of songs </a:t>
            </a:r>
            <a:r>
              <a:rPr lang="en-US" sz="2000" dirty="0" err="1"/>
              <a:t>redivivus</a:t>
            </a:r>
            <a:r>
              <a:rPr lang="en-US" sz="2000" dirty="0" smtClean="0"/>
              <a:t>”</a:t>
            </a:r>
            <a:br>
              <a:rPr lang="en-US" sz="2000" dirty="0" smtClean="0"/>
            </a:br>
            <a:r>
              <a:rPr lang="en-US" sz="2000" dirty="0" smtClean="0">
                <a:solidFill>
                  <a:srgbClr val="C00000"/>
                </a:solidFill>
              </a:rPr>
              <a:t>R. DAVIDSON, “LA ESTRUCTURA LITERARIA DEL CANTAR DE CANTARES REDIVIVUS”</a:t>
            </a:r>
            <a:endParaRPr lang="en-US" sz="2000" dirty="0">
              <a:solidFill>
                <a:srgbClr val="C00000"/>
              </a:solidFill>
            </a:endParaRPr>
          </a:p>
        </p:txBody>
      </p:sp>
      <p:graphicFrame>
        <p:nvGraphicFramePr>
          <p:cNvPr id="4" name="Table 4">
            <a:extLst>
              <a:ext uri="{FF2B5EF4-FFF2-40B4-BE49-F238E27FC236}">
                <a16:creationId xmlns="" xmlns:a16="http://schemas.microsoft.com/office/drawing/2014/main" id="{C809D8B1-EDE0-4DFE-BD45-A61FE6D0F0ED}"/>
              </a:ext>
            </a:extLst>
          </p:cNvPr>
          <p:cNvGraphicFramePr>
            <a:graphicFrameLocks noGrp="1"/>
          </p:cNvGraphicFramePr>
          <p:nvPr>
            <p:ph idx="1"/>
          </p:nvPr>
        </p:nvGraphicFramePr>
        <p:xfrm>
          <a:off x="526359" y="615981"/>
          <a:ext cx="8091282" cy="5543826"/>
        </p:xfrm>
        <a:graphic>
          <a:graphicData uri="http://schemas.openxmlformats.org/drawingml/2006/table">
            <a:tbl>
              <a:tblPr>
                <a:tableStyleId>{0505E3EF-67EA-436B-97B2-0124C06EBD24}</a:tableStyleId>
              </a:tblPr>
              <a:tblGrid>
                <a:gridCol w="4045641">
                  <a:extLst>
                    <a:ext uri="{9D8B030D-6E8A-4147-A177-3AD203B41FA5}">
                      <a16:colId xmlns="" xmlns:a16="http://schemas.microsoft.com/office/drawing/2014/main" val="30396514"/>
                    </a:ext>
                  </a:extLst>
                </a:gridCol>
                <a:gridCol w="4045641">
                  <a:extLst>
                    <a:ext uri="{9D8B030D-6E8A-4147-A177-3AD203B41FA5}">
                      <a16:colId xmlns="" xmlns:a16="http://schemas.microsoft.com/office/drawing/2014/main" val="3593492277"/>
                    </a:ext>
                  </a:extLst>
                </a:gridCol>
              </a:tblGrid>
              <a:tr h="485913">
                <a:tc>
                  <a:txBody>
                    <a:bodyPr/>
                    <a:lstStyle/>
                    <a:p>
                      <a:r>
                        <a:rPr lang="en-US" sz="1200" dirty="0"/>
                        <a:t>1:2-7</a:t>
                      </a:r>
                    </a:p>
                    <a:p>
                      <a:r>
                        <a:rPr lang="en-US" sz="1200" dirty="0"/>
                        <a:t>“Solomon</a:t>
                      </a:r>
                      <a:r>
                        <a:rPr lang="en-US" sz="1200" dirty="0" smtClean="0"/>
                        <a:t>” /</a:t>
                      </a:r>
                      <a:r>
                        <a:rPr lang="en-US" sz="1200" baseline="0" dirty="0" smtClean="0"/>
                        <a:t> </a:t>
                      </a:r>
                      <a:r>
                        <a:rPr lang="en-US" sz="1200" baseline="0" dirty="0" smtClean="0">
                          <a:solidFill>
                            <a:srgbClr val="C00000"/>
                          </a:solidFill>
                        </a:rPr>
                        <a:t>“</a:t>
                      </a:r>
                      <a:r>
                        <a:rPr lang="en-US" sz="1200" baseline="0" dirty="0" err="1" smtClean="0">
                          <a:solidFill>
                            <a:srgbClr val="C00000"/>
                          </a:solidFill>
                        </a:rPr>
                        <a:t>Salomón</a:t>
                      </a:r>
                      <a:r>
                        <a:rPr lang="en-US" sz="1200" baseline="0" dirty="0" smtClean="0">
                          <a:solidFill>
                            <a:srgbClr val="C00000"/>
                          </a:solidFill>
                        </a:rPr>
                        <a:t>”</a:t>
                      </a:r>
                      <a:endParaRPr lang="en-US" sz="1200" dirty="0">
                        <a:solidFill>
                          <a:srgbClr val="C00000"/>
                        </a:solidFill>
                      </a:endParaRPr>
                    </a:p>
                    <a:p>
                      <a:r>
                        <a:rPr lang="en-US" sz="1200" dirty="0"/>
                        <a:t>“my own vineyard</a:t>
                      </a:r>
                      <a:r>
                        <a:rPr lang="en-US" sz="1200" dirty="0" smtClean="0"/>
                        <a:t>”* / </a:t>
                      </a:r>
                      <a:r>
                        <a:rPr lang="en-US" sz="1200" dirty="0" smtClean="0">
                          <a:solidFill>
                            <a:srgbClr val="C00000"/>
                          </a:solidFill>
                        </a:rPr>
                        <a:t>“mi </a:t>
                      </a:r>
                      <a:r>
                        <a:rPr lang="en-US" sz="1200" dirty="0" err="1" smtClean="0">
                          <a:solidFill>
                            <a:srgbClr val="C00000"/>
                          </a:solidFill>
                        </a:rPr>
                        <a:t>propia</a:t>
                      </a:r>
                      <a:r>
                        <a:rPr lang="en-US" sz="1200" baseline="0" dirty="0" smtClean="0">
                          <a:solidFill>
                            <a:srgbClr val="C00000"/>
                          </a:solidFill>
                        </a:rPr>
                        <a:t> </a:t>
                      </a:r>
                      <a:r>
                        <a:rPr lang="en-US" sz="1200" baseline="0" dirty="0" err="1" smtClean="0">
                          <a:solidFill>
                            <a:srgbClr val="C00000"/>
                          </a:solidFill>
                        </a:rPr>
                        <a:t>viña</a:t>
                      </a:r>
                      <a:r>
                        <a:rPr lang="en-US" sz="1200" baseline="0" dirty="0" smtClean="0">
                          <a:solidFill>
                            <a:srgbClr val="C00000"/>
                          </a:solidFill>
                        </a:rPr>
                        <a:t>”</a:t>
                      </a:r>
                      <a:endParaRPr lang="en-US" sz="1200" dirty="0">
                        <a:solidFill>
                          <a:srgbClr val="C00000"/>
                        </a:solidFill>
                      </a:endParaRPr>
                    </a:p>
                    <a:p>
                      <a:r>
                        <a:rPr lang="en-US" sz="1200" dirty="0"/>
                        <a:t>“keeper/keep</a:t>
                      </a:r>
                      <a:r>
                        <a:rPr lang="en-US" sz="1200" dirty="0" smtClean="0"/>
                        <a:t>”* / </a:t>
                      </a:r>
                      <a:r>
                        <a:rPr lang="en-US" sz="1200" dirty="0" smtClean="0">
                          <a:solidFill>
                            <a:srgbClr val="C00000"/>
                          </a:solidFill>
                        </a:rPr>
                        <a:t>“</a:t>
                      </a:r>
                      <a:r>
                        <a:rPr lang="en-US" sz="1200" dirty="0" err="1" smtClean="0">
                          <a:solidFill>
                            <a:srgbClr val="C00000"/>
                          </a:solidFill>
                        </a:rPr>
                        <a:t>guardar</a:t>
                      </a:r>
                      <a:r>
                        <a:rPr lang="en-US" sz="1200" dirty="0" smtClean="0">
                          <a:solidFill>
                            <a:srgbClr val="C00000"/>
                          </a:solidFill>
                        </a:rPr>
                        <a:t>/</a:t>
                      </a:r>
                      <a:r>
                        <a:rPr lang="en-US" sz="1200" baseline="0" dirty="0" err="1" smtClean="0">
                          <a:solidFill>
                            <a:srgbClr val="C00000"/>
                          </a:solidFill>
                        </a:rPr>
                        <a:t>guardé</a:t>
                      </a:r>
                      <a:r>
                        <a:rPr lang="en-US" sz="1200" baseline="0" dirty="0" smtClean="0">
                          <a:solidFill>
                            <a:srgbClr val="C00000"/>
                          </a:solidFill>
                        </a:rPr>
                        <a:t>”</a:t>
                      </a:r>
                      <a:endParaRPr lang="en-US" sz="1200" dirty="0">
                        <a:solidFill>
                          <a:srgbClr val="C00000"/>
                        </a:solidFill>
                      </a:endParaRPr>
                    </a:p>
                    <a:p>
                      <a:r>
                        <a:rPr lang="en-US" sz="1200" dirty="0"/>
                        <a:t>“companions</a:t>
                      </a:r>
                      <a:r>
                        <a:rPr lang="en-US" sz="1200" dirty="0" smtClean="0"/>
                        <a:t>”* / </a:t>
                      </a:r>
                      <a:r>
                        <a:rPr lang="en-US" sz="1200" dirty="0" smtClean="0">
                          <a:solidFill>
                            <a:srgbClr val="C00000"/>
                          </a:solidFill>
                        </a:rPr>
                        <a:t>“</a:t>
                      </a:r>
                      <a:r>
                        <a:rPr lang="en-US" sz="1200" dirty="0" err="1" smtClean="0">
                          <a:solidFill>
                            <a:srgbClr val="C00000"/>
                          </a:solidFill>
                        </a:rPr>
                        <a:t>compañeros</a:t>
                      </a:r>
                      <a:r>
                        <a:rPr lang="en-US" sz="1200" dirty="0" smtClean="0">
                          <a:solidFill>
                            <a:srgbClr val="C00000"/>
                          </a:solidFill>
                        </a:rPr>
                        <a:t>”</a:t>
                      </a:r>
                      <a:endParaRPr lang="en-US" sz="1200" dirty="0">
                        <a:solidFill>
                          <a:srgbClr val="C00000"/>
                        </a:solidFill>
                      </a:endParaRPr>
                    </a:p>
                    <a:p>
                      <a:r>
                        <a:rPr lang="en-US" sz="1200" dirty="0"/>
                        <a:t>“let us haste</a:t>
                      </a:r>
                      <a:r>
                        <a:rPr lang="en-US" sz="1200" dirty="0" smtClean="0"/>
                        <a:t>” / </a:t>
                      </a:r>
                      <a:r>
                        <a:rPr lang="en-US" sz="1200" dirty="0" smtClean="0">
                          <a:solidFill>
                            <a:srgbClr val="C00000"/>
                          </a:solidFill>
                        </a:rPr>
                        <a:t>“</a:t>
                      </a:r>
                      <a:r>
                        <a:rPr lang="en-US" sz="1200" dirty="0" err="1" smtClean="0">
                          <a:solidFill>
                            <a:srgbClr val="C00000"/>
                          </a:solidFill>
                        </a:rPr>
                        <a:t>corramos</a:t>
                      </a:r>
                      <a:r>
                        <a:rPr lang="en-US" sz="1200" dirty="0" smtClean="0">
                          <a:solidFill>
                            <a:srgbClr val="C00000"/>
                          </a:solidFill>
                        </a:rPr>
                        <a:t>”</a:t>
                      </a:r>
                      <a:endParaRPr lang="en-US" sz="1200" dirty="0">
                        <a:solidFill>
                          <a:srgbClr val="C00000"/>
                        </a:solidFill>
                      </a:endParaRPr>
                    </a:p>
                  </a:txBody>
                  <a:tcPr/>
                </a:tc>
                <a:tc>
                  <a:txBody>
                    <a:bodyPr/>
                    <a:lstStyle/>
                    <a:p>
                      <a:r>
                        <a:rPr lang="en-US" sz="1200" dirty="0"/>
                        <a:t>8:12-14</a:t>
                      </a:r>
                    </a:p>
                    <a:p>
                      <a:r>
                        <a:rPr lang="en-US" sz="1200" dirty="0"/>
                        <a:t>“Solomon</a:t>
                      </a:r>
                      <a:r>
                        <a:rPr lang="en-US" sz="1200" dirty="0" smtClean="0"/>
                        <a:t>” / </a:t>
                      </a:r>
                      <a:r>
                        <a:rPr lang="en-US" sz="1200" dirty="0" smtClean="0">
                          <a:solidFill>
                            <a:srgbClr val="C00000"/>
                          </a:solidFill>
                        </a:rPr>
                        <a:t>“</a:t>
                      </a:r>
                      <a:r>
                        <a:rPr lang="en-US" sz="1200" dirty="0" err="1" smtClean="0">
                          <a:solidFill>
                            <a:srgbClr val="C00000"/>
                          </a:solidFill>
                        </a:rPr>
                        <a:t>Salomón</a:t>
                      </a:r>
                      <a:r>
                        <a:rPr lang="en-US" sz="1200" dirty="0" smtClean="0">
                          <a:solidFill>
                            <a:srgbClr val="C00000"/>
                          </a:solidFill>
                        </a:rPr>
                        <a:t>”</a:t>
                      </a:r>
                      <a:endParaRPr lang="en-US" sz="1200" dirty="0">
                        <a:solidFill>
                          <a:srgbClr val="C00000"/>
                        </a:solidFill>
                      </a:endParaRPr>
                    </a:p>
                    <a:p>
                      <a:r>
                        <a:rPr lang="en-US" sz="1200" dirty="0"/>
                        <a:t>“my own vineyard</a:t>
                      </a:r>
                      <a:r>
                        <a:rPr lang="en-US" sz="1200" dirty="0" smtClean="0"/>
                        <a:t>”* / </a:t>
                      </a:r>
                      <a:r>
                        <a:rPr lang="en-US" sz="1200" dirty="0" smtClean="0">
                          <a:solidFill>
                            <a:srgbClr val="C00000"/>
                          </a:solidFill>
                        </a:rPr>
                        <a:t>“</a:t>
                      </a:r>
                      <a:r>
                        <a:rPr lang="en-US" sz="1200" dirty="0" err="1" smtClean="0">
                          <a:solidFill>
                            <a:srgbClr val="C00000"/>
                          </a:solidFill>
                        </a:rPr>
                        <a:t>Mi</a:t>
                      </a:r>
                      <a:r>
                        <a:rPr lang="en-US" sz="1200" dirty="0" smtClean="0">
                          <a:solidFill>
                            <a:srgbClr val="C00000"/>
                          </a:solidFill>
                        </a:rPr>
                        <a:t> </a:t>
                      </a:r>
                      <a:r>
                        <a:rPr lang="en-US" sz="1200" dirty="0" err="1" smtClean="0">
                          <a:solidFill>
                            <a:srgbClr val="C00000"/>
                          </a:solidFill>
                        </a:rPr>
                        <a:t>viña</a:t>
                      </a:r>
                      <a:r>
                        <a:rPr lang="en-US" sz="1200" dirty="0" smtClean="0">
                          <a:solidFill>
                            <a:srgbClr val="C00000"/>
                          </a:solidFill>
                        </a:rPr>
                        <a:t>, que </a:t>
                      </a:r>
                      <a:r>
                        <a:rPr lang="en-US" sz="1200" dirty="0" err="1" smtClean="0">
                          <a:solidFill>
                            <a:srgbClr val="C00000"/>
                          </a:solidFill>
                        </a:rPr>
                        <a:t>es</a:t>
                      </a:r>
                      <a:r>
                        <a:rPr lang="en-US" sz="1200" dirty="0" smtClean="0">
                          <a:solidFill>
                            <a:srgbClr val="C00000"/>
                          </a:solidFill>
                        </a:rPr>
                        <a:t> </a:t>
                      </a:r>
                      <a:r>
                        <a:rPr lang="en-US" sz="1200" dirty="0" err="1" smtClean="0">
                          <a:solidFill>
                            <a:srgbClr val="C00000"/>
                          </a:solidFill>
                        </a:rPr>
                        <a:t>mía</a:t>
                      </a:r>
                      <a:r>
                        <a:rPr lang="en-US" sz="1200" dirty="0" smtClean="0">
                          <a:solidFill>
                            <a:srgbClr val="C00000"/>
                          </a:solidFill>
                        </a:rPr>
                        <a:t>”</a:t>
                      </a:r>
                      <a:endParaRPr lang="en-US" sz="1200" dirty="0">
                        <a:solidFill>
                          <a:srgbClr val="C00000"/>
                        </a:solidFill>
                      </a:endParaRPr>
                    </a:p>
                    <a:p>
                      <a:r>
                        <a:rPr lang="en-US" sz="1200" dirty="0"/>
                        <a:t>“keeper/keep</a:t>
                      </a:r>
                      <a:r>
                        <a:rPr lang="en-US" sz="1200" dirty="0" smtClean="0"/>
                        <a:t>”* / </a:t>
                      </a:r>
                      <a:r>
                        <a:rPr lang="en-US" sz="1200" dirty="0" smtClean="0">
                          <a:solidFill>
                            <a:srgbClr val="C00000"/>
                          </a:solidFill>
                        </a:rPr>
                        <a:t>“</a:t>
                      </a:r>
                      <a:r>
                        <a:rPr lang="en-US" sz="1200" dirty="0" err="1" smtClean="0">
                          <a:solidFill>
                            <a:srgbClr val="C00000"/>
                          </a:solidFill>
                        </a:rPr>
                        <a:t>guardas</a:t>
                      </a:r>
                      <a:r>
                        <a:rPr lang="en-US" sz="1200" dirty="0" smtClean="0">
                          <a:solidFill>
                            <a:srgbClr val="C00000"/>
                          </a:solidFill>
                        </a:rPr>
                        <a:t>/</a:t>
                      </a:r>
                      <a:r>
                        <a:rPr lang="en-US" sz="1200" dirty="0" err="1" smtClean="0">
                          <a:solidFill>
                            <a:srgbClr val="C00000"/>
                          </a:solidFill>
                        </a:rPr>
                        <a:t>guardan</a:t>
                      </a:r>
                      <a:r>
                        <a:rPr lang="en-US" sz="1200" dirty="0" smtClean="0">
                          <a:solidFill>
                            <a:srgbClr val="C00000"/>
                          </a:solidFill>
                        </a:rPr>
                        <a:t>”</a:t>
                      </a:r>
                      <a:endParaRPr lang="en-US" sz="1200" dirty="0">
                        <a:solidFill>
                          <a:srgbClr val="C00000"/>
                        </a:solidFill>
                      </a:endParaRPr>
                    </a:p>
                    <a:p>
                      <a:r>
                        <a:rPr lang="en-US" sz="1200" dirty="0"/>
                        <a:t>“companions</a:t>
                      </a:r>
                      <a:r>
                        <a:rPr lang="en-US" sz="1200" dirty="0" smtClean="0"/>
                        <a:t>”* / </a:t>
                      </a:r>
                      <a:r>
                        <a:rPr lang="en-US" sz="1200" dirty="0" smtClean="0">
                          <a:solidFill>
                            <a:srgbClr val="C00000"/>
                          </a:solidFill>
                        </a:rPr>
                        <a:t>“</a:t>
                      </a:r>
                      <a:r>
                        <a:rPr lang="en-US" sz="1200" dirty="0" err="1" smtClean="0">
                          <a:solidFill>
                            <a:srgbClr val="C00000"/>
                          </a:solidFill>
                        </a:rPr>
                        <a:t>compañeros</a:t>
                      </a:r>
                      <a:r>
                        <a:rPr lang="en-US" sz="1200" dirty="0" smtClean="0">
                          <a:solidFill>
                            <a:srgbClr val="C00000"/>
                          </a:solidFill>
                        </a:rPr>
                        <a:t>”</a:t>
                      </a:r>
                      <a:endParaRPr lang="en-US" sz="1200" dirty="0">
                        <a:solidFill>
                          <a:srgbClr val="C00000"/>
                        </a:solidFill>
                      </a:endParaRPr>
                    </a:p>
                    <a:p>
                      <a:r>
                        <a:rPr lang="en-US" sz="1200" dirty="0"/>
                        <a:t>“make haste</a:t>
                      </a:r>
                      <a:r>
                        <a:rPr lang="en-US" sz="1200" dirty="0" smtClean="0"/>
                        <a:t>” / </a:t>
                      </a:r>
                      <a:r>
                        <a:rPr lang="en-US" sz="1200" dirty="0" smtClean="0">
                          <a:solidFill>
                            <a:srgbClr val="C00000"/>
                          </a:solidFill>
                        </a:rPr>
                        <a:t>“</a:t>
                      </a:r>
                      <a:r>
                        <a:rPr lang="en-US" sz="1200" dirty="0" err="1" smtClean="0">
                          <a:solidFill>
                            <a:srgbClr val="C00000"/>
                          </a:solidFill>
                        </a:rPr>
                        <a:t>Apresúrate</a:t>
                      </a:r>
                      <a:r>
                        <a:rPr lang="en-US" sz="1200" dirty="0" smtClean="0">
                          <a:solidFill>
                            <a:srgbClr val="C00000"/>
                          </a:solidFill>
                        </a:rPr>
                        <a:t>”</a:t>
                      </a:r>
                      <a:endParaRPr lang="en-US" sz="1200" dirty="0">
                        <a:solidFill>
                          <a:srgbClr val="C00000"/>
                        </a:solidFill>
                      </a:endParaRPr>
                    </a:p>
                  </a:txBody>
                  <a:tcPr/>
                </a:tc>
                <a:extLst>
                  <a:ext uri="{0D108BD9-81ED-4DB2-BD59-A6C34878D82A}">
                    <a16:rowId xmlns="" xmlns:a16="http://schemas.microsoft.com/office/drawing/2014/main" val="3226088368"/>
                  </a:ext>
                </a:extLst>
              </a:tr>
              <a:tr h="485913">
                <a:tc>
                  <a:txBody>
                    <a:bodyPr/>
                    <a:lstStyle/>
                    <a:p>
                      <a:r>
                        <a:rPr lang="en-US" sz="1200" dirty="0"/>
                        <a:t>1:8-11</a:t>
                      </a:r>
                    </a:p>
                    <a:p>
                      <a:r>
                        <a:rPr lang="en-US" sz="1200" dirty="0"/>
                        <a:t>“silver</a:t>
                      </a:r>
                      <a:r>
                        <a:rPr lang="en-US" sz="1200" dirty="0" smtClean="0"/>
                        <a:t>” / </a:t>
                      </a:r>
                      <a:r>
                        <a:rPr lang="en-US" sz="1200" dirty="0" smtClean="0">
                          <a:solidFill>
                            <a:srgbClr val="C00000"/>
                          </a:solidFill>
                        </a:rPr>
                        <a:t>“</a:t>
                      </a:r>
                      <a:r>
                        <a:rPr lang="en-US" sz="1200" dirty="0" err="1" smtClean="0">
                          <a:solidFill>
                            <a:srgbClr val="C00000"/>
                          </a:solidFill>
                        </a:rPr>
                        <a:t>plata</a:t>
                      </a:r>
                      <a:r>
                        <a:rPr lang="en-US" sz="1200" dirty="0" smtClean="0">
                          <a:solidFill>
                            <a:srgbClr val="C00000"/>
                          </a:solidFill>
                        </a:rPr>
                        <a:t>”</a:t>
                      </a:r>
                      <a:endParaRPr lang="en-US" sz="1200" dirty="0">
                        <a:solidFill>
                          <a:srgbClr val="C00000"/>
                        </a:solidFill>
                      </a:endParaRPr>
                    </a:p>
                  </a:txBody>
                  <a:tcPr/>
                </a:tc>
                <a:tc>
                  <a:txBody>
                    <a:bodyPr/>
                    <a:lstStyle/>
                    <a:p>
                      <a:r>
                        <a:rPr lang="en-US" sz="1200" dirty="0"/>
                        <a:t>8:11</a:t>
                      </a:r>
                    </a:p>
                    <a:p>
                      <a:r>
                        <a:rPr lang="en-US" sz="1200" dirty="0"/>
                        <a:t>“silver</a:t>
                      </a:r>
                      <a:r>
                        <a:rPr lang="en-US" sz="1200" dirty="0" smtClean="0"/>
                        <a:t>” /</a:t>
                      </a:r>
                      <a:r>
                        <a:rPr lang="en-US" sz="1200" baseline="0" dirty="0" smtClean="0"/>
                        <a:t> </a:t>
                      </a:r>
                      <a:r>
                        <a:rPr lang="en-US" sz="1200" baseline="0" dirty="0" smtClean="0">
                          <a:solidFill>
                            <a:srgbClr val="C00000"/>
                          </a:solidFill>
                        </a:rPr>
                        <a:t>“</a:t>
                      </a:r>
                      <a:r>
                        <a:rPr lang="en-US" sz="1200" baseline="0" dirty="0" err="1" smtClean="0">
                          <a:solidFill>
                            <a:srgbClr val="C00000"/>
                          </a:solidFill>
                        </a:rPr>
                        <a:t>plata</a:t>
                      </a:r>
                      <a:r>
                        <a:rPr lang="en-US" sz="1200" baseline="0" dirty="0" smtClean="0">
                          <a:solidFill>
                            <a:srgbClr val="C00000"/>
                          </a:solidFill>
                        </a:rPr>
                        <a:t>”</a:t>
                      </a:r>
                      <a:endParaRPr lang="en-US" sz="1200" dirty="0">
                        <a:solidFill>
                          <a:srgbClr val="C00000"/>
                        </a:solidFill>
                      </a:endParaRPr>
                    </a:p>
                  </a:txBody>
                  <a:tcPr/>
                </a:tc>
                <a:extLst>
                  <a:ext uri="{0D108BD9-81ED-4DB2-BD59-A6C34878D82A}">
                    <a16:rowId xmlns="" xmlns:a16="http://schemas.microsoft.com/office/drawing/2014/main" val="79619855"/>
                  </a:ext>
                </a:extLst>
              </a:tr>
              <a:tr h="485913">
                <a:tc>
                  <a:txBody>
                    <a:bodyPr/>
                    <a:lstStyle/>
                    <a:p>
                      <a:r>
                        <a:rPr lang="en-US" sz="1200" dirty="0"/>
                        <a:t>1:12-14</a:t>
                      </a:r>
                    </a:p>
                    <a:p>
                      <a:r>
                        <a:rPr lang="en-US" sz="1200" dirty="0"/>
                        <a:t>“my breasts</a:t>
                      </a:r>
                      <a:r>
                        <a:rPr lang="en-US" sz="1200" dirty="0" smtClean="0"/>
                        <a:t>”* / </a:t>
                      </a:r>
                      <a:r>
                        <a:rPr lang="en-US" sz="1200" dirty="0" smtClean="0">
                          <a:solidFill>
                            <a:srgbClr val="C00000"/>
                          </a:solidFill>
                        </a:rPr>
                        <a:t>“</a:t>
                      </a:r>
                      <a:r>
                        <a:rPr lang="en-US" sz="1200" dirty="0" err="1" smtClean="0">
                          <a:solidFill>
                            <a:srgbClr val="C00000"/>
                          </a:solidFill>
                        </a:rPr>
                        <a:t>mis</a:t>
                      </a:r>
                      <a:r>
                        <a:rPr lang="en-US" sz="1200" dirty="0" smtClean="0">
                          <a:solidFill>
                            <a:srgbClr val="C00000"/>
                          </a:solidFill>
                        </a:rPr>
                        <a:t> </a:t>
                      </a:r>
                      <a:r>
                        <a:rPr lang="en-US" sz="1200" dirty="0" err="1" smtClean="0">
                          <a:solidFill>
                            <a:srgbClr val="C00000"/>
                          </a:solidFill>
                        </a:rPr>
                        <a:t>pechos</a:t>
                      </a:r>
                      <a:r>
                        <a:rPr lang="en-US" sz="1200" dirty="0" smtClean="0">
                          <a:solidFill>
                            <a:srgbClr val="C00000"/>
                          </a:solidFill>
                        </a:rPr>
                        <a:t>”</a:t>
                      </a:r>
                      <a:endParaRPr lang="en-US" sz="1200" dirty="0">
                        <a:solidFill>
                          <a:srgbClr val="C00000"/>
                        </a:solidFill>
                      </a:endParaRPr>
                    </a:p>
                  </a:txBody>
                  <a:tcPr/>
                </a:tc>
                <a:tc>
                  <a:txBody>
                    <a:bodyPr/>
                    <a:lstStyle/>
                    <a:p>
                      <a:r>
                        <a:rPr lang="en-US" sz="1200" dirty="0"/>
                        <a:t>8:10</a:t>
                      </a:r>
                    </a:p>
                    <a:p>
                      <a:r>
                        <a:rPr lang="en-US" sz="1200" dirty="0"/>
                        <a:t>“my breasts</a:t>
                      </a:r>
                      <a:r>
                        <a:rPr lang="en-US" sz="1200" dirty="0" smtClean="0"/>
                        <a:t>”* / </a:t>
                      </a:r>
                      <a:r>
                        <a:rPr lang="en-US" sz="1200" dirty="0" smtClean="0">
                          <a:solidFill>
                            <a:srgbClr val="C00000"/>
                          </a:solidFill>
                        </a:rPr>
                        <a:t>“</a:t>
                      </a:r>
                      <a:r>
                        <a:rPr lang="en-US" sz="1200" dirty="0" err="1" smtClean="0">
                          <a:solidFill>
                            <a:srgbClr val="C00000"/>
                          </a:solidFill>
                        </a:rPr>
                        <a:t>mis</a:t>
                      </a:r>
                      <a:r>
                        <a:rPr lang="en-US" sz="1200" dirty="0" smtClean="0">
                          <a:solidFill>
                            <a:srgbClr val="C00000"/>
                          </a:solidFill>
                        </a:rPr>
                        <a:t> </a:t>
                      </a:r>
                      <a:r>
                        <a:rPr lang="en-US" sz="1200" dirty="0" err="1" smtClean="0">
                          <a:solidFill>
                            <a:srgbClr val="C00000"/>
                          </a:solidFill>
                        </a:rPr>
                        <a:t>pechos</a:t>
                      </a:r>
                      <a:r>
                        <a:rPr lang="en-US" sz="1200" dirty="0" smtClean="0">
                          <a:solidFill>
                            <a:srgbClr val="C00000"/>
                          </a:solidFill>
                        </a:rPr>
                        <a:t>”</a:t>
                      </a:r>
                      <a:endParaRPr lang="en-US" sz="1200" dirty="0">
                        <a:solidFill>
                          <a:srgbClr val="C00000"/>
                        </a:solidFill>
                      </a:endParaRPr>
                    </a:p>
                  </a:txBody>
                  <a:tcPr/>
                </a:tc>
                <a:extLst>
                  <a:ext uri="{0D108BD9-81ED-4DB2-BD59-A6C34878D82A}">
                    <a16:rowId xmlns="" xmlns:a16="http://schemas.microsoft.com/office/drawing/2014/main" val="714023934"/>
                  </a:ext>
                </a:extLst>
              </a:tr>
              <a:tr h="485913">
                <a:tc>
                  <a:txBody>
                    <a:bodyPr/>
                    <a:lstStyle/>
                    <a:p>
                      <a:r>
                        <a:rPr lang="en-US" sz="1200" dirty="0"/>
                        <a:t>1:15-17</a:t>
                      </a:r>
                    </a:p>
                    <a:p>
                      <a:r>
                        <a:rPr lang="en-US" sz="1200" dirty="0"/>
                        <a:t>Building structure with “beams of cedar</a:t>
                      </a:r>
                      <a:r>
                        <a:rPr lang="en-US" sz="1200" dirty="0" smtClean="0"/>
                        <a:t>”* </a:t>
                      </a:r>
                    </a:p>
                    <a:p>
                      <a:r>
                        <a:rPr lang="es-ES" sz="1200" dirty="0" smtClean="0"/>
                        <a:t>/ </a:t>
                      </a:r>
                      <a:r>
                        <a:rPr lang="es-ES" sz="1200" dirty="0" smtClean="0">
                          <a:solidFill>
                            <a:srgbClr val="C00000"/>
                          </a:solidFill>
                        </a:rPr>
                        <a:t>Edificio</a:t>
                      </a:r>
                      <a:r>
                        <a:rPr lang="es-ES" sz="1200" baseline="0" dirty="0" smtClean="0">
                          <a:solidFill>
                            <a:srgbClr val="C00000"/>
                          </a:solidFill>
                        </a:rPr>
                        <a:t> con “vigas de cedros”</a:t>
                      </a:r>
                      <a:endParaRPr lang="en-US" sz="1200" dirty="0">
                        <a:solidFill>
                          <a:srgbClr val="C00000"/>
                        </a:solidFill>
                      </a:endParaRPr>
                    </a:p>
                  </a:txBody>
                  <a:tcPr/>
                </a:tc>
                <a:tc>
                  <a:txBody>
                    <a:bodyPr/>
                    <a:lstStyle/>
                    <a:p>
                      <a:r>
                        <a:rPr lang="en-US" sz="1200" dirty="0"/>
                        <a:t>8:8-9</a:t>
                      </a:r>
                    </a:p>
                    <a:p>
                      <a:r>
                        <a:rPr lang="en-US" sz="1200" dirty="0"/>
                        <a:t>Building structure with “planks of cedar</a:t>
                      </a:r>
                      <a:r>
                        <a:rPr lang="en-US" sz="1200" dirty="0" smtClean="0"/>
                        <a:t>”* </a:t>
                      </a:r>
                      <a:br>
                        <a:rPr lang="en-US" sz="1200" dirty="0" smtClean="0"/>
                      </a:br>
                      <a:r>
                        <a:rPr lang="en-US" sz="1200" dirty="0" smtClean="0"/>
                        <a:t>/ </a:t>
                      </a:r>
                      <a:r>
                        <a:rPr lang="en-US" sz="1200" dirty="0" err="1" smtClean="0">
                          <a:solidFill>
                            <a:srgbClr val="C00000"/>
                          </a:solidFill>
                        </a:rPr>
                        <a:t>Edificio</a:t>
                      </a:r>
                      <a:r>
                        <a:rPr lang="en-US" sz="1200" dirty="0" smtClean="0">
                          <a:solidFill>
                            <a:srgbClr val="C00000"/>
                          </a:solidFill>
                        </a:rPr>
                        <a:t> con</a:t>
                      </a:r>
                      <a:r>
                        <a:rPr lang="en-US" sz="1200" baseline="0" dirty="0" smtClean="0">
                          <a:solidFill>
                            <a:srgbClr val="C00000"/>
                          </a:solidFill>
                        </a:rPr>
                        <a:t> “</a:t>
                      </a:r>
                      <a:r>
                        <a:rPr lang="en-US" sz="1200" baseline="0" dirty="0" err="1" smtClean="0">
                          <a:solidFill>
                            <a:srgbClr val="C00000"/>
                          </a:solidFill>
                        </a:rPr>
                        <a:t>tablas</a:t>
                      </a:r>
                      <a:r>
                        <a:rPr lang="en-US" sz="1200" baseline="0" dirty="0" smtClean="0">
                          <a:solidFill>
                            <a:srgbClr val="C00000"/>
                          </a:solidFill>
                        </a:rPr>
                        <a:t> de </a:t>
                      </a:r>
                      <a:r>
                        <a:rPr lang="en-US" sz="1200" baseline="0" dirty="0" err="1" smtClean="0">
                          <a:solidFill>
                            <a:srgbClr val="C00000"/>
                          </a:solidFill>
                        </a:rPr>
                        <a:t>cedro</a:t>
                      </a:r>
                      <a:r>
                        <a:rPr lang="en-US" sz="1200" baseline="0" dirty="0" smtClean="0">
                          <a:solidFill>
                            <a:srgbClr val="C00000"/>
                          </a:solidFill>
                        </a:rPr>
                        <a:t>”</a:t>
                      </a:r>
                      <a:endParaRPr lang="en-US" sz="1200" dirty="0">
                        <a:solidFill>
                          <a:srgbClr val="C00000"/>
                        </a:solidFill>
                      </a:endParaRPr>
                    </a:p>
                  </a:txBody>
                  <a:tcPr/>
                </a:tc>
                <a:extLst>
                  <a:ext uri="{0D108BD9-81ED-4DB2-BD59-A6C34878D82A}">
                    <a16:rowId xmlns="" xmlns:a16="http://schemas.microsoft.com/office/drawing/2014/main" val="1418423671"/>
                  </a:ext>
                </a:extLst>
              </a:tr>
              <a:tr h="485913">
                <a:tc>
                  <a:txBody>
                    <a:bodyPr/>
                    <a:lstStyle/>
                    <a:p>
                      <a:r>
                        <a:rPr lang="en-US" sz="1200" dirty="0"/>
                        <a:t>2:1-5</a:t>
                      </a:r>
                    </a:p>
                    <a:p>
                      <a:r>
                        <a:rPr lang="en-US" sz="1200" dirty="0"/>
                        <a:t>“love” </a:t>
                      </a:r>
                      <a:r>
                        <a:rPr lang="en-US" sz="1200" dirty="0" smtClean="0"/>
                        <a:t>/ </a:t>
                      </a:r>
                      <a:r>
                        <a:rPr lang="en-US" sz="1200" dirty="0" smtClean="0">
                          <a:solidFill>
                            <a:srgbClr val="C00000"/>
                          </a:solidFill>
                        </a:rPr>
                        <a:t>“</a:t>
                      </a:r>
                      <a:r>
                        <a:rPr lang="en-US" sz="1200" dirty="0" err="1" smtClean="0">
                          <a:solidFill>
                            <a:srgbClr val="C00000"/>
                          </a:solidFill>
                        </a:rPr>
                        <a:t>amor</a:t>
                      </a:r>
                      <a:r>
                        <a:rPr lang="en-US" sz="1200" dirty="0" smtClean="0">
                          <a:solidFill>
                            <a:srgbClr val="C00000"/>
                          </a:solidFill>
                        </a:rPr>
                        <a:t>” </a:t>
                      </a:r>
                      <a:r>
                        <a:rPr lang="en-US" sz="1200" dirty="0" smtClean="0"/>
                        <a:t>(2:4-5)</a:t>
                      </a:r>
                      <a:endParaRPr lang="en-US" sz="1200" dirty="0"/>
                    </a:p>
                    <a:p>
                      <a:r>
                        <a:rPr lang="en-US" sz="1200" dirty="0"/>
                        <a:t>“house” </a:t>
                      </a:r>
                      <a:r>
                        <a:rPr lang="en-US" sz="1200" dirty="0" smtClean="0"/>
                        <a:t>/ </a:t>
                      </a:r>
                      <a:r>
                        <a:rPr lang="en-US" sz="1200" dirty="0" smtClean="0">
                          <a:solidFill>
                            <a:srgbClr val="C00000"/>
                          </a:solidFill>
                        </a:rPr>
                        <a:t>“</a:t>
                      </a:r>
                      <a:r>
                        <a:rPr lang="en-US" sz="1200" dirty="0" err="1" smtClean="0">
                          <a:solidFill>
                            <a:srgbClr val="C00000"/>
                          </a:solidFill>
                        </a:rPr>
                        <a:t>sala</a:t>
                      </a:r>
                      <a:r>
                        <a:rPr lang="en-US" sz="1200" dirty="0" smtClean="0">
                          <a:solidFill>
                            <a:srgbClr val="C00000"/>
                          </a:solidFill>
                        </a:rPr>
                        <a:t>” </a:t>
                      </a:r>
                      <a:r>
                        <a:rPr lang="en-US" sz="1200" dirty="0" smtClean="0"/>
                        <a:t>(2:4)</a:t>
                      </a:r>
                      <a:endParaRPr lang="en-US" sz="1200" dirty="0"/>
                    </a:p>
                    <a:p>
                      <a:r>
                        <a:rPr lang="en-US" sz="1200" dirty="0"/>
                        <a:t>“love” </a:t>
                      </a:r>
                      <a:r>
                        <a:rPr lang="en-US" sz="1200" dirty="0" smtClean="0"/>
                        <a:t>(</a:t>
                      </a:r>
                      <a:r>
                        <a:rPr lang="en-US" sz="1200" dirty="0" err="1" smtClean="0"/>
                        <a:t>dod</a:t>
                      </a:r>
                      <a:r>
                        <a:rPr lang="en-US" sz="1200" dirty="0" smtClean="0"/>
                        <a:t>) / </a:t>
                      </a:r>
                      <a:r>
                        <a:rPr lang="en-US" sz="1200" dirty="0" smtClean="0">
                          <a:solidFill>
                            <a:srgbClr val="C00000"/>
                          </a:solidFill>
                        </a:rPr>
                        <a:t>“</a:t>
                      </a:r>
                      <a:r>
                        <a:rPr lang="en-US" sz="1200" dirty="0" err="1" smtClean="0">
                          <a:solidFill>
                            <a:srgbClr val="C00000"/>
                          </a:solidFill>
                        </a:rPr>
                        <a:t>amor</a:t>
                      </a:r>
                      <a:r>
                        <a:rPr lang="en-US" sz="1200" dirty="0" smtClean="0">
                          <a:solidFill>
                            <a:srgbClr val="C00000"/>
                          </a:solidFill>
                        </a:rPr>
                        <a:t>” (</a:t>
                      </a:r>
                      <a:r>
                        <a:rPr lang="en-US" sz="1200" dirty="0" err="1" smtClean="0">
                          <a:solidFill>
                            <a:srgbClr val="C00000"/>
                          </a:solidFill>
                        </a:rPr>
                        <a:t>dod</a:t>
                      </a:r>
                      <a:r>
                        <a:rPr lang="en-US" sz="1200" dirty="0" smtClean="0">
                          <a:solidFill>
                            <a:srgbClr val="C00000"/>
                          </a:solidFill>
                        </a:rPr>
                        <a:t>) </a:t>
                      </a:r>
                      <a:r>
                        <a:rPr lang="en-US" sz="1200" dirty="0" smtClean="0"/>
                        <a:t>(2:3)</a:t>
                      </a:r>
                      <a:endParaRPr lang="en-US" sz="1200" dirty="0"/>
                    </a:p>
                    <a:p>
                      <a:r>
                        <a:rPr lang="en-US" sz="1200" dirty="0"/>
                        <a:t>Under the “apple tree</a:t>
                      </a:r>
                      <a:r>
                        <a:rPr lang="en-US" sz="1200" dirty="0" smtClean="0"/>
                        <a:t>”* / </a:t>
                      </a:r>
                      <a:r>
                        <a:rPr lang="en-US" sz="1200" dirty="0" err="1" smtClean="0">
                          <a:solidFill>
                            <a:srgbClr val="C00000"/>
                          </a:solidFill>
                        </a:rPr>
                        <a:t>Bajo</a:t>
                      </a:r>
                      <a:r>
                        <a:rPr lang="en-US" sz="1200" baseline="0" dirty="0" smtClean="0">
                          <a:solidFill>
                            <a:srgbClr val="C00000"/>
                          </a:solidFill>
                        </a:rPr>
                        <a:t> el “</a:t>
                      </a:r>
                      <a:r>
                        <a:rPr lang="en-US" sz="1200" baseline="0" dirty="0" err="1" smtClean="0">
                          <a:solidFill>
                            <a:srgbClr val="C00000"/>
                          </a:solidFill>
                        </a:rPr>
                        <a:t>manzano</a:t>
                      </a:r>
                      <a:r>
                        <a:rPr lang="en-US" sz="1200" baseline="0" dirty="0" smtClean="0">
                          <a:solidFill>
                            <a:srgbClr val="C00000"/>
                          </a:solidFill>
                        </a:rPr>
                        <a:t>”</a:t>
                      </a:r>
                      <a:r>
                        <a:rPr lang="en-US" sz="1200" dirty="0" smtClean="0">
                          <a:solidFill>
                            <a:srgbClr val="C00000"/>
                          </a:solidFill>
                        </a:rPr>
                        <a:t> </a:t>
                      </a:r>
                      <a:r>
                        <a:rPr lang="en-US" sz="1200" dirty="0"/>
                        <a:t>(2:3)</a:t>
                      </a:r>
                    </a:p>
                  </a:txBody>
                  <a:tcPr/>
                </a:tc>
                <a:tc>
                  <a:txBody>
                    <a:bodyPr/>
                    <a:lstStyle/>
                    <a:p>
                      <a:r>
                        <a:rPr lang="en-US" sz="1200" dirty="0"/>
                        <a:t>8:5-7</a:t>
                      </a:r>
                    </a:p>
                    <a:p>
                      <a:r>
                        <a:rPr lang="en-US" sz="1200" dirty="0"/>
                        <a:t>“love” (3 times) </a:t>
                      </a:r>
                      <a:r>
                        <a:rPr lang="en-US" sz="1200" dirty="0" smtClean="0"/>
                        <a:t>/ </a:t>
                      </a:r>
                      <a:r>
                        <a:rPr lang="en-US" sz="1200" dirty="0" smtClean="0">
                          <a:solidFill>
                            <a:srgbClr val="C00000"/>
                          </a:solidFill>
                        </a:rPr>
                        <a:t>“</a:t>
                      </a:r>
                      <a:r>
                        <a:rPr lang="en-US" sz="1200" dirty="0" err="1" smtClean="0">
                          <a:solidFill>
                            <a:srgbClr val="C00000"/>
                          </a:solidFill>
                        </a:rPr>
                        <a:t>amor</a:t>
                      </a:r>
                      <a:r>
                        <a:rPr lang="en-US" sz="1200" dirty="0" smtClean="0">
                          <a:solidFill>
                            <a:srgbClr val="C00000"/>
                          </a:solidFill>
                        </a:rPr>
                        <a:t>” </a:t>
                      </a:r>
                      <a:r>
                        <a:rPr lang="en-US" sz="1200" dirty="0" smtClean="0"/>
                        <a:t>(3 </a:t>
                      </a:r>
                      <a:r>
                        <a:rPr lang="en-US" sz="1200" dirty="0" err="1" smtClean="0"/>
                        <a:t>veces</a:t>
                      </a:r>
                      <a:r>
                        <a:rPr lang="en-US" sz="1200" dirty="0" smtClean="0"/>
                        <a:t>)</a:t>
                      </a:r>
                      <a:r>
                        <a:rPr lang="en-US" sz="1200" baseline="0" dirty="0" smtClean="0"/>
                        <a:t> </a:t>
                      </a:r>
                      <a:r>
                        <a:rPr lang="en-US" sz="1200" dirty="0" smtClean="0"/>
                        <a:t>(8:6-7</a:t>
                      </a:r>
                      <a:r>
                        <a:rPr lang="en-US" sz="1200" dirty="0"/>
                        <a:t>)</a:t>
                      </a:r>
                    </a:p>
                    <a:p>
                      <a:r>
                        <a:rPr lang="en-US" sz="1200" dirty="0"/>
                        <a:t>“house” </a:t>
                      </a:r>
                      <a:r>
                        <a:rPr lang="en-US" sz="1200" dirty="0" smtClean="0"/>
                        <a:t>/ </a:t>
                      </a:r>
                      <a:r>
                        <a:rPr lang="en-US" sz="1200" dirty="0" smtClean="0">
                          <a:solidFill>
                            <a:srgbClr val="C00000"/>
                          </a:solidFill>
                        </a:rPr>
                        <a:t>“casa” </a:t>
                      </a:r>
                      <a:r>
                        <a:rPr lang="en-US" sz="1200" dirty="0" smtClean="0"/>
                        <a:t>(8:7</a:t>
                      </a:r>
                      <a:r>
                        <a:rPr lang="en-US" sz="1200" dirty="0"/>
                        <a:t>)</a:t>
                      </a:r>
                    </a:p>
                    <a:p>
                      <a:r>
                        <a:rPr lang="en-US" sz="1200" dirty="0"/>
                        <a:t>“love” (</a:t>
                      </a:r>
                      <a:r>
                        <a:rPr lang="en-US" sz="1200" dirty="0" err="1"/>
                        <a:t>dod</a:t>
                      </a:r>
                      <a:r>
                        <a:rPr lang="en-US" sz="1200" dirty="0"/>
                        <a:t>) </a:t>
                      </a:r>
                      <a:r>
                        <a:rPr lang="en-US" sz="1200" dirty="0" smtClean="0"/>
                        <a:t>/ </a:t>
                      </a:r>
                      <a:r>
                        <a:rPr lang="en-US" sz="1200" dirty="0" smtClean="0">
                          <a:solidFill>
                            <a:srgbClr val="C00000"/>
                          </a:solidFill>
                        </a:rPr>
                        <a:t>“</a:t>
                      </a:r>
                      <a:r>
                        <a:rPr lang="en-US" sz="1200" dirty="0" err="1" smtClean="0">
                          <a:solidFill>
                            <a:srgbClr val="C00000"/>
                          </a:solidFill>
                        </a:rPr>
                        <a:t>amor</a:t>
                      </a:r>
                      <a:r>
                        <a:rPr lang="en-US" sz="1200" dirty="0" smtClean="0">
                          <a:solidFill>
                            <a:srgbClr val="C00000"/>
                          </a:solidFill>
                        </a:rPr>
                        <a:t>” (</a:t>
                      </a:r>
                      <a:r>
                        <a:rPr lang="en-US" sz="1200" dirty="0" err="1" smtClean="0">
                          <a:solidFill>
                            <a:srgbClr val="C00000"/>
                          </a:solidFill>
                        </a:rPr>
                        <a:t>dod</a:t>
                      </a:r>
                      <a:r>
                        <a:rPr lang="en-US" sz="1200" dirty="0" smtClean="0">
                          <a:solidFill>
                            <a:srgbClr val="C00000"/>
                          </a:solidFill>
                        </a:rPr>
                        <a:t>)</a:t>
                      </a:r>
                      <a:r>
                        <a:rPr lang="en-US" sz="1200" baseline="0" dirty="0" smtClean="0">
                          <a:solidFill>
                            <a:srgbClr val="C00000"/>
                          </a:solidFill>
                        </a:rPr>
                        <a:t> </a:t>
                      </a:r>
                      <a:r>
                        <a:rPr lang="en-US" sz="1200" dirty="0" smtClean="0"/>
                        <a:t>(8:6-7</a:t>
                      </a:r>
                      <a:r>
                        <a:rPr lang="en-US" sz="1200" dirty="0"/>
                        <a:t>)</a:t>
                      </a:r>
                    </a:p>
                    <a:p>
                      <a:r>
                        <a:rPr lang="en-US" sz="1200" dirty="0"/>
                        <a:t>Under the “apple tree</a:t>
                      </a:r>
                      <a:r>
                        <a:rPr lang="en-US" sz="1200" dirty="0" smtClean="0"/>
                        <a:t>”* / </a:t>
                      </a:r>
                      <a:r>
                        <a:rPr lang="en-US" sz="1200" dirty="0" err="1" smtClean="0">
                          <a:solidFill>
                            <a:srgbClr val="C00000"/>
                          </a:solidFill>
                        </a:rPr>
                        <a:t>Debajo</a:t>
                      </a:r>
                      <a:r>
                        <a:rPr lang="en-US" sz="1200" baseline="0" dirty="0" smtClean="0">
                          <a:solidFill>
                            <a:srgbClr val="C00000"/>
                          </a:solidFill>
                        </a:rPr>
                        <a:t> del “</a:t>
                      </a:r>
                      <a:r>
                        <a:rPr lang="en-US" sz="1200" baseline="0" dirty="0" err="1" smtClean="0">
                          <a:solidFill>
                            <a:srgbClr val="C00000"/>
                          </a:solidFill>
                        </a:rPr>
                        <a:t>manzano</a:t>
                      </a:r>
                      <a:r>
                        <a:rPr lang="en-US" sz="1200" baseline="0" dirty="0" smtClean="0">
                          <a:solidFill>
                            <a:srgbClr val="C00000"/>
                          </a:solidFill>
                        </a:rPr>
                        <a:t>”</a:t>
                      </a:r>
                      <a:r>
                        <a:rPr lang="en-US" sz="1200" dirty="0" smtClean="0">
                          <a:solidFill>
                            <a:srgbClr val="C00000"/>
                          </a:solidFill>
                        </a:rPr>
                        <a:t> </a:t>
                      </a:r>
                      <a:r>
                        <a:rPr lang="en-US" sz="1200" dirty="0"/>
                        <a:t>(8:5a)</a:t>
                      </a:r>
                    </a:p>
                  </a:txBody>
                  <a:tcPr/>
                </a:tc>
                <a:extLst>
                  <a:ext uri="{0D108BD9-81ED-4DB2-BD59-A6C34878D82A}">
                    <a16:rowId xmlns="" xmlns:a16="http://schemas.microsoft.com/office/drawing/2014/main" val="4037083893"/>
                  </a:ext>
                </a:extLst>
              </a:tr>
              <a:tr h="485913">
                <a:tc>
                  <a:txBody>
                    <a:bodyPr/>
                    <a:lstStyle/>
                    <a:p>
                      <a:r>
                        <a:rPr lang="en-US" sz="1200" dirty="0"/>
                        <a:t>2:6-7</a:t>
                      </a:r>
                    </a:p>
                    <a:p>
                      <a:r>
                        <a:rPr lang="en-US" sz="1200" dirty="0"/>
                        <a:t>Refrain: “His left hand is under my head, and his right hand embraces me”*, “I charge you, O daughters of Jerusalem, by the gazelles or by the does of the field, Do not stir up nor awaken love until it pleases</a:t>
                      </a:r>
                      <a:r>
                        <a:rPr lang="en-US" sz="1200" dirty="0" smtClean="0"/>
                        <a:t>.”</a:t>
                      </a:r>
                    </a:p>
                    <a:p>
                      <a:r>
                        <a:rPr lang="es-ES" sz="1200" dirty="0" smtClean="0">
                          <a:solidFill>
                            <a:srgbClr val="C00000"/>
                          </a:solidFill>
                        </a:rPr>
                        <a:t>Estribillo: “Que su izquierda esté bajo mi cabeza Y su derecha me abrace.</a:t>
                      </a:r>
                      <a:r>
                        <a:rPr lang="es-ES" sz="1200" baseline="0" dirty="0" smtClean="0">
                          <a:solidFill>
                            <a:srgbClr val="C00000"/>
                          </a:solidFill>
                        </a:rPr>
                        <a:t> Y</a:t>
                      </a:r>
                      <a:r>
                        <a:rPr lang="es-ES" sz="1200" dirty="0" smtClean="0">
                          <a:solidFill>
                            <a:srgbClr val="C00000"/>
                          </a:solidFill>
                        </a:rPr>
                        <a:t>o les ruego, oh hijas de Jerusalén, Por las gacelas o por las ciervas del campo, Que no levanten ni despierten a mi amor Hasta que quiera”. </a:t>
                      </a:r>
                      <a:endParaRPr lang="en-US" sz="1200" dirty="0">
                        <a:solidFill>
                          <a:srgbClr val="C00000"/>
                        </a:solidFill>
                      </a:endParaRPr>
                    </a:p>
                  </a:txBody>
                  <a:tcPr/>
                </a:tc>
                <a:tc>
                  <a:txBody>
                    <a:bodyPr/>
                    <a:lstStyle/>
                    <a:p>
                      <a:r>
                        <a:rPr lang="en-US" sz="1200" dirty="0"/>
                        <a:t>8:3-4</a:t>
                      </a:r>
                    </a:p>
                    <a:p>
                      <a:r>
                        <a:rPr lang="en-US" sz="1200" dirty="0"/>
                        <a:t>Refrain: “His left hand is under my head, and his right hand embraces me”*, “I charge you, O daughters of Jerusalem, by the gazelles or by the does of the field, Do not stir up nor awaken love until it pleases</a:t>
                      </a:r>
                      <a:r>
                        <a:rPr lang="en-US" sz="1200" dirty="0" smtClean="0"/>
                        <a:t>.”</a:t>
                      </a:r>
                    </a:p>
                    <a:p>
                      <a:r>
                        <a:rPr lang="es-ES" sz="1200" dirty="0" smtClean="0">
                          <a:solidFill>
                            <a:srgbClr val="C00000"/>
                          </a:solidFill>
                        </a:rPr>
                        <a:t>Estribillo: “</a:t>
                      </a:r>
                      <a:r>
                        <a:rPr lang="es-ES" sz="1200" b="0" dirty="0" smtClean="0">
                          <a:solidFill>
                            <a:srgbClr val="C00000"/>
                          </a:solidFill>
                        </a:rPr>
                        <a:t>Que esté su izquierda bajo mi cabeza Y su derecha me abrace.</a:t>
                      </a:r>
                      <a:r>
                        <a:rPr lang="es-ES" sz="1200" b="0" baseline="0" dirty="0" smtClean="0">
                          <a:solidFill>
                            <a:srgbClr val="C00000"/>
                          </a:solidFill>
                        </a:rPr>
                        <a:t> </a:t>
                      </a:r>
                      <a:r>
                        <a:rPr lang="es-ES" sz="1200" b="0" dirty="0" smtClean="0">
                          <a:solidFill>
                            <a:srgbClr val="C00000"/>
                          </a:solidFill>
                        </a:rPr>
                        <a:t>Quiero que juren, oh hijas de Jerusalén; Que no despertarán ni levantarán a mi amor, Hasta que quiera”.</a:t>
                      </a:r>
                      <a:r>
                        <a:rPr lang="es-ES" sz="1200" dirty="0" smtClean="0"/>
                        <a:t> </a:t>
                      </a:r>
                      <a:endParaRPr lang="en-US" sz="1200" dirty="0"/>
                    </a:p>
                  </a:txBody>
                  <a:tcPr/>
                </a:tc>
                <a:extLst>
                  <a:ext uri="{0D108BD9-81ED-4DB2-BD59-A6C34878D82A}">
                    <a16:rowId xmlns="" xmlns:a16="http://schemas.microsoft.com/office/drawing/2014/main" val="448865051"/>
                  </a:ext>
                </a:extLst>
              </a:tr>
            </a:tbl>
          </a:graphicData>
        </a:graphic>
      </p:graphicFrame>
      <p:sp>
        <p:nvSpPr>
          <p:cNvPr id="7" name="Arrow: Right 6">
            <a:extLst>
              <a:ext uri="{FF2B5EF4-FFF2-40B4-BE49-F238E27FC236}">
                <a16:creationId xmlns="" xmlns:a16="http://schemas.microsoft.com/office/drawing/2014/main" id="{2B7393AD-690F-4D12-9744-A9394624846F}"/>
              </a:ext>
            </a:extLst>
          </p:cNvPr>
          <p:cNvSpPr/>
          <p:nvPr/>
        </p:nvSpPr>
        <p:spPr>
          <a:xfrm>
            <a:off x="4373218" y="1272208"/>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 xmlns:a16="http://schemas.microsoft.com/office/drawing/2014/main" id="{CA091968-5CD9-44D8-94BB-0CA4EDD58FFC}"/>
              </a:ext>
            </a:extLst>
          </p:cNvPr>
          <p:cNvSpPr/>
          <p:nvPr/>
        </p:nvSpPr>
        <p:spPr>
          <a:xfrm>
            <a:off x="4373218" y="2179973"/>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 xmlns:a16="http://schemas.microsoft.com/office/drawing/2014/main" id="{5E116A66-60DA-4962-91A3-BFB0403167DA}"/>
              </a:ext>
            </a:extLst>
          </p:cNvPr>
          <p:cNvSpPr/>
          <p:nvPr/>
        </p:nvSpPr>
        <p:spPr>
          <a:xfrm>
            <a:off x="4373217" y="2656849"/>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 xmlns:a16="http://schemas.microsoft.com/office/drawing/2014/main" id="{7D71CC5B-4C38-4E58-8F8E-67BEDEA66A7A}"/>
              </a:ext>
            </a:extLst>
          </p:cNvPr>
          <p:cNvSpPr/>
          <p:nvPr/>
        </p:nvSpPr>
        <p:spPr>
          <a:xfrm>
            <a:off x="4373216" y="3140984"/>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 xmlns:a16="http://schemas.microsoft.com/office/drawing/2014/main" id="{A516DA5F-F8A2-46FC-9554-C176E5084654}"/>
              </a:ext>
            </a:extLst>
          </p:cNvPr>
          <p:cNvSpPr/>
          <p:nvPr/>
        </p:nvSpPr>
        <p:spPr>
          <a:xfrm>
            <a:off x="4373216" y="3889942"/>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 xmlns:a16="http://schemas.microsoft.com/office/drawing/2014/main" id="{759D058F-27AD-44C0-A78F-A8FDF1C12F9B}"/>
              </a:ext>
            </a:extLst>
          </p:cNvPr>
          <p:cNvSpPr/>
          <p:nvPr/>
        </p:nvSpPr>
        <p:spPr>
          <a:xfrm>
            <a:off x="4373215" y="5102707"/>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9191762C-BE9F-41F2-B191-B64E293FA750}"/>
              </a:ext>
            </a:extLst>
          </p:cNvPr>
          <p:cNvSpPr txBox="1"/>
          <p:nvPr/>
        </p:nvSpPr>
        <p:spPr>
          <a:xfrm>
            <a:off x="92766" y="1364972"/>
            <a:ext cx="461665" cy="4857758"/>
          </a:xfrm>
          <a:prstGeom prst="rect">
            <a:avLst/>
          </a:prstGeom>
          <a:noFill/>
        </p:spPr>
        <p:txBody>
          <a:bodyPr vert="vert270" wrap="square" rtlCol="0">
            <a:spAutoFit/>
          </a:bodyPr>
          <a:lstStyle/>
          <a:p>
            <a:pPr algn="ctr"/>
            <a:r>
              <a:rPr lang="en-US" dirty="0"/>
              <a:t>1:2 – 2:7</a:t>
            </a:r>
          </a:p>
        </p:txBody>
      </p:sp>
      <p:sp>
        <p:nvSpPr>
          <p:cNvPr id="19" name="TextBox 18">
            <a:extLst>
              <a:ext uri="{FF2B5EF4-FFF2-40B4-BE49-F238E27FC236}">
                <a16:creationId xmlns="" xmlns:a16="http://schemas.microsoft.com/office/drawing/2014/main" id="{4BA16EA0-4F63-4765-82EA-94BD464354FF}"/>
              </a:ext>
            </a:extLst>
          </p:cNvPr>
          <p:cNvSpPr txBox="1"/>
          <p:nvPr/>
        </p:nvSpPr>
        <p:spPr>
          <a:xfrm>
            <a:off x="8602821" y="1302049"/>
            <a:ext cx="461665" cy="4857758"/>
          </a:xfrm>
          <a:prstGeom prst="rect">
            <a:avLst/>
          </a:prstGeom>
          <a:noFill/>
        </p:spPr>
        <p:txBody>
          <a:bodyPr vert="vert" wrap="square" rtlCol="0">
            <a:spAutoFit/>
          </a:bodyPr>
          <a:lstStyle/>
          <a:p>
            <a:pPr algn="ctr"/>
            <a:r>
              <a:rPr lang="en-US" dirty="0"/>
              <a:t>8:3 – 8:14</a:t>
            </a:r>
          </a:p>
        </p:txBody>
      </p:sp>
      <p:sp>
        <p:nvSpPr>
          <p:cNvPr id="5" name="TextBox 4">
            <a:extLst>
              <a:ext uri="{FF2B5EF4-FFF2-40B4-BE49-F238E27FC236}">
                <a16:creationId xmlns="" xmlns:a16="http://schemas.microsoft.com/office/drawing/2014/main" id="{83312469-7C17-4859-B09D-C0055541D19C}"/>
              </a:ext>
            </a:extLst>
          </p:cNvPr>
          <p:cNvSpPr txBox="1"/>
          <p:nvPr/>
        </p:nvSpPr>
        <p:spPr>
          <a:xfrm>
            <a:off x="208694" y="6113020"/>
            <a:ext cx="8329041" cy="1246495"/>
          </a:xfrm>
          <a:prstGeom prst="rect">
            <a:avLst/>
          </a:prstGeom>
          <a:noFill/>
        </p:spPr>
        <p:txBody>
          <a:bodyPr wrap="square" rtlCol="0">
            <a:spAutoFit/>
          </a:bodyPr>
          <a:lstStyle/>
          <a:p>
            <a:r>
              <a:rPr lang="en-US" sz="1500" dirty="0"/>
              <a:t>Note also alternating male/female patterns, and the only references to brothers and to ‘boast songs’ of the </a:t>
            </a:r>
            <a:r>
              <a:rPr lang="en-US" sz="1500" dirty="0" smtClean="0"/>
              <a:t>woman.  / </a:t>
            </a:r>
            <a:r>
              <a:rPr lang="es-ES" sz="1500" dirty="0">
                <a:solidFill>
                  <a:srgbClr val="C00000"/>
                </a:solidFill>
              </a:rPr>
              <a:t>Nótese también la alternancia de patrones </a:t>
            </a:r>
            <a:r>
              <a:rPr lang="es-ES" sz="1500" dirty="0" smtClean="0">
                <a:solidFill>
                  <a:srgbClr val="C00000"/>
                </a:solidFill>
              </a:rPr>
              <a:t>masculino/femenino</a:t>
            </a:r>
            <a:r>
              <a:rPr lang="es-ES" sz="1500" dirty="0">
                <a:solidFill>
                  <a:srgbClr val="C00000"/>
                </a:solidFill>
              </a:rPr>
              <a:t>, y las únicas referencias a los hermanos y a los "cantos de jactancia" de la mujer.</a:t>
            </a:r>
            <a:r>
              <a:rPr lang="es-ES" sz="1500" dirty="0"/>
              <a:t>					</a:t>
            </a:r>
          </a:p>
          <a:p>
            <a:r>
              <a:rPr lang="en-US" sz="1500" dirty="0"/>
              <a:t>				</a:t>
            </a:r>
          </a:p>
        </p:txBody>
      </p:sp>
    </p:spTree>
    <p:extLst>
      <p:ext uri="{BB962C8B-B14F-4D97-AF65-F5344CB8AC3E}">
        <p14:creationId xmlns:p14="http://schemas.microsoft.com/office/powerpoint/2010/main" val="371538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33BAEE-716D-4717-9C35-755AE823A4DB}"/>
              </a:ext>
            </a:extLst>
          </p:cNvPr>
          <p:cNvSpPr>
            <a:spLocks noGrp="1"/>
          </p:cNvSpPr>
          <p:nvPr>
            <p:ph type="title"/>
          </p:nvPr>
        </p:nvSpPr>
        <p:spPr>
          <a:xfrm>
            <a:off x="685800" y="206338"/>
            <a:ext cx="7772400" cy="482776"/>
          </a:xfrm>
        </p:spPr>
        <p:txBody>
          <a:bodyPr>
            <a:noAutofit/>
          </a:bodyPr>
          <a:lstStyle/>
          <a:p>
            <a:pPr algn="ctr"/>
            <a:r>
              <a:rPr lang="en-US" sz="2000" dirty="0"/>
              <a:t>R. Davidson, “The Literary Structure of the song of songs </a:t>
            </a:r>
            <a:r>
              <a:rPr lang="en-US" sz="2000" dirty="0" err="1"/>
              <a:t>redivivus</a:t>
            </a:r>
            <a:r>
              <a:rPr lang="en-US" sz="2000" dirty="0"/>
              <a:t>”</a:t>
            </a:r>
            <a:br>
              <a:rPr lang="en-US" sz="2000" dirty="0"/>
            </a:br>
            <a:r>
              <a:rPr lang="en-US" sz="2000" dirty="0">
                <a:solidFill>
                  <a:srgbClr val="C00000"/>
                </a:solidFill>
              </a:rPr>
              <a:t>R. DAVIDSON, “LA ESTRUCTURA LITERARIA DEL CANTAR DE CANTARES REDIVIVUS”</a:t>
            </a:r>
            <a:endParaRPr lang="en-US" sz="2000" dirty="0"/>
          </a:p>
        </p:txBody>
      </p:sp>
      <p:graphicFrame>
        <p:nvGraphicFramePr>
          <p:cNvPr id="4" name="Table 4">
            <a:extLst>
              <a:ext uri="{FF2B5EF4-FFF2-40B4-BE49-F238E27FC236}">
                <a16:creationId xmlns="" xmlns:a16="http://schemas.microsoft.com/office/drawing/2014/main" id="{C809D8B1-EDE0-4DFE-BD45-A61FE6D0F0ED}"/>
              </a:ext>
            </a:extLst>
          </p:cNvPr>
          <p:cNvGraphicFramePr>
            <a:graphicFrameLocks noGrp="1"/>
          </p:cNvGraphicFramePr>
          <p:nvPr>
            <p:ph idx="1"/>
          </p:nvPr>
        </p:nvGraphicFramePr>
        <p:xfrm>
          <a:off x="583095" y="808382"/>
          <a:ext cx="7991062" cy="4831080"/>
        </p:xfrm>
        <a:graphic>
          <a:graphicData uri="http://schemas.openxmlformats.org/drawingml/2006/table">
            <a:tbl>
              <a:tblPr>
                <a:tableStyleId>{0505E3EF-67EA-436B-97B2-0124C06EBD24}</a:tableStyleId>
              </a:tblPr>
              <a:tblGrid>
                <a:gridCol w="3995531">
                  <a:extLst>
                    <a:ext uri="{9D8B030D-6E8A-4147-A177-3AD203B41FA5}">
                      <a16:colId xmlns="" xmlns:a16="http://schemas.microsoft.com/office/drawing/2014/main" val="30396514"/>
                    </a:ext>
                  </a:extLst>
                </a:gridCol>
                <a:gridCol w="3995531">
                  <a:extLst>
                    <a:ext uri="{9D8B030D-6E8A-4147-A177-3AD203B41FA5}">
                      <a16:colId xmlns="" xmlns:a16="http://schemas.microsoft.com/office/drawing/2014/main" val="3593492277"/>
                    </a:ext>
                  </a:extLst>
                </a:gridCol>
              </a:tblGrid>
              <a:tr h="485913">
                <a:tc>
                  <a:txBody>
                    <a:bodyPr/>
                    <a:lstStyle/>
                    <a:p>
                      <a:r>
                        <a:rPr lang="en-US" sz="1300" dirty="0"/>
                        <a:t>2:8-9</a:t>
                      </a:r>
                    </a:p>
                    <a:p>
                      <a:r>
                        <a:rPr lang="en-US" sz="1300" dirty="0"/>
                        <a:t>Coming: Approach of lover to her </a:t>
                      </a:r>
                      <a:r>
                        <a:rPr lang="en-US" sz="1300" dirty="0" smtClean="0"/>
                        <a:t>house</a:t>
                      </a:r>
                    </a:p>
                    <a:p>
                      <a:r>
                        <a:rPr lang="es-ES" sz="1300" dirty="0" smtClean="0"/>
                        <a:t>/ </a:t>
                      </a:r>
                      <a:r>
                        <a:rPr lang="es-ES" sz="1300" dirty="0" smtClean="0">
                          <a:solidFill>
                            <a:srgbClr val="C00000"/>
                          </a:solidFill>
                        </a:rPr>
                        <a:t>Venida: Se acerca el amado a su casa</a:t>
                      </a:r>
                      <a:endParaRPr lang="en-US" sz="1300" dirty="0">
                        <a:solidFill>
                          <a:srgbClr val="C00000"/>
                        </a:solidFill>
                      </a:endParaRPr>
                    </a:p>
                  </a:txBody>
                  <a:tcPr/>
                </a:tc>
                <a:tc>
                  <a:txBody>
                    <a:bodyPr/>
                    <a:lstStyle/>
                    <a:p>
                      <a:r>
                        <a:rPr lang="en-US" sz="1300" dirty="0"/>
                        <a:t>8:1-2</a:t>
                      </a:r>
                    </a:p>
                    <a:p>
                      <a:r>
                        <a:rPr lang="en-US" sz="1300" dirty="0"/>
                        <a:t>Coming: Approach of lover to the house of her </a:t>
                      </a:r>
                      <a:r>
                        <a:rPr lang="en-US" sz="1300" dirty="0" smtClean="0"/>
                        <a:t>mother</a:t>
                      </a:r>
                      <a:r>
                        <a:rPr lang="en-US" sz="1300" baseline="0" dirty="0"/>
                        <a:t> </a:t>
                      </a:r>
                      <a:r>
                        <a:rPr lang="en-US" sz="1300" baseline="0" dirty="0" smtClean="0"/>
                        <a:t>/ </a:t>
                      </a:r>
                      <a:r>
                        <a:rPr lang="en-US" sz="1300" baseline="0" dirty="0" err="1" smtClean="0">
                          <a:solidFill>
                            <a:srgbClr val="C00000"/>
                          </a:solidFill>
                        </a:rPr>
                        <a:t>Venida</a:t>
                      </a:r>
                      <a:r>
                        <a:rPr lang="en-US" sz="1300" baseline="0" dirty="0" smtClean="0">
                          <a:solidFill>
                            <a:srgbClr val="C00000"/>
                          </a:solidFill>
                        </a:rPr>
                        <a:t>: Se </a:t>
                      </a:r>
                      <a:r>
                        <a:rPr lang="en-US" sz="1300" baseline="0" dirty="0" err="1" smtClean="0">
                          <a:solidFill>
                            <a:srgbClr val="C00000"/>
                          </a:solidFill>
                        </a:rPr>
                        <a:t>acerca</a:t>
                      </a:r>
                      <a:r>
                        <a:rPr lang="en-US" sz="1300" baseline="0" dirty="0" smtClean="0">
                          <a:solidFill>
                            <a:srgbClr val="C00000"/>
                          </a:solidFill>
                        </a:rPr>
                        <a:t> el </a:t>
                      </a:r>
                      <a:r>
                        <a:rPr lang="en-US" sz="1300" baseline="0" dirty="0" err="1" smtClean="0">
                          <a:solidFill>
                            <a:srgbClr val="C00000"/>
                          </a:solidFill>
                        </a:rPr>
                        <a:t>amado</a:t>
                      </a:r>
                      <a:r>
                        <a:rPr lang="en-US" sz="1300" baseline="0" dirty="0" smtClean="0">
                          <a:solidFill>
                            <a:srgbClr val="C00000"/>
                          </a:solidFill>
                        </a:rPr>
                        <a:t> a la casa de </a:t>
                      </a:r>
                      <a:r>
                        <a:rPr lang="en-US" sz="1300" baseline="0" dirty="0" err="1" smtClean="0">
                          <a:solidFill>
                            <a:srgbClr val="C00000"/>
                          </a:solidFill>
                        </a:rPr>
                        <a:t>su</a:t>
                      </a:r>
                      <a:r>
                        <a:rPr lang="en-US" sz="1300" baseline="0" dirty="0" smtClean="0">
                          <a:solidFill>
                            <a:srgbClr val="C00000"/>
                          </a:solidFill>
                        </a:rPr>
                        <a:t> </a:t>
                      </a:r>
                      <a:r>
                        <a:rPr lang="en-US" sz="1300" baseline="0" dirty="0" err="1" smtClean="0">
                          <a:solidFill>
                            <a:srgbClr val="C00000"/>
                          </a:solidFill>
                        </a:rPr>
                        <a:t>madre</a:t>
                      </a:r>
                      <a:endParaRPr lang="en-US" sz="1300" dirty="0" smtClean="0">
                        <a:solidFill>
                          <a:srgbClr val="C00000"/>
                        </a:solidFill>
                      </a:endParaRPr>
                    </a:p>
                  </a:txBody>
                  <a:tcPr/>
                </a:tc>
                <a:extLst>
                  <a:ext uri="{0D108BD9-81ED-4DB2-BD59-A6C34878D82A}">
                    <a16:rowId xmlns="" xmlns:a16="http://schemas.microsoft.com/office/drawing/2014/main" val="3226088368"/>
                  </a:ext>
                </a:extLst>
              </a:tr>
              <a:tr h="485913">
                <a:tc>
                  <a:txBody>
                    <a:bodyPr/>
                    <a:lstStyle/>
                    <a:p>
                      <a:r>
                        <a:rPr lang="en-US" sz="1300" dirty="0"/>
                        <a:t>2:10-15</a:t>
                      </a:r>
                    </a:p>
                    <a:p>
                      <a:r>
                        <a:rPr lang="en-US" sz="1300" dirty="0"/>
                        <a:t>Going: Invitation to go to the </a:t>
                      </a:r>
                      <a:r>
                        <a:rPr lang="en-US" sz="1300" dirty="0" smtClean="0"/>
                        <a:t>country / </a:t>
                      </a:r>
                      <a:r>
                        <a:rPr lang="en-US" sz="1300" dirty="0" smtClean="0">
                          <a:solidFill>
                            <a:srgbClr val="C00000"/>
                          </a:solidFill>
                        </a:rPr>
                        <a:t>Ida: </a:t>
                      </a:r>
                      <a:r>
                        <a:rPr lang="en-US" sz="1300" dirty="0" err="1" smtClean="0">
                          <a:solidFill>
                            <a:srgbClr val="C00000"/>
                          </a:solidFill>
                        </a:rPr>
                        <a:t>Invitación</a:t>
                      </a:r>
                      <a:r>
                        <a:rPr lang="en-US" sz="1300" baseline="0" dirty="0" smtClean="0">
                          <a:solidFill>
                            <a:srgbClr val="C00000"/>
                          </a:solidFill>
                        </a:rPr>
                        <a:t> a </a:t>
                      </a:r>
                      <a:r>
                        <a:rPr lang="en-US" sz="1300" baseline="0" dirty="0" err="1" smtClean="0">
                          <a:solidFill>
                            <a:srgbClr val="C00000"/>
                          </a:solidFill>
                        </a:rPr>
                        <a:t>ir</a:t>
                      </a:r>
                      <a:r>
                        <a:rPr lang="en-US" sz="1300" baseline="0" dirty="0" smtClean="0">
                          <a:solidFill>
                            <a:srgbClr val="C00000"/>
                          </a:solidFill>
                        </a:rPr>
                        <a:t> al campo</a:t>
                      </a:r>
                      <a:endParaRPr lang="en-US" sz="1300" dirty="0">
                        <a:solidFill>
                          <a:srgbClr val="C00000"/>
                        </a:solidFill>
                      </a:endParaRPr>
                    </a:p>
                    <a:p>
                      <a:r>
                        <a:rPr lang="en-US" sz="1300" dirty="0"/>
                        <a:t>“Rise up, my beloved, and come away</a:t>
                      </a:r>
                      <a:r>
                        <a:rPr lang="en-US" sz="1300" dirty="0" smtClean="0"/>
                        <a:t>” / </a:t>
                      </a:r>
                      <a:r>
                        <a:rPr lang="en-US" sz="1300" dirty="0" smtClean="0">
                          <a:solidFill>
                            <a:srgbClr val="C00000"/>
                          </a:solidFill>
                        </a:rPr>
                        <a:t>“</a:t>
                      </a:r>
                      <a:r>
                        <a:rPr lang="es-ES" sz="1300" dirty="0" smtClean="0">
                          <a:solidFill>
                            <a:srgbClr val="C00000"/>
                          </a:solidFill>
                        </a:rPr>
                        <a:t>Levántate, amada mía, hermosa mía, Y ven conmigo”</a:t>
                      </a:r>
                      <a:endParaRPr lang="en-US" sz="1300" dirty="0">
                        <a:solidFill>
                          <a:srgbClr val="C00000"/>
                        </a:solidFill>
                      </a:endParaRPr>
                    </a:p>
                    <a:p>
                      <a:r>
                        <a:rPr lang="en-US" sz="1300" dirty="0"/>
                        <a:t>“appear [be seen</a:t>
                      </a:r>
                      <a:r>
                        <a:rPr lang="en-US" sz="1300" dirty="0" smtClean="0"/>
                        <a:t>]” / </a:t>
                      </a:r>
                      <a:r>
                        <a:rPr lang="en-US" sz="1300" dirty="0" smtClean="0">
                          <a:solidFill>
                            <a:srgbClr val="C00000"/>
                          </a:solidFill>
                        </a:rPr>
                        <a:t>“</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aparecido</a:t>
                      </a:r>
                      <a:r>
                        <a:rPr lang="en-US" sz="1300" dirty="0" smtClean="0">
                          <a:solidFill>
                            <a:srgbClr val="C00000"/>
                          </a:solidFill>
                        </a:rPr>
                        <a:t> [se </a:t>
                      </a:r>
                      <a:r>
                        <a:rPr lang="en-US" sz="1300" dirty="0" err="1" smtClean="0">
                          <a:solidFill>
                            <a:srgbClr val="C00000"/>
                          </a:solidFill>
                        </a:rPr>
                        <a:t>ven</a:t>
                      </a:r>
                      <a:r>
                        <a:rPr lang="en-US" sz="1300" dirty="0" smtClean="0">
                          <a:solidFill>
                            <a:srgbClr val="C00000"/>
                          </a:solidFill>
                        </a:rPr>
                        <a:t>]”</a:t>
                      </a:r>
                      <a:endParaRPr lang="en-US" sz="1300" dirty="0">
                        <a:solidFill>
                          <a:srgbClr val="C00000"/>
                        </a:solidFill>
                      </a:endParaRPr>
                    </a:p>
                    <a:p>
                      <a:r>
                        <a:rPr lang="en-US" sz="1300" dirty="0" smtClean="0"/>
                        <a:t> “</a:t>
                      </a:r>
                      <a:r>
                        <a:rPr lang="en-US" sz="1300" dirty="0"/>
                        <a:t>flowers/blossoms</a:t>
                      </a:r>
                      <a:r>
                        <a:rPr lang="en-US" sz="1300" dirty="0" smtClean="0"/>
                        <a:t>” / </a:t>
                      </a:r>
                      <a:r>
                        <a:rPr lang="en-US" sz="1300" dirty="0" smtClean="0">
                          <a:solidFill>
                            <a:srgbClr val="C00000"/>
                          </a:solidFill>
                        </a:rPr>
                        <a:t>“Flores/</a:t>
                      </a:r>
                      <a:r>
                        <a:rPr lang="en-US" sz="1300" dirty="0" err="1" smtClean="0">
                          <a:solidFill>
                            <a:srgbClr val="C00000"/>
                          </a:solidFill>
                        </a:rPr>
                        <a:t>en</a:t>
                      </a:r>
                      <a:r>
                        <a:rPr lang="en-US" sz="1300" baseline="0" dirty="0" smtClean="0">
                          <a:solidFill>
                            <a:srgbClr val="C00000"/>
                          </a:solidFill>
                        </a:rPr>
                        <a:t> flor”</a:t>
                      </a:r>
                      <a:endParaRPr lang="en-US" sz="1300" dirty="0">
                        <a:solidFill>
                          <a:srgbClr val="C00000"/>
                        </a:solidFill>
                      </a:endParaRPr>
                    </a:p>
                    <a:p>
                      <a:r>
                        <a:rPr lang="en-US" sz="1300" dirty="0"/>
                        <a:t>“blossoms</a:t>
                      </a:r>
                      <a:r>
                        <a:rPr lang="en-US" sz="1300" dirty="0" smtClean="0"/>
                        <a:t>”* / </a:t>
                      </a:r>
                      <a:r>
                        <a:rPr lang="en-US" sz="1300" dirty="0" smtClean="0">
                          <a:solidFill>
                            <a:srgbClr val="C00000"/>
                          </a:solidFill>
                        </a:rPr>
                        <a:t>“</a:t>
                      </a:r>
                      <a:r>
                        <a:rPr lang="en-US" sz="1300" dirty="0" err="1" smtClean="0">
                          <a:solidFill>
                            <a:srgbClr val="C00000"/>
                          </a:solidFill>
                        </a:rPr>
                        <a:t>en</a:t>
                      </a:r>
                      <a:r>
                        <a:rPr lang="en-US" sz="1300" dirty="0" smtClean="0">
                          <a:solidFill>
                            <a:srgbClr val="C00000"/>
                          </a:solidFill>
                        </a:rPr>
                        <a:t> flor”</a:t>
                      </a:r>
                      <a:endParaRPr lang="en-US" sz="1300" dirty="0">
                        <a:solidFill>
                          <a:srgbClr val="C00000"/>
                        </a:solidFill>
                      </a:endParaRPr>
                    </a:p>
                    <a:p>
                      <a:r>
                        <a:rPr lang="en-US" sz="1300" dirty="0"/>
                        <a:t>“Vine</a:t>
                      </a:r>
                      <a:r>
                        <a:rPr lang="en-US" sz="1300" dirty="0" smtClean="0"/>
                        <a:t>” / </a:t>
                      </a:r>
                      <a:r>
                        <a:rPr lang="en-US" sz="1300" dirty="0" smtClean="0">
                          <a:solidFill>
                            <a:srgbClr val="C00000"/>
                          </a:solidFill>
                        </a:rPr>
                        <a:t>“vid”</a:t>
                      </a:r>
                      <a:endParaRPr lang="en-US" sz="1300" dirty="0">
                        <a:solidFill>
                          <a:srgbClr val="C00000"/>
                        </a:solidFill>
                      </a:endParaRPr>
                    </a:p>
                    <a:p>
                      <a:r>
                        <a:rPr lang="en-US" sz="1300" dirty="0"/>
                        <a:t>“give fragrance</a:t>
                      </a:r>
                      <a:r>
                        <a:rPr lang="en-US" sz="1300" dirty="0" smtClean="0"/>
                        <a:t>”* / </a:t>
                      </a:r>
                      <a:r>
                        <a:rPr lang="en-US" sz="1300" dirty="0" smtClean="0">
                          <a:solidFill>
                            <a:srgbClr val="C00000"/>
                          </a:solidFill>
                        </a:rPr>
                        <a:t>“</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esparcido</a:t>
                      </a:r>
                      <a:r>
                        <a:rPr lang="en-US" sz="1300" baseline="0" dirty="0" smtClean="0">
                          <a:solidFill>
                            <a:srgbClr val="C00000"/>
                          </a:solidFill>
                        </a:rPr>
                        <a:t> </a:t>
                      </a:r>
                      <a:r>
                        <a:rPr lang="en-US" sz="1300" baseline="0" dirty="0" err="1" smtClean="0">
                          <a:solidFill>
                            <a:srgbClr val="C00000"/>
                          </a:solidFill>
                        </a:rPr>
                        <a:t>su</a:t>
                      </a:r>
                      <a:r>
                        <a:rPr lang="en-US" sz="1300" baseline="0" dirty="0" smtClean="0">
                          <a:solidFill>
                            <a:srgbClr val="C00000"/>
                          </a:solidFill>
                        </a:rPr>
                        <a:t> </a:t>
                      </a:r>
                      <a:r>
                        <a:rPr lang="en-US" sz="1300" baseline="0" dirty="0" err="1" smtClean="0">
                          <a:solidFill>
                            <a:srgbClr val="C00000"/>
                          </a:solidFill>
                        </a:rPr>
                        <a:t>fragancia</a:t>
                      </a:r>
                      <a:r>
                        <a:rPr lang="en-US" sz="1300" baseline="0" dirty="0" smtClean="0">
                          <a:solidFill>
                            <a:srgbClr val="C00000"/>
                          </a:solidFill>
                        </a:rPr>
                        <a:t>”</a:t>
                      </a:r>
                      <a:endParaRPr lang="en-US" sz="1300" dirty="0">
                        <a:solidFill>
                          <a:srgbClr val="C00000"/>
                        </a:solidFill>
                      </a:endParaRPr>
                    </a:p>
                    <a:p>
                      <a:r>
                        <a:rPr lang="en-US" sz="1300" dirty="0"/>
                        <a:t>“vineyards</a:t>
                      </a:r>
                      <a:r>
                        <a:rPr lang="en-US" sz="1300" dirty="0" smtClean="0"/>
                        <a:t>” / </a:t>
                      </a:r>
                      <a:r>
                        <a:rPr lang="en-US" sz="1300" dirty="0" smtClean="0">
                          <a:solidFill>
                            <a:srgbClr val="C00000"/>
                          </a:solidFill>
                        </a:rPr>
                        <a:t>“</a:t>
                      </a:r>
                      <a:r>
                        <a:rPr lang="en-US" sz="1300" dirty="0" err="1" smtClean="0">
                          <a:solidFill>
                            <a:srgbClr val="C00000"/>
                          </a:solidFill>
                        </a:rPr>
                        <a:t>viñas</a:t>
                      </a:r>
                      <a:r>
                        <a:rPr lang="en-US" sz="1300" dirty="0" smtClean="0">
                          <a:solidFill>
                            <a:srgbClr val="C00000"/>
                          </a:solidFill>
                        </a:rPr>
                        <a:t>”</a:t>
                      </a:r>
                      <a:endParaRPr lang="en-US" sz="1300" dirty="0">
                        <a:solidFill>
                          <a:srgbClr val="C00000"/>
                        </a:solidFill>
                      </a:endParaRPr>
                    </a:p>
                    <a:p>
                      <a:r>
                        <a:rPr lang="en-US" sz="1300" dirty="0"/>
                        <a:t>“Let me see you form, let me hear your voice</a:t>
                      </a:r>
                      <a:r>
                        <a:rPr lang="en-US" sz="1300" dirty="0" smtClean="0"/>
                        <a:t>” / </a:t>
                      </a:r>
                      <a:r>
                        <a:rPr lang="en-US" sz="1300" dirty="0" smtClean="0">
                          <a:solidFill>
                            <a:srgbClr val="C00000"/>
                          </a:solidFill>
                        </a:rPr>
                        <a:t>“</a:t>
                      </a:r>
                      <a:r>
                        <a:rPr lang="en-US" sz="1300" dirty="0" err="1" smtClean="0">
                          <a:solidFill>
                            <a:srgbClr val="C00000"/>
                          </a:solidFill>
                        </a:rPr>
                        <a:t>Déjame</a:t>
                      </a:r>
                      <a:r>
                        <a:rPr lang="en-US" sz="1300" dirty="0" smtClean="0">
                          <a:solidFill>
                            <a:srgbClr val="C00000"/>
                          </a:solidFill>
                        </a:rPr>
                        <a:t> </a:t>
                      </a:r>
                      <a:r>
                        <a:rPr lang="en-US" sz="1300" dirty="0" err="1" smtClean="0">
                          <a:solidFill>
                            <a:srgbClr val="C00000"/>
                          </a:solidFill>
                        </a:rPr>
                        <a:t>ver</a:t>
                      </a:r>
                      <a:r>
                        <a:rPr lang="en-US" sz="1300" dirty="0" smtClean="0">
                          <a:solidFill>
                            <a:srgbClr val="C00000"/>
                          </a:solidFill>
                        </a:rPr>
                        <a:t> </a:t>
                      </a:r>
                      <a:r>
                        <a:rPr lang="en-US" sz="1300" dirty="0" err="1" smtClean="0">
                          <a:solidFill>
                            <a:srgbClr val="C00000"/>
                          </a:solidFill>
                        </a:rPr>
                        <a:t>tu</a:t>
                      </a:r>
                      <a:r>
                        <a:rPr lang="en-US" sz="1300" dirty="0" smtClean="0">
                          <a:solidFill>
                            <a:srgbClr val="C00000"/>
                          </a:solidFill>
                        </a:rPr>
                        <a:t> </a:t>
                      </a:r>
                      <a:r>
                        <a:rPr lang="en-US" sz="1300" dirty="0" err="1" smtClean="0">
                          <a:solidFill>
                            <a:srgbClr val="C00000"/>
                          </a:solidFill>
                        </a:rPr>
                        <a:t>semblante</a:t>
                      </a:r>
                      <a:r>
                        <a:rPr lang="en-US" sz="1300" dirty="0" smtClean="0">
                          <a:solidFill>
                            <a:srgbClr val="C00000"/>
                          </a:solidFill>
                        </a:rPr>
                        <a:t>, </a:t>
                      </a:r>
                      <a:r>
                        <a:rPr lang="en-US" sz="1300" dirty="0" err="1" smtClean="0">
                          <a:solidFill>
                            <a:srgbClr val="C00000"/>
                          </a:solidFill>
                        </a:rPr>
                        <a:t>Déjame</a:t>
                      </a:r>
                      <a:r>
                        <a:rPr lang="en-US" sz="1300" baseline="0" dirty="0" smtClean="0">
                          <a:solidFill>
                            <a:srgbClr val="C00000"/>
                          </a:solidFill>
                        </a:rPr>
                        <a:t> </a:t>
                      </a:r>
                      <a:r>
                        <a:rPr lang="en-US" sz="1300" baseline="0" dirty="0" err="1" smtClean="0">
                          <a:solidFill>
                            <a:srgbClr val="C00000"/>
                          </a:solidFill>
                        </a:rPr>
                        <a:t>oír</a:t>
                      </a:r>
                      <a:r>
                        <a:rPr lang="en-US" sz="1300" baseline="0" dirty="0" smtClean="0">
                          <a:solidFill>
                            <a:srgbClr val="C00000"/>
                          </a:solidFill>
                        </a:rPr>
                        <a:t> </a:t>
                      </a:r>
                      <a:r>
                        <a:rPr lang="en-US" sz="1300" baseline="0" dirty="0" err="1" smtClean="0">
                          <a:solidFill>
                            <a:srgbClr val="C00000"/>
                          </a:solidFill>
                        </a:rPr>
                        <a:t>tu</a:t>
                      </a:r>
                      <a:r>
                        <a:rPr lang="en-US" sz="1300" baseline="0" dirty="0" smtClean="0">
                          <a:solidFill>
                            <a:srgbClr val="C00000"/>
                          </a:solidFill>
                        </a:rPr>
                        <a:t> </a:t>
                      </a:r>
                      <a:r>
                        <a:rPr lang="en-US" sz="1300" baseline="0" dirty="0" err="1" smtClean="0">
                          <a:solidFill>
                            <a:srgbClr val="C00000"/>
                          </a:solidFill>
                        </a:rPr>
                        <a:t>voz</a:t>
                      </a:r>
                      <a:r>
                        <a:rPr lang="en-US" sz="1300" baseline="0" dirty="0" smtClean="0">
                          <a:solidFill>
                            <a:srgbClr val="C00000"/>
                          </a:solidFill>
                        </a:rPr>
                        <a:t>”</a:t>
                      </a:r>
                      <a:endParaRPr lang="en-US" sz="1300" dirty="0">
                        <a:solidFill>
                          <a:srgbClr val="C00000"/>
                        </a:solidFill>
                      </a:endParaRPr>
                    </a:p>
                  </a:txBody>
                  <a:tcPr/>
                </a:tc>
                <a:tc>
                  <a:txBody>
                    <a:bodyPr/>
                    <a:lstStyle/>
                    <a:p>
                      <a:r>
                        <a:rPr lang="en-US" sz="1300" dirty="0"/>
                        <a:t>7:11-13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Going: Invitation to go to the </a:t>
                      </a:r>
                      <a:r>
                        <a:rPr lang="en-US" sz="1300" dirty="0" smtClean="0"/>
                        <a:t>country / </a:t>
                      </a:r>
                      <a:r>
                        <a:rPr lang="en-US" sz="1300" dirty="0" smtClean="0">
                          <a:solidFill>
                            <a:srgbClr val="C00000"/>
                          </a:solidFill>
                        </a:rPr>
                        <a:t>Ida: </a:t>
                      </a:r>
                      <a:r>
                        <a:rPr lang="en-US" sz="1300" dirty="0" err="1" smtClean="0">
                          <a:solidFill>
                            <a:srgbClr val="C00000"/>
                          </a:solidFill>
                        </a:rPr>
                        <a:t>Invitación</a:t>
                      </a:r>
                      <a:r>
                        <a:rPr lang="en-US" sz="1300" baseline="0" dirty="0" smtClean="0">
                          <a:solidFill>
                            <a:srgbClr val="C00000"/>
                          </a:solidFill>
                        </a:rPr>
                        <a:t> a </a:t>
                      </a:r>
                      <a:r>
                        <a:rPr lang="en-US" sz="1300" baseline="0" dirty="0" err="1" smtClean="0">
                          <a:solidFill>
                            <a:srgbClr val="C00000"/>
                          </a:solidFill>
                        </a:rPr>
                        <a:t>ir</a:t>
                      </a:r>
                      <a:r>
                        <a:rPr lang="en-US" sz="1300" baseline="0" dirty="0" smtClean="0">
                          <a:solidFill>
                            <a:srgbClr val="C00000"/>
                          </a:solidFill>
                        </a:rPr>
                        <a:t> al campo</a:t>
                      </a:r>
                      <a:endParaRPr lang="en-US" sz="1300" dirty="0" smtClean="0">
                        <a:solidFill>
                          <a:srgbClr val="C00000"/>
                        </a:solidFill>
                      </a:endParaRPr>
                    </a:p>
                    <a:p>
                      <a:r>
                        <a:rPr lang="en-US" sz="1300" dirty="0" smtClean="0"/>
                        <a:t>“</a:t>
                      </a:r>
                      <a:r>
                        <a:rPr lang="en-US" sz="1300" dirty="0"/>
                        <a:t>Come my beloved, let us go forth </a:t>
                      </a:r>
                      <a:r>
                        <a:rPr lang="en-US" sz="1300" dirty="0" smtClean="0"/>
                        <a:t>...” / </a:t>
                      </a:r>
                      <a:r>
                        <a:rPr lang="es-ES" sz="1300" dirty="0" smtClean="0">
                          <a:solidFill>
                            <a:srgbClr val="C00000"/>
                          </a:solidFill>
                        </a:rPr>
                        <a:t>Ven, amado mío, salgamos al campo</a:t>
                      </a:r>
                      <a:endParaRPr lang="en-US" sz="1300" dirty="0">
                        <a:solidFill>
                          <a:srgbClr val="C00000"/>
                        </a:solidFill>
                      </a:endParaRPr>
                    </a:p>
                    <a:p>
                      <a:r>
                        <a:rPr lang="en-US" sz="1300" dirty="0"/>
                        <a:t>“to see</a:t>
                      </a:r>
                      <a:r>
                        <a:rPr lang="en-US" sz="1300" dirty="0" smtClean="0"/>
                        <a:t>” /</a:t>
                      </a:r>
                      <a:r>
                        <a:rPr lang="en-US" sz="1300" dirty="0" smtClean="0">
                          <a:solidFill>
                            <a:srgbClr val="C00000"/>
                          </a:solidFill>
                        </a:rPr>
                        <a:t> “</a:t>
                      </a:r>
                      <a:r>
                        <a:rPr lang="en-US" sz="1300" dirty="0" err="1" smtClean="0">
                          <a:solidFill>
                            <a:srgbClr val="C00000"/>
                          </a:solidFill>
                        </a:rPr>
                        <a:t>veamos</a:t>
                      </a:r>
                      <a:r>
                        <a:rPr lang="en-US" sz="1300" dirty="0" smtClean="0">
                          <a:solidFill>
                            <a:srgbClr val="C00000"/>
                          </a:solidFill>
                        </a:rPr>
                        <a:t>”</a:t>
                      </a:r>
                      <a:endParaRPr lang="en-US" sz="1300" dirty="0">
                        <a:solidFill>
                          <a:srgbClr val="C00000"/>
                        </a:solidFill>
                      </a:endParaRPr>
                    </a:p>
                    <a:p>
                      <a:r>
                        <a:rPr lang="en-US" sz="1300" dirty="0"/>
                        <a:t>“to flower/blossom</a:t>
                      </a:r>
                      <a:r>
                        <a:rPr lang="en-US" sz="1300" dirty="0" smtClean="0"/>
                        <a:t>” / </a:t>
                      </a:r>
                      <a:r>
                        <a:rPr lang="en-US" sz="1300" dirty="0" smtClean="0">
                          <a:solidFill>
                            <a:srgbClr val="C00000"/>
                          </a:solidFill>
                        </a:rPr>
                        <a:t>“</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abierto</a:t>
                      </a:r>
                      <a:r>
                        <a:rPr lang="en-US" sz="1300" dirty="0" smtClean="0">
                          <a:solidFill>
                            <a:srgbClr val="C00000"/>
                          </a:solidFill>
                        </a:rPr>
                        <a:t> </a:t>
                      </a:r>
                      <a:r>
                        <a:rPr lang="en-US" sz="1300" dirty="0" err="1" smtClean="0">
                          <a:solidFill>
                            <a:srgbClr val="C00000"/>
                          </a:solidFill>
                        </a:rPr>
                        <a:t>sus</a:t>
                      </a:r>
                      <a:r>
                        <a:rPr lang="en-US" sz="1300" dirty="0" smtClean="0">
                          <a:solidFill>
                            <a:srgbClr val="C00000"/>
                          </a:solidFill>
                        </a:rPr>
                        <a:t> </a:t>
                      </a:r>
                      <a:r>
                        <a:rPr lang="en-US" sz="1300" dirty="0" err="1" smtClean="0">
                          <a:solidFill>
                            <a:srgbClr val="C00000"/>
                          </a:solidFill>
                        </a:rPr>
                        <a:t>flores</a:t>
                      </a:r>
                      <a:r>
                        <a:rPr lang="en-US" sz="1300" dirty="0" smtClean="0">
                          <a:solidFill>
                            <a:srgbClr val="C00000"/>
                          </a:solidFill>
                        </a:rPr>
                        <a:t>/</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florecido</a:t>
                      </a:r>
                      <a:r>
                        <a:rPr lang="en-US" sz="1300" dirty="0" smtClean="0">
                          <a:solidFill>
                            <a:srgbClr val="C00000"/>
                          </a:solidFill>
                        </a:rPr>
                        <a:t>”</a:t>
                      </a:r>
                      <a:endParaRPr lang="en-US" sz="1300" dirty="0">
                        <a:solidFill>
                          <a:srgbClr val="C00000"/>
                        </a:solidFill>
                      </a:endParaRPr>
                    </a:p>
                    <a:p>
                      <a:r>
                        <a:rPr lang="en-US" sz="1300" dirty="0"/>
                        <a:t>“blossoms</a:t>
                      </a:r>
                      <a:r>
                        <a:rPr lang="en-US" sz="1300" dirty="0" smtClean="0"/>
                        <a:t>”* /</a:t>
                      </a:r>
                      <a:r>
                        <a:rPr lang="en-US" sz="1300" baseline="0" dirty="0" smtClean="0"/>
                        <a:t> </a:t>
                      </a:r>
                      <a:r>
                        <a:rPr lang="en-US" sz="1300" baseline="0" dirty="0" smtClean="0">
                          <a:solidFill>
                            <a:srgbClr val="C00000"/>
                          </a:solidFill>
                        </a:rPr>
                        <a:t>“</a:t>
                      </a:r>
                      <a:r>
                        <a:rPr lang="en-US" sz="1300" dirty="0" err="1" smtClean="0">
                          <a:solidFill>
                            <a:srgbClr val="C00000"/>
                          </a:solidFill>
                        </a:rPr>
                        <a:t>florecido</a:t>
                      </a:r>
                      <a:r>
                        <a:rPr lang="en-US" sz="1300" dirty="0" smtClean="0">
                          <a:solidFill>
                            <a:srgbClr val="C00000"/>
                          </a:solidFill>
                        </a:rPr>
                        <a:t>”</a:t>
                      </a:r>
                      <a:endParaRPr lang="en-US" sz="1300" dirty="0">
                        <a:solidFill>
                          <a:srgbClr val="C00000"/>
                        </a:solidFill>
                      </a:endParaRPr>
                    </a:p>
                    <a:p>
                      <a:r>
                        <a:rPr lang="en-US" sz="1300" dirty="0"/>
                        <a:t>“Vines</a:t>
                      </a:r>
                      <a:r>
                        <a:rPr lang="en-US" sz="1300" dirty="0" smtClean="0"/>
                        <a:t>” / </a:t>
                      </a:r>
                      <a:r>
                        <a:rPr lang="en-US" sz="1300" dirty="0" smtClean="0">
                          <a:solidFill>
                            <a:srgbClr val="C00000"/>
                          </a:solidFill>
                        </a:rPr>
                        <a:t>“vid”</a:t>
                      </a:r>
                      <a:endParaRPr lang="en-US" sz="1300" dirty="0">
                        <a:solidFill>
                          <a:srgbClr val="C00000"/>
                        </a:solidFill>
                      </a:endParaRPr>
                    </a:p>
                    <a:p>
                      <a:r>
                        <a:rPr lang="en-US" sz="1300" dirty="0"/>
                        <a:t>“give fragrance</a:t>
                      </a:r>
                      <a:r>
                        <a:rPr lang="en-US" sz="1300" dirty="0" smtClean="0"/>
                        <a:t>” /</a:t>
                      </a:r>
                      <a:r>
                        <a:rPr lang="en-US" sz="1300" dirty="0" smtClean="0">
                          <a:solidFill>
                            <a:srgbClr val="C00000"/>
                          </a:solidFill>
                        </a:rPr>
                        <a:t> “</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exhalado</a:t>
                      </a:r>
                      <a:r>
                        <a:rPr lang="en-US" sz="1300" dirty="0" smtClean="0">
                          <a:solidFill>
                            <a:srgbClr val="C00000"/>
                          </a:solidFill>
                        </a:rPr>
                        <a:t> </a:t>
                      </a:r>
                      <a:r>
                        <a:rPr lang="en-US" sz="1300" dirty="0" err="1" smtClean="0">
                          <a:solidFill>
                            <a:srgbClr val="C00000"/>
                          </a:solidFill>
                        </a:rPr>
                        <a:t>su</a:t>
                      </a:r>
                      <a:r>
                        <a:rPr lang="en-US" sz="1300" dirty="0" smtClean="0">
                          <a:solidFill>
                            <a:srgbClr val="C00000"/>
                          </a:solidFill>
                        </a:rPr>
                        <a:t> </a:t>
                      </a:r>
                      <a:r>
                        <a:rPr lang="en-US" sz="1300" dirty="0" err="1" smtClean="0">
                          <a:solidFill>
                            <a:srgbClr val="C00000"/>
                          </a:solidFill>
                        </a:rPr>
                        <a:t>fragancia</a:t>
                      </a:r>
                      <a:r>
                        <a:rPr lang="en-US" sz="1300" dirty="0" smtClean="0">
                          <a:solidFill>
                            <a:srgbClr val="C00000"/>
                          </a:solidFill>
                        </a:rPr>
                        <a:t>”</a:t>
                      </a:r>
                      <a:endParaRPr lang="en-US" sz="1300" dirty="0">
                        <a:solidFill>
                          <a:srgbClr val="C00000"/>
                        </a:solidFill>
                      </a:endParaRPr>
                    </a:p>
                    <a:p>
                      <a:r>
                        <a:rPr lang="en-US" sz="1300" dirty="0"/>
                        <a:t>“vineyards</a:t>
                      </a:r>
                      <a:r>
                        <a:rPr lang="en-US" sz="1300" dirty="0" smtClean="0"/>
                        <a:t>” / </a:t>
                      </a:r>
                      <a:r>
                        <a:rPr lang="en-US" sz="1300" dirty="0" smtClean="0">
                          <a:solidFill>
                            <a:srgbClr val="C00000"/>
                          </a:solidFill>
                        </a:rPr>
                        <a:t>“</a:t>
                      </a:r>
                      <a:r>
                        <a:rPr lang="en-US" sz="1300" dirty="0" err="1" smtClean="0">
                          <a:solidFill>
                            <a:srgbClr val="C00000"/>
                          </a:solidFill>
                        </a:rPr>
                        <a:t>viñas</a:t>
                      </a:r>
                      <a:r>
                        <a:rPr lang="en-US" sz="1300" dirty="0" smtClean="0">
                          <a:solidFill>
                            <a:srgbClr val="C00000"/>
                          </a:solidFill>
                        </a:rPr>
                        <a:t>”</a:t>
                      </a:r>
                    </a:p>
                    <a:p>
                      <a:r>
                        <a:rPr lang="en-US" sz="1300" dirty="0" smtClean="0"/>
                        <a:t>“</a:t>
                      </a:r>
                      <a:r>
                        <a:rPr lang="en-US" sz="1300" dirty="0"/>
                        <a:t>I will give you my love</a:t>
                      </a:r>
                      <a:r>
                        <a:rPr lang="en-US" sz="1300" dirty="0" smtClean="0"/>
                        <a:t>” / </a:t>
                      </a:r>
                      <a:r>
                        <a:rPr lang="en-US" sz="1300" dirty="0" smtClean="0">
                          <a:solidFill>
                            <a:srgbClr val="C00000"/>
                          </a:solidFill>
                        </a:rPr>
                        <a:t>“</a:t>
                      </a:r>
                      <a:r>
                        <a:rPr lang="en-US" sz="1300" dirty="0" err="1" smtClean="0">
                          <a:solidFill>
                            <a:srgbClr val="C00000"/>
                          </a:solidFill>
                        </a:rPr>
                        <a:t>Te</a:t>
                      </a:r>
                      <a:r>
                        <a:rPr lang="en-US" sz="1300" dirty="0" smtClean="0">
                          <a:solidFill>
                            <a:srgbClr val="C00000"/>
                          </a:solidFill>
                        </a:rPr>
                        <a:t> </a:t>
                      </a:r>
                      <a:r>
                        <a:rPr lang="en-US" sz="1300" dirty="0" err="1" smtClean="0">
                          <a:solidFill>
                            <a:srgbClr val="C00000"/>
                          </a:solidFill>
                        </a:rPr>
                        <a:t>entregaré</a:t>
                      </a:r>
                      <a:r>
                        <a:rPr lang="en-US" sz="1300" dirty="0" smtClean="0">
                          <a:solidFill>
                            <a:srgbClr val="C00000"/>
                          </a:solidFill>
                        </a:rPr>
                        <a:t> mi </a:t>
                      </a:r>
                      <a:r>
                        <a:rPr lang="en-US" sz="1300" dirty="0" err="1" smtClean="0">
                          <a:solidFill>
                            <a:srgbClr val="C00000"/>
                          </a:solidFill>
                        </a:rPr>
                        <a:t>amor</a:t>
                      </a:r>
                      <a:r>
                        <a:rPr lang="en-US" sz="1300" dirty="0" smtClean="0">
                          <a:solidFill>
                            <a:srgbClr val="C00000"/>
                          </a:solidFill>
                        </a:rPr>
                        <a:t>”</a:t>
                      </a:r>
                      <a:endParaRPr lang="en-US" sz="1300" dirty="0">
                        <a:solidFill>
                          <a:srgbClr val="C00000"/>
                        </a:solidFill>
                      </a:endParaRPr>
                    </a:p>
                  </a:txBody>
                  <a:tcPr/>
                </a:tc>
                <a:extLst>
                  <a:ext uri="{0D108BD9-81ED-4DB2-BD59-A6C34878D82A}">
                    <a16:rowId xmlns="" xmlns:a16="http://schemas.microsoft.com/office/drawing/2014/main" val="79619855"/>
                  </a:ext>
                </a:extLst>
              </a:tr>
              <a:tr h="485913">
                <a:tc>
                  <a:txBody>
                    <a:bodyPr/>
                    <a:lstStyle/>
                    <a:p>
                      <a:r>
                        <a:rPr lang="en-US" sz="1300" dirty="0"/>
                        <a:t>2:16-17</a:t>
                      </a:r>
                    </a:p>
                    <a:p>
                      <a:r>
                        <a:rPr lang="en-US" sz="1300" dirty="0"/>
                        <a:t>Refrain: “My beloved is mine and I am his</a:t>
                      </a:r>
                      <a:r>
                        <a:rPr lang="en-US" sz="1300" dirty="0" smtClean="0"/>
                        <a:t>” / </a:t>
                      </a:r>
                    </a:p>
                    <a:p>
                      <a:r>
                        <a:rPr lang="en-US" sz="1300" dirty="0" err="1" smtClean="0">
                          <a:solidFill>
                            <a:srgbClr val="C00000"/>
                          </a:solidFill>
                        </a:rPr>
                        <a:t>Estribillo</a:t>
                      </a:r>
                      <a:r>
                        <a:rPr lang="en-US" sz="1300" dirty="0" smtClean="0">
                          <a:solidFill>
                            <a:srgbClr val="C00000"/>
                          </a:solidFill>
                        </a:rPr>
                        <a:t>: “</a:t>
                      </a:r>
                      <a:r>
                        <a:rPr lang="en-US" sz="1300" dirty="0" err="1" smtClean="0">
                          <a:solidFill>
                            <a:srgbClr val="C00000"/>
                          </a:solidFill>
                        </a:rPr>
                        <a:t>Mi</a:t>
                      </a:r>
                      <a:r>
                        <a:rPr lang="en-US" sz="1300" dirty="0" smtClean="0">
                          <a:solidFill>
                            <a:srgbClr val="C00000"/>
                          </a:solidFill>
                        </a:rPr>
                        <a:t> </a:t>
                      </a:r>
                      <a:r>
                        <a:rPr lang="en-US" sz="1300" dirty="0" err="1" smtClean="0">
                          <a:solidFill>
                            <a:srgbClr val="C00000"/>
                          </a:solidFill>
                        </a:rPr>
                        <a:t>amado</a:t>
                      </a:r>
                      <a:r>
                        <a:rPr lang="en-US" sz="1300" dirty="0" smtClean="0">
                          <a:solidFill>
                            <a:srgbClr val="C00000"/>
                          </a:solidFill>
                        </a:rPr>
                        <a:t> </a:t>
                      </a:r>
                      <a:r>
                        <a:rPr lang="en-US" sz="1300" dirty="0" err="1" smtClean="0">
                          <a:solidFill>
                            <a:srgbClr val="C00000"/>
                          </a:solidFill>
                        </a:rPr>
                        <a:t>es</a:t>
                      </a:r>
                      <a:r>
                        <a:rPr lang="en-US" sz="1300" baseline="0" dirty="0" smtClean="0">
                          <a:solidFill>
                            <a:srgbClr val="C00000"/>
                          </a:solidFill>
                        </a:rPr>
                        <a:t> </a:t>
                      </a:r>
                      <a:r>
                        <a:rPr lang="en-US" sz="1300" baseline="0" dirty="0" err="1" smtClean="0">
                          <a:solidFill>
                            <a:srgbClr val="C00000"/>
                          </a:solidFill>
                        </a:rPr>
                        <a:t>mío</a:t>
                      </a:r>
                      <a:r>
                        <a:rPr lang="en-US" sz="1300" baseline="0" dirty="0" smtClean="0">
                          <a:solidFill>
                            <a:srgbClr val="C00000"/>
                          </a:solidFill>
                        </a:rPr>
                        <a:t>, y </a:t>
                      </a:r>
                      <a:r>
                        <a:rPr lang="en-US" sz="1300" baseline="0" dirty="0" err="1" smtClean="0">
                          <a:solidFill>
                            <a:srgbClr val="C00000"/>
                          </a:solidFill>
                        </a:rPr>
                        <a:t>yo</a:t>
                      </a:r>
                      <a:r>
                        <a:rPr lang="en-US" sz="1300" baseline="0" dirty="0" smtClean="0">
                          <a:solidFill>
                            <a:srgbClr val="C00000"/>
                          </a:solidFill>
                        </a:rPr>
                        <a:t> soy </a:t>
                      </a:r>
                      <a:r>
                        <a:rPr lang="en-US" sz="1300" baseline="0" dirty="0" err="1" smtClean="0">
                          <a:solidFill>
                            <a:srgbClr val="C00000"/>
                          </a:solidFill>
                        </a:rPr>
                        <a:t>suya</a:t>
                      </a:r>
                      <a:r>
                        <a:rPr lang="en-US" sz="1300" baseline="0" dirty="0" smtClean="0">
                          <a:solidFill>
                            <a:srgbClr val="C00000"/>
                          </a:solidFill>
                        </a:rPr>
                        <a:t>”</a:t>
                      </a:r>
                      <a:endParaRPr lang="en-US" sz="1300" dirty="0">
                        <a:solidFill>
                          <a:srgbClr val="C00000"/>
                        </a:solidFill>
                      </a:endParaRPr>
                    </a:p>
                  </a:txBody>
                  <a:tcPr/>
                </a:tc>
                <a:tc>
                  <a:txBody>
                    <a:bodyPr/>
                    <a:lstStyle/>
                    <a:p>
                      <a:r>
                        <a:rPr lang="en-US" sz="1300" dirty="0"/>
                        <a:t>7:10</a:t>
                      </a:r>
                    </a:p>
                    <a:p>
                      <a:r>
                        <a:rPr lang="en-US" sz="1300" dirty="0"/>
                        <a:t>Refrain: “I am my beloved’s, and his desire is for me</a:t>
                      </a:r>
                      <a:r>
                        <a:rPr lang="en-US" sz="1300" dirty="0" smtClean="0"/>
                        <a:t>” / </a:t>
                      </a:r>
                    </a:p>
                    <a:p>
                      <a:r>
                        <a:rPr lang="es-ES" sz="1300" dirty="0" smtClean="0"/>
                        <a:t>Estribillo: </a:t>
                      </a:r>
                      <a:r>
                        <a:rPr lang="es-ES" sz="1300" dirty="0" smtClean="0">
                          <a:solidFill>
                            <a:srgbClr val="C00000"/>
                          </a:solidFill>
                        </a:rPr>
                        <a:t>“Yo soy de mi amado, Y para mí es todo su deseo”.</a:t>
                      </a:r>
                      <a:endParaRPr lang="en-US" sz="1300" dirty="0">
                        <a:solidFill>
                          <a:srgbClr val="C00000"/>
                        </a:solidFill>
                      </a:endParaRPr>
                    </a:p>
                  </a:txBody>
                  <a:tcPr/>
                </a:tc>
                <a:extLst>
                  <a:ext uri="{0D108BD9-81ED-4DB2-BD59-A6C34878D82A}">
                    <a16:rowId xmlns="" xmlns:a16="http://schemas.microsoft.com/office/drawing/2014/main" val="714023934"/>
                  </a:ext>
                </a:extLst>
              </a:tr>
            </a:tbl>
          </a:graphicData>
        </a:graphic>
      </p:graphicFrame>
      <p:sp>
        <p:nvSpPr>
          <p:cNvPr id="7" name="Arrow: Right 6">
            <a:extLst>
              <a:ext uri="{FF2B5EF4-FFF2-40B4-BE49-F238E27FC236}">
                <a16:creationId xmlns="" xmlns:a16="http://schemas.microsoft.com/office/drawing/2014/main" id="{2B7393AD-690F-4D12-9744-A9394624846F}"/>
              </a:ext>
            </a:extLst>
          </p:cNvPr>
          <p:cNvSpPr/>
          <p:nvPr/>
        </p:nvSpPr>
        <p:spPr>
          <a:xfrm>
            <a:off x="4373218" y="993910"/>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 xmlns:a16="http://schemas.microsoft.com/office/drawing/2014/main" id="{CA091968-5CD9-44D8-94BB-0CA4EDD58FFC}"/>
              </a:ext>
            </a:extLst>
          </p:cNvPr>
          <p:cNvSpPr/>
          <p:nvPr/>
        </p:nvSpPr>
        <p:spPr>
          <a:xfrm>
            <a:off x="4373218" y="2338997"/>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 xmlns:a16="http://schemas.microsoft.com/office/drawing/2014/main" id="{5E116A66-60DA-4962-91A3-BFB0403167DA}"/>
              </a:ext>
            </a:extLst>
          </p:cNvPr>
          <p:cNvSpPr/>
          <p:nvPr/>
        </p:nvSpPr>
        <p:spPr>
          <a:xfrm>
            <a:off x="4373217" y="3650764"/>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9191762C-BE9F-41F2-B191-B64E293FA750}"/>
              </a:ext>
            </a:extLst>
          </p:cNvPr>
          <p:cNvSpPr txBox="1"/>
          <p:nvPr/>
        </p:nvSpPr>
        <p:spPr>
          <a:xfrm>
            <a:off x="92766" y="808382"/>
            <a:ext cx="461665" cy="3611218"/>
          </a:xfrm>
          <a:prstGeom prst="rect">
            <a:avLst/>
          </a:prstGeom>
          <a:noFill/>
        </p:spPr>
        <p:txBody>
          <a:bodyPr vert="vert270" wrap="square" rtlCol="0">
            <a:spAutoFit/>
          </a:bodyPr>
          <a:lstStyle/>
          <a:p>
            <a:pPr algn="ctr"/>
            <a:r>
              <a:rPr lang="en-US" dirty="0"/>
              <a:t>Coming and </a:t>
            </a:r>
            <a:r>
              <a:rPr lang="en-US" dirty="0" smtClean="0"/>
              <a:t>Going / </a:t>
            </a:r>
            <a:r>
              <a:rPr lang="en-US" dirty="0" err="1" smtClean="0">
                <a:solidFill>
                  <a:srgbClr val="C00000"/>
                </a:solidFill>
              </a:rPr>
              <a:t>Venida</a:t>
            </a:r>
            <a:r>
              <a:rPr lang="en-US" dirty="0" smtClean="0">
                <a:solidFill>
                  <a:srgbClr val="C00000"/>
                </a:solidFill>
              </a:rPr>
              <a:t> e </a:t>
            </a:r>
            <a:r>
              <a:rPr lang="en-US" dirty="0" err="1" smtClean="0">
                <a:solidFill>
                  <a:srgbClr val="C00000"/>
                </a:solidFill>
              </a:rPr>
              <a:t>ida</a:t>
            </a:r>
            <a:endParaRPr lang="en-US" dirty="0">
              <a:solidFill>
                <a:srgbClr val="C00000"/>
              </a:solidFill>
            </a:endParaRPr>
          </a:p>
        </p:txBody>
      </p:sp>
      <p:sp>
        <p:nvSpPr>
          <p:cNvPr id="19" name="TextBox 18">
            <a:extLst>
              <a:ext uri="{FF2B5EF4-FFF2-40B4-BE49-F238E27FC236}">
                <a16:creationId xmlns="" xmlns:a16="http://schemas.microsoft.com/office/drawing/2014/main" id="{4BA16EA0-4F63-4765-82EA-94BD464354FF}"/>
              </a:ext>
            </a:extLst>
          </p:cNvPr>
          <p:cNvSpPr txBox="1"/>
          <p:nvPr/>
        </p:nvSpPr>
        <p:spPr>
          <a:xfrm>
            <a:off x="8602821" y="808382"/>
            <a:ext cx="461665" cy="3668367"/>
          </a:xfrm>
          <a:prstGeom prst="rect">
            <a:avLst/>
          </a:prstGeom>
          <a:noFill/>
        </p:spPr>
        <p:txBody>
          <a:bodyPr vert="vert" wrap="square" rtlCol="0">
            <a:spAutoFit/>
          </a:bodyPr>
          <a:lstStyle/>
          <a:p>
            <a:pPr algn="ctr"/>
            <a:r>
              <a:rPr lang="en-US" dirty="0"/>
              <a:t>Going and </a:t>
            </a:r>
            <a:r>
              <a:rPr lang="en-US" dirty="0" smtClean="0"/>
              <a:t>Coming / </a:t>
            </a:r>
            <a:r>
              <a:rPr lang="en-US" dirty="0" smtClean="0">
                <a:solidFill>
                  <a:srgbClr val="C00000"/>
                </a:solidFill>
              </a:rPr>
              <a:t>Ida y </a:t>
            </a:r>
            <a:r>
              <a:rPr lang="en-US" dirty="0" err="1" smtClean="0">
                <a:solidFill>
                  <a:srgbClr val="C00000"/>
                </a:solidFill>
              </a:rPr>
              <a:t>venida</a:t>
            </a:r>
            <a:endParaRPr lang="en-US" dirty="0">
              <a:solidFill>
                <a:srgbClr val="C00000"/>
              </a:solidFill>
            </a:endParaRPr>
          </a:p>
        </p:txBody>
      </p:sp>
    </p:spTree>
    <p:extLst>
      <p:ext uri="{BB962C8B-B14F-4D97-AF65-F5344CB8AC3E}">
        <p14:creationId xmlns:p14="http://schemas.microsoft.com/office/powerpoint/2010/main" val="265233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 xmlns:a16="http://schemas.microsoft.com/office/drawing/2014/main" id="{5C28659E-412C-4600-B45E-BAE370BC24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descr="A close up of a flowers">
            <a:extLst>
              <a:ext uri="{FF2B5EF4-FFF2-40B4-BE49-F238E27FC236}">
                <a16:creationId xmlns="" xmlns:a16="http://schemas.microsoft.com/office/drawing/2014/main" id="{0EF5E38D-0785-4482-91F2-A65E2DFB5889}"/>
              </a:ext>
            </a:extLst>
          </p:cNvPr>
          <p:cNvPicPr>
            <a:picLocks noChangeAspect="1"/>
          </p:cNvPicPr>
          <p:nvPr/>
        </p:nvPicPr>
        <p:blipFill rotWithShape="1">
          <a:blip r:embed="rId2"/>
          <a:srcRect l="3733" r="7265" b="-1"/>
          <a:stretch/>
        </p:blipFill>
        <p:spPr>
          <a:xfrm>
            <a:off x="20" y="10"/>
            <a:ext cx="9143980" cy="6857989"/>
          </a:xfrm>
          <a:prstGeom prst="rect">
            <a:avLst/>
          </a:prstGeom>
        </p:spPr>
      </p:pic>
      <p:sp>
        <p:nvSpPr>
          <p:cNvPr id="8" name="Rectangle 11">
            <a:extLst>
              <a:ext uri="{FF2B5EF4-FFF2-40B4-BE49-F238E27FC236}">
                <a16:creationId xmlns="" xmlns:a16="http://schemas.microsoft.com/office/drawing/2014/main" id="{AE95896B-6905-4618-A7DF-DED8A61FBC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 name="Rectangle 13">
            <a:extLst>
              <a:ext uri="{FF2B5EF4-FFF2-40B4-BE49-F238E27FC236}">
                <a16:creationId xmlns="" xmlns:a16="http://schemas.microsoft.com/office/drawing/2014/main" id="{7748BD8C-4984-4138-94CA-2DC5F39DC3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 xmlns:a16="http://schemas.microsoft.com/office/drawing/2014/main" id="{9D816652-E95E-40C9-B397-C76AFE1C2028}"/>
              </a:ext>
            </a:extLst>
          </p:cNvPr>
          <p:cNvSpPr>
            <a:spLocks noGrp="1"/>
          </p:cNvSpPr>
          <p:nvPr>
            <p:ph type="ctrTitle"/>
          </p:nvPr>
        </p:nvSpPr>
        <p:spPr>
          <a:xfrm>
            <a:off x="788670" y="3140765"/>
            <a:ext cx="7475220" cy="1327266"/>
          </a:xfrm>
        </p:spPr>
        <p:txBody>
          <a:bodyPr anchor="b">
            <a:normAutofit/>
          </a:bodyPr>
          <a:lstStyle/>
          <a:p>
            <a:r>
              <a:rPr lang="en-US" sz="6400" dirty="0">
                <a:solidFill>
                  <a:srgbClr val="FFFFFF"/>
                </a:solidFill>
              </a:rPr>
              <a:t>Song of Solomon</a:t>
            </a:r>
          </a:p>
        </p:txBody>
      </p:sp>
      <p:sp>
        <p:nvSpPr>
          <p:cNvPr id="3" name="Subtitle 2">
            <a:extLst>
              <a:ext uri="{FF2B5EF4-FFF2-40B4-BE49-F238E27FC236}">
                <a16:creationId xmlns="" xmlns:a16="http://schemas.microsoft.com/office/drawing/2014/main" id="{6FABE257-83AA-474D-BCC2-238EE02A29AD}"/>
              </a:ext>
            </a:extLst>
          </p:cNvPr>
          <p:cNvSpPr>
            <a:spLocks noGrp="1"/>
          </p:cNvSpPr>
          <p:nvPr>
            <p:ph type="subTitle" idx="1"/>
          </p:nvPr>
        </p:nvSpPr>
        <p:spPr>
          <a:xfrm>
            <a:off x="802386" y="4389120"/>
            <a:ext cx="5918454" cy="1069848"/>
          </a:xfrm>
        </p:spPr>
        <p:txBody>
          <a:bodyPr>
            <a:normAutofit/>
          </a:bodyPr>
          <a:lstStyle/>
          <a:p>
            <a:r>
              <a:rPr lang="en-US" sz="1800" dirty="0">
                <a:solidFill>
                  <a:srgbClr val="FFFFFF"/>
                </a:solidFill>
              </a:rPr>
              <a:t>Class #3: Character and Beauty</a:t>
            </a:r>
          </a:p>
        </p:txBody>
      </p:sp>
      <p:sp>
        <p:nvSpPr>
          <p:cNvPr id="11" name="Title 1">
            <a:extLst>
              <a:ext uri="{FF2B5EF4-FFF2-40B4-BE49-F238E27FC236}">
                <a16:creationId xmlns="" xmlns:a16="http://schemas.microsoft.com/office/drawing/2014/main" id="{3FEC5A67-7064-4A6C-A3B7-69063FF2903F}"/>
              </a:ext>
            </a:extLst>
          </p:cNvPr>
          <p:cNvSpPr txBox="1">
            <a:spLocks/>
          </p:cNvSpPr>
          <p:nvPr/>
        </p:nvSpPr>
        <p:spPr>
          <a:xfrm>
            <a:off x="788670" y="1078101"/>
            <a:ext cx="7475220" cy="1327266"/>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400" b="0" kern="1200" cap="all" baseline="0">
                <a:blipFill dpi="0" rotWithShape="1">
                  <a:blip r:embed="rId5"/>
                  <a:srcRect/>
                  <a:tile tx="6350" ty="-127000" sx="65000" sy="64000" flip="none" algn="tl"/>
                </a:blip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6400" b="0" i="0" u="none" strike="noStrike" kern="1200" cap="all" spc="0" normalizeH="0" baseline="0" noProof="0" dirty="0" err="1">
                <a:ln>
                  <a:noFill/>
                </a:ln>
                <a:solidFill>
                  <a:srgbClr val="FFFFFF"/>
                </a:solidFill>
                <a:effectLst/>
                <a:uLnTx/>
                <a:uFillTx/>
                <a:latin typeface="Rockwell Condensed" panose="02060603050405020104"/>
                <a:ea typeface="+mj-ea"/>
                <a:cs typeface="+mj-cs"/>
              </a:rPr>
              <a:t>Cantar</a:t>
            </a:r>
            <a:r>
              <a:rPr kumimoji="0" lang="en-US" sz="6400" b="0" i="0" u="none" strike="noStrike" kern="1200" cap="all" spc="0" normalizeH="0" baseline="0" noProof="0" dirty="0">
                <a:ln>
                  <a:noFill/>
                </a:ln>
                <a:solidFill>
                  <a:srgbClr val="FFFFFF"/>
                </a:solidFill>
                <a:effectLst/>
                <a:uLnTx/>
                <a:uFillTx/>
                <a:latin typeface="Rockwell Condensed" panose="02060603050405020104"/>
                <a:ea typeface="+mj-ea"/>
                <a:cs typeface="+mj-cs"/>
              </a:rPr>
              <a:t> de </a:t>
            </a:r>
            <a:r>
              <a:rPr kumimoji="0" lang="en-US" sz="6400" b="0" i="0" u="none" strike="noStrike" kern="1200" cap="all" spc="0" normalizeH="0" baseline="0" noProof="0" dirty="0" err="1">
                <a:ln>
                  <a:noFill/>
                </a:ln>
                <a:solidFill>
                  <a:srgbClr val="FFFFFF"/>
                </a:solidFill>
                <a:effectLst/>
                <a:uLnTx/>
                <a:uFillTx/>
                <a:latin typeface="Rockwell Condensed" panose="02060603050405020104"/>
                <a:ea typeface="+mj-ea"/>
                <a:cs typeface="+mj-cs"/>
              </a:rPr>
              <a:t>cantares</a:t>
            </a:r>
            <a:endParaRPr kumimoji="0" lang="en-US" sz="6400" b="0" i="0" u="none" strike="noStrike" kern="1200" cap="all" spc="0" normalizeH="0" baseline="0" noProof="0" dirty="0">
              <a:ln>
                <a:noFill/>
              </a:ln>
              <a:solidFill>
                <a:srgbClr val="FFFFFF"/>
              </a:solidFill>
              <a:effectLst/>
              <a:uLnTx/>
              <a:uFillTx/>
              <a:latin typeface="Rockwell Condensed" panose="02060603050405020104"/>
              <a:ea typeface="+mj-ea"/>
              <a:cs typeface="+mj-cs"/>
            </a:endParaRPr>
          </a:p>
        </p:txBody>
      </p:sp>
      <p:sp>
        <p:nvSpPr>
          <p:cNvPr id="12" name="Subtitle 2">
            <a:extLst>
              <a:ext uri="{FF2B5EF4-FFF2-40B4-BE49-F238E27FC236}">
                <a16:creationId xmlns="" xmlns:a16="http://schemas.microsoft.com/office/drawing/2014/main" id="{F495E76A-515A-48BC-9B14-7A91794585FF}"/>
              </a:ext>
            </a:extLst>
          </p:cNvPr>
          <p:cNvSpPr txBox="1">
            <a:spLocks/>
          </p:cNvSpPr>
          <p:nvPr/>
        </p:nvSpPr>
        <p:spPr>
          <a:xfrm>
            <a:off x="802386" y="2328335"/>
            <a:ext cx="5918454" cy="106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D34817">
                  <a:lumMod val="75000"/>
                </a:srgbClr>
              </a:buClr>
              <a:buSzPct val="85000"/>
              <a:buFont typeface="Wingdings" pitchFamily="2" charset="2"/>
              <a:buNone/>
              <a:tabLst/>
              <a:defRPr/>
            </a:pPr>
            <a:r>
              <a:rPr kumimoji="0" lang="en-US" sz="1800" b="0" i="0" u="none" strike="noStrike" kern="1200" cap="none" spc="0" normalizeH="0" baseline="0" noProof="0" dirty="0" err="1">
                <a:ln>
                  <a:noFill/>
                </a:ln>
                <a:solidFill>
                  <a:srgbClr val="FFFFFF"/>
                </a:solidFill>
                <a:effectLst/>
                <a:uLnTx/>
                <a:uFillTx/>
                <a:latin typeface="Rockwell" panose="02060603020205020403"/>
                <a:ea typeface="+mn-ea"/>
                <a:cs typeface="+mn-cs"/>
              </a:rPr>
              <a:t>Clase</a:t>
            </a:r>
            <a:r>
              <a:rPr kumimoji="0" lang="en-US" sz="1800" b="0" i="0" u="none" strike="noStrike" kern="1200" cap="none" spc="0" normalizeH="0" baseline="0" noProof="0" dirty="0">
                <a:ln>
                  <a:noFill/>
                </a:ln>
                <a:solidFill>
                  <a:srgbClr val="FFFFFF"/>
                </a:solidFill>
                <a:effectLst/>
                <a:uLnTx/>
                <a:uFillTx/>
                <a:latin typeface="Rockwell" panose="02060603020205020403"/>
                <a:ea typeface="+mn-ea"/>
                <a:cs typeface="+mn-cs"/>
              </a:rPr>
              <a:t> no. 3: </a:t>
            </a:r>
            <a:r>
              <a:rPr kumimoji="0" lang="en-US" sz="1800" b="0" i="0" u="none" strike="noStrike" kern="1200" cap="none" spc="0" normalizeH="0" baseline="0" noProof="0" dirty="0" err="1" smtClean="0">
                <a:ln>
                  <a:noFill/>
                </a:ln>
                <a:solidFill>
                  <a:srgbClr val="FFFFFF"/>
                </a:solidFill>
                <a:effectLst/>
                <a:uLnTx/>
                <a:uFillTx/>
                <a:latin typeface="Rockwell" panose="02060603020205020403"/>
                <a:ea typeface="+mn-ea"/>
                <a:cs typeface="+mn-cs"/>
              </a:rPr>
              <a:t>Carácter</a:t>
            </a:r>
            <a:r>
              <a:rPr kumimoji="0" lang="en-US" sz="1800" b="0" i="0" u="none" strike="noStrike" kern="1200" cap="none" spc="0" normalizeH="0" baseline="0" noProof="0" dirty="0" smtClean="0">
                <a:ln>
                  <a:noFill/>
                </a:ln>
                <a:solidFill>
                  <a:srgbClr val="FFFFFF"/>
                </a:solidFill>
                <a:effectLst/>
                <a:uLnTx/>
                <a:uFillTx/>
                <a:latin typeface="Rockwell" panose="02060603020205020403"/>
                <a:ea typeface="+mn-ea"/>
                <a:cs typeface="+mn-cs"/>
              </a:rPr>
              <a:t> </a:t>
            </a:r>
            <a:r>
              <a:rPr kumimoji="0" lang="en-US" sz="1800" b="0" i="0" u="none" strike="noStrike" kern="1200" cap="none" spc="0" normalizeH="0" baseline="0" noProof="0" dirty="0">
                <a:ln>
                  <a:noFill/>
                </a:ln>
                <a:solidFill>
                  <a:srgbClr val="FFFFFF"/>
                </a:solidFill>
                <a:effectLst/>
                <a:uLnTx/>
                <a:uFillTx/>
                <a:latin typeface="Rockwell" panose="02060603020205020403"/>
                <a:ea typeface="+mn-ea"/>
                <a:cs typeface="+mn-cs"/>
              </a:rPr>
              <a:t>y </a:t>
            </a:r>
            <a:r>
              <a:rPr kumimoji="0" lang="en-US" sz="1800" b="0" i="0" u="none" strike="noStrike" kern="1200" cap="none" spc="0" normalizeH="0" baseline="0" noProof="0" dirty="0" err="1">
                <a:ln>
                  <a:noFill/>
                </a:ln>
                <a:solidFill>
                  <a:srgbClr val="FFFFFF"/>
                </a:solidFill>
                <a:effectLst/>
                <a:uLnTx/>
                <a:uFillTx/>
                <a:latin typeface="Rockwell" panose="02060603020205020403"/>
                <a:ea typeface="+mn-ea"/>
                <a:cs typeface="+mn-cs"/>
              </a:rPr>
              <a:t>Belleza</a:t>
            </a:r>
            <a:endParaRPr kumimoji="0" lang="en-US" sz="1800" b="0" i="0" u="none" strike="noStrike" kern="1200" cap="none" spc="0" normalizeH="0" baseline="0" noProof="0" dirty="0">
              <a:ln>
                <a:noFill/>
              </a:ln>
              <a:solidFill>
                <a:srgbClr val="FFFFFF"/>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79896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0C85FD1F-22DF-40AA-B726-6431C356B830}"/>
              </a:ext>
            </a:extLst>
          </p:cNvPr>
          <p:cNvSpPr>
            <a:spLocks noGrp="1"/>
          </p:cNvSpPr>
          <p:nvPr>
            <p:ph type="title"/>
          </p:nvPr>
        </p:nvSpPr>
        <p:spPr>
          <a:xfrm>
            <a:off x="685800" y="484632"/>
            <a:ext cx="7772400" cy="781613"/>
          </a:xfrm>
        </p:spPr>
        <p:txBody>
          <a:bodyPr anchor="t"/>
          <a:lstStyle/>
          <a:p>
            <a:r>
              <a:rPr lang="en-US" dirty="0"/>
              <a:t>Last Time    la </a:t>
            </a:r>
            <a:r>
              <a:rPr lang="en-US" dirty="0" err="1"/>
              <a:t>última</a:t>
            </a:r>
            <a:r>
              <a:rPr lang="en-US" dirty="0"/>
              <a:t> </a:t>
            </a:r>
            <a:r>
              <a:rPr lang="en-US" dirty="0" err="1"/>
              <a:t>vez</a:t>
            </a:r>
            <a:endParaRPr lang="en-US" dirty="0"/>
          </a:p>
        </p:txBody>
      </p:sp>
      <p:sp>
        <p:nvSpPr>
          <p:cNvPr id="10" name="Content Placeholder 9">
            <a:extLst>
              <a:ext uri="{FF2B5EF4-FFF2-40B4-BE49-F238E27FC236}">
                <a16:creationId xmlns="" xmlns:a16="http://schemas.microsoft.com/office/drawing/2014/main" id="{8C6A2146-6B70-4AE8-98F3-DAEBB3359121}"/>
              </a:ext>
            </a:extLst>
          </p:cNvPr>
          <p:cNvSpPr>
            <a:spLocks noGrp="1"/>
          </p:cNvSpPr>
          <p:nvPr>
            <p:ph sz="half" idx="1"/>
          </p:nvPr>
        </p:nvSpPr>
        <p:spPr>
          <a:xfrm>
            <a:off x="523750" y="1361181"/>
            <a:ext cx="2624559" cy="5012187"/>
          </a:xfrm>
        </p:spPr>
        <p:txBody>
          <a:bodyPr>
            <a:normAutofit fontScale="85000" lnSpcReduction="20000"/>
          </a:bodyPr>
          <a:lstStyle/>
          <a:p>
            <a:pPr>
              <a:spcAft>
                <a:spcPts val="1200"/>
              </a:spcAft>
            </a:pPr>
            <a:r>
              <a:rPr lang="en-US" sz="2400" dirty="0"/>
              <a:t>Song of Solomon is </a:t>
            </a:r>
            <a:r>
              <a:rPr lang="en-US" sz="2400" b="1" dirty="0"/>
              <a:t>Hebrew poetry</a:t>
            </a:r>
            <a:r>
              <a:rPr lang="en-US" sz="2400" dirty="0"/>
              <a:t>, with a literary style (e.g., repetition) that forces us to think, reflect, turn over ideas in our minds, and work to connect things that aren’t always obvious.</a:t>
            </a:r>
          </a:p>
          <a:p>
            <a:r>
              <a:rPr lang="en-US" sz="2400" dirty="0"/>
              <a:t>The Song is arranged in </a:t>
            </a:r>
            <a:r>
              <a:rPr lang="en-US" sz="2400" b="1" dirty="0"/>
              <a:t>chronological snapshots</a:t>
            </a:r>
            <a:r>
              <a:rPr lang="en-US" sz="2400" dirty="0"/>
              <a:t>, following a man and a woman through their relationship both before and after their wedding.</a:t>
            </a:r>
          </a:p>
        </p:txBody>
      </p:sp>
      <p:pic>
        <p:nvPicPr>
          <p:cNvPr id="5" name="Picture 2">
            <a:extLst>
              <a:ext uri="{FF2B5EF4-FFF2-40B4-BE49-F238E27FC236}">
                <a16:creationId xmlns="" xmlns:a16="http://schemas.microsoft.com/office/drawing/2014/main" id="{8A34548C-8C11-47FA-B133-FDCCED14A0A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267041" y="88544"/>
            <a:ext cx="2861695" cy="32444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9">
            <a:extLst>
              <a:ext uri="{FF2B5EF4-FFF2-40B4-BE49-F238E27FC236}">
                <a16:creationId xmlns="" xmlns:a16="http://schemas.microsoft.com/office/drawing/2014/main" id="{40118F04-5613-FF22-C9B5-BEE2EA8F4A50}"/>
              </a:ext>
            </a:extLst>
          </p:cNvPr>
          <p:cNvSpPr txBox="1">
            <a:spLocks/>
          </p:cNvSpPr>
          <p:nvPr/>
        </p:nvSpPr>
        <p:spPr>
          <a:xfrm>
            <a:off x="3209265" y="1361181"/>
            <a:ext cx="2905060" cy="5496819"/>
          </a:xfrm>
          <a:prstGeom prst="rect">
            <a:avLst/>
          </a:prstGeom>
        </p:spPr>
        <p:txBody>
          <a:bodyPr vert="horz" lIns="91440" tIns="45720" rIns="91440" bIns="45720" rtlCol="0">
            <a:normAutofit fontScale="700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spcAft>
                <a:spcPts val="1200"/>
              </a:spcAft>
            </a:pPr>
            <a:r>
              <a:rPr lang="en-US" sz="2900" dirty="0"/>
              <a:t>El </a:t>
            </a:r>
            <a:r>
              <a:rPr lang="en-US" sz="2900" dirty="0" err="1"/>
              <a:t>Cantar</a:t>
            </a:r>
            <a:r>
              <a:rPr lang="en-US" sz="2900" dirty="0"/>
              <a:t> de </a:t>
            </a:r>
            <a:r>
              <a:rPr lang="en-US" sz="2900" dirty="0" err="1"/>
              <a:t>los</a:t>
            </a:r>
            <a:r>
              <a:rPr lang="en-US" sz="2900" dirty="0"/>
              <a:t> </a:t>
            </a:r>
            <a:r>
              <a:rPr lang="en-US" sz="2900" dirty="0" err="1"/>
              <a:t>Cantares</a:t>
            </a:r>
            <a:r>
              <a:rPr lang="en-US" sz="2900" dirty="0"/>
              <a:t> es </a:t>
            </a:r>
            <a:r>
              <a:rPr lang="en-US" sz="2900" b="1" dirty="0" err="1"/>
              <a:t>poesía</a:t>
            </a:r>
            <a:r>
              <a:rPr lang="en-US" sz="2900" b="1" dirty="0"/>
              <a:t> </a:t>
            </a:r>
            <a:r>
              <a:rPr lang="en-US" sz="2900" b="1" dirty="0" err="1"/>
              <a:t>Hebrea</a:t>
            </a:r>
            <a:r>
              <a:rPr lang="en-US" sz="2900" dirty="0"/>
              <a:t>, con un </a:t>
            </a:r>
            <a:r>
              <a:rPr lang="en-US" sz="2900" dirty="0" err="1"/>
              <a:t>estilo</a:t>
            </a:r>
            <a:r>
              <a:rPr lang="en-US" sz="2900" dirty="0"/>
              <a:t> </a:t>
            </a:r>
            <a:r>
              <a:rPr lang="en-US" sz="2900" dirty="0" err="1"/>
              <a:t>literario</a:t>
            </a:r>
            <a:r>
              <a:rPr lang="en-US" sz="2900" dirty="0"/>
              <a:t> </a:t>
            </a:r>
            <a:r>
              <a:rPr lang="en-US" sz="2900" dirty="0" smtClean="0"/>
              <a:t>(</a:t>
            </a:r>
            <a:r>
              <a:rPr lang="en-US" sz="2900" dirty="0" err="1" smtClean="0"/>
              <a:t>p.ej</a:t>
            </a:r>
            <a:r>
              <a:rPr lang="en-US" sz="2900" dirty="0" smtClean="0"/>
              <a:t>., </a:t>
            </a:r>
            <a:r>
              <a:rPr lang="en-US" sz="2900" dirty="0"/>
              <a:t>la </a:t>
            </a:r>
            <a:r>
              <a:rPr lang="en-US" sz="2900" dirty="0" err="1"/>
              <a:t>repetición</a:t>
            </a:r>
            <a:r>
              <a:rPr lang="en-US" sz="2900" dirty="0"/>
              <a:t>) que </a:t>
            </a:r>
            <a:r>
              <a:rPr lang="en-US" sz="2900" dirty="0" err="1"/>
              <a:t>nos</a:t>
            </a:r>
            <a:r>
              <a:rPr lang="en-US" sz="2900" dirty="0"/>
              <a:t> </a:t>
            </a:r>
            <a:r>
              <a:rPr lang="en-US" sz="2900" dirty="0" err="1"/>
              <a:t>obliga</a:t>
            </a:r>
            <a:r>
              <a:rPr lang="en-US" sz="2900" dirty="0"/>
              <a:t> a </a:t>
            </a:r>
            <a:r>
              <a:rPr lang="en-US" sz="2900" dirty="0" err="1"/>
              <a:t>pensar</a:t>
            </a:r>
            <a:r>
              <a:rPr lang="en-US" sz="2900" dirty="0"/>
              <a:t> y </a:t>
            </a:r>
            <a:r>
              <a:rPr lang="en-US" sz="2900" dirty="0" err="1"/>
              <a:t>reflexionar</a:t>
            </a:r>
            <a:r>
              <a:rPr lang="en-US" sz="2900" dirty="0"/>
              <a:t>, ideas </a:t>
            </a:r>
            <a:r>
              <a:rPr lang="en-US" sz="2900" dirty="0" err="1"/>
              <a:t>en</a:t>
            </a:r>
            <a:r>
              <a:rPr lang="en-US" sz="2900" dirty="0"/>
              <a:t> </a:t>
            </a:r>
            <a:r>
              <a:rPr lang="en-US" sz="2900" dirty="0" err="1"/>
              <a:t>nuestras</a:t>
            </a:r>
            <a:r>
              <a:rPr lang="en-US" sz="2900" dirty="0"/>
              <a:t> </a:t>
            </a:r>
            <a:r>
              <a:rPr lang="en-US" sz="2900" dirty="0" err="1"/>
              <a:t>mentes</a:t>
            </a:r>
            <a:r>
              <a:rPr lang="en-US" sz="2900" dirty="0"/>
              <a:t> y </a:t>
            </a:r>
            <a:r>
              <a:rPr lang="en-US" sz="2900" dirty="0" err="1"/>
              <a:t>trabajar</a:t>
            </a:r>
            <a:r>
              <a:rPr lang="en-US" sz="2900" dirty="0"/>
              <a:t> para </a:t>
            </a:r>
            <a:r>
              <a:rPr lang="en-US" sz="2900" dirty="0" err="1"/>
              <a:t>conectar</a:t>
            </a:r>
            <a:r>
              <a:rPr lang="en-US" sz="2900" dirty="0"/>
              <a:t> </a:t>
            </a:r>
            <a:r>
              <a:rPr lang="en-US" sz="2900" dirty="0" err="1"/>
              <a:t>cosas</a:t>
            </a:r>
            <a:r>
              <a:rPr lang="en-US" sz="2900" dirty="0"/>
              <a:t> que no </a:t>
            </a:r>
            <a:r>
              <a:rPr lang="en-US" sz="2900" dirty="0" err="1"/>
              <a:t>siempre</a:t>
            </a:r>
            <a:r>
              <a:rPr lang="en-US" sz="2900" dirty="0"/>
              <a:t> son </a:t>
            </a:r>
            <a:r>
              <a:rPr lang="en-US" sz="2900" dirty="0" err="1"/>
              <a:t>obvias</a:t>
            </a:r>
            <a:r>
              <a:rPr lang="en-US" sz="2900" dirty="0"/>
              <a:t>.</a:t>
            </a:r>
          </a:p>
          <a:p>
            <a:r>
              <a:rPr lang="en-US" sz="2900" dirty="0"/>
              <a:t>El </a:t>
            </a:r>
            <a:r>
              <a:rPr lang="en-US" sz="2900" dirty="0" err="1"/>
              <a:t>Cantar</a:t>
            </a:r>
            <a:r>
              <a:rPr lang="en-US" sz="2900" dirty="0"/>
              <a:t> </a:t>
            </a:r>
            <a:r>
              <a:rPr lang="en-US" sz="2900" dirty="0" err="1"/>
              <a:t>está</a:t>
            </a:r>
            <a:r>
              <a:rPr lang="en-US" sz="2900" dirty="0"/>
              <a:t> </a:t>
            </a:r>
            <a:r>
              <a:rPr lang="en-US" sz="2900" dirty="0" err="1"/>
              <a:t>organizada</a:t>
            </a:r>
            <a:r>
              <a:rPr lang="en-US" sz="2900" dirty="0"/>
              <a:t> </a:t>
            </a:r>
            <a:r>
              <a:rPr lang="en-US" sz="2900" dirty="0" err="1"/>
              <a:t>en</a:t>
            </a:r>
            <a:r>
              <a:rPr lang="en-US" sz="2900" dirty="0"/>
              <a:t> </a:t>
            </a:r>
            <a:r>
              <a:rPr lang="en-US" sz="2900" b="1" dirty="0" err="1"/>
              <a:t>fotos</a:t>
            </a:r>
            <a:r>
              <a:rPr lang="en-US" sz="2900" b="1" dirty="0"/>
              <a:t> </a:t>
            </a:r>
            <a:r>
              <a:rPr lang="en-US" sz="2900" b="1" dirty="0" err="1"/>
              <a:t>instantáneas</a:t>
            </a:r>
            <a:r>
              <a:rPr lang="en-US" sz="2900" b="1" dirty="0"/>
              <a:t> </a:t>
            </a:r>
            <a:r>
              <a:rPr lang="en-US" sz="2900" b="1" dirty="0" err="1"/>
              <a:t>cronológicas</a:t>
            </a:r>
            <a:r>
              <a:rPr lang="en-US" sz="2900" dirty="0"/>
              <a:t>, </a:t>
            </a:r>
            <a:r>
              <a:rPr lang="en-US" sz="2900" dirty="0" err="1"/>
              <a:t>siguiendo</a:t>
            </a:r>
            <a:r>
              <a:rPr lang="en-US" sz="2900" dirty="0"/>
              <a:t> a un hombre y </a:t>
            </a:r>
            <a:r>
              <a:rPr lang="en-US" sz="2900" dirty="0" err="1"/>
              <a:t>una</a:t>
            </a:r>
            <a:r>
              <a:rPr lang="en-US" sz="2900" dirty="0"/>
              <a:t> </a:t>
            </a:r>
            <a:r>
              <a:rPr lang="en-US" sz="2900" dirty="0" err="1"/>
              <a:t>mujer</a:t>
            </a:r>
            <a:r>
              <a:rPr lang="en-US" sz="2900" dirty="0"/>
              <a:t> a </a:t>
            </a:r>
            <a:r>
              <a:rPr lang="en-US" sz="2900" dirty="0" err="1"/>
              <a:t>través</a:t>
            </a:r>
            <a:r>
              <a:rPr lang="en-US" sz="2900" dirty="0"/>
              <a:t> de </a:t>
            </a:r>
            <a:r>
              <a:rPr lang="en-US" sz="2900" dirty="0" err="1"/>
              <a:t>su</a:t>
            </a:r>
            <a:r>
              <a:rPr lang="en-US" sz="2900" dirty="0"/>
              <a:t> </a:t>
            </a:r>
            <a:r>
              <a:rPr lang="en-US" sz="2900" dirty="0" err="1"/>
              <a:t>relación</a:t>
            </a:r>
            <a:r>
              <a:rPr lang="en-US" sz="2900" dirty="0"/>
              <a:t> tanto antes </a:t>
            </a:r>
            <a:r>
              <a:rPr lang="en-US" sz="2900" dirty="0" err="1"/>
              <a:t>como</a:t>
            </a:r>
            <a:r>
              <a:rPr lang="en-US" sz="2900" dirty="0"/>
              <a:t> </a:t>
            </a:r>
            <a:r>
              <a:rPr lang="en-US" sz="2900" dirty="0" err="1"/>
              <a:t>después</a:t>
            </a:r>
            <a:r>
              <a:rPr lang="en-US" sz="2900" dirty="0"/>
              <a:t> de </a:t>
            </a:r>
            <a:r>
              <a:rPr lang="en-US" sz="2900" dirty="0" err="1"/>
              <a:t>su</a:t>
            </a:r>
            <a:r>
              <a:rPr lang="en-US" sz="2900" dirty="0"/>
              <a:t> </a:t>
            </a:r>
            <a:r>
              <a:rPr lang="en-US" sz="2900" dirty="0" err="1"/>
              <a:t>boda</a:t>
            </a:r>
            <a:r>
              <a:rPr lang="en-US" sz="2900" dirty="0"/>
              <a:t>.</a:t>
            </a:r>
          </a:p>
        </p:txBody>
      </p:sp>
      <p:pic>
        <p:nvPicPr>
          <p:cNvPr id="7" name="Picture 6"/>
          <p:cNvPicPr>
            <a:picLocks noChangeAspect="1"/>
          </p:cNvPicPr>
          <p:nvPr/>
        </p:nvPicPr>
        <p:blipFill>
          <a:blip r:embed="rId3"/>
          <a:stretch>
            <a:fillRect/>
          </a:stretch>
        </p:blipFill>
        <p:spPr>
          <a:xfrm>
            <a:off x="6272216" y="3442760"/>
            <a:ext cx="2698629" cy="3415240"/>
          </a:xfrm>
          <a:prstGeom prst="rect">
            <a:avLst/>
          </a:prstGeom>
        </p:spPr>
      </p:pic>
    </p:spTree>
    <p:extLst>
      <p:ext uri="{BB962C8B-B14F-4D97-AF65-F5344CB8AC3E}">
        <p14:creationId xmlns:p14="http://schemas.microsoft.com/office/powerpoint/2010/main" val="413584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300942"/>
            <a:ext cx="3657600" cy="6245632"/>
          </a:xfrm>
        </p:spPr>
        <p:txBody>
          <a:bodyPr>
            <a:normAutofit fontScale="55000" lnSpcReduction="20000"/>
          </a:bodyPr>
          <a:lstStyle/>
          <a:p>
            <a:pPr marL="0" indent="0">
              <a:lnSpc>
                <a:spcPct val="120000"/>
              </a:lnSpc>
              <a:spcBef>
                <a:spcPts val="0"/>
              </a:spcBef>
              <a:buNone/>
            </a:pPr>
            <a:r>
              <a:rPr lang="en-US" i="1" dirty="0"/>
              <a:t>Her</a:t>
            </a:r>
          </a:p>
          <a:p>
            <a:pPr marL="0" indent="0">
              <a:lnSpc>
                <a:spcPct val="120000"/>
              </a:lnSpc>
              <a:spcBef>
                <a:spcPts val="0"/>
              </a:spcBef>
              <a:buNone/>
            </a:pPr>
            <a:r>
              <a:rPr lang="en-US" dirty="0"/>
              <a:t>Let him kiss me with the kisses of his mouth;</a:t>
            </a:r>
          </a:p>
          <a:p>
            <a:pPr marL="0" indent="0">
              <a:lnSpc>
                <a:spcPct val="120000"/>
              </a:lnSpc>
              <a:spcBef>
                <a:spcPts val="0"/>
              </a:spcBef>
              <a:buNone/>
            </a:pPr>
            <a:r>
              <a:rPr lang="en-US" dirty="0"/>
              <a:t>for your love is better than wine.</a:t>
            </a:r>
          </a:p>
          <a:p>
            <a:pPr marL="0" indent="0">
              <a:lnSpc>
                <a:spcPct val="120000"/>
              </a:lnSpc>
              <a:spcBef>
                <a:spcPts val="0"/>
              </a:spcBef>
              <a:buNone/>
            </a:pPr>
            <a:r>
              <a:rPr lang="en-US" dirty="0"/>
              <a:t>Your oils have a pleasing fragrance.</a:t>
            </a:r>
          </a:p>
          <a:p>
            <a:pPr marL="0" indent="0">
              <a:lnSpc>
                <a:spcPct val="120000"/>
              </a:lnSpc>
              <a:spcBef>
                <a:spcPts val="0"/>
              </a:spcBef>
              <a:buNone/>
            </a:pPr>
            <a:r>
              <a:rPr lang="en-US" dirty="0"/>
              <a:t>Your name is oil poured out,</a:t>
            </a:r>
          </a:p>
          <a:p>
            <a:pPr marL="0" indent="0">
              <a:lnSpc>
                <a:spcPct val="120000"/>
              </a:lnSpc>
              <a:spcBef>
                <a:spcPts val="0"/>
              </a:spcBef>
              <a:buNone/>
            </a:pPr>
            <a:r>
              <a:rPr lang="en-US" dirty="0"/>
              <a:t>therefore the virgins love you.</a:t>
            </a:r>
          </a:p>
          <a:p>
            <a:pPr marL="0" indent="0">
              <a:lnSpc>
                <a:spcPct val="120000"/>
              </a:lnSpc>
              <a:spcBef>
                <a:spcPts val="0"/>
              </a:spcBef>
              <a:buNone/>
            </a:pPr>
            <a:r>
              <a:rPr lang="en-US" dirty="0"/>
              <a:t>Take me away with you.</a:t>
            </a:r>
          </a:p>
          <a:p>
            <a:pPr marL="0" indent="0">
              <a:lnSpc>
                <a:spcPct val="120000"/>
              </a:lnSpc>
              <a:spcBef>
                <a:spcPts val="0"/>
              </a:spcBef>
              <a:buNone/>
            </a:pPr>
            <a:r>
              <a:rPr lang="en-US" dirty="0"/>
              <a:t>Let’s hurry.</a:t>
            </a:r>
          </a:p>
          <a:p>
            <a:pPr marL="0" indent="0">
              <a:lnSpc>
                <a:spcPct val="120000"/>
              </a:lnSpc>
              <a:spcBef>
                <a:spcPts val="0"/>
              </a:spcBef>
              <a:buNone/>
            </a:pPr>
            <a:r>
              <a:rPr lang="en-US" dirty="0"/>
              <a:t>The king has brought me into his rooms.</a:t>
            </a:r>
          </a:p>
          <a:p>
            <a:pPr marL="0" indent="0">
              <a:lnSpc>
                <a:spcPct val="120000"/>
              </a:lnSpc>
              <a:spcBef>
                <a:spcPts val="0"/>
              </a:spcBef>
              <a:buNone/>
            </a:pPr>
            <a:endParaRPr lang="en-US" dirty="0"/>
          </a:p>
          <a:p>
            <a:pPr marL="0" indent="0">
              <a:lnSpc>
                <a:spcPct val="120000"/>
              </a:lnSpc>
              <a:spcBef>
                <a:spcPts val="0"/>
              </a:spcBef>
              <a:buNone/>
            </a:pPr>
            <a:r>
              <a:rPr lang="en-US" i="1" dirty="0"/>
              <a:t>Friends</a:t>
            </a:r>
          </a:p>
          <a:p>
            <a:pPr marL="0" indent="0">
              <a:lnSpc>
                <a:spcPct val="120000"/>
              </a:lnSpc>
              <a:spcBef>
                <a:spcPts val="0"/>
              </a:spcBef>
              <a:buNone/>
            </a:pPr>
            <a:r>
              <a:rPr lang="en-US" dirty="0"/>
              <a:t>We will be glad and rejoice in you.</a:t>
            </a:r>
          </a:p>
          <a:p>
            <a:pPr marL="0" indent="0">
              <a:lnSpc>
                <a:spcPct val="120000"/>
              </a:lnSpc>
              <a:spcBef>
                <a:spcPts val="0"/>
              </a:spcBef>
              <a:buNone/>
            </a:pPr>
            <a:r>
              <a:rPr lang="en-US" dirty="0"/>
              <a:t>We will praise your love more than wine!</a:t>
            </a:r>
          </a:p>
          <a:p>
            <a:pPr marL="0" indent="0">
              <a:lnSpc>
                <a:spcPct val="120000"/>
              </a:lnSpc>
              <a:spcBef>
                <a:spcPts val="0"/>
              </a:spcBef>
              <a:buNone/>
            </a:pPr>
            <a:endParaRPr lang="en-US" dirty="0"/>
          </a:p>
          <a:p>
            <a:pPr marL="0" indent="0">
              <a:lnSpc>
                <a:spcPct val="120000"/>
              </a:lnSpc>
              <a:spcBef>
                <a:spcPts val="0"/>
              </a:spcBef>
              <a:buNone/>
            </a:pPr>
            <a:r>
              <a:rPr lang="en-US" i="1" dirty="0"/>
              <a:t>Her</a:t>
            </a:r>
          </a:p>
          <a:p>
            <a:pPr marL="0" indent="0">
              <a:lnSpc>
                <a:spcPct val="120000"/>
              </a:lnSpc>
              <a:spcBef>
                <a:spcPts val="0"/>
              </a:spcBef>
              <a:buNone/>
            </a:pPr>
            <a:r>
              <a:rPr lang="en-US" dirty="0"/>
              <a:t>They are right to love you.</a:t>
            </a:r>
          </a:p>
          <a:p>
            <a:pPr marL="0" indent="0">
              <a:lnSpc>
                <a:spcPct val="120000"/>
              </a:lnSpc>
              <a:spcBef>
                <a:spcPts val="0"/>
              </a:spcBef>
              <a:buNone/>
            </a:pPr>
            <a:r>
              <a:rPr lang="en-US" dirty="0"/>
              <a:t>I am dark, but lovely,</a:t>
            </a:r>
          </a:p>
          <a:p>
            <a:pPr marL="0" indent="0">
              <a:lnSpc>
                <a:spcPct val="120000"/>
              </a:lnSpc>
              <a:spcBef>
                <a:spcPts val="0"/>
              </a:spcBef>
              <a:buNone/>
            </a:pPr>
            <a:r>
              <a:rPr lang="en-US" dirty="0"/>
              <a:t>you daughters of Jerusalem,</a:t>
            </a:r>
          </a:p>
          <a:p>
            <a:pPr marL="0" indent="0">
              <a:lnSpc>
                <a:spcPct val="120000"/>
              </a:lnSpc>
              <a:spcBef>
                <a:spcPts val="0"/>
              </a:spcBef>
              <a:buNone/>
            </a:pPr>
            <a:r>
              <a:rPr lang="en-US" dirty="0"/>
              <a:t>like </a:t>
            </a:r>
            <a:r>
              <a:rPr lang="en-US" dirty="0" err="1"/>
              <a:t>Kedar’s</a:t>
            </a:r>
            <a:r>
              <a:rPr lang="en-US" dirty="0"/>
              <a:t> tents,</a:t>
            </a:r>
          </a:p>
          <a:p>
            <a:pPr marL="0" indent="0">
              <a:lnSpc>
                <a:spcPct val="120000"/>
              </a:lnSpc>
              <a:spcBef>
                <a:spcPts val="0"/>
              </a:spcBef>
              <a:buNone/>
            </a:pPr>
            <a:r>
              <a:rPr lang="en-US" dirty="0"/>
              <a:t>like Solomon’s curtains.</a:t>
            </a:r>
          </a:p>
          <a:p>
            <a:pPr marL="0" indent="0">
              <a:lnSpc>
                <a:spcPct val="120000"/>
              </a:lnSpc>
              <a:spcBef>
                <a:spcPts val="0"/>
              </a:spcBef>
              <a:buNone/>
            </a:pPr>
            <a:endParaRPr lang="en-US" dirty="0"/>
          </a:p>
          <a:p>
            <a:pPr marL="0" indent="0">
              <a:lnSpc>
                <a:spcPct val="120000"/>
              </a:lnSpc>
              <a:spcBef>
                <a:spcPts val="0"/>
              </a:spcBef>
              <a:buNone/>
            </a:pPr>
            <a:r>
              <a:rPr lang="en-US" dirty="0"/>
              <a:t>Don’t stare at me because I am dark,</a:t>
            </a:r>
          </a:p>
          <a:p>
            <a:pPr marL="0" indent="0">
              <a:lnSpc>
                <a:spcPct val="120000"/>
              </a:lnSpc>
              <a:spcBef>
                <a:spcPts val="0"/>
              </a:spcBef>
              <a:buNone/>
            </a:pPr>
            <a:r>
              <a:rPr lang="en-US" dirty="0"/>
              <a:t>because the sun has scorched me.</a:t>
            </a:r>
          </a:p>
          <a:p>
            <a:pPr marL="0" indent="0">
              <a:lnSpc>
                <a:spcPct val="120000"/>
              </a:lnSpc>
              <a:spcBef>
                <a:spcPts val="0"/>
              </a:spcBef>
              <a:buNone/>
            </a:pPr>
            <a:r>
              <a:rPr lang="en-US" dirty="0"/>
              <a:t>My mother’s sons were angry with me.</a:t>
            </a:r>
          </a:p>
          <a:p>
            <a:pPr marL="0" indent="0">
              <a:lnSpc>
                <a:spcPct val="120000"/>
              </a:lnSpc>
              <a:spcBef>
                <a:spcPts val="0"/>
              </a:spcBef>
              <a:buNone/>
            </a:pPr>
            <a:r>
              <a:rPr lang="en-US" dirty="0"/>
              <a:t>They made me keeper of the vineyards.</a:t>
            </a:r>
          </a:p>
          <a:p>
            <a:pPr marL="0" indent="0">
              <a:lnSpc>
                <a:spcPct val="120000"/>
              </a:lnSpc>
              <a:spcBef>
                <a:spcPts val="0"/>
              </a:spcBef>
              <a:buNone/>
            </a:pPr>
            <a:r>
              <a:rPr lang="en-US" dirty="0"/>
              <a:t>I haven’t kept my own vineyard.</a:t>
            </a:r>
          </a:p>
          <a:p>
            <a:pPr marL="0" indent="0">
              <a:lnSpc>
                <a:spcPct val="120000"/>
              </a:lnSpc>
              <a:spcBef>
                <a:spcPts val="0"/>
              </a:spcBef>
              <a:buNone/>
            </a:pPr>
            <a:r>
              <a:rPr lang="en-US" dirty="0"/>
              <a:t>Tell me, you whom my soul loves,</a:t>
            </a:r>
          </a:p>
          <a:p>
            <a:pPr marL="0" indent="0">
              <a:lnSpc>
                <a:spcPct val="120000"/>
              </a:lnSpc>
              <a:spcBef>
                <a:spcPts val="0"/>
              </a:spcBef>
              <a:buNone/>
            </a:pPr>
            <a:r>
              <a:rPr lang="en-US" dirty="0"/>
              <a:t>where you graze your flock,</a:t>
            </a:r>
          </a:p>
          <a:p>
            <a:pPr marL="0" indent="0">
              <a:lnSpc>
                <a:spcPct val="120000"/>
              </a:lnSpc>
              <a:spcBef>
                <a:spcPts val="0"/>
              </a:spcBef>
              <a:buNone/>
            </a:pPr>
            <a:r>
              <a:rPr lang="en-US" dirty="0"/>
              <a:t>where you rest them at noon;</a:t>
            </a:r>
          </a:p>
          <a:p>
            <a:pPr marL="0" indent="0">
              <a:lnSpc>
                <a:spcPct val="120000"/>
              </a:lnSpc>
              <a:spcBef>
                <a:spcPts val="0"/>
              </a:spcBef>
              <a:buNone/>
            </a:pPr>
            <a:r>
              <a:rPr lang="en-US" dirty="0"/>
              <a:t>for why should I be as one who is veiled</a:t>
            </a:r>
          </a:p>
          <a:p>
            <a:pPr marL="0" indent="0">
              <a:lnSpc>
                <a:spcPct val="120000"/>
              </a:lnSpc>
              <a:spcBef>
                <a:spcPts val="0"/>
              </a:spcBef>
              <a:buNone/>
            </a:pPr>
            <a:r>
              <a:rPr lang="en-US" dirty="0"/>
              <a:t>beside the flocks of your companions?</a:t>
            </a:r>
          </a:p>
          <a:p>
            <a:pPr marL="0" indent="0">
              <a:lnSpc>
                <a:spcPct val="120000"/>
              </a:lnSpc>
              <a:spcBef>
                <a:spcPts val="0"/>
              </a:spcBef>
              <a:buNone/>
            </a:pPr>
            <a:endParaRPr lang="en-US" i="1" dirty="0"/>
          </a:p>
          <a:p>
            <a:pPr marL="0" indent="0">
              <a:lnSpc>
                <a:spcPct val="120000"/>
              </a:lnSpc>
              <a:spcBef>
                <a:spcPts val="0"/>
              </a:spcBef>
              <a:buNone/>
            </a:pPr>
            <a:r>
              <a:rPr lang="en-US" i="1" dirty="0"/>
              <a:t>Him</a:t>
            </a:r>
          </a:p>
          <a:p>
            <a:pPr marL="0" indent="0">
              <a:lnSpc>
                <a:spcPct val="120000"/>
              </a:lnSpc>
              <a:spcBef>
                <a:spcPts val="0"/>
              </a:spcBef>
              <a:buNone/>
            </a:pPr>
            <a:r>
              <a:rPr lang="en-US" dirty="0"/>
              <a:t>If you don’t know, most beautiful among women,</a:t>
            </a:r>
          </a:p>
          <a:p>
            <a:pPr marL="0" indent="0">
              <a:lnSpc>
                <a:spcPct val="120000"/>
              </a:lnSpc>
              <a:spcBef>
                <a:spcPts val="0"/>
              </a:spcBef>
              <a:buNone/>
            </a:pPr>
            <a:r>
              <a:rPr lang="en-US" dirty="0"/>
              <a:t>follow the tracks of the sheep.</a:t>
            </a:r>
          </a:p>
          <a:p>
            <a:pPr marL="0" indent="0">
              <a:lnSpc>
                <a:spcPct val="120000"/>
              </a:lnSpc>
              <a:spcBef>
                <a:spcPts val="0"/>
              </a:spcBef>
              <a:buNone/>
            </a:pPr>
            <a:r>
              <a:rPr lang="en-US" dirty="0"/>
              <a:t>Graze your young goats beside the shepherds’ tents</a:t>
            </a:r>
          </a:p>
          <a:p>
            <a:pPr marL="0" indent="0">
              <a:lnSpc>
                <a:spcPct val="120000"/>
              </a:lnSpc>
              <a:spcBef>
                <a:spcPts val="0"/>
              </a:spcBef>
              <a:buNone/>
            </a:pPr>
            <a:endParaRPr lang="en-US" dirty="0"/>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572000" y="306184"/>
            <a:ext cx="4152015" cy="6245632"/>
          </a:xfrm>
        </p:spPr>
        <p:txBody>
          <a:bodyPr>
            <a:normAutofit fontScale="55000" lnSpcReduction="20000"/>
          </a:bodyPr>
          <a:lstStyle/>
          <a:p>
            <a:pPr marL="0" indent="0">
              <a:lnSpc>
                <a:spcPct val="120000"/>
              </a:lnSpc>
              <a:spcBef>
                <a:spcPts val="0"/>
              </a:spcBef>
              <a:buNone/>
            </a:pPr>
            <a:r>
              <a:rPr lang="en-US" i="1" dirty="0"/>
              <a:t>Ella</a:t>
            </a:r>
          </a:p>
          <a:p>
            <a:pPr marL="0" indent="0">
              <a:lnSpc>
                <a:spcPct val="120000"/>
              </a:lnSpc>
              <a:spcBef>
                <a:spcPts val="0"/>
              </a:spcBef>
              <a:buNone/>
            </a:pPr>
            <a:r>
              <a:rPr lang="en-US" dirty="0"/>
              <a:t>¡Que me </a:t>
            </a:r>
            <a:r>
              <a:rPr lang="en-US" dirty="0" err="1"/>
              <a:t>bese</a:t>
            </a:r>
            <a:r>
              <a:rPr lang="en-US" dirty="0"/>
              <a:t> con </a:t>
            </a:r>
            <a:r>
              <a:rPr lang="en-US" dirty="0" err="1"/>
              <a:t>los</a:t>
            </a:r>
            <a:r>
              <a:rPr lang="en-US" dirty="0"/>
              <a:t> </a:t>
            </a:r>
            <a:r>
              <a:rPr lang="en-US" dirty="0" err="1"/>
              <a:t>besos</a:t>
            </a:r>
            <a:r>
              <a:rPr lang="en-US" dirty="0"/>
              <a:t> de </a:t>
            </a:r>
            <a:r>
              <a:rPr lang="en-US" dirty="0" err="1"/>
              <a:t>su</a:t>
            </a:r>
            <a:r>
              <a:rPr lang="en-US" dirty="0"/>
              <a:t> boca!</a:t>
            </a:r>
            <a:br>
              <a:rPr lang="en-US" dirty="0"/>
            </a:br>
            <a:r>
              <a:rPr lang="en-US" dirty="0" err="1"/>
              <a:t>Porque</a:t>
            </a:r>
            <a:r>
              <a:rPr lang="en-US" dirty="0"/>
              <a:t> </a:t>
            </a:r>
            <a:r>
              <a:rPr lang="en-US" dirty="0" err="1"/>
              <a:t>mejores</a:t>
            </a:r>
            <a:r>
              <a:rPr lang="en-US" dirty="0"/>
              <a:t> son </a:t>
            </a:r>
            <a:r>
              <a:rPr lang="en-US" dirty="0" err="1"/>
              <a:t>tus</a:t>
            </a:r>
            <a:r>
              <a:rPr lang="en-US" dirty="0"/>
              <a:t> </a:t>
            </a:r>
            <a:r>
              <a:rPr lang="en-US" dirty="0" err="1"/>
              <a:t>amores</a:t>
            </a:r>
            <a:r>
              <a:rPr lang="en-US" dirty="0"/>
              <a:t> que </a:t>
            </a:r>
            <a:r>
              <a:rPr lang="en-US" dirty="0" err="1"/>
              <a:t>el</a:t>
            </a:r>
            <a:r>
              <a:rPr lang="en-US" dirty="0"/>
              <a:t> vino.</a:t>
            </a:r>
            <a:br>
              <a:rPr lang="en-US" dirty="0"/>
            </a:br>
            <a:r>
              <a:rPr lang="en-US" dirty="0"/>
              <a:t>Tus </a:t>
            </a:r>
            <a:r>
              <a:rPr lang="en-US" dirty="0" err="1"/>
              <a:t>ungüentos</a:t>
            </a:r>
            <a:r>
              <a:rPr lang="en-US" dirty="0"/>
              <a:t> </a:t>
            </a:r>
            <a:r>
              <a:rPr lang="en-US" dirty="0" err="1"/>
              <a:t>tienen</a:t>
            </a:r>
            <a:r>
              <a:rPr lang="en-US" dirty="0"/>
              <a:t> </a:t>
            </a:r>
            <a:r>
              <a:rPr lang="en-US" dirty="0" err="1"/>
              <a:t>olor</a:t>
            </a:r>
            <a:r>
              <a:rPr lang="en-US" dirty="0"/>
              <a:t> </a:t>
            </a:r>
            <a:r>
              <a:rPr lang="en-US" dirty="0" err="1"/>
              <a:t>agradable</a:t>
            </a:r>
            <a:r>
              <a:rPr lang="en-US" dirty="0"/>
              <a:t>,</a:t>
            </a:r>
            <a:br>
              <a:rPr lang="en-US" dirty="0"/>
            </a:br>
            <a:r>
              <a:rPr lang="en-US" dirty="0"/>
              <a:t>Tu </a:t>
            </a:r>
            <a:r>
              <a:rPr lang="en-US" dirty="0" err="1"/>
              <a:t>nombre</a:t>
            </a:r>
            <a:r>
              <a:rPr lang="en-US" dirty="0"/>
              <a:t> es </a:t>
            </a:r>
            <a:r>
              <a:rPr lang="en-US" i="1" dirty="0" err="1"/>
              <a:t>como</a:t>
            </a:r>
            <a:r>
              <a:rPr lang="en-US" dirty="0"/>
              <a:t> </a:t>
            </a:r>
            <a:r>
              <a:rPr lang="en-US" dirty="0" err="1"/>
              <a:t>ungüento</a:t>
            </a:r>
            <a:r>
              <a:rPr lang="en-US" dirty="0"/>
              <a:t> </a:t>
            </a:r>
            <a:r>
              <a:rPr lang="en-US" dirty="0" err="1"/>
              <a:t>purificado</a:t>
            </a:r>
            <a:r>
              <a:rPr lang="en-US" dirty="0"/>
              <a:t>;</a:t>
            </a:r>
            <a:br>
              <a:rPr lang="en-US" dirty="0"/>
            </a:br>
            <a:r>
              <a:rPr lang="en-US" dirty="0"/>
              <a:t>Por </a:t>
            </a:r>
            <a:r>
              <a:rPr lang="en-US" dirty="0" err="1"/>
              <a:t>eso</a:t>
            </a:r>
            <a:r>
              <a:rPr lang="en-US" dirty="0"/>
              <a:t> </a:t>
            </a:r>
            <a:r>
              <a:rPr lang="en-US" dirty="0" err="1"/>
              <a:t>te</a:t>
            </a:r>
            <a:r>
              <a:rPr lang="en-US" dirty="0"/>
              <a:t> </a:t>
            </a:r>
            <a:r>
              <a:rPr lang="en-US" dirty="0" err="1"/>
              <a:t>aman</a:t>
            </a:r>
            <a:r>
              <a:rPr lang="en-US" dirty="0"/>
              <a:t> las doncellas.</a:t>
            </a:r>
            <a:br>
              <a:rPr lang="en-US" dirty="0"/>
            </a:br>
            <a:r>
              <a:rPr lang="en-US" dirty="0" err="1"/>
              <a:t>Llévame</a:t>
            </a:r>
            <a:r>
              <a:rPr lang="en-US" dirty="0"/>
              <a:t> </a:t>
            </a:r>
            <a:r>
              <a:rPr lang="en-US" dirty="0" err="1"/>
              <a:t>en</a:t>
            </a:r>
            <a:r>
              <a:rPr lang="en-US" dirty="0"/>
              <a:t> pos de </a:t>
            </a:r>
            <a:r>
              <a:rPr lang="en-US" dirty="0" err="1"/>
              <a:t>ti</a:t>
            </a:r>
            <a:r>
              <a:rPr lang="en-US" dirty="0"/>
              <a:t> </a:t>
            </a:r>
            <a:r>
              <a:rPr lang="en-US" i="1" dirty="0"/>
              <a:t>y</a:t>
            </a:r>
            <a:r>
              <a:rPr lang="en-US" dirty="0"/>
              <a:t> </a:t>
            </a:r>
            <a:r>
              <a:rPr lang="en-US" dirty="0" err="1"/>
              <a:t>corramos</a:t>
            </a:r>
            <a:r>
              <a:rPr lang="en-US" dirty="0"/>
              <a:t> </a:t>
            </a:r>
            <a:r>
              <a:rPr lang="en-US" i="1" dirty="0" err="1"/>
              <a:t>juntos</a:t>
            </a:r>
            <a:r>
              <a:rPr lang="en-US" dirty="0"/>
              <a:t>.</a:t>
            </a:r>
            <a:br>
              <a:rPr lang="en-US" dirty="0"/>
            </a:br>
            <a:r>
              <a:rPr lang="en-US" dirty="0"/>
              <a:t>El </a:t>
            </a:r>
            <a:r>
              <a:rPr lang="en-US" dirty="0" err="1"/>
              <a:t>rey</a:t>
            </a:r>
            <a:r>
              <a:rPr lang="en-US" dirty="0"/>
              <a:t> me ha </a:t>
            </a:r>
            <a:r>
              <a:rPr lang="en-US" dirty="0" err="1"/>
              <a:t>llevado</a:t>
            </a:r>
            <a:r>
              <a:rPr lang="en-US" dirty="0"/>
              <a:t> a sus </a:t>
            </a:r>
            <a:r>
              <a:rPr lang="en-US" dirty="0" err="1"/>
              <a:t>cámaras</a:t>
            </a:r>
            <a:r>
              <a:rPr lang="en-US" dirty="0"/>
              <a:t>.</a:t>
            </a:r>
          </a:p>
          <a:p>
            <a:pPr marL="0" indent="0">
              <a:lnSpc>
                <a:spcPct val="120000"/>
              </a:lnSpc>
              <a:spcBef>
                <a:spcPts val="0"/>
              </a:spcBef>
              <a:buNone/>
            </a:pPr>
            <a:endParaRPr lang="en-US" dirty="0"/>
          </a:p>
          <a:p>
            <a:pPr marL="0" indent="0">
              <a:lnSpc>
                <a:spcPct val="120000"/>
              </a:lnSpc>
              <a:spcBef>
                <a:spcPts val="0"/>
              </a:spcBef>
              <a:buNone/>
            </a:pPr>
            <a:r>
              <a:rPr lang="en-US" i="1" dirty="0"/>
              <a:t>Los Amigos</a:t>
            </a:r>
          </a:p>
          <a:p>
            <a:pPr marL="0" indent="0">
              <a:lnSpc>
                <a:spcPct val="120000"/>
              </a:lnSpc>
              <a:spcBef>
                <a:spcPts val="0"/>
              </a:spcBef>
              <a:buNone/>
            </a:pPr>
            <a:r>
              <a:rPr lang="en-US" dirty="0"/>
              <a:t>Nos </a:t>
            </a:r>
            <a:r>
              <a:rPr lang="en-US" dirty="0" err="1"/>
              <a:t>regocijaremos</a:t>
            </a:r>
            <a:r>
              <a:rPr lang="en-US" dirty="0"/>
              <a:t> y </a:t>
            </a:r>
            <a:r>
              <a:rPr lang="en-US" dirty="0" err="1"/>
              <a:t>nos</a:t>
            </a:r>
            <a:r>
              <a:rPr lang="en-US" dirty="0"/>
              <a:t> </a:t>
            </a:r>
            <a:r>
              <a:rPr lang="en-US" dirty="0" err="1"/>
              <a:t>alegraremos</a:t>
            </a:r>
            <a:r>
              <a:rPr lang="en-US" dirty="0"/>
              <a:t> </a:t>
            </a:r>
            <a:r>
              <a:rPr lang="en-US" dirty="0" err="1"/>
              <a:t>en</a:t>
            </a:r>
            <a:r>
              <a:rPr lang="en-US" dirty="0"/>
              <a:t> </a:t>
            </a:r>
            <a:r>
              <a:rPr lang="en-US" dirty="0" err="1"/>
              <a:t>ti</a:t>
            </a:r>
            <a:r>
              <a:rPr lang="en-US" dirty="0"/>
              <a:t>,</a:t>
            </a:r>
            <a:br>
              <a:rPr lang="en-US" dirty="0"/>
            </a:br>
            <a:r>
              <a:rPr lang="en-US" dirty="0" err="1"/>
              <a:t>Exaltaremos</a:t>
            </a:r>
            <a:r>
              <a:rPr lang="en-US" dirty="0"/>
              <a:t> </a:t>
            </a:r>
            <a:r>
              <a:rPr lang="en-US" dirty="0" err="1"/>
              <a:t>tu</a:t>
            </a:r>
            <a:r>
              <a:rPr lang="en-US" dirty="0"/>
              <a:t> amor </a:t>
            </a:r>
            <a:r>
              <a:rPr lang="en-US" dirty="0" err="1"/>
              <a:t>más</a:t>
            </a:r>
            <a:r>
              <a:rPr lang="en-US" dirty="0"/>
              <a:t> que </a:t>
            </a:r>
            <a:r>
              <a:rPr lang="en-US" dirty="0" err="1"/>
              <a:t>el</a:t>
            </a:r>
            <a:r>
              <a:rPr lang="en-US" dirty="0"/>
              <a:t> vino.</a:t>
            </a:r>
            <a:br>
              <a:rPr lang="en-US" dirty="0"/>
            </a:br>
            <a:endParaRPr lang="en-US" dirty="0"/>
          </a:p>
          <a:p>
            <a:pPr marL="0" indent="0">
              <a:lnSpc>
                <a:spcPct val="120000"/>
              </a:lnSpc>
              <a:spcBef>
                <a:spcPts val="0"/>
              </a:spcBef>
              <a:buNone/>
            </a:pPr>
            <a:r>
              <a:rPr lang="en-US" i="1" dirty="0"/>
              <a:t>Ella</a:t>
            </a:r>
          </a:p>
          <a:p>
            <a:pPr marL="0" indent="0">
              <a:lnSpc>
                <a:spcPct val="120000"/>
              </a:lnSpc>
              <a:spcBef>
                <a:spcPts val="0"/>
              </a:spcBef>
              <a:buNone/>
            </a:pPr>
            <a:r>
              <a:rPr lang="en-US" dirty="0"/>
              <a:t>Con </a:t>
            </a:r>
            <a:r>
              <a:rPr lang="en-US" dirty="0" err="1"/>
              <a:t>razón</a:t>
            </a:r>
            <a:r>
              <a:rPr lang="en-US" dirty="0"/>
              <a:t> </a:t>
            </a:r>
            <a:r>
              <a:rPr lang="en-US" dirty="0" err="1"/>
              <a:t>te</a:t>
            </a:r>
            <a:r>
              <a:rPr lang="en-US" dirty="0"/>
              <a:t> </a:t>
            </a:r>
            <a:r>
              <a:rPr lang="en-US" dirty="0" err="1"/>
              <a:t>aman</a:t>
            </a:r>
            <a:r>
              <a:rPr lang="en-US" dirty="0"/>
              <a:t>.</a:t>
            </a:r>
            <a:endParaRPr lang="en-US" i="1" dirty="0"/>
          </a:p>
          <a:p>
            <a:pPr marL="0" indent="0">
              <a:lnSpc>
                <a:spcPct val="120000"/>
              </a:lnSpc>
              <a:spcBef>
                <a:spcPts val="0"/>
              </a:spcBef>
              <a:buNone/>
            </a:pPr>
            <a:r>
              <a:rPr lang="en-US" dirty="0"/>
              <a:t>Soy </a:t>
            </a:r>
            <a:r>
              <a:rPr lang="en-US" dirty="0" err="1"/>
              <a:t>morena</a:t>
            </a:r>
            <a:r>
              <a:rPr lang="en-US" dirty="0"/>
              <a:t> </a:t>
            </a:r>
            <a:r>
              <a:rPr lang="en-US" dirty="0" err="1"/>
              <a:t>pero</a:t>
            </a:r>
            <a:r>
              <a:rPr lang="en-US" dirty="0"/>
              <a:t> </a:t>
            </a:r>
            <a:r>
              <a:rPr lang="en-US" dirty="0" err="1"/>
              <a:t>preciosa</a:t>
            </a:r>
            <a:r>
              <a:rPr lang="en-US" dirty="0"/>
              <a:t>,</a:t>
            </a:r>
            <a:br>
              <a:rPr lang="en-US" dirty="0"/>
            </a:br>
            <a:r>
              <a:rPr lang="en-US" dirty="0"/>
              <a:t>Oh </a:t>
            </a:r>
            <a:r>
              <a:rPr lang="en-US" dirty="0" err="1"/>
              <a:t>hijas</a:t>
            </a:r>
            <a:r>
              <a:rPr lang="en-US" dirty="0"/>
              <a:t> de </a:t>
            </a:r>
            <a:r>
              <a:rPr lang="en-US" dirty="0" err="1"/>
              <a:t>Jerusalén</a:t>
            </a:r>
            <a:r>
              <a:rPr lang="en-US" dirty="0"/>
              <a:t>,</a:t>
            </a:r>
            <a:br>
              <a:rPr lang="en-US" dirty="0"/>
            </a:br>
            <a:r>
              <a:rPr lang="en-US" dirty="0"/>
              <a:t>Como las tiendas de Cedar,</a:t>
            </a:r>
            <a:br>
              <a:rPr lang="en-US" dirty="0"/>
            </a:br>
            <a:r>
              <a:rPr lang="en-US" dirty="0"/>
              <a:t>Como las </a:t>
            </a:r>
            <a:r>
              <a:rPr lang="en-US" dirty="0" err="1"/>
              <a:t>cortinas</a:t>
            </a:r>
            <a:r>
              <a:rPr lang="en-US" dirty="0"/>
              <a:t> de </a:t>
            </a:r>
            <a:r>
              <a:rPr lang="en-US" dirty="0" err="1"/>
              <a:t>Salomón</a:t>
            </a:r>
            <a:r>
              <a:rPr lang="en-US" dirty="0"/>
              <a:t>..</a:t>
            </a:r>
          </a:p>
          <a:p>
            <a:pPr marL="0" indent="0">
              <a:lnSpc>
                <a:spcPct val="120000"/>
              </a:lnSpc>
              <a:spcBef>
                <a:spcPts val="0"/>
              </a:spcBef>
              <a:buNone/>
            </a:pPr>
            <a:endParaRPr lang="en-US" dirty="0"/>
          </a:p>
          <a:p>
            <a:pPr marL="0" indent="0">
              <a:lnSpc>
                <a:spcPct val="120000"/>
              </a:lnSpc>
              <a:spcBef>
                <a:spcPts val="0"/>
              </a:spcBef>
              <a:buNone/>
            </a:pPr>
            <a:r>
              <a:rPr lang="en-US" dirty="0"/>
              <a:t>No se </a:t>
            </a:r>
            <a:r>
              <a:rPr lang="en-US" dirty="0" err="1"/>
              <a:t>fijen</a:t>
            </a:r>
            <a:r>
              <a:rPr lang="en-US" dirty="0"/>
              <a:t> </a:t>
            </a:r>
            <a:r>
              <a:rPr lang="en-US" dirty="0" err="1"/>
              <a:t>en</a:t>
            </a:r>
            <a:r>
              <a:rPr lang="en-US" dirty="0"/>
              <a:t> que soy </a:t>
            </a:r>
            <a:r>
              <a:rPr lang="en-US" dirty="0" err="1"/>
              <a:t>morena</a:t>
            </a:r>
            <a:r>
              <a:rPr lang="en-US" dirty="0"/>
              <a:t>,</a:t>
            </a:r>
            <a:br>
              <a:rPr lang="en-US" dirty="0"/>
            </a:br>
            <a:r>
              <a:rPr lang="en-US" dirty="0" err="1"/>
              <a:t>Porque</a:t>
            </a:r>
            <a:r>
              <a:rPr lang="en-US" dirty="0"/>
              <a:t> </a:t>
            </a:r>
            <a:r>
              <a:rPr lang="en-US" dirty="0" err="1"/>
              <a:t>el</a:t>
            </a:r>
            <a:r>
              <a:rPr lang="en-US" dirty="0"/>
              <a:t> sol me ha </a:t>
            </a:r>
            <a:r>
              <a:rPr lang="en-US" dirty="0" err="1"/>
              <a:t>quemado</a:t>
            </a:r>
            <a:r>
              <a:rPr lang="en-US" dirty="0"/>
              <a:t>.</a:t>
            </a:r>
            <a:br>
              <a:rPr lang="en-US" dirty="0"/>
            </a:br>
            <a:r>
              <a:rPr lang="en-US" dirty="0"/>
              <a:t>Los </a:t>
            </a:r>
            <a:r>
              <a:rPr lang="en-US" dirty="0" err="1"/>
              <a:t>hijos</a:t>
            </a:r>
            <a:r>
              <a:rPr lang="en-US" dirty="0"/>
              <a:t> de mi </a:t>
            </a:r>
            <a:r>
              <a:rPr lang="en-US" dirty="0" err="1"/>
              <a:t>madre</a:t>
            </a:r>
            <a:r>
              <a:rPr lang="en-US" dirty="0"/>
              <a:t> se </a:t>
            </a:r>
            <a:r>
              <a:rPr lang="en-US" dirty="0" err="1"/>
              <a:t>enojaron</a:t>
            </a:r>
            <a:r>
              <a:rPr lang="en-US" dirty="0"/>
              <a:t> </a:t>
            </a:r>
            <a:r>
              <a:rPr lang="en-US" dirty="0" err="1"/>
              <a:t>conmigo</a:t>
            </a:r>
            <a:r>
              <a:rPr lang="en-US" dirty="0"/>
              <a:t>;</a:t>
            </a:r>
            <a:br>
              <a:rPr lang="en-US" dirty="0"/>
            </a:br>
            <a:r>
              <a:rPr lang="en-US" dirty="0"/>
              <a:t>Me </a:t>
            </a:r>
            <a:r>
              <a:rPr lang="en-US" dirty="0" err="1"/>
              <a:t>pusieron</a:t>
            </a:r>
            <a:r>
              <a:rPr lang="en-US" dirty="0"/>
              <a:t> a </a:t>
            </a:r>
            <a:r>
              <a:rPr lang="en-US" dirty="0" err="1"/>
              <a:t>guardar</a:t>
            </a:r>
            <a:r>
              <a:rPr lang="en-US" dirty="0"/>
              <a:t> las </a:t>
            </a:r>
            <a:r>
              <a:rPr lang="en-US" dirty="0" err="1"/>
              <a:t>viñas</a:t>
            </a:r>
            <a:r>
              <a:rPr lang="en-US" dirty="0"/>
              <a:t>,</a:t>
            </a:r>
            <a:br>
              <a:rPr lang="en-US" dirty="0"/>
            </a:br>
            <a:r>
              <a:rPr lang="en-US" i="1" dirty="0"/>
              <a:t>Pero</a:t>
            </a:r>
            <a:r>
              <a:rPr lang="en-US" dirty="0"/>
              <a:t> mi </a:t>
            </a:r>
            <a:r>
              <a:rPr lang="en-US" dirty="0" err="1"/>
              <a:t>propia</a:t>
            </a:r>
            <a:r>
              <a:rPr lang="en-US" dirty="0"/>
              <a:t> </a:t>
            </a:r>
            <a:r>
              <a:rPr lang="en-US" dirty="0" err="1"/>
              <a:t>viña</a:t>
            </a:r>
            <a:r>
              <a:rPr lang="en-US" dirty="0"/>
              <a:t> no </a:t>
            </a:r>
            <a:r>
              <a:rPr lang="en-US" dirty="0" err="1"/>
              <a:t>guardé</a:t>
            </a:r>
            <a:r>
              <a:rPr lang="en-US" dirty="0"/>
              <a:t>.</a:t>
            </a:r>
            <a:br>
              <a:rPr lang="en-US" dirty="0"/>
            </a:br>
            <a:r>
              <a:rPr lang="en-US" dirty="0"/>
              <a:t>Dime, </a:t>
            </a:r>
            <a:r>
              <a:rPr lang="en-US" dirty="0" err="1"/>
              <a:t>amado</a:t>
            </a:r>
            <a:r>
              <a:rPr lang="en-US" dirty="0"/>
              <a:t> de mi alma:</a:t>
            </a:r>
            <a:br>
              <a:rPr lang="en-US" dirty="0"/>
            </a:br>
            <a:r>
              <a:rPr lang="en-US" dirty="0"/>
              <a:t>¿</a:t>
            </a:r>
            <a:r>
              <a:rPr lang="en-US" dirty="0" err="1"/>
              <a:t>Dónde</a:t>
            </a:r>
            <a:r>
              <a:rPr lang="en-US" dirty="0"/>
              <a:t> </a:t>
            </a:r>
            <a:r>
              <a:rPr lang="en-US" dirty="0" err="1"/>
              <a:t>apacientas</a:t>
            </a:r>
            <a:r>
              <a:rPr lang="en-US" dirty="0"/>
              <a:t> </a:t>
            </a:r>
            <a:r>
              <a:rPr lang="en-US" i="1" dirty="0" err="1"/>
              <a:t>tu</a:t>
            </a:r>
            <a:r>
              <a:rPr lang="en-US" i="1" dirty="0"/>
              <a:t> </a:t>
            </a:r>
            <a:r>
              <a:rPr lang="en-US" i="1" dirty="0" err="1"/>
              <a:t>rebaño</a:t>
            </a:r>
            <a:r>
              <a:rPr lang="en-US" dirty="0"/>
              <a:t>?</a:t>
            </a:r>
            <a:br>
              <a:rPr lang="en-US" dirty="0"/>
            </a:br>
            <a:r>
              <a:rPr lang="en-US" dirty="0"/>
              <a:t>¿</a:t>
            </a:r>
            <a:r>
              <a:rPr lang="en-US" dirty="0" err="1"/>
              <a:t>Dónde</a:t>
            </a:r>
            <a:r>
              <a:rPr lang="en-US" dirty="0"/>
              <a:t> </a:t>
            </a:r>
            <a:r>
              <a:rPr lang="en-US" i="1" dirty="0"/>
              <a:t>lo</a:t>
            </a:r>
            <a:r>
              <a:rPr lang="en-US" dirty="0"/>
              <a:t> </a:t>
            </a:r>
            <a:r>
              <a:rPr lang="en-US" dirty="0" err="1"/>
              <a:t>haces</a:t>
            </a:r>
            <a:r>
              <a:rPr lang="en-US" dirty="0"/>
              <a:t> </a:t>
            </a:r>
            <a:r>
              <a:rPr lang="en-US" dirty="0" err="1"/>
              <a:t>descansar</a:t>
            </a:r>
            <a:r>
              <a:rPr lang="en-US" dirty="0"/>
              <a:t> al </a:t>
            </a:r>
            <a:r>
              <a:rPr lang="en-US" dirty="0" err="1"/>
              <a:t>mediodía</a:t>
            </a:r>
            <a:r>
              <a:rPr lang="en-US" dirty="0"/>
              <a:t>?</a:t>
            </a:r>
            <a:br>
              <a:rPr lang="en-US" dirty="0"/>
            </a:br>
            <a:r>
              <a:rPr lang="en-US" dirty="0"/>
              <a:t>¿Por </a:t>
            </a:r>
            <a:r>
              <a:rPr lang="en-US" dirty="0" err="1"/>
              <a:t>qué</a:t>
            </a:r>
            <a:r>
              <a:rPr lang="en-US" dirty="0"/>
              <a:t> he de ser </a:t>
            </a:r>
            <a:r>
              <a:rPr lang="en-US" dirty="0" err="1"/>
              <a:t>yo</a:t>
            </a:r>
            <a:r>
              <a:rPr lang="en-US" dirty="0"/>
              <a:t> </a:t>
            </a:r>
            <a:r>
              <a:rPr lang="en-US" dirty="0" err="1"/>
              <a:t>como</a:t>
            </a:r>
            <a:r>
              <a:rPr lang="en-US" dirty="0"/>
              <a:t> </a:t>
            </a:r>
            <a:r>
              <a:rPr lang="en-US" dirty="0" err="1"/>
              <a:t>una</a:t>
            </a:r>
            <a:r>
              <a:rPr lang="en-US" dirty="0"/>
              <a:t> que se </a:t>
            </a:r>
            <a:r>
              <a:rPr lang="en-US" dirty="0" err="1"/>
              <a:t>cubre</a:t>
            </a:r>
            <a:r>
              <a:rPr lang="en-US" dirty="0"/>
              <a:t> con velo</a:t>
            </a:r>
            <a:br>
              <a:rPr lang="en-US" dirty="0"/>
            </a:br>
            <a:r>
              <a:rPr lang="en-US" dirty="0"/>
              <a:t>Junto a </a:t>
            </a:r>
            <a:r>
              <a:rPr lang="en-US" dirty="0" err="1"/>
              <a:t>los</a:t>
            </a:r>
            <a:r>
              <a:rPr lang="en-US" dirty="0"/>
              <a:t> </a:t>
            </a:r>
            <a:r>
              <a:rPr lang="en-US" dirty="0" err="1"/>
              <a:t>rebaños</a:t>
            </a:r>
            <a:r>
              <a:rPr lang="en-US" dirty="0"/>
              <a:t> de </a:t>
            </a:r>
            <a:r>
              <a:rPr lang="en-US" dirty="0" err="1"/>
              <a:t>tus</a:t>
            </a:r>
            <a:r>
              <a:rPr lang="en-US" dirty="0"/>
              <a:t> </a:t>
            </a:r>
            <a:r>
              <a:rPr lang="en-US" dirty="0" err="1"/>
              <a:t>compañeros</a:t>
            </a:r>
            <a:r>
              <a:rPr lang="en-US" dirty="0"/>
              <a:t>?</a:t>
            </a:r>
          </a:p>
          <a:p>
            <a:pPr marL="0" indent="0">
              <a:lnSpc>
                <a:spcPct val="120000"/>
              </a:lnSpc>
              <a:spcBef>
                <a:spcPts val="0"/>
              </a:spcBef>
              <a:buNone/>
            </a:pPr>
            <a:endParaRPr lang="en-US" i="1" dirty="0"/>
          </a:p>
          <a:p>
            <a:pPr marL="0" indent="0">
              <a:lnSpc>
                <a:spcPct val="120000"/>
              </a:lnSpc>
              <a:spcBef>
                <a:spcPts val="0"/>
              </a:spcBef>
              <a:buNone/>
            </a:pPr>
            <a:r>
              <a:rPr lang="en-US" i="1" dirty="0" err="1"/>
              <a:t>Él</a:t>
            </a:r>
            <a:endParaRPr lang="en-US" i="1" dirty="0"/>
          </a:p>
          <a:p>
            <a:pPr marL="0" indent="0">
              <a:lnSpc>
                <a:spcPct val="120000"/>
              </a:lnSpc>
              <a:spcBef>
                <a:spcPts val="0"/>
              </a:spcBef>
              <a:buNone/>
            </a:pPr>
            <a:r>
              <a:rPr lang="en-US" dirty="0"/>
              <a:t>«Si </a:t>
            </a:r>
            <a:r>
              <a:rPr lang="en-US" dirty="0" err="1"/>
              <a:t>tú</a:t>
            </a:r>
            <a:r>
              <a:rPr lang="en-US" dirty="0"/>
              <a:t> no lo sabes, ¡Oh la </a:t>
            </a:r>
            <a:r>
              <a:rPr lang="en-US" dirty="0" err="1"/>
              <a:t>más</a:t>
            </a:r>
            <a:r>
              <a:rPr lang="en-US" dirty="0"/>
              <a:t> hermosa de las </a:t>
            </a:r>
            <a:r>
              <a:rPr lang="en-US" dirty="0" err="1"/>
              <a:t>mujeres</a:t>
            </a:r>
            <a:r>
              <a:rPr lang="en-US" dirty="0"/>
              <a:t>!,</a:t>
            </a:r>
            <a:br>
              <a:rPr lang="en-US" dirty="0"/>
            </a:br>
            <a:r>
              <a:rPr lang="en-US" dirty="0"/>
              <a:t>Sal </a:t>
            </a:r>
            <a:r>
              <a:rPr lang="en-US" dirty="0" err="1"/>
              <a:t>tras</a:t>
            </a:r>
            <a:r>
              <a:rPr lang="en-US" dirty="0"/>
              <a:t> las </a:t>
            </a:r>
            <a:r>
              <a:rPr lang="en-US" dirty="0" err="1"/>
              <a:t>huellas</a:t>
            </a:r>
            <a:r>
              <a:rPr lang="en-US" dirty="0"/>
              <a:t> del </a:t>
            </a:r>
            <a:r>
              <a:rPr lang="en-US" dirty="0" err="1"/>
              <a:t>rebaño</a:t>
            </a:r>
            <a:r>
              <a:rPr lang="en-US" dirty="0"/>
              <a:t>,</a:t>
            </a:r>
            <a:br>
              <a:rPr lang="en-US" dirty="0"/>
            </a:br>
            <a:r>
              <a:rPr lang="en-US" dirty="0"/>
              <a:t>Y </a:t>
            </a:r>
            <a:r>
              <a:rPr lang="en-US" dirty="0" err="1"/>
              <a:t>apacienta</a:t>
            </a:r>
            <a:r>
              <a:rPr lang="en-US" dirty="0"/>
              <a:t> </a:t>
            </a:r>
            <a:r>
              <a:rPr lang="en-US" dirty="0" err="1"/>
              <a:t>tus</a:t>
            </a:r>
            <a:r>
              <a:rPr lang="en-US" dirty="0"/>
              <a:t> </a:t>
            </a:r>
            <a:r>
              <a:rPr lang="en-US" dirty="0" err="1"/>
              <a:t>cabritas</a:t>
            </a:r>
            <a:r>
              <a:rPr lang="en-US" dirty="0"/>
              <a:t> Junto a las cabañas de </a:t>
            </a:r>
            <a:r>
              <a:rPr lang="en-US" dirty="0" err="1"/>
              <a:t>los</a:t>
            </a:r>
            <a:r>
              <a:rPr lang="en-US" dirty="0"/>
              <a:t> </a:t>
            </a:r>
            <a:r>
              <a:rPr lang="en-US" dirty="0" err="1"/>
              <a:t>pastores</a:t>
            </a:r>
            <a:endParaRPr lang="en-US" dirty="0"/>
          </a:p>
        </p:txBody>
      </p:sp>
    </p:spTree>
    <p:extLst>
      <p:ext uri="{BB962C8B-B14F-4D97-AF65-F5344CB8AC3E}">
        <p14:creationId xmlns:p14="http://schemas.microsoft.com/office/powerpoint/2010/main" val="364676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EE7F2334-AB58-49A4-98D7-F28EE788F7E9}"/>
              </a:ext>
            </a:extLst>
          </p:cNvPr>
          <p:cNvSpPr>
            <a:spLocks noGrp="1"/>
          </p:cNvSpPr>
          <p:nvPr>
            <p:ph type="title"/>
          </p:nvPr>
        </p:nvSpPr>
        <p:spPr>
          <a:xfrm>
            <a:off x="6359831" y="732361"/>
            <a:ext cx="2284555" cy="2543275"/>
          </a:xfrm>
          <a:ln>
            <a:noFill/>
          </a:ln>
        </p:spPr>
        <p:txBody>
          <a:bodyPr>
            <a:normAutofit/>
          </a:bodyPr>
          <a:lstStyle/>
          <a:p>
            <a:r>
              <a:rPr lang="en-US" sz="3200" dirty="0"/>
              <a:t>INTRODUCTION OF CHARACTERS</a:t>
            </a:r>
          </a:p>
        </p:txBody>
      </p:sp>
      <p:graphicFrame>
        <p:nvGraphicFramePr>
          <p:cNvPr id="8" name="Content Placeholder 5">
            <a:extLst>
              <a:ext uri="{FF2B5EF4-FFF2-40B4-BE49-F238E27FC236}">
                <a16:creationId xmlns="" xmlns:a16="http://schemas.microsoft.com/office/drawing/2014/main" id="{43E9BAE9-79E5-4237-A37D-6F4E2F914096}"/>
              </a:ext>
            </a:extLst>
          </p:cNvPr>
          <p:cNvGraphicFramePr>
            <a:graphicFrameLocks noGrp="1"/>
          </p:cNvGraphicFramePr>
          <p:nvPr>
            <p:ph idx="1"/>
            <p:extLst/>
          </p:nvPr>
        </p:nvGraphicFramePr>
        <p:xfrm>
          <a:off x="466725" y="639763"/>
          <a:ext cx="4929187" cy="558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4">
            <a:extLst>
              <a:ext uri="{FF2B5EF4-FFF2-40B4-BE49-F238E27FC236}">
                <a16:creationId xmlns="" xmlns:a16="http://schemas.microsoft.com/office/drawing/2014/main" id="{14079F78-512B-EADC-D351-4E5FF6D11B42}"/>
              </a:ext>
            </a:extLst>
          </p:cNvPr>
          <p:cNvSpPr txBox="1">
            <a:spLocks/>
          </p:cNvSpPr>
          <p:nvPr/>
        </p:nvSpPr>
        <p:spPr>
          <a:xfrm>
            <a:off x="6359831" y="3582364"/>
            <a:ext cx="2284555" cy="2543275"/>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200" b="0" kern="1200" cap="all" baseline="0">
                <a:blipFill>
                  <a:blip r:embed="rId7">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3200" dirty="0"/>
              <a:t>INTRODUCCIÓN DE PERSONAJES</a:t>
            </a:r>
          </a:p>
        </p:txBody>
      </p:sp>
    </p:spTree>
    <p:extLst>
      <p:ext uri="{BB962C8B-B14F-4D97-AF65-F5344CB8AC3E}">
        <p14:creationId xmlns:p14="http://schemas.microsoft.com/office/powerpoint/2010/main" val="403187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6271D0-66AD-4691-8C7E-74830D072CC4}"/>
              </a:ext>
            </a:extLst>
          </p:cNvPr>
          <p:cNvSpPr>
            <a:spLocks noGrp="1"/>
          </p:cNvSpPr>
          <p:nvPr>
            <p:ph type="title"/>
          </p:nvPr>
        </p:nvSpPr>
        <p:spPr>
          <a:xfrm>
            <a:off x="685800" y="602971"/>
            <a:ext cx="3448878" cy="1066803"/>
          </a:xfrm>
        </p:spPr>
        <p:txBody>
          <a:bodyPr>
            <a:normAutofit fontScale="90000"/>
          </a:bodyPr>
          <a:lstStyle/>
          <a:p>
            <a:r>
              <a:rPr lang="en-US" dirty="0"/>
              <a:t>Heather’s List (part 2)</a:t>
            </a:r>
          </a:p>
        </p:txBody>
      </p:sp>
      <p:graphicFrame>
        <p:nvGraphicFramePr>
          <p:cNvPr id="6" name="Table 6">
            <a:extLst>
              <a:ext uri="{FF2B5EF4-FFF2-40B4-BE49-F238E27FC236}">
                <a16:creationId xmlns="" xmlns:a16="http://schemas.microsoft.com/office/drawing/2014/main" id="{7FE74915-197D-47A3-8E07-B8DB2E1D1107}"/>
              </a:ext>
            </a:extLst>
          </p:cNvPr>
          <p:cNvGraphicFramePr>
            <a:graphicFrameLocks noGrp="1"/>
          </p:cNvGraphicFramePr>
          <p:nvPr>
            <p:ph idx="1"/>
            <p:extLst>
              <p:ext uri="{D42A27DB-BD31-4B8C-83A1-F6EECF244321}">
                <p14:modId xmlns:p14="http://schemas.microsoft.com/office/powerpoint/2010/main" val="3770789807"/>
              </p:ext>
            </p:extLst>
          </p:nvPr>
        </p:nvGraphicFramePr>
        <p:xfrm>
          <a:off x="685800" y="1869228"/>
          <a:ext cx="7772398" cy="4681524"/>
        </p:xfrm>
        <a:graphic>
          <a:graphicData uri="http://schemas.openxmlformats.org/drawingml/2006/table">
            <a:tbl>
              <a:tblPr bandRow="1">
                <a:tableStyleId>{5C22544A-7EE6-4342-B048-85BDC9FD1C3A}</a:tableStyleId>
              </a:tblPr>
              <a:tblGrid>
                <a:gridCol w="3886199">
                  <a:extLst>
                    <a:ext uri="{9D8B030D-6E8A-4147-A177-3AD203B41FA5}">
                      <a16:colId xmlns="" xmlns:a16="http://schemas.microsoft.com/office/drawing/2014/main" val="944105720"/>
                    </a:ext>
                  </a:extLst>
                </a:gridCol>
                <a:gridCol w="3886199">
                  <a:extLst>
                    <a:ext uri="{9D8B030D-6E8A-4147-A177-3AD203B41FA5}">
                      <a16:colId xmlns="" xmlns:a16="http://schemas.microsoft.com/office/drawing/2014/main" val="770164647"/>
                    </a:ext>
                  </a:extLst>
                </a:gridCol>
              </a:tblGrid>
              <a:tr h="622774">
                <a:tc>
                  <a:txBody>
                    <a:bodyPr/>
                    <a:lstStyle/>
                    <a:p>
                      <a:pPr algn="ctr"/>
                      <a:r>
                        <a:rPr lang="en-US" sz="2800" dirty="0">
                          <a:latin typeface="Freestyle Script" panose="030804020302050B0404" pitchFamily="66" charset="0"/>
                        </a:rPr>
                        <a:t>Capable of Preaching/Teaching</a:t>
                      </a:r>
                    </a:p>
                  </a:txBody>
                  <a:tcPr anchor="ctr"/>
                </a:tc>
                <a:tc>
                  <a:txBody>
                    <a:bodyPr/>
                    <a:lstStyle/>
                    <a:p>
                      <a:pPr algn="ctr"/>
                      <a:r>
                        <a:rPr lang="en-US" sz="2800" dirty="0" err="1">
                          <a:latin typeface="Freestyle Script" panose="030804020302050B0404" pitchFamily="66" charset="0"/>
                        </a:rPr>
                        <a:t>Capaz</a:t>
                      </a:r>
                      <a:r>
                        <a:rPr lang="en-US" sz="2800" dirty="0">
                          <a:latin typeface="Freestyle Script" panose="030804020302050B0404" pitchFamily="66" charset="0"/>
                        </a:rPr>
                        <a:t> de </a:t>
                      </a:r>
                      <a:r>
                        <a:rPr lang="en-US" sz="2800" dirty="0" err="1">
                          <a:latin typeface="Freestyle Script" panose="030804020302050B0404" pitchFamily="66" charset="0"/>
                        </a:rPr>
                        <a:t>Predicar</a:t>
                      </a:r>
                      <a:r>
                        <a:rPr lang="en-US" sz="2800" dirty="0">
                          <a:latin typeface="Freestyle Script" panose="030804020302050B0404" pitchFamily="66" charset="0"/>
                        </a:rPr>
                        <a:t>/</a:t>
                      </a:r>
                      <a:r>
                        <a:rPr lang="en-US" sz="2800" dirty="0" err="1">
                          <a:latin typeface="Freestyle Script" panose="030804020302050B0404" pitchFamily="66" charset="0"/>
                        </a:rPr>
                        <a:t>Enseñar</a:t>
                      </a:r>
                      <a:endParaRPr lang="en-US" sz="2800" dirty="0">
                        <a:latin typeface="Freestyle Script" panose="030804020302050B0404" pitchFamily="66" charset="0"/>
                      </a:endParaRPr>
                    </a:p>
                  </a:txBody>
                  <a:tcPr anchor="ctr"/>
                </a:tc>
                <a:extLst>
                  <a:ext uri="{0D108BD9-81ED-4DB2-BD59-A6C34878D82A}">
                    <a16:rowId xmlns="" xmlns:a16="http://schemas.microsoft.com/office/drawing/2014/main" val="3507572389"/>
                  </a:ext>
                </a:extLst>
              </a:tr>
              <a:tr h="622774">
                <a:tc>
                  <a:txBody>
                    <a:bodyPr/>
                    <a:lstStyle/>
                    <a:p>
                      <a:pPr algn="ctr"/>
                      <a:r>
                        <a:rPr lang="en-US" sz="2800" dirty="0">
                          <a:latin typeface="Freestyle Script" panose="030804020302050B0404" pitchFamily="66" charset="0"/>
                        </a:rPr>
                        <a:t>Pretty Eyes</a:t>
                      </a:r>
                    </a:p>
                  </a:txBody>
                  <a:tcPr anchor="ctr"/>
                </a:tc>
                <a:tc>
                  <a:txBody>
                    <a:bodyPr/>
                    <a:lstStyle/>
                    <a:p>
                      <a:pPr algn="ctr"/>
                      <a:r>
                        <a:rPr lang="en-US" sz="2800" dirty="0">
                          <a:latin typeface="Freestyle Script" panose="030804020302050B0404" pitchFamily="66" charset="0"/>
                        </a:rPr>
                        <a:t>Ojos Bonitos</a:t>
                      </a:r>
                    </a:p>
                  </a:txBody>
                  <a:tcPr anchor="ctr"/>
                </a:tc>
                <a:extLst>
                  <a:ext uri="{0D108BD9-81ED-4DB2-BD59-A6C34878D82A}">
                    <a16:rowId xmlns="" xmlns:a16="http://schemas.microsoft.com/office/drawing/2014/main" val="2806207072"/>
                  </a:ext>
                </a:extLst>
              </a:tr>
              <a:tr h="622774">
                <a:tc>
                  <a:txBody>
                    <a:bodyPr/>
                    <a:lstStyle/>
                    <a:p>
                      <a:pPr algn="ctr"/>
                      <a:r>
                        <a:rPr lang="en-US" sz="2800" dirty="0">
                          <a:latin typeface="Freestyle Script" panose="030804020302050B0404" pitchFamily="66" charset="0"/>
                        </a:rPr>
                        <a:t>Confident and Strong Leader</a:t>
                      </a:r>
                    </a:p>
                  </a:txBody>
                  <a:tcPr anchor="ctr"/>
                </a:tc>
                <a:tc>
                  <a:txBody>
                    <a:bodyPr/>
                    <a:lstStyle/>
                    <a:p>
                      <a:pPr algn="ctr"/>
                      <a:r>
                        <a:rPr lang="en-US" sz="2800" dirty="0" err="1">
                          <a:latin typeface="Freestyle Script" panose="030804020302050B0404" pitchFamily="66" charset="0"/>
                        </a:rPr>
                        <a:t>Líder</a:t>
                      </a:r>
                      <a:r>
                        <a:rPr lang="en-US" sz="2800" dirty="0">
                          <a:latin typeface="Freestyle Script" panose="030804020302050B0404" pitchFamily="66" charset="0"/>
                        </a:rPr>
                        <a:t> </a:t>
                      </a:r>
                      <a:r>
                        <a:rPr lang="en-US" sz="2800" dirty="0" err="1">
                          <a:latin typeface="Freestyle Script" panose="030804020302050B0404" pitchFamily="66" charset="0"/>
                        </a:rPr>
                        <a:t>Fuerte</a:t>
                      </a:r>
                      <a:r>
                        <a:rPr lang="en-US" sz="2800" dirty="0">
                          <a:latin typeface="Freestyle Script" panose="030804020302050B0404" pitchFamily="66" charset="0"/>
                        </a:rPr>
                        <a:t> y Seguro de </a:t>
                      </a:r>
                      <a:r>
                        <a:rPr lang="en-US" sz="2800" dirty="0" err="1">
                          <a:latin typeface="Freestyle Script" panose="030804020302050B0404" pitchFamily="66" charset="0"/>
                        </a:rPr>
                        <a:t>Sí</a:t>
                      </a:r>
                      <a:r>
                        <a:rPr lang="en-US" sz="2800" dirty="0">
                          <a:latin typeface="Freestyle Script" panose="030804020302050B0404" pitchFamily="66" charset="0"/>
                        </a:rPr>
                        <a:t> </a:t>
                      </a:r>
                      <a:r>
                        <a:rPr lang="en-US" sz="2800" dirty="0" err="1">
                          <a:latin typeface="Freestyle Script" panose="030804020302050B0404" pitchFamily="66" charset="0"/>
                        </a:rPr>
                        <a:t>Mismo</a:t>
                      </a:r>
                      <a:endParaRPr lang="en-US" sz="2800" dirty="0">
                        <a:latin typeface="Freestyle Script" panose="030804020302050B0404" pitchFamily="66" charset="0"/>
                      </a:endParaRPr>
                    </a:p>
                  </a:txBody>
                  <a:tcPr anchor="ctr"/>
                </a:tc>
                <a:extLst>
                  <a:ext uri="{0D108BD9-81ED-4DB2-BD59-A6C34878D82A}">
                    <a16:rowId xmlns="" xmlns:a16="http://schemas.microsoft.com/office/drawing/2014/main" val="3338841457"/>
                  </a:ext>
                </a:extLst>
              </a:tr>
              <a:tr h="622774">
                <a:tc>
                  <a:txBody>
                    <a:bodyPr/>
                    <a:lstStyle/>
                    <a:p>
                      <a:pPr algn="ctr"/>
                      <a:r>
                        <a:rPr lang="en-US" sz="2800" dirty="0">
                          <a:latin typeface="Freestyle Script" panose="030804020302050B0404" pitchFamily="66" charset="0"/>
                        </a:rPr>
                        <a:t>Smarter Than Me</a:t>
                      </a:r>
                    </a:p>
                  </a:txBody>
                  <a:tcPr anchor="ctr"/>
                </a:tc>
                <a:tc>
                  <a:txBody>
                    <a:bodyPr/>
                    <a:lstStyle/>
                    <a:p>
                      <a:pPr algn="ctr"/>
                      <a:r>
                        <a:rPr lang="en-US" sz="2800" dirty="0">
                          <a:latin typeface="Freestyle Script" panose="030804020302050B0404" pitchFamily="66" charset="0"/>
                        </a:rPr>
                        <a:t>Más </a:t>
                      </a:r>
                      <a:r>
                        <a:rPr lang="en-US" sz="2800" dirty="0" err="1">
                          <a:latin typeface="Freestyle Script" panose="030804020302050B0404" pitchFamily="66" charset="0"/>
                        </a:rPr>
                        <a:t>Inteligente</a:t>
                      </a:r>
                      <a:r>
                        <a:rPr lang="en-US" sz="2800" dirty="0">
                          <a:latin typeface="Freestyle Script" panose="030804020302050B0404" pitchFamily="66" charset="0"/>
                        </a:rPr>
                        <a:t> que </a:t>
                      </a:r>
                      <a:r>
                        <a:rPr lang="en-US" sz="2800" dirty="0" err="1">
                          <a:latin typeface="Freestyle Script" panose="030804020302050B0404" pitchFamily="66" charset="0"/>
                        </a:rPr>
                        <a:t>Yo</a:t>
                      </a:r>
                      <a:endParaRPr lang="en-US" sz="2800" dirty="0">
                        <a:latin typeface="Freestyle Script" panose="030804020302050B0404" pitchFamily="66" charset="0"/>
                      </a:endParaRPr>
                    </a:p>
                  </a:txBody>
                  <a:tcPr anchor="ctr"/>
                </a:tc>
                <a:extLst>
                  <a:ext uri="{0D108BD9-81ED-4DB2-BD59-A6C34878D82A}">
                    <a16:rowId xmlns="" xmlns:a16="http://schemas.microsoft.com/office/drawing/2014/main" val="839122739"/>
                  </a:ext>
                </a:extLst>
              </a:tr>
              <a:tr h="622774">
                <a:tc>
                  <a:txBody>
                    <a:bodyPr/>
                    <a:lstStyle/>
                    <a:p>
                      <a:pPr algn="ctr"/>
                      <a:r>
                        <a:rPr lang="en-US" sz="2800" dirty="0">
                          <a:latin typeface="Freestyle Script" panose="030804020302050B0404" pitchFamily="66" charset="0"/>
                        </a:rPr>
                        <a:t>Tall</a:t>
                      </a:r>
                    </a:p>
                  </a:txBody>
                  <a:tcPr anchor="ctr"/>
                </a:tc>
                <a:tc>
                  <a:txBody>
                    <a:bodyPr/>
                    <a:lstStyle/>
                    <a:p>
                      <a:pPr algn="ctr"/>
                      <a:r>
                        <a:rPr lang="en-US" sz="2800" dirty="0">
                          <a:latin typeface="Freestyle Script" panose="030804020302050B0404" pitchFamily="66" charset="0"/>
                        </a:rPr>
                        <a:t>Alto</a:t>
                      </a:r>
                    </a:p>
                  </a:txBody>
                  <a:tcPr anchor="ctr"/>
                </a:tc>
                <a:extLst>
                  <a:ext uri="{0D108BD9-81ED-4DB2-BD59-A6C34878D82A}">
                    <a16:rowId xmlns="" xmlns:a16="http://schemas.microsoft.com/office/drawing/2014/main" val="1191751169"/>
                  </a:ext>
                </a:extLst>
              </a:tr>
              <a:tr h="622774">
                <a:tc>
                  <a:txBody>
                    <a:bodyPr/>
                    <a:lstStyle/>
                    <a:p>
                      <a:pPr algn="ctr"/>
                      <a:r>
                        <a:rPr lang="en-US" sz="2800" dirty="0">
                          <a:latin typeface="Freestyle Script" panose="030804020302050B0404" pitchFamily="66" charset="0"/>
                        </a:rPr>
                        <a:t>Likes Sports But Doesn’t Love Sports</a:t>
                      </a:r>
                    </a:p>
                  </a:txBody>
                  <a:tcPr anchor="ctr"/>
                </a:tc>
                <a:tc>
                  <a:txBody>
                    <a:bodyPr/>
                    <a:lstStyle/>
                    <a:p>
                      <a:pPr algn="ctr"/>
                      <a:r>
                        <a:rPr lang="en-US" sz="2800" dirty="0">
                          <a:latin typeface="Freestyle Script" panose="030804020302050B0404" pitchFamily="66" charset="0"/>
                        </a:rPr>
                        <a:t>Que Le </a:t>
                      </a:r>
                      <a:r>
                        <a:rPr lang="en-US" sz="2800" dirty="0" err="1">
                          <a:latin typeface="Freestyle Script" panose="030804020302050B0404" pitchFamily="66" charset="0"/>
                        </a:rPr>
                        <a:t>Gusten</a:t>
                      </a:r>
                      <a:r>
                        <a:rPr lang="en-US" sz="2800" dirty="0">
                          <a:latin typeface="Freestyle Script" panose="030804020302050B0404" pitchFamily="66" charset="0"/>
                        </a:rPr>
                        <a:t> </a:t>
                      </a:r>
                      <a:r>
                        <a:rPr lang="en-US" sz="2800" dirty="0" err="1">
                          <a:latin typeface="Freestyle Script" panose="030804020302050B0404" pitchFamily="66" charset="0"/>
                        </a:rPr>
                        <a:t>los</a:t>
                      </a:r>
                      <a:r>
                        <a:rPr lang="en-US" sz="2800" dirty="0">
                          <a:latin typeface="Freestyle Script" panose="030804020302050B0404" pitchFamily="66" charset="0"/>
                        </a:rPr>
                        <a:t> </a:t>
                      </a:r>
                      <a:r>
                        <a:rPr lang="en-US" sz="2800" dirty="0" err="1">
                          <a:latin typeface="Freestyle Script" panose="030804020302050B0404" pitchFamily="66" charset="0"/>
                        </a:rPr>
                        <a:t>Deportes</a:t>
                      </a:r>
                      <a:r>
                        <a:rPr lang="en-US" sz="2800" dirty="0">
                          <a:latin typeface="Freestyle Script" panose="030804020302050B0404" pitchFamily="66" charset="0"/>
                        </a:rPr>
                        <a:t> Sin </a:t>
                      </a:r>
                      <a:r>
                        <a:rPr lang="en-US" sz="2800" dirty="0" err="1">
                          <a:latin typeface="Freestyle Script" panose="030804020302050B0404" pitchFamily="66" charset="0"/>
                        </a:rPr>
                        <a:t>Estar</a:t>
                      </a:r>
                      <a:r>
                        <a:rPr lang="en-US" sz="2800" dirty="0">
                          <a:latin typeface="Freestyle Script" panose="030804020302050B0404" pitchFamily="66" charset="0"/>
                        </a:rPr>
                        <a:t> </a:t>
                      </a:r>
                      <a:r>
                        <a:rPr lang="en-US" sz="2800" dirty="0" err="1">
                          <a:latin typeface="Freestyle Script" panose="030804020302050B0404" pitchFamily="66" charset="0"/>
                        </a:rPr>
                        <a:t>Enamorado</a:t>
                      </a:r>
                      <a:r>
                        <a:rPr lang="en-US" sz="2800" dirty="0">
                          <a:latin typeface="Freestyle Script" panose="030804020302050B0404" pitchFamily="66" charset="0"/>
                        </a:rPr>
                        <a:t> de </a:t>
                      </a:r>
                      <a:r>
                        <a:rPr lang="en-US" sz="2800" dirty="0" err="1">
                          <a:latin typeface="Freestyle Script" panose="030804020302050B0404" pitchFamily="66" charset="0"/>
                        </a:rPr>
                        <a:t>los</a:t>
                      </a:r>
                      <a:r>
                        <a:rPr lang="en-US" sz="2800" dirty="0">
                          <a:latin typeface="Freestyle Script" panose="030804020302050B0404" pitchFamily="66" charset="0"/>
                        </a:rPr>
                        <a:t> </a:t>
                      </a:r>
                      <a:r>
                        <a:rPr lang="en-US" sz="2800" dirty="0" err="1">
                          <a:latin typeface="Freestyle Script" panose="030804020302050B0404" pitchFamily="66" charset="0"/>
                        </a:rPr>
                        <a:t>Deportes</a:t>
                      </a:r>
                      <a:endParaRPr lang="en-US" sz="2800" dirty="0">
                        <a:latin typeface="Freestyle Script" panose="030804020302050B0404" pitchFamily="66" charset="0"/>
                      </a:endParaRPr>
                    </a:p>
                  </a:txBody>
                  <a:tcPr anchor="ctr"/>
                </a:tc>
                <a:extLst>
                  <a:ext uri="{0D108BD9-81ED-4DB2-BD59-A6C34878D82A}">
                    <a16:rowId xmlns="" xmlns:a16="http://schemas.microsoft.com/office/drawing/2014/main" val="3120283315"/>
                  </a:ext>
                </a:extLst>
              </a:tr>
              <a:tr h="622774">
                <a:tc>
                  <a:txBody>
                    <a:bodyPr/>
                    <a:lstStyle/>
                    <a:p>
                      <a:pPr algn="ctr"/>
                      <a:r>
                        <a:rPr lang="en-US" sz="2800" dirty="0">
                          <a:latin typeface="Freestyle Script" panose="030804020302050B0404" pitchFamily="66" charset="0"/>
                        </a:rPr>
                        <a:t>Uncomplicated</a:t>
                      </a:r>
                    </a:p>
                  </a:txBody>
                  <a:tcPr anchor="ctr"/>
                </a:tc>
                <a:tc>
                  <a:txBody>
                    <a:bodyPr/>
                    <a:lstStyle/>
                    <a:p>
                      <a:pPr algn="ctr"/>
                      <a:r>
                        <a:rPr lang="en-US" sz="2800" dirty="0" err="1">
                          <a:latin typeface="Freestyle Script" panose="030804020302050B0404" pitchFamily="66" charset="0"/>
                        </a:rPr>
                        <a:t>Sencillo</a:t>
                      </a:r>
                      <a:endParaRPr lang="en-US" sz="2800" dirty="0">
                        <a:latin typeface="Freestyle Script" panose="030804020302050B0404" pitchFamily="66" charset="0"/>
                      </a:endParaRPr>
                    </a:p>
                  </a:txBody>
                  <a:tcPr anchor="ctr"/>
                </a:tc>
                <a:extLst>
                  <a:ext uri="{0D108BD9-81ED-4DB2-BD59-A6C34878D82A}">
                    <a16:rowId xmlns="" xmlns:a16="http://schemas.microsoft.com/office/drawing/2014/main" val="3832266544"/>
                  </a:ext>
                </a:extLst>
              </a:tr>
            </a:tbl>
          </a:graphicData>
        </a:graphic>
      </p:graphicFrame>
      <p:sp>
        <p:nvSpPr>
          <p:cNvPr id="4" name="Title 1">
            <a:extLst>
              <a:ext uri="{FF2B5EF4-FFF2-40B4-BE49-F238E27FC236}">
                <a16:creationId xmlns="" xmlns:a16="http://schemas.microsoft.com/office/drawing/2014/main" id="{46A1A355-15E5-4155-A556-2FC5E93FC9D4}"/>
              </a:ext>
            </a:extLst>
          </p:cNvPr>
          <p:cNvSpPr txBox="1">
            <a:spLocks/>
          </p:cNvSpPr>
          <p:nvPr/>
        </p:nvSpPr>
        <p:spPr>
          <a:xfrm>
            <a:off x="4571999" y="602970"/>
            <a:ext cx="4128054" cy="106680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t>LA LISTA DE HEATHER (</a:t>
            </a:r>
            <a:r>
              <a:rPr lang="en-US" dirty="0" err="1"/>
              <a:t>parte</a:t>
            </a:r>
            <a:r>
              <a:rPr lang="en-US" dirty="0"/>
              <a:t> 2)</a:t>
            </a:r>
          </a:p>
        </p:txBody>
      </p:sp>
    </p:spTree>
    <p:extLst>
      <p:ext uri="{BB962C8B-B14F-4D97-AF65-F5344CB8AC3E}">
        <p14:creationId xmlns:p14="http://schemas.microsoft.com/office/powerpoint/2010/main" val="304666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300942"/>
            <a:ext cx="3657600" cy="6245632"/>
          </a:xfrm>
        </p:spPr>
        <p:txBody>
          <a:bodyPr>
            <a:normAutofit fontScale="55000" lnSpcReduction="20000"/>
          </a:bodyPr>
          <a:lstStyle/>
          <a:p>
            <a:pPr marL="0" indent="0">
              <a:lnSpc>
                <a:spcPct val="120000"/>
              </a:lnSpc>
              <a:spcBef>
                <a:spcPts val="0"/>
              </a:spcBef>
              <a:buNone/>
            </a:pPr>
            <a:r>
              <a:rPr lang="en-US" i="1" dirty="0"/>
              <a:t>Her</a:t>
            </a:r>
          </a:p>
          <a:p>
            <a:pPr marL="0" indent="0">
              <a:lnSpc>
                <a:spcPct val="120000"/>
              </a:lnSpc>
              <a:spcBef>
                <a:spcPts val="0"/>
              </a:spcBef>
              <a:buNone/>
            </a:pPr>
            <a:r>
              <a:rPr lang="en-US" dirty="0"/>
              <a:t>Let him kiss me with the kisses of his mouth;</a:t>
            </a:r>
          </a:p>
          <a:p>
            <a:pPr marL="0" indent="0">
              <a:lnSpc>
                <a:spcPct val="120000"/>
              </a:lnSpc>
              <a:spcBef>
                <a:spcPts val="0"/>
              </a:spcBef>
              <a:buNone/>
            </a:pPr>
            <a:r>
              <a:rPr lang="en-US" dirty="0"/>
              <a:t>for your love is better than wine.</a:t>
            </a:r>
          </a:p>
          <a:p>
            <a:pPr marL="0" indent="0">
              <a:lnSpc>
                <a:spcPct val="120000"/>
              </a:lnSpc>
              <a:spcBef>
                <a:spcPts val="0"/>
              </a:spcBef>
              <a:buNone/>
            </a:pPr>
            <a:r>
              <a:rPr lang="en-US" dirty="0"/>
              <a:t>Your oils have a pleasing fragrance.</a:t>
            </a:r>
          </a:p>
          <a:p>
            <a:pPr marL="0" indent="0">
              <a:lnSpc>
                <a:spcPct val="120000"/>
              </a:lnSpc>
              <a:spcBef>
                <a:spcPts val="0"/>
              </a:spcBef>
              <a:buNone/>
            </a:pPr>
            <a:r>
              <a:rPr lang="en-US" dirty="0"/>
              <a:t>Your name is oil poured out,</a:t>
            </a:r>
          </a:p>
          <a:p>
            <a:pPr marL="0" indent="0">
              <a:lnSpc>
                <a:spcPct val="120000"/>
              </a:lnSpc>
              <a:spcBef>
                <a:spcPts val="0"/>
              </a:spcBef>
              <a:buNone/>
            </a:pPr>
            <a:r>
              <a:rPr lang="en-US" dirty="0"/>
              <a:t>therefore the virgins love you.</a:t>
            </a:r>
          </a:p>
          <a:p>
            <a:pPr marL="0" indent="0">
              <a:lnSpc>
                <a:spcPct val="120000"/>
              </a:lnSpc>
              <a:spcBef>
                <a:spcPts val="0"/>
              </a:spcBef>
              <a:buNone/>
            </a:pPr>
            <a:r>
              <a:rPr lang="en-US" dirty="0"/>
              <a:t>Take me away with you.</a:t>
            </a:r>
          </a:p>
          <a:p>
            <a:pPr marL="0" indent="0">
              <a:lnSpc>
                <a:spcPct val="120000"/>
              </a:lnSpc>
              <a:spcBef>
                <a:spcPts val="0"/>
              </a:spcBef>
              <a:buNone/>
            </a:pPr>
            <a:r>
              <a:rPr lang="en-US" dirty="0"/>
              <a:t>Let’s hurry.</a:t>
            </a:r>
          </a:p>
          <a:p>
            <a:pPr marL="0" indent="0">
              <a:lnSpc>
                <a:spcPct val="120000"/>
              </a:lnSpc>
              <a:spcBef>
                <a:spcPts val="0"/>
              </a:spcBef>
              <a:buNone/>
            </a:pPr>
            <a:r>
              <a:rPr lang="en-US" dirty="0"/>
              <a:t>The king has brought me into his rooms.</a:t>
            </a:r>
          </a:p>
          <a:p>
            <a:pPr marL="0" indent="0">
              <a:lnSpc>
                <a:spcPct val="120000"/>
              </a:lnSpc>
              <a:spcBef>
                <a:spcPts val="0"/>
              </a:spcBef>
              <a:buNone/>
            </a:pPr>
            <a:endParaRPr lang="en-US" dirty="0"/>
          </a:p>
          <a:p>
            <a:pPr marL="0" indent="0">
              <a:lnSpc>
                <a:spcPct val="120000"/>
              </a:lnSpc>
              <a:spcBef>
                <a:spcPts val="0"/>
              </a:spcBef>
              <a:buNone/>
            </a:pPr>
            <a:r>
              <a:rPr lang="en-US" i="1" dirty="0"/>
              <a:t>Friends</a:t>
            </a:r>
          </a:p>
          <a:p>
            <a:pPr marL="0" indent="0">
              <a:lnSpc>
                <a:spcPct val="120000"/>
              </a:lnSpc>
              <a:spcBef>
                <a:spcPts val="0"/>
              </a:spcBef>
              <a:buNone/>
            </a:pPr>
            <a:r>
              <a:rPr lang="en-US" dirty="0"/>
              <a:t>We will be glad and rejoice in you.</a:t>
            </a:r>
          </a:p>
          <a:p>
            <a:pPr marL="0" indent="0">
              <a:lnSpc>
                <a:spcPct val="120000"/>
              </a:lnSpc>
              <a:spcBef>
                <a:spcPts val="0"/>
              </a:spcBef>
              <a:buNone/>
            </a:pPr>
            <a:r>
              <a:rPr lang="en-US" dirty="0"/>
              <a:t>We will praise your love more than wine!</a:t>
            </a:r>
          </a:p>
          <a:p>
            <a:pPr marL="0" indent="0">
              <a:lnSpc>
                <a:spcPct val="120000"/>
              </a:lnSpc>
              <a:spcBef>
                <a:spcPts val="0"/>
              </a:spcBef>
              <a:buNone/>
            </a:pPr>
            <a:endParaRPr lang="en-US" dirty="0"/>
          </a:p>
          <a:p>
            <a:pPr marL="0" indent="0">
              <a:lnSpc>
                <a:spcPct val="120000"/>
              </a:lnSpc>
              <a:spcBef>
                <a:spcPts val="0"/>
              </a:spcBef>
              <a:buNone/>
            </a:pPr>
            <a:r>
              <a:rPr lang="en-US" i="1" dirty="0"/>
              <a:t>Her</a:t>
            </a:r>
          </a:p>
          <a:p>
            <a:pPr marL="0" indent="0">
              <a:lnSpc>
                <a:spcPct val="120000"/>
              </a:lnSpc>
              <a:spcBef>
                <a:spcPts val="0"/>
              </a:spcBef>
              <a:buNone/>
            </a:pPr>
            <a:r>
              <a:rPr lang="en-US" dirty="0"/>
              <a:t>They are right to love you.</a:t>
            </a:r>
          </a:p>
          <a:p>
            <a:pPr marL="0" indent="0">
              <a:lnSpc>
                <a:spcPct val="120000"/>
              </a:lnSpc>
              <a:spcBef>
                <a:spcPts val="0"/>
              </a:spcBef>
              <a:buNone/>
            </a:pPr>
            <a:r>
              <a:rPr lang="en-US" dirty="0"/>
              <a:t>I am dark, but lovely,</a:t>
            </a:r>
          </a:p>
          <a:p>
            <a:pPr marL="0" indent="0">
              <a:lnSpc>
                <a:spcPct val="120000"/>
              </a:lnSpc>
              <a:spcBef>
                <a:spcPts val="0"/>
              </a:spcBef>
              <a:buNone/>
            </a:pPr>
            <a:r>
              <a:rPr lang="en-US" dirty="0"/>
              <a:t>you daughters of Jerusalem,</a:t>
            </a:r>
          </a:p>
          <a:p>
            <a:pPr marL="0" indent="0">
              <a:lnSpc>
                <a:spcPct val="120000"/>
              </a:lnSpc>
              <a:spcBef>
                <a:spcPts val="0"/>
              </a:spcBef>
              <a:buNone/>
            </a:pPr>
            <a:r>
              <a:rPr lang="en-US" dirty="0"/>
              <a:t>like </a:t>
            </a:r>
            <a:r>
              <a:rPr lang="en-US" dirty="0" err="1"/>
              <a:t>Kedar’s</a:t>
            </a:r>
            <a:r>
              <a:rPr lang="en-US" dirty="0"/>
              <a:t> tents,</a:t>
            </a:r>
          </a:p>
          <a:p>
            <a:pPr marL="0" indent="0">
              <a:lnSpc>
                <a:spcPct val="120000"/>
              </a:lnSpc>
              <a:spcBef>
                <a:spcPts val="0"/>
              </a:spcBef>
              <a:buNone/>
            </a:pPr>
            <a:r>
              <a:rPr lang="en-US" dirty="0"/>
              <a:t>like Solomon’s curtains.</a:t>
            </a:r>
          </a:p>
          <a:p>
            <a:pPr marL="0" indent="0">
              <a:lnSpc>
                <a:spcPct val="120000"/>
              </a:lnSpc>
              <a:spcBef>
                <a:spcPts val="0"/>
              </a:spcBef>
              <a:buNone/>
            </a:pPr>
            <a:endParaRPr lang="en-US" dirty="0"/>
          </a:p>
          <a:p>
            <a:pPr marL="0" indent="0">
              <a:lnSpc>
                <a:spcPct val="120000"/>
              </a:lnSpc>
              <a:spcBef>
                <a:spcPts val="0"/>
              </a:spcBef>
              <a:buNone/>
            </a:pPr>
            <a:r>
              <a:rPr lang="en-US" dirty="0"/>
              <a:t>Don’t stare at me because I am dark,</a:t>
            </a:r>
          </a:p>
          <a:p>
            <a:pPr marL="0" indent="0">
              <a:lnSpc>
                <a:spcPct val="120000"/>
              </a:lnSpc>
              <a:spcBef>
                <a:spcPts val="0"/>
              </a:spcBef>
              <a:buNone/>
            </a:pPr>
            <a:r>
              <a:rPr lang="en-US" dirty="0"/>
              <a:t>because the sun has scorched me.</a:t>
            </a:r>
          </a:p>
          <a:p>
            <a:pPr marL="0" indent="0">
              <a:lnSpc>
                <a:spcPct val="120000"/>
              </a:lnSpc>
              <a:spcBef>
                <a:spcPts val="0"/>
              </a:spcBef>
              <a:buNone/>
            </a:pPr>
            <a:r>
              <a:rPr lang="en-US" dirty="0"/>
              <a:t>My mother’s sons were angry with me.</a:t>
            </a:r>
          </a:p>
          <a:p>
            <a:pPr marL="0" indent="0">
              <a:lnSpc>
                <a:spcPct val="120000"/>
              </a:lnSpc>
              <a:spcBef>
                <a:spcPts val="0"/>
              </a:spcBef>
              <a:buNone/>
            </a:pPr>
            <a:r>
              <a:rPr lang="en-US" dirty="0"/>
              <a:t>They made me keeper of the vineyards.</a:t>
            </a:r>
          </a:p>
          <a:p>
            <a:pPr marL="0" indent="0">
              <a:lnSpc>
                <a:spcPct val="120000"/>
              </a:lnSpc>
              <a:spcBef>
                <a:spcPts val="0"/>
              </a:spcBef>
              <a:buNone/>
            </a:pPr>
            <a:r>
              <a:rPr lang="en-US" dirty="0"/>
              <a:t>I haven’t kept my own vineyard.</a:t>
            </a:r>
          </a:p>
          <a:p>
            <a:pPr marL="0" indent="0">
              <a:lnSpc>
                <a:spcPct val="120000"/>
              </a:lnSpc>
              <a:spcBef>
                <a:spcPts val="0"/>
              </a:spcBef>
              <a:buNone/>
            </a:pPr>
            <a:r>
              <a:rPr lang="en-US" dirty="0"/>
              <a:t>Tell me, you whom my soul loves,</a:t>
            </a:r>
          </a:p>
          <a:p>
            <a:pPr marL="0" indent="0">
              <a:lnSpc>
                <a:spcPct val="120000"/>
              </a:lnSpc>
              <a:spcBef>
                <a:spcPts val="0"/>
              </a:spcBef>
              <a:buNone/>
            </a:pPr>
            <a:r>
              <a:rPr lang="en-US" dirty="0"/>
              <a:t>where you graze your flock,</a:t>
            </a:r>
          </a:p>
          <a:p>
            <a:pPr marL="0" indent="0">
              <a:lnSpc>
                <a:spcPct val="120000"/>
              </a:lnSpc>
              <a:spcBef>
                <a:spcPts val="0"/>
              </a:spcBef>
              <a:buNone/>
            </a:pPr>
            <a:r>
              <a:rPr lang="en-US" dirty="0"/>
              <a:t>where you rest them at noon;</a:t>
            </a:r>
          </a:p>
          <a:p>
            <a:pPr marL="0" indent="0">
              <a:lnSpc>
                <a:spcPct val="120000"/>
              </a:lnSpc>
              <a:spcBef>
                <a:spcPts val="0"/>
              </a:spcBef>
              <a:buNone/>
            </a:pPr>
            <a:r>
              <a:rPr lang="en-US" dirty="0"/>
              <a:t>for why should I be as one who is veiled</a:t>
            </a:r>
          </a:p>
          <a:p>
            <a:pPr marL="0" indent="0">
              <a:lnSpc>
                <a:spcPct val="120000"/>
              </a:lnSpc>
              <a:spcBef>
                <a:spcPts val="0"/>
              </a:spcBef>
              <a:buNone/>
            </a:pPr>
            <a:r>
              <a:rPr lang="en-US" dirty="0"/>
              <a:t>beside the flocks of your companions?</a:t>
            </a:r>
          </a:p>
          <a:p>
            <a:pPr marL="0" indent="0">
              <a:lnSpc>
                <a:spcPct val="120000"/>
              </a:lnSpc>
              <a:spcBef>
                <a:spcPts val="0"/>
              </a:spcBef>
              <a:buNone/>
            </a:pPr>
            <a:endParaRPr lang="en-US" i="1" dirty="0"/>
          </a:p>
          <a:p>
            <a:pPr marL="0" indent="0">
              <a:lnSpc>
                <a:spcPct val="120000"/>
              </a:lnSpc>
              <a:spcBef>
                <a:spcPts val="0"/>
              </a:spcBef>
              <a:buNone/>
            </a:pPr>
            <a:r>
              <a:rPr lang="en-US" i="1" dirty="0"/>
              <a:t>Him</a:t>
            </a:r>
          </a:p>
          <a:p>
            <a:pPr marL="0" indent="0">
              <a:lnSpc>
                <a:spcPct val="120000"/>
              </a:lnSpc>
              <a:spcBef>
                <a:spcPts val="0"/>
              </a:spcBef>
              <a:buNone/>
            </a:pPr>
            <a:r>
              <a:rPr lang="en-US" dirty="0"/>
              <a:t>If you don’t know, most beautiful among women,</a:t>
            </a:r>
          </a:p>
          <a:p>
            <a:pPr marL="0" indent="0">
              <a:lnSpc>
                <a:spcPct val="120000"/>
              </a:lnSpc>
              <a:spcBef>
                <a:spcPts val="0"/>
              </a:spcBef>
              <a:buNone/>
            </a:pPr>
            <a:r>
              <a:rPr lang="en-US" dirty="0"/>
              <a:t>follow the tracks of the sheep.</a:t>
            </a:r>
          </a:p>
          <a:p>
            <a:pPr marL="0" indent="0">
              <a:lnSpc>
                <a:spcPct val="120000"/>
              </a:lnSpc>
              <a:spcBef>
                <a:spcPts val="0"/>
              </a:spcBef>
              <a:buNone/>
            </a:pPr>
            <a:r>
              <a:rPr lang="en-US" dirty="0"/>
              <a:t>Graze your young goats beside the shepherds’ tents</a:t>
            </a:r>
          </a:p>
          <a:p>
            <a:pPr marL="0" indent="0">
              <a:lnSpc>
                <a:spcPct val="120000"/>
              </a:lnSpc>
              <a:spcBef>
                <a:spcPts val="0"/>
              </a:spcBef>
              <a:buNone/>
            </a:pPr>
            <a:endParaRPr lang="en-US" dirty="0"/>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572000" y="306184"/>
            <a:ext cx="4152015" cy="6245632"/>
          </a:xfrm>
        </p:spPr>
        <p:txBody>
          <a:bodyPr>
            <a:normAutofit fontScale="55000" lnSpcReduction="20000"/>
          </a:bodyPr>
          <a:lstStyle/>
          <a:p>
            <a:pPr marL="0" indent="0">
              <a:lnSpc>
                <a:spcPct val="120000"/>
              </a:lnSpc>
              <a:spcBef>
                <a:spcPts val="0"/>
              </a:spcBef>
              <a:buNone/>
            </a:pPr>
            <a:r>
              <a:rPr lang="en-US" i="1" dirty="0"/>
              <a:t>Ella</a:t>
            </a:r>
          </a:p>
          <a:p>
            <a:pPr marL="0" indent="0">
              <a:lnSpc>
                <a:spcPct val="120000"/>
              </a:lnSpc>
              <a:spcBef>
                <a:spcPts val="0"/>
              </a:spcBef>
              <a:buNone/>
            </a:pPr>
            <a:r>
              <a:rPr lang="en-US" dirty="0"/>
              <a:t>¡Que me </a:t>
            </a:r>
            <a:r>
              <a:rPr lang="en-US" dirty="0" err="1"/>
              <a:t>bese</a:t>
            </a:r>
            <a:r>
              <a:rPr lang="en-US" dirty="0"/>
              <a:t> con </a:t>
            </a:r>
            <a:r>
              <a:rPr lang="en-US" dirty="0" err="1"/>
              <a:t>los</a:t>
            </a:r>
            <a:r>
              <a:rPr lang="en-US" dirty="0"/>
              <a:t> </a:t>
            </a:r>
            <a:r>
              <a:rPr lang="en-US" dirty="0" err="1"/>
              <a:t>besos</a:t>
            </a:r>
            <a:r>
              <a:rPr lang="en-US" dirty="0"/>
              <a:t> de </a:t>
            </a:r>
            <a:r>
              <a:rPr lang="en-US" dirty="0" err="1"/>
              <a:t>su</a:t>
            </a:r>
            <a:r>
              <a:rPr lang="en-US" dirty="0"/>
              <a:t> boca!</a:t>
            </a:r>
            <a:br>
              <a:rPr lang="en-US" dirty="0"/>
            </a:br>
            <a:r>
              <a:rPr lang="en-US" dirty="0" err="1"/>
              <a:t>Porque</a:t>
            </a:r>
            <a:r>
              <a:rPr lang="en-US" dirty="0"/>
              <a:t> </a:t>
            </a:r>
            <a:r>
              <a:rPr lang="en-US" dirty="0" err="1"/>
              <a:t>mejores</a:t>
            </a:r>
            <a:r>
              <a:rPr lang="en-US" dirty="0"/>
              <a:t> son </a:t>
            </a:r>
            <a:r>
              <a:rPr lang="en-US" dirty="0" err="1"/>
              <a:t>tus</a:t>
            </a:r>
            <a:r>
              <a:rPr lang="en-US" dirty="0"/>
              <a:t> </a:t>
            </a:r>
            <a:r>
              <a:rPr lang="en-US" dirty="0" err="1"/>
              <a:t>amores</a:t>
            </a:r>
            <a:r>
              <a:rPr lang="en-US" dirty="0"/>
              <a:t> que </a:t>
            </a:r>
            <a:r>
              <a:rPr lang="en-US" dirty="0" err="1"/>
              <a:t>el</a:t>
            </a:r>
            <a:r>
              <a:rPr lang="en-US" dirty="0"/>
              <a:t> vino.</a:t>
            </a:r>
            <a:br>
              <a:rPr lang="en-US" dirty="0"/>
            </a:br>
            <a:r>
              <a:rPr lang="en-US" dirty="0"/>
              <a:t>Tus </a:t>
            </a:r>
            <a:r>
              <a:rPr lang="en-US" dirty="0" err="1"/>
              <a:t>ungüentos</a:t>
            </a:r>
            <a:r>
              <a:rPr lang="en-US" dirty="0"/>
              <a:t> </a:t>
            </a:r>
            <a:r>
              <a:rPr lang="en-US" dirty="0" err="1"/>
              <a:t>tienen</a:t>
            </a:r>
            <a:r>
              <a:rPr lang="en-US" dirty="0"/>
              <a:t> </a:t>
            </a:r>
            <a:r>
              <a:rPr lang="en-US" dirty="0" err="1"/>
              <a:t>olor</a:t>
            </a:r>
            <a:r>
              <a:rPr lang="en-US" dirty="0"/>
              <a:t> </a:t>
            </a:r>
            <a:r>
              <a:rPr lang="en-US" dirty="0" err="1"/>
              <a:t>agradable</a:t>
            </a:r>
            <a:r>
              <a:rPr lang="en-US" dirty="0"/>
              <a:t>,</a:t>
            </a:r>
            <a:br>
              <a:rPr lang="en-US" dirty="0"/>
            </a:br>
            <a:r>
              <a:rPr lang="en-US" dirty="0"/>
              <a:t>Tu </a:t>
            </a:r>
            <a:r>
              <a:rPr lang="en-US" dirty="0" err="1"/>
              <a:t>nombre</a:t>
            </a:r>
            <a:r>
              <a:rPr lang="en-US" dirty="0"/>
              <a:t> es </a:t>
            </a:r>
            <a:r>
              <a:rPr lang="en-US" i="1" dirty="0" err="1"/>
              <a:t>como</a:t>
            </a:r>
            <a:r>
              <a:rPr lang="en-US" dirty="0"/>
              <a:t> </a:t>
            </a:r>
            <a:r>
              <a:rPr lang="en-US" dirty="0" err="1"/>
              <a:t>ungüento</a:t>
            </a:r>
            <a:r>
              <a:rPr lang="en-US" dirty="0"/>
              <a:t> </a:t>
            </a:r>
            <a:r>
              <a:rPr lang="en-US" dirty="0" err="1"/>
              <a:t>purificado</a:t>
            </a:r>
            <a:r>
              <a:rPr lang="en-US" dirty="0"/>
              <a:t>;</a:t>
            </a:r>
            <a:br>
              <a:rPr lang="en-US" dirty="0"/>
            </a:br>
            <a:r>
              <a:rPr lang="en-US" dirty="0"/>
              <a:t>Por </a:t>
            </a:r>
            <a:r>
              <a:rPr lang="en-US" dirty="0" err="1"/>
              <a:t>eso</a:t>
            </a:r>
            <a:r>
              <a:rPr lang="en-US" dirty="0"/>
              <a:t> </a:t>
            </a:r>
            <a:r>
              <a:rPr lang="en-US" dirty="0" err="1"/>
              <a:t>te</a:t>
            </a:r>
            <a:r>
              <a:rPr lang="en-US" dirty="0"/>
              <a:t> </a:t>
            </a:r>
            <a:r>
              <a:rPr lang="en-US" dirty="0" err="1"/>
              <a:t>aman</a:t>
            </a:r>
            <a:r>
              <a:rPr lang="en-US" dirty="0"/>
              <a:t> las doncellas.</a:t>
            </a:r>
            <a:br>
              <a:rPr lang="en-US" dirty="0"/>
            </a:br>
            <a:r>
              <a:rPr lang="en-US" dirty="0" err="1"/>
              <a:t>Llévame</a:t>
            </a:r>
            <a:r>
              <a:rPr lang="en-US" dirty="0"/>
              <a:t> </a:t>
            </a:r>
            <a:r>
              <a:rPr lang="en-US" dirty="0" err="1"/>
              <a:t>en</a:t>
            </a:r>
            <a:r>
              <a:rPr lang="en-US" dirty="0"/>
              <a:t> pos de </a:t>
            </a:r>
            <a:r>
              <a:rPr lang="en-US" dirty="0" err="1"/>
              <a:t>ti</a:t>
            </a:r>
            <a:r>
              <a:rPr lang="en-US" dirty="0"/>
              <a:t> </a:t>
            </a:r>
            <a:r>
              <a:rPr lang="en-US" i="1" dirty="0"/>
              <a:t>y</a:t>
            </a:r>
            <a:r>
              <a:rPr lang="en-US" dirty="0"/>
              <a:t> </a:t>
            </a:r>
            <a:r>
              <a:rPr lang="en-US" dirty="0" err="1"/>
              <a:t>corramos</a:t>
            </a:r>
            <a:r>
              <a:rPr lang="en-US" dirty="0"/>
              <a:t> </a:t>
            </a:r>
            <a:r>
              <a:rPr lang="en-US" i="1" dirty="0" err="1"/>
              <a:t>juntos</a:t>
            </a:r>
            <a:r>
              <a:rPr lang="en-US" dirty="0"/>
              <a:t>.</a:t>
            </a:r>
            <a:br>
              <a:rPr lang="en-US" dirty="0"/>
            </a:br>
            <a:r>
              <a:rPr lang="en-US" dirty="0"/>
              <a:t>El </a:t>
            </a:r>
            <a:r>
              <a:rPr lang="en-US" dirty="0" err="1"/>
              <a:t>rey</a:t>
            </a:r>
            <a:r>
              <a:rPr lang="en-US" dirty="0"/>
              <a:t> me ha </a:t>
            </a:r>
            <a:r>
              <a:rPr lang="en-US" dirty="0" err="1"/>
              <a:t>llevado</a:t>
            </a:r>
            <a:r>
              <a:rPr lang="en-US" dirty="0"/>
              <a:t> a sus </a:t>
            </a:r>
            <a:r>
              <a:rPr lang="en-US" dirty="0" err="1"/>
              <a:t>cámaras</a:t>
            </a:r>
            <a:r>
              <a:rPr lang="en-US" dirty="0"/>
              <a:t>.</a:t>
            </a:r>
          </a:p>
          <a:p>
            <a:pPr marL="0" indent="0">
              <a:lnSpc>
                <a:spcPct val="120000"/>
              </a:lnSpc>
              <a:spcBef>
                <a:spcPts val="0"/>
              </a:spcBef>
              <a:buNone/>
            </a:pPr>
            <a:endParaRPr lang="en-US" dirty="0"/>
          </a:p>
          <a:p>
            <a:pPr marL="0" indent="0">
              <a:lnSpc>
                <a:spcPct val="120000"/>
              </a:lnSpc>
              <a:spcBef>
                <a:spcPts val="0"/>
              </a:spcBef>
              <a:buNone/>
            </a:pPr>
            <a:r>
              <a:rPr lang="en-US" i="1" dirty="0"/>
              <a:t>Los Amigos</a:t>
            </a:r>
          </a:p>
          <a:p>
            <a:pPr marL="0" indent="0">
              <a:lnSpc>
                <a:spcPct val="120000"/>
              </a:lnSpc>
              <a:spcBef>
                <a:spcPts val="0"/>
              </a:spcBef>
              <a:buNone/>
            </a:pPr>
            <a:r>
              <a:rPr lang="en-US" dirty="0"/>
              <a:t>Nos </a:t>
            </a:r>
            <a:r>
              <a:rPr lang="en-US" dirty="0" err="1"/>
              <a:t>regocijaremos</a:t>
            </a:r>
            <a:r>
              <a:rPr lang="en-US" dirty="0"/>
              <a:t> y </a:t>
            </a:r>
            <a:r>
              <a:rPr lang="en-US" dirty="0" err="1"/>
              <a:t>nos</a:t>
            </a:r>
            <a:r>
              <a:rPr lang="en-US" dirty="0"/>
              <a:t> </a:t>
            </a:r>
            <a:r>
              <a:rPr lang="en-US" dirty="0" err="1"/>
              <a:t>alegraremos</a:t>
            </a:r>
            <a:r>
              <a:rPr lang="en-US" dirty="0"/>
              <a:t> </a:t>
            </a:r>
            <a:r>
              <a:rPr lang="en-US" dirty="0" err="1"/>
              <a:t>en</a:t>
            </a:r>
            <a:r>
              <a:rPr lang="en-US" dirty="0"/>
              <a:t> </a:t>
            </a:r>
            <a:r>
              <a:rPr lang="en-US" dirty="0" err="1"/>
              <a:t>ti</a:t>
            </a:r>
            <a:r>
              <a:rPr lang="en-US" dirty="0"/>
              <a:t>,</a:t>
            </a:r>
            <a:br>
              <a:rPr lang="en-US" dirty="0"/>
            </a:br>
            <a:r>
              <a:rPr lang="en-US" dirty="0" err="1"/>
              <a:t>Exaltaremos</a:t>
            </a:r>
            <a:r>
              <a:rPr lang="en-US" dirty="0"/>
              <a:t> </a:t>
            </a:r>
            <a:r>
              <a:rPr lang="en-US" dirty="0" err="1"/>
              <a:t>tu</a:t>
            </a:r>
            <a:r>
              <a:rPr lang="en-US" dirty="0"/>
              <a:t> amor </a:t>
            </a:r>
            <a:r>
              <a:rPr lang="en-US" dirty="0" err="1"/>
              <a:t>más</a:t>
            </a:r>
            <a:r>
              <a:rPr lang="en-US" dirty="0"/>
              <a:t> que </a:t>
            </a:r>
            <a:r>
              <a:rPr lang="en-US" dirty="0" err="1"/>
              <a:t>el</a:t>
            </a:r>
            <a:r>
              <a:rPr lang="en-US" dirty="0"/>
              <a:t> vino.</a:t>
            </a:r>
            <a:br>
              <a:rPr lang="en-US" dirty="0"/>
            </a:br>
            <a:endParaRPr lang="en-US" dirty="0"/>
          </a:p>
          <a:p>
            <a:pPr marL="0" indent="0">
              <a:lnSpc>
                <a:spcPct val="120000"/>
              </a:lnSpc>
              <a:spcBef>
                <a:spcPts val="0"/>
              </a:spcBef>
              <a:buNone/>
            </a:pPr>
            <a:r>
              <a:rPr lang="en-US" i="1" dirty="0"/>
              <a:t>Ella</a:t>
            </a:r>
          </a:p>
          <a:p>
            <a:pPr marL="0" indent="0">
              <a:lnSpc>
                <a:spcPct val="120000"/>
              </a:lnSpc>
              <a:spcBef>
                <a:spcPts val="0"/>
              </a:spcBef>
              <a:buNone/>
            </a:pPr>
            <a:r>
              <a:rPr lang="en-US" dirty="0"/>
              <a:t>Con </a:t>
            </a:r>
            <a:r>
              <a:rPr lang="en-US" dirty="0" err="1"/>
              <a:t>razón</a:t>
            </a:r>
            <a:r>
              <a:rPr lang="en-US" dirty="0"/>
              <a:t> </a:t>
            </a:r>
            <a:r>
              <a:rPr lang="en-US" dirty="0" err="1"/>
              <a:t>te</a:t>
            </a:r>
            <a:r>
              <a:rPr lang="en-US" dirty="0"/>
              <a:t> </a:t>
            </a:r>
            <a:r>
              <a:rPr lang="en-US" dirty="0" err="1"/>
              <a:t>aman</a:t>
            </a:r>
            <a:r>
              <a:rPr lang="en-US" dirty="0"/>
              <a:t>.</a:t>
            </a:r>
            <a:endParaRPr lang="en-US" i="1" dirty="0"/>
          </a:p>
          <a:p>
            <a:pPr marL="0" indent="0">
              <a:lnSpc>
                <a:spcPct val="120000"/>
              </a:lnSpc>
              <a:spcBef>
                <a:spcPts val="0"/>
              </a:spcBef>
              <a:buNone/>
            </a:pPr>
            <a:r>
              <a:rPr lang="en-US" dirty="0"/>
              <a:t>Soy </a:t>
            </a:r>
            <a:r>
              <a:rPr lang="en-US" dirty="0" err="1"/>
              <a:t>morena</a:t>
            </a:r>
            <a:r>
              <a:rPr lang="en-US" dirty="0"/>
              <a:t> </a:t>
            </a:r>
            <a:r>
              <a:rPr lang="en-US" dirty="0" err="1"/>
              <a:t>pero</a:t>
            </a:r>
            <a:r>
              <a:rPr lang="en-US" dirty="0"/>
              <a:t> </a:t>
            </a:r>
            <a:r>
              <a:rPr lang="en-US" dirty="0" err="1"/>
              <a:t>preciosa</a:t>
            </a:r>
            <a:r>
              <a:rPr lang="en-US" dirty="0"/>
              <a:t>,</a:t>
            </a:r>
            <a:br>
              <a:rPr lang="en-US" dirty="0"/>
            </a:br>
            <a:r>
              <a:rPr lang="en-US" dirty="0"/>
              <a:t>Oh </a:t>
            </a:r>
            <a:r>
              <a:rPr lang="en-US" dirty="0" err="1"/>
              <a:t>hijas</a:t>
            </a:r>
            <a:r>
              <a:rPr lang="en-US" dirty="0"/>
              <a:t> de </a:t>
            </a:r>
            <a:r>
              <a:rPr lang="en-US" dirty="0" err="1"/>
              <a:t>Jerusalén</a:t>
            </a:r>
            <a:r>
              <a:rPr lang="en-US" dirty="0"/>
              <a:t>,</a:t>
            </a:r>
            <a:br>
              <a:rPr lang="en-US" dirty="0"/>
            </a:br>
            <a:r>
              <a:rPr lang="en-US" dirty="0"/>
              <a:t>Como las tiendas de Cedar,</a:t>
            </a:r>
            <a:br>
              <a:rPr lang="en-US" dirty="0"/>
            </a:br>
            <a:r>
              <a:rPr lang="en-US" dirty="0"/>
              <a:t>Como las </a:t>
            </a:r>
            <a:r>
              <a:rPr lang="en-US" dirty="0" err="1"/>
              <a:t>cortinas</a:t>
            </a:r>
            <a:r>
              <a:rPr lang="en-US" dirty="0"/>
              <a:t> de </a:t>
            </a:r>
            <a:r>
              <a:rPr lang="en-US" dirty="0" err="1"/>
              <a:t>Salomón</a:t>
            </a:r>
            <a:r>
              <a:rPr lang="en-US" dirty="0"/>
              <a:t>..</a:t>
            </a:r>
          </a:p>
          <a:p>
            <a:pPr marL="0" indent="0">
              <a:lnSpc>
                <a:spcPct val="120000"/>
              </a:lnSpc>
              <a:spcBef>
                <a:spcPts val="0"/>
              </a:spcBef>
              <a:buNone/>
            </a:pPr>
            <a:endParaRPr lang="en-US" dirty="0"/>
          </a:p>
          <a:p>
            <a:pPr marL="0" indent="0">
              <a:lnSpc>
                <a:spcPct val="120000"/>
              </a:lnSpc>
              <a:spcBef>
                <a:spcPts val="0"/>
              </a:spcBef>
              <a:buNone/>
            </a:pPr>
            <a:r>
              <a:rPr lang="en-US" dirty="0"/>
              <a:t>No se </a:t>
            </a:r>
            <a:r>
              <a:rPr lang="en-US" dirty="0" err="1"/>
              <a:t>fijen</a:t>
            </a:r>
            <a:r>
              <a:rPr lang="en-US" dirty="0"/>
              <a:t> </a:t>
            </a:r>
            <a:r>
              <a:rPr lang="en-US" dirty="0" err="1"/>
              <a:t>en</a:t>
            </a:r>
            <a:r>
              <a:rPr lang="en-US" dirty="0"/>
              <a:t> que soy </a:t>
            </a:r>
            <a:r>
              <a:rPr lang="en-US" dirty="0" err="1"/>
              <a:t>morena</a:t>
            </a:r>
            <a:r>
              <a:rPr lang="en-US" dirty="0"/>
              <a:t>,</a:t>
            </a:r>
            <a:br>
              <a:rPr lang="en-US" dirty="0"/>
            </a:br>
            <a:r>
              <a:rPr lang="en-US" dirty="0" err="1"/>
              <a:t>Porque</a:t>
            </a:r>
            <a:r>
              <a:rPr lang="en-US" dirty="0"/>
              <a:t> </a:t>
            </a:r>
            <a:r>
              <a:rPr lang="en-US" dirty="0" err="1"/>
              <a:t>el</a:t>
            </a:r>
            <a:r>
              <a:rPr lang="en-US" dirty="0"/>
              <a:t> sol me ha </a:t>
            </a:r>
            <a:r>
              <a:rPr lang="en-US" dirty="0" err="1"/>
              <a:t>quemado</a:t>
            </a:r>
            <a:r>
              <a:rPr lang="en-US" dirty="0"/>
              <a:t>.</a:t>
            </a:r>
            <a:br>
              <a:rPr lang="en-US" dirty="0"/>
            </a:br>
            <a:r>
              <a:rPr lang="en-US" dirty="0"/>
              <a:t>Los </a:t>
            </a:r>
            <a:r>
              <a:rPr lang="en-US" dirty="0" err="1"/>
              <a:t>hijos</a:t>
            </a:r>
            <a:r>
              <a:rPr lang="en-US" dirty="0"/>
              <a:t> de mi </a:t>
            </a:r>
            <a:r>
              <a:rPr lang="en-US" dirty="0" err="1"/>
              <a:t>madre</a:t>
            </a:r>
            <a:r>
              <a:rPr lang="en-US" dirty="0"/>
              <a:t> se </a:t>
            </a:r>
            <a:r>
              <a:rPr lang="en-US" dirty="0" err="1"/>
              <a:t>enojaron</a:t>
            </a:r>
            <a:r>
              <a:rPr lang="en-US" dirty="0"/>
              <a:t> </a:t>
            </a:r>
            <a:r>
              <a:rPr lang="en-US" dirty="0" err="1"/>
              <a:t>conmigo</a:t>
            </a:r>
            <a:r>
              <a:rPr lang="en-US" dirty="0"/>
              <a:t>;</a:t>
            </a:r>
            <a:br>
              <a:rPr lang="en-US" dirty="0"/>
            </a:br>
            <a:r>
              <a:rPr lang="en-US" dirty="0"/>
              <a:t>Me </a:t>
            </a:r>
            <a:r>
              <a:rPr lang="en-US" dirty="0" err="1"/>
              <a:t>pusieron</a:t>
            </a:r>
            <a:r>
              <a:rPr lang="en-US" dirty="0"/>
              <a:t> a </a:t>
            </a:r>
            <a:r>
              <a:rPr lang="en-US" dirty="0" err="1"/>
              <a:t>guardar</a:t>
            </a:r>
            <a:r>
              <a:rPr lang="en-US" dirty="0"/>
              <a:t> las </a:t>
            </a:r>
            <a:r>
              <a:rPr lang="en-US" dirty="0" err="1"/>
              <a:t>viñas</a:t>
            </a:r>
            <a:r>
              <a:rPr lang="en-US" dirty="0"/>
              <a:t>,</a:t>
            </a:r>
            <a:br>
              <a:rPr lang="en-US" dirty="0"/>
            </a:br>
            <a:r>
              <a:rPr lang="en-US" i="1" dirty="0"/>
              <a:t>Pero</a:t>
            </a:r>
            <a:r>
              <a:rPr lang="en-US" dirty="0"/>
              <a:t> mi </a:t>
            </a:r>
            <a:r>
              <a:rPr lang="en-US" dirty="0" err="1"/>
              <a:t>propia</a:t>
            </a:r>
            <a:r>
              <a:rPr lang="en-US" dirty="0"/>
              <a:t> </a:t>
            </a:r>
            <a:r>
              <a:rPr lang="en-US" dirty="0" err="1"/>
              <a:t>viña</a:t>
            </a:r>
            <a:r>
              <a:rPr lang="en-US" dirty="0"/>
              <a:t> no </a:t>
            </a:r>
            <a:r>
              <a:rPr lang="en-US" dirty="0" err="1"/>
              <a:t>guardé</a:t>
            </a:r>
            <a:r>
              <a:rPr lang="en-US" dirty="0"/>
              <a:t>.</a:t>
            </a:r>
            <a:br>
              <a:rPr lang="en-US" dirty="0"/>
            </a:br>
            <a:r>
              <a:rPr lang="en-US" dirty="0"/>
              <a:t>Dime, </a:t>
            </a:r>
            <a:r>
              <a:rPr lang="en-US" dirty="0" err="1"/>
              <a:t>amado</a:t>
            </a:r>
            <a:r>
              <a:rPr lang="en-US" dirty="0"/>
              <a:t> de mi alma:</a:t>
            </a:r>
            <a:br>
              <a:rPr lang="en-US" dirty="0"/>
            </a:br>
            <a:r>
              <a:rPr lang="en-US" dirty="0"/>
              <a:t>¿</a:t>
            </a:r>
            <a:r>
              <a:rPr lang="en-US" dirty="0" err="1"/>
              <a:t>Dónde</a:t>
            </a:r>
            <a:r>
              <a:rPr lang="en-US" dirty="0"/>
              <a:t> </a:t>
            </a:r>
            <a:r>
              <a:rPr lang="en-US" dirty="0" err="1"/>
              <a:t>apacientas</a:t>
            </a:r>
            <a:r>
              <a:rPr lang="en-US" dirty="0"/>
              <a:t> </a:t>
            </a:r>
            <a:r>
              <a:rPr lang="en-US" i="1" dirty="0" err="1"/>
              <a:t>tu</a:t>
            </a:r>
            <a:r>
              <a:rPr lang="en-US" i="1" dirty="0"/>
              <a:t> </a:t>
            </a:r>
            <a:r>
              <a:rPr lang="en-US" i="1" dirty="0" err="1"/>
              <a:t>rebaño</a:t>
            </a:r>
            <a:r>
              <a:rPr lang="en-US" dirty="0"/>
              <a:t>?</a:t>
            </a:r>
            <a:br>
              <a:rPr lang="en-US" dirty="0"/>
            </a:br>
            <a:r>
              <a:rPr lang="en-US" dirty="0"/>
              <a:t>¿</a:t>
            </a:r>
            <a:r>
              <a:rPr lang="en-US" dirty="0" err="1"/>
              <a:t>Dónde</a:t>
            </a:r>
            <a:r>
              <a:rPr lang="en-US" dirty="0"/>
              <a:t> </a:t>
            </a:r>
            <a:r>
              <a:rPr lang="en-US" i="1" dirty="0"/>
              <a:t>lo</a:t>
            </a:r>
            <a:r>
              <a:rPr lang="en-US" dirty="0"/>
              <a:t> </a:t>
            </a:r>
            <a:r>
              <a:rPr lang="en-US" dirty="0" err="1"/>
              <a:t>haces</a:t>
            </a:r>
            <a:r>
              <a:rPr lang="en-US" dirty="0"/>
              <a:t> </a:t>
            </a:r>
            <a:r>
              <a:rPr lang="en-US" dirty="0" err="1"/>
              <a:t>descansar</a:t>
            </a:r>
            <a:r>
              <a:rPr lang="en-US" dirty="0"/>
              <a:t> al </a:t>
            </a:r>
            <a:r>
              <a:rPr lang="en-US" dirty="0" err="1"/>
              <a:t>mediodía</a:t>
            </a:r>
            <a:r>
              <a:rPr lang="en-US" dirty="0"/>
              <a:t>?</a:t>
            </a:r>
            <a:br>
              <a:rPr lang="en-US" dirty="0"/>
            </a:br>
            <a:r>
              <a:rPr lang="en-US" dirty="0"/>
              <a:t>¿Por </a:t>
            </a:r>
            <a:r>
              <a:rPr lang="en-US" dirty="0" err="1"/>
              <a:t>qué</a:t>
            </a:r>
            <a:r>
              <a:rPr lang="en-US" dirty="0"/>
              <a:t> he de ser </a:t>
            </a:r>
            <a:r>
              <a:rPr lang="en-US" dirty="0" err="1"/>
              <a:t>yo</a:t>
            </a:r>
            <a:r>
              <a:rPr lang="en-US" dirty="0"/>
              <a:t> </a:t>
            </a:r>
            <a:r>
              <a:rPr lang="en-US" dirty="0" err="1"/>
              <a:t>como</a:t>
            </a:r>
            <a:r>
              <a:rPr lang="en-US" dirty="0"/>
              <a:t> </a:t>
            </a:r>
            <a:r>
              <a:rPr lang="en-US" dirty="0" err="1"/>
              <a:t>una</a:t>
            </a:r>
            <a:r>
              <a:rPr lang="en-US" dirty="0"/>
              <a:t> que se </a:t>
            </a:r>
            <a:r>
              <a:rPr lang="en-US" dirty="0" err="1"/>
              <a:t>cubre</a:t>
            </a:r>
            <a:r>
              <a:rPr lang="en-US" dirty="0"/>
              <a:t> con velo</a:t>
            </a:r>
            <a:br>
              <a:rPr lang="en-US" dirty="0"/>
            </a:br>
            <a:r>
              <a:rPr lang="en-US" dirty="0"/>
              <a:t>Junto a </a:t>
            </a:r>
            <a:r>
              <a:rPr lang="en-US" dirty="0" err="1"/>
              <a:t>los</a:t>
            </a:r>
            <a:r>
              <a:rPr lang="en-US" dirty="0"/>
              <a:t> </a:t>
            </a:r>
            <a:r>
              <a:rPr lang="en-US" dirty="0" err="1"/>
              <a:t>rebaños</a:t>
            </a:r>
            <a:r>
              <a:rPr lang="en-US" dirty="0"/>
              <a:t> de </a:t>
            </a:r>
            <a:r>
              <a:rPr lang="en-US" dirty="0" err="1"/>
              <a:t>tus</a:t>
            </a:r>
            <a:r>
              <a:rPr lang="en-US" dirty="0"/>
              <a:t> </a:t>
            </a:r>
            <a:r>
              <a:rPr lang="en-US" dirty="0" err="1"/>
              <a:t>compañeros</a:t>
            </a:r>
            <a:r>
              <a:rPr lang="en-US" dirty="0"/>
              <a:t>?</a:t>
            </a:r>
          </a:p>
          <a:p>
            <a:pPr marL="0" indent="0">
              <a:lnSpc>
                <a:spcPct val="120000"/>
              </a:lnSpc>
              <a:spcBef>
                <a:spcPts val="0"/>
              </a:spcBef>
              <a:buNone/>
            </a:pPr>
            <a:endParaRPr lang="en-US" i="1" dirty="0"/>
          </a:p>
          <a:p>
            <a:pPr marL="0" indent="0">
              <a:lnSpc>
                <a:spcPct val="120000"/>
              </a:lnSpc>
              <a:spcBef>
                <a:spcPts val="0"/>
              </a:spcBef>
              <a:buNone/>
            </a:pPr>
            <a:r>
              <a:rPr lang="en-US" i="1" dirty="0" err="1"/>
              <a:t>Él</a:t>
            </a:r>
            <a:endParaRPr lang="en-US" i="1" dirty="0"/>
          </a:p>
          <a:p>
            <a:pPr marL="0" indent="0">
              <a:lnSpc>
                <a:spcPct val="120000"/>
              </a:lnSpc>
              <a:spcBef>
                <a:spcPts val="0"/>
              </a:spcBef>
              <a:buNone/>
            </a:pPr>
            <a:r>
              <a:rPr lang="en-US" dirty="0"/>
              <a:t>«Si </a:t>
            </a:r>
            <a:r>
              <a:rPr lang="en-US" dirty="0" err="1"/>
              <a:t>tú</a:t>
            </a:r>
            <a:r>
              <a:rPr lang="en-US" dirty="0"/>
              <a:t> no lo sabes, ¡Oh la </a:t>
            </a:r>
            <a:r>
              <a:rPr lang="en-US" dirty="0" err="1"/>
              <a:t>más</a:t>
            </a:r>
            <a:r>
              <a:rPr lang="en-US" dirty="0"/>
              <a:t> hermosa de las </a:t>
            </a:r>
            <a:r>
              <a:rPr lang="en-US" dirty="0" err="1"/>
              <a:t>mujeres</a:t>
            </a:r>
            <a:r>
              <a:rPr lang="en-US" dirty="0"/>
              <a:t>!,</a:t>
            </a:r>
            <a:br>
              <a:rPr lang="en-US" dirty="0"/>
            </a:br>
            <a:r>
              <a:rPr lang="en-US" dirty="0"/>
              <a:t>Sal </a:t>
            </a:r>
            <a:r>
              <a:rPr lang="en-US" dirty="0" err="1"/>
              <a:t>tras</a:t>
            </a:r>
            <a:r>
              <a:rPr lang="en-US" dirty="0"/>
              <a:t> las </a:t>
            </a:r>
            <a:r>
              <a:rPr lang="en-US" dirty="0" err="1"/>
              <a:t>huellas</a:t>
            </a:r>
            <a:r>
              <a:rPr lang="en-US" dirty="0"/>
              <a:t> del </a:t>
            </a:r>
            <a:r>
              <a:rPr lang="en-US" dirty="0" err="1"/>
              <a:t>rebaño</a:t>
            </a:r>
            <a:r>
              <a:rPr lang="en-US" dirty="0"/>
              <a:t>,</a:t>
            </a:r>
            <a:br>
              <a:rPr lang="en-US" dirty="0"/>
            </a:br>
            <a:r>
              <a:rPr lang="en-US" dirty="0"/>
              <a:t>Y </a:t>
            </a:r>
            <a:r>
              <a:rPr lang="en-US" dirty="0" err="1"/>
              <a:t>apacienta</a:t>
            </a:r>
            <a:r>
              <a:rPr lang="en-US" dirty="0"/>
              <a:t> </a:t>
            </a:r>
            <a:r>
              <a:rPr lang="en-US" dirty="0" err="1"/>
              <a:t>tus</a:t>
            </a:r>
            <a:r>
              <a:rPr lang="en-US" dirty="0"/>
              <a:t> </a:t>
            </a:r>
            <a:r>
              <a:rPr lang="en-US" dirty="0" err="1"/>
              <a:t>cabritas</a:t>
            </a:r>
            <a:r>
              <a:rPr lang="en-US" dirty="0"/>
              <a:t> Junto a las cabañas de </a:t>
            </a:r>
            <a:r>
              <a:rPr lang="en-US" dirty="0" err="1"/>
              <a:t>los</a:t>
            </a:r>
            <a:r>
              <a:rPr lang="en-US" dirty="0"/>
              <a:t> </a:t>
            </a:r>
            <a:r>
              <a:rPr lang="en-US" dirty="0" err="1"/>
              <a:t>pastores</a:t>
            </a:r>
            <a:endParaRPr lang="en-US" dirty="0"/>
          </a:p>
        </p:txBody>
      </p:sp>
      <p:sp>
        <p:nvSpPr>
          <p:cNvPr id="4" name="Oval 3">
            <a:extLst>
              <a:ext uri="{FF2B5EF4-FFF2-40B4-BE49-F238E27FC236}">
                <a16:creationId xmlns="" xmlns:a16="http://schemas.microsoft.com/office/drawing/2014/main" id="{25CAA9A7-C2D8-A5E7-1E6F-E9D61126A32C}"/>
              </a:ext>
            </a:extLst>
          </p:cNvPr>
          <p:cNvSpPr/>
          <p:nvPr/>
        </p:nvSpPr>
        <p:spPr>
          <a:xfrm>
            <a:off x="7155310" y="2303362"/>
            <a:ext cx="1797305" cy="1710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Tell me everything you can about the woman.</a:t>
            </a:r>
          </a:p>
          <a:p>
            <a:pPr algn="ctr"/>
            <a:endParaRPr lang="en-US" sz="1200" dirty="0"/>
          </a:p>
          <a:p>
            <a:pPr algn="ctr"/>
            <a:r>
              <a:rPr lang="en-US" sz="1200" dirty="0" err="1"/>
              <a:t>Cuéntame</a:t>
            </a:r>
            <a:r>
              <a:rPr lang="en-US" sz="1200" dirty="0"/>
              <a:t> </a:t>
            </a:r>
            <a:r>
              <a:rPr lang="en-US" sz="1200" dirty="0" err="1"/>
              <a:t>todo</a:t>
            </a:r>
            <a:r>
              <a:rPr lang="en-US" sz="1200" dirty="0"/>
              <a:t> lo que </a:t>
            </a:r>
            <a:r>
              <a:rPr lang="en-US" sz="1200" dirty="0" err="1"/>
              <a:t>puedas</a:t>
            </a:r>
            <a:r>
              <a:rPr lang="en-US" sz="1200" dirty="0"/>
              <a:t> </a:t>
            </a:r>
            <a:r>
              <a:rPr lang="en-US" sz="1200" dirty="0" err="1"/>
              <a:t>sobre</a:t>
            </a:r>
            <a:r>
              <a:rPr lang="en-US" sz="1200" dirty="0"/>
              <a:t> la </a:t>
            </a:r>
            <a:r>
              <a:rPr lang="en-US" sz="1200" dirty="0" err="1"/>
              <a:t>mujer</a:t>
            </a:r>
            <a:r>
              <a:rPr lang="en-US" sz="1200" dirty="0"/>
              <a:t>.</a:t>
            </a:r>
          </a:p>
        </p:txBody>
      </p:sp>
    </p:spTree>
    <p:extLst>
      <p:ext uri="{BB962C8B-B14F-4D97-AF65-F5344CB8AC3E}">
        <p14:creationId xmlns:p14="http://schemas.microsoft.com/office/powerpoint/2010/main" val="419370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25F8CF60-6127-4B95-BD75-361DFCDEB695}"/>
              </a:ext>
            </a:extLst>
          </p:cNvPr>
          <p:cNvSpPr>
            <a:spLocks noGrp="1"/>
          </p:cNvSpPr>
          <p:nvPr>
            <p:ph type="title"/>
          </p:nvPr>
        </p:nvSpPr>
        <p:spPr>
          <a:xfrm>
            <a:off x="6412230" y="4516642"/>
            <a:ext cx="2400300" cy="607613"/>
          </a:xfrm>
        </p:spPr>
        <p:txBody>
          <a:bodyPr>
            <a:normAutofit/>
          </a:bodyPr>
          <a:lstStyle/>
          <a:p>
            <a:pPr algn="ctr"/>
            <a:r>
              <a:rPr lang="en-US" sz="3600" dirty="0" err="1"/>
              <a:t>Cantares</a:t>
            </a:r>
            <a:r>
              <a:rPr lang="en-US" sz="3600" dirty="0"/>
              <a:t> 1:3</a:t>
            </a:r>
          </a:p>
        </p:txBody>
      </p:sp>
      <p:sp>
        <p:nvSpPr>
          <p:cNvPr id="5" name="Content Placeholder 4">
            <a:extLst>
              <a:ext uri="{FF2B5EF4-FFF2-40B4-BE49-F238E27FC236}">
                <a16:creationId xmlns="" xmlns:a16="http://schemas.microsoft.com/office/drawing/2014/main" id="{3EE0E3B9-32BD-41FD-BAD1-761AC8F07564}"/>
              </a:ext>
            </a:extLst>
          </p:cNvPr>
          <p:cNvSpPr>
            <a:spLocks noGrp="1"/>
          </p:cNvSpPr>
          <p:nvPr>
            <p:ph idx="1"/>
          </p:nvPr>
        </p:nvSpPr>
        <p:spPr>
          <a:xfrm>
            <a:off x="331469" y="1007165"/>
            <a:ext cx="5565747" cy="5367131"/>
          </a:xfrm>
        </p:spPr>
        <p:txBody>
          <a:bodyPr anchor="ctr">
            <a:normAutofit fontScale="92500" lnSpcReduction="10000"/>
          </a:bodyPr>
          <a:lstStyle/>
          <a:p>
            <a:pPr marL="0" indent="0" algn="ctr">
              <a:buNone/>
            </a:pPr>
            <a:r>
              <a:rPr lang="en-US" sz="4000" dirty="0"/>
              <a:t>“Your </a:t>
            </a:r>
            <a:r>
              <a:rPr lang="en-US" sz="4000" b="1" dirty="0"/>
              <a:t>oils</a:t>
            </a:r>
            <a:r>
              <a:rPr lang="en-US" sz="4000" dirty="0"/>
              <a:t> have a pleasing fragrance,</a:t>
            </a:r>
          </a:p>
          <a:p>
            <a:pPr marL="0" indent="0" algn="ctr">
              <a:buNone/>
            </a:pPr>
            <a:r>
              <a:rPr lang="en-US" sz="4000" dirty="0"/>
              <a:t>Your </a:t>
            </a:r>
            <a:r>
              <a:rPr lang="en-US" sz="4000" b="1" dirty="0"/>
              <a:t>name</a:t>
            </a:r>
            <a:r>
              <a:rPr lang="en-US" sz="4000" dirty="0"/>
              <a:t> is oil poured forth”</a:t>
            </a:r>
          </a:p>
          <a:p>
            <a:pPr marL="0" indent="0" algn="ctr">
              <a:buNone/>
            </a:pPr>
            <a:endParaRPr lang="en-US" sz="4000" dirty="0"/>
          </a:p>
          <a:p>
            <a:pPr marL="0" indent="0" algn="ctr">
              <a:buNone/>
            </a:pPr>
            <a:r>
              <a:rPr lang="en-US" sz="4000" dirty="0"/>
              <a:t>“Tus </a:t>
            </a:r>
            <a:r>
              <a:rPr lang="en-US" sz="4000" b="1" dirty="0" err="1"/>
              <a:t>ungüentos</a:t>
            </a:r>
            <a:r>
              <a:rPr lang="en-US" sz="4000" dirty="0"/>
              <a:t> </a:t>
            </a:r>
            <a:r>
              <a:rPr lang="en-US" sz="4000" dirty="0" err="1"/>
              <a:t>tienen</a:t>
            </a:r>
            <a:r>
              <a:rPr lang="en-US" sz="4000" dirty="0"/>
              <a:t> </a:t>
            </a:r>
            <a:r>
              <a:rPr lang="en-US" sz="4000" dirty="0" err="1"/>
              <a:t>olor</a:t>
            </a:r>
            <a:r>
              <a:rPr lang="en-US" sz="4000" dirty="0"/>
              <a:t> </a:t>
            </a:r>
            <a:r>
              <a:rPr lang="en-US" sz="4000" dirty="0" err="1"/>
              <a:t>agradable</a:t>
            </a:r>
            <a:r>
              <a:rPr lang="en-US" sz="4000" dirty="0"/>
              <a:t>,</a:t>
            </a:r>
            <a:br>
              <a:rPr lang="en-US" sz="4000" dirty="0"/>
            </a:br>
            <a:r>
              <a:rPr lang="en-US" sz="4000" dirty="0"/>
              <a:t>Tu </a:t>
            </a:r>
            <a:r>
              <a:rPr lang="en-US" sz="4000" b="1" dirty="0" err="1"/>
              <a:t>nombre</a:t>
            </a:r>
            <a:r>
              <a:rPr lang="en-US" sz="4000" dirty="0"/>
              <a:t> es </a:t>
            </a:r>
            <a:r>
              <a:rPr lang="en-US" sz="4000" dirty="0" err="1"/>
              <a:t>como</a:t>
            </a:r>
            <a:r>
              <a:rPr lang="en-US" sz="4000" dirty="0"/>
              <a:t> </a:t>
            </a:r>
            <a:r>
              <a:rPr lang="en-US" sz="4000" dirty="0" err="1"/>
              <a:t>ungüento</a:t>
            </a:r>
            <a:r>
              <a:rPr lang="en-US" sz="4000" dirty="0"/>
              <a:t> </a:t>
            </a:r>
            <a:r>
              <a:rPr lang="en-US" sz="4000" dirty="0" err="1"/>
              <a:t>purificado</a:t>
            </a:r>
            <a:r>
              <a:rPr lang="en-US" sz="4000" dirty="0"/>
              <a:t>”</a:t>
            </a:r>
          </a:p>
          <a:p>
            <a:pPr marL="0" indent="0" algn="ctr">
              <a:buNone/>
            </a:pPr>
            <a:endParaRPr lang="en-US" sz="4000" dirty="0"/>
          </a:p>
        </p:txBody>
      </p:sp>
      <p:sp>
        <p:nvSpPr>
          <p:cNvPr id="7" name="Title 3">
            <a:extLst>
              <a:ext uri="{FF2B5EF4-FFF2-40B4-BE49-F238E27FC236}">
                <a16:creationId xmlns="" xmlns:a16="http://schemas.microsoft.com/office/drawing/2014/main" id="{F3D8A972-9DF0-7777-03F9-5C443AD02B0A}"/>
              </a:ext>
            </a:extLst>
          </p:cNvPr>
          <p:cNvSpPr txBox="1">
            <a:spLocks/>
          </p:cNvSpPr>
          <p:nvPr/>
        </p:nvSpPr>
        <p:spPr>
          <a:xfrm>
            <a:off x="6412230" y="1613326"/>
            <a:ext cx="2400300" cy="6076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3600"/>
              <a:t>Song 1:3</a:t>
            </a:r>
            <a:endParaRPr lang="en-US" sz="3600" dirty="0"/>
          </a:p>
        </p:txBody>
      </p:sp>
    </p:spTree>
    <p:extLst>
      <p:ext uri="{BB962C8B-B14F-4D97-AF65-F5344CB8AC3E}">
        <p14:creationId xmlns:p14="http://schemas.microsoft.com/office/powerpoint/2010/main" val="338587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132FD491-28F3-42E7-AEBF-A9E3C462C92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8551293" y="6229681"/>
            <a:ext cx="342900" cy="457200"/>
            <a:chOff x="11361456" y="6195813"/>
            <a:chExt cx="548640" cy="548640"/>
          </a:xfrm>
        </p:grpSpPr>
        <p:sp>
          <p:nvSpPr>
            <p:cNvPr id="9" name="Oval 8">
              <a:extLst>
                <a:ext uri="{FF2B5EF4-FFF2-40B4-BE49-F238E27FC236}">
                  <a16:creationId xmlns="" xmlns:a16="http://schemas.microsoft.com/office/drawing/2014/main" id="{AD016B6E-F283-4CFB-9099-05C8DA6AB3F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a:extLst>
                <a:ext uri="{FF2B5EF4-FFF2-40B4-BE49-F238E27FC236}">
                  <a16:creationId xmlns="" xmlns:a16="http://schemas.microsoft.com/office/drawing/2014/main" id="{72D0360E-345F-4790-B0A0-03ADC36B5E4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2" name="Rectangle 11">
            <a:extLst>
              <a:ext uri="{FF2B5EF4-FFF2-40B4-BE49-F238E27FC236}">
                <a16:creationId xmlns="" xmlns:a16="http://schemas.microsoft.com/office/drawing/2014/main" id="{3C06EAFD-0C69-4B3B-BEA7-E7E11DDF9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A4066C89-42FB-4624-9AFE-3A31B36491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508" y="0"/>
            <a:ext cx="3486126" cy="6858000"/>
          </a:xfrm>
          <a:prstGeom prst="rect">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 xmlns:a16="http://schemas.microsoft.com/office/drawing/2014/main" id="{317887E1-02FD-4D3F-B96F-5C1AEFDC13C8}"/>
              </a:ext>
            </a:extLst>
          </p:cNvPr>
          <p:cNvSpPr>
            <a:spLocks noGrp="1"/>
          </p:cNvSpPr>
          <p:nvPr>
            <p:ph type="title"/>
          </p:nvPr>
        </p:nvSpPr>
        <p:spPr>
          <a:xfrm>
            <a:off x="482601" y="530077"/>
            <a:ext cx="2764734" cy="2250205"/>
          </a:xfrm>
        </p:spPr>
        <p:txBody>
          <a:bodyPr vert="horz" lIns="91440" tIns="45720" rIns="91440" bIns="45720" rtlCol="0" anchor="ctr">
            <a:normAutofit fontScale="90000"/>
          </a:bodyPr>
          <a:lstStyle/>
          <a:p>
            <a:pPr algn="r"/>
            <a:r>
              <a:rPr lang="en-US" sz="4200" dirty="0">
                <a:solidFill>
                  <a:srgbClr val="FFFFFF"/>
                </a:solidFill>
              </a:rPr>
              <a:t>The Importance of </a:t>
            </a:r>
            <a:br>
              <a:rPr lang="en-US" sz="4200" dirty="0">
                <a:solidFill>
                  <a:srgbClr val="FFFFFF"/>
                </a:solidFill>
              </a:rPr>
            </a:br>
            <a:r>
              <a:rPr lang="en-US" sz="4200" dirty="0">
                <a:solidFill>
                  <a:srgbClr val="FFFFFF"/>
                </a:solidFill>
              </a:rPr>
              <a:t>Character</a:t>
            </a:r>
          </a:p>
        </p:txBody>
      </p:sp>
      <p:sp>
        <p:nvSpPr>
          <p:cNvPr id="3" name="Content Placeholder 2">
            <a:extLst>
              <a:ext uri="{FF2B5EF4-FFF2-40B4-BE49-F238E27FC236}">
                <a16:creationId xmlns="" xmlns:a16="http://schemas.microsoft.com/office/drawing/2014/main" id="{253D17EA-6522-4914-B922-BD26B4887215}"/>
              </a:ext>
            </a:extLst>
          </p:cNvPr>
          <p:cNvSpPr>
            <a:spLocks noGrp="1"/>
          </p:cNvSpPr>
          <p:nvPr>
            <p:ph idx="1"/>
          </p:nvPr>
        </p:nvSpPr>
        <p:spPr>
          <a:xfrm>
            <a:off x="4037249" y="218862"/>
            <a:ext cx="4555850" cy="2872637"/>
          </a:xfrm>
        </p:spPr>
        <p:txBody>
          <a:bodyPr vert="horz" lIns="91440" tIns="45720" rIns="91440" bIns="45720" rtlCol="0" anchor="ctr">
            <a:normAutofit fontScale="70000" lnSpcReduction="20000"/>
          </a:bodyPr>
          <a:lstStyle/>
          <a:p>
            <a:pPr>
              <a:spcBef>
                <a:spcPts val="0"/>
              </a:spcBef>
              <a:spcAft>
                <a:spcPts val="2400"/>
              </a:spcAft>
            </a:pPr>
            <a:r>
              <a:rPr lang="en-US" dirty="0"/>
              <a:t>Proverbs 22:1, ““A good name is to be chosen rather than great riches, loving favor rather than silver or gold.” </a:t>
            </a:r>
          </a:p>
          <a:p>
            <a:pPr>
              <a:spcBef>
                <a:spcPts val="0"/>
              </a:spcBef>
              <a:spcAft>
                <a:spcPts val="2400"/>
              </a:spcAft>
            </a:pPr>
            <a:r>
              <a:rPr lang="en-US" dirty="0"/>
              <a:t>Can a good name be undeserved?  Jesus said the church in Sardis had </a:t>
            </a:r>
            <a:r>
              <a:rPr lang="en-US" i="1" dirty="0"/>
              <a:t>“a name that they are alive”</a:t>
            </a:r>
            <a:r>
              <a:rPr lang="en-US" dirty="0"/>
              <a:t>, but they were dead (Revelation 3:1).</a:t>
            </a:r>
          </a:p>
          <a:p>
            <a:pPr>
              <a:spcBef>
                <a:spcPts val="0"/>
              </a:spcBef>
              <a:spcAft>
                <a:spcPts val="2400"/>
              </a:spcAft>
            </a:pPr>
            <a:r>
              <a:rPr lang="en-US" dirty="0"/>
              <a:t>The Song will show that Solomon’s character </a:t>
            </a:r>
            <a:r>
              <a:rPr lang="en-US" b="1" i="1" dirty="0"/>
              <a:t>is</a:t>
            </a:r>
            <a:r>
              <a:rPr lang="en-US" dirty="0"/>
              <a:t> good, and that’s what attracts her to him.</a:t>
            </a:r>
          </a:p>
          <a:p>
            <a:pPr>
              <a:spcBef>
                <a:spcPts val="0"/>
              </a:spcBef>
              <a:spcAft>
                <a:spcPts val="2400"/>
              </a:spcAft>
            </a:pPr>
            <a:r>
              <a:rPr lang="en-US" dirty="0"/>
              <a:t>What do you learn about </a:t>
            </a:r>
            <a:r>
              <a:rPr lang="en-US" b="1" dirty="0"/>
              <a:t>her</a:t>
            </a:r>
            <a:r>
              <a:rPr lang="en-US" dirty="0"/>
              <a:t> character in the text?  </a:t>
            </a:r>
          </a:p>
          <a:p>
            <a:pPr>
              <a:spcBef>
                <a:spcPts val="0"/>
              </a:spcBef>
              <a:spcAft>
                <a:spcPts val="2400"/>
              </a:spcAft>
            </a:pPr>
            <a:r>
              <a:rPr lang="en-US" dirty="0"/>
              <a:t>How is </a:t>
            </a:r>
            <a:r>
              <a:rPr lang="en-US" b="1" dirty="0"/>
              <a:t>your name </a:t>
            </a:r>
            <a:r>
              <a:rPr lang="en-US" dirty="0"/>
              <a:t>known?</a:t>
            </a:r>
          </a:p>
        </p:txBody>
      </p:sp>
      <p:sp>
        <p:nvSpPr>
          <p:cNvPr id="16" name="Oval 15">
            <a:extLst>
              <a:ext uri="{FF2B5EF4-FFF2-40B4-BE49-F238E27FC236}">
                <a16:creationId xmlns="" xmlns:a16="http://schemas.microsoft.com/office/drawing/2014/main" id="{BA218FBC-B2D6-48CA-9289-C4110162E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51293" y="6229681"/>
            <a:ext cx="3429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 xmlns:a16="http://schemas.microsoft.com/office/drawing/2014/main" id="{2DED9084-49DA-4911-ACB7-5F9E4DEFA0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 name="Content Placeholder 2">
            <a:extLst>
              <a:ext uri="{FF2B5EF4-FFF2-40B4-BE49-F238E27FC236}">
                <a16:creationId xmlns="" xmlns:a16="http://schemas.microsoft.com/office/drawing/2014/main" id="{412B0B9A-AE6D-F361-5AD4-D83CD7AF97B8}"/>
              </a:ext>
            </a:extLst>
          </p:cNvPr>
          <p:cNvSpPr txBox="1">
            <a:spLocks/>
          </p:cNvSpPr>
          <p:nvPr/>
        </p:nvSpPr>
        <p:spPr>
          <a:xfrm>
            <a:off x="3968727" y="3538431"/>
            <a:ext cx="4555850" cy="2872637"/>
          </a:xfrm>
          <a:prstGeom prst="rect">
            <a:avLst/>
          </a:prstGeom>
        </p:spPr>
        <p:txBody>
          <a:bodyPr vert="horz" lIns="91440" tIns="45720" rIns="91440" bIns="45720" rtlCol="0" anchor="ctr">
            <a:normAutofit fontScale="700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spcBef>
                <a:spcPts val="0"/>
              </a:spcBef>
              <a:spcAft>
                <a:spcPts val="2400"/>
              </a:spcAft>
            </a:pPr>
            <a:r>
              <a:rPr lang="en-US" dirty="0"/>
              <a:t>Proverbs 22:1, </a:t>
            </a:r>
            <a:r>
              <a:rPr lang="en-US" dirty="0" smtClean="0"/>
              <a:t>“</a:t>
            </a:r>
            <a:r>
              <a:rPr lang="es-ES" dirty="0" smtClean="0"/>
              <a:t>Más </a:t>
            </a:r>
            <a:r>
              <a:rPr lang="es-ES" dirty="0"/>
              <a:t>vale el buen nombre que las muchas riquezas, Y el favor que la plata y el </a:t>
            </a:r>
            <a:r>
              <a:rPr lang="es-ES" dirty="0" smtClean="0"/>
              <a:t>oro</a:t>
            </a:r>
            <a:r>
              <a:rPr lang="en-US" dirty="0" smtClean="0"/>
              <a:t>”. </a:t>
            </a:r>
            <a:endParaRPr lang="en-US" dirty="0"/>
          </a:p>
          <a:p>
            <a:pPr>
              <a:spcBef>
                <a:spcPts val="0"/>
              </a:spcBef>
              <a:spcAft>
                <a:spcPts val="2400"/>
              </a:spcAft>
            </a:pPr>
            <a:r>
              <a:rPr lang="en-US" dirty="0" smtClean="0"/>
              <a:t>¿</a:t>
            </a:r>
            <a:r>
              <a:rPr lang="en-US" dirty="0" err="1" smtClean="0"/>
              <a:t>Puede</a:t>
            </a:r>
            <a:r>
              <a:rPr lang="en-US" dirty="0" smtClean="0"/>
              <a:t> </a:t>
            </a:r>
            <a:r>
              <a:rPr lang="en-US" dirty="0" err="1" smtClean="0"/>
              <a:t>ser</a:t>
            </a:r>
            <a:r>
              <a:rPr lang="en-US" dirty="0" smtClean="0"/>
              <a:t> </a:t>
            </a:r>
            <a:r>
              <a:rPr lang="en-US" dirty="0" err="1" smtClean="0"/>
              <a:t>inmerecido</a:t>
            </a:r>
            <a:r>
              <a:rPr lang="en-US" dirty="0" smtClean="0"/>
              <a:t> un </a:t>
            </a:r>
            <a:r>
              <a:rPr lang="en-US" dirty="0" err="1" smtClean="0"/>
              <a:t>buen</a:t>
            </a:r>
            <a:r>
              <a:rPr lang="en-US" dirty="0" smtClean="0"/>
              <a:t> </a:t>
            </a:r>
            <a:r>
              <a:rPr lang="en-US" dirty="0" err="1" smtClean="0"/>
              <a:t>nombre</a:t>
            </a:r>
            <a:r>
              <a:rPr lang="en-US" dirty="0" smtClean="0"/>
              <a:t>? </a:t>
            </a:r>
            <a:r>
              <a:rPr lang="en-US" dirty="0" err="1" smtClean="0"/>
              <a:t>Jesús</a:t>
            </a:r>
            <a:r>
              <a:rPr lang="en-US" dirty="0" smtClean="0"/>
              <a:t> </a:t>
            </a:r>
            <a:r>
              <a:rPr lang="en-US" dirty="0" err="1" smtClean="0"/>
              <a:t>dijo</a:t>
            </a:r>
            <a:r>
              <a:rPr lang="en-US" dirty="0" smtClean="0"/>
              <a:t> que la </a:t>
            </a:r>
            <a:r>
              <a:rPr lang="en-US" dirty="0" err="1" smtClean="0"/>
              <a:t>iglesia</a:t>
            </a:r>
            <a:r>
              <a:rPr lang="en-US" dirty="0" smtClean="0"/>
              <a:t> </a:t>
            </a:r>
            <a:r>
              <a:rPr lang="en-US" dirty="0" err="1" smtClean="0"/>
              <a:t>en</a:t>
            </a:r>
            <a:r>
              <a:rPr lang="en-US" dirty="0" smtClean="0"/>
              <a:t> </a:t>
            </a:r>
            <a:r>
              <a:rPr lang="en-US" dirty="0"/>
              <a:t>Sardis </a:t>
            </a:r>
            <a:r>
              <a:rPr lang="en-US" dirty="0" smtClean="0"/>
              <a:t>“</a:t>
            </a:r>
            <a:r>
              <a:rPr lang="en-US" i="1" dirty="0" err="1" smtClean="0"/>
              <a:t>nombre</a:t>
            </a:r>
            <a:r>
              <a:rPr lang="en-US" i="1" dirty="0" smtClean="0"/>
              <a:t> </a:t>
            </a:r>
            <a:r>
              <a:rPr lang="en-US" i="1" dirty="0"/>
              <a:t>de que </a:t>
            </a:r>
            <a:r>
              <a:rPr lang="en-US" i="1" dirty="0" err="1"/>
              <a:t>vives</a:t>
            </a:r>
            <a:r>
              <a:rPr lang="en-US" i="1" dirty="0" smtClean="0"/>
              <a:t>”</a:t>
            </a:r>
            <a:r>
              <a:rPr lang="en-US" dirty="0" smtClean="0"/>
              <a:t>, </a:t>
            </a:r>
            <a:r>
              <a:rPr lang="en-US" dirty="0" err="1" smtClean="0"/>
              <a:t>pero</a:t>
            </a:r>
            <a:r>
              <a:rPr lang="en-US" dirty="0" smtClean="0"/>
              <a:t> </a:t>
            </a:r>
            <a:r>
              <a:rPr lang="en-US" dirty="0" err="1" smtClean="0"/>
              <a:t>estaban</a:t>
            </a:r>
            <a:r>
              <a:rPr lang="en-US" dirty="0" smtClean="0"/>
              <a:t> </a:t>
            </a:r>
            <a:r>
              <a:rPr lang="en-US" dirty="0" err="1" smtClean="0"/>
              <a:t>muertos</a:t>
            </a:r>
            <a:r>
              <a:rPr lang="en-US" dirty="0" smtClean="0"/>
              <a:t> (</a:t>
            </a:r>
            <a:r>
              <a:rPr lang="en-US" dirty="0" err="1" smtClean="0"/>
              <a:t>Apocalipsis</a:t>
            </a:r>
            <a:r>
              <a:rPr lang="en-US" dirty="0" smtClean="0"/>
              <a:t> </a:t>
            </a:r>
            <a:r>
              <a:rPr lang="en-US" dirty="0"/>
              <a:t>3:1).</a:t>
            </a:r>
          </a:p>
          <a:p>
            <a:pPr>
              <a:spcBef>
                <a:spcPts val="0"/>
              </a:spcBef>
              <a:spcAft>
                <a:spcPts val="2400"/>
              </a:spcAft>
            </a:pPr>
            <a:r>
              <a:rPr lang="en-US" dirty="0" smtClean="0"/>
              <a:t>El </a:t>
            </a:r>
            <a:r>
              <a:rPr lang="en-US" dirty="0" err="1" smtClean="0"/>
              <a:t>Cantar</a:t>
            </a:r>
            <a:r>
              <a:rPr lang="en-US" dirty="0" smtClean="0"/>
              <a:t> </a:t>
            </a:r>
            <a:r>
              <a:rPr lang="en-US" dirty="0" err="1" smtClean="0"/>
              <a:t>mostrará</a:t>
            </a:r>
            <a:r>
              <a:rPr lang="en-US" dirty="0" smtClean="0"/>
              <a:t> que el </a:t>
            </a:r>
            <a:r>
              <a:rPr lang="en-US" dirty="0" err="1" smtClean="0"/>
              <a:t>carácter</a:t>
            </a:r>
            <a:r>
              <a:rPr lang="en-US" dirty="0" smtClean="0"/>
              <a:t> de </a:t>
            </a:r>
            <a:r>
              <a:rPr lang="en-US" dirty="0" err="1" smtClean="0"/>
              <a:t>Salomón</a:t>
            </a:r>
            <a:r>
              <a:rPr lang="en-US" dirty="0" smtClean="0"/>
              <a:t> </a:t>
            </a:r>
            <a:r>
              <a:rPr lang="en-US" b="1" i="1" dirty="0" err="1" smtClean="0"/>
              <a:t>es</a:t>
            </a:r>
            <a:r>
              <a:rPr lang="en-US" i="1" dirty="0" smtClean="0"/>
              <a:t> </a:t>
            </a:r>
            <a:r>
              <a:rPr lang="en-US" dirty="0" err="1" smtClean="0"/>
              <a:t>bueno</a:t>
            </a:r>
            <a:r>
              <a:rPr lang="en-US" dirty="0" smtClean="0"/>
              <a:t>, y que </a:t>
            </a:r>
            <a:r>
              <a:rPr lang="en-US" dirty="0" err="1" smtClean="0"/>
              <a:t>eso</a:t>
            </a:r>
            <a:r>
              <a:rPr lang="en-US" dirty="0" smtClean="0"/>
              <a:t> </a:t>
            </a:r>
            <a:r>
              <a:rPr lang="en-US" dirty="0" err="1" smtClean="0"/>
              <a:t>es</a:t>
            </a:r>
            <a:r>
              <a:rPr lang="en-US" dirty="0" smtClean="0"/>
              <a:t> lo </a:t>
            </a:r>
            <a:r>
              <a:rPr lang="en-US" dirty="0" err="1" smtClean="0"/>
              <a:t>actractivo</a:t>
            </a:r>
            <a:r>
              <a:rPr lang="en-US" dirty="0" smtClean="0"/>
              <a:t> de </a:t>
            </a:r>
            <a:r>
              <a:rPr lang="en-US" dirty="0" err="1" smtClean="0"/>
              <a:t>él</a:t>
            </a:r>
            <a:r>
              <a:rPr lang="en-US" dirty="0" smtClean="0"/>
              <a:t> para </a:t>
            </a:r>
            <a:r>
              <a:rPr lang="en-US" dirty="0" err="1" smtClean="0"/>
              <a:t>ella</a:t>
            </a:r>
            <a:r>
              <a:rPr lang="en-US" i="1" dirty="0" smtClean="0"/>
              <a:t>. </a:t>
            </a:r>
            <a:endParaRPr lang="en-US" dirty="0"/>
          </a:p>
          <a:p>
            <a:pPr>
              <a:spcBef>
                <a:spcPts val="0"/>
              </a:spcBef>
              <a:spcAft>
                <a:spcPts val="2400"/>
              </a:spcAft>
            </a:pPr>
            <a:r>
              <a:rPr lang="es-ES" dirty="0" smtClean="0"/>
              <a:t>¿Qué aprendes sobre el carácter de </a:t>
            </a:r>
            <a:r>
              <a:rPr lang="es-ES" b="1" dirty="0" smtClean="0"/>
              <a:t>ella</a:t>
            </a:r>
            <a:r>
              <a:rPr lang="es-ES" dirty="0" smtClean="0"/>
              <a:t> en el texto?</a:t>
            </a:r>
            <a:endParaRPr lang="en-US" dirty="0" smtClean="0"/>
          </a:p>
          <a:p>
            <a:pPr>
              <a:spcBef>
                <a:spcPts val="0"/>
              </a:spcBef>
              <a:spcAft>
                <a:spcPts val="2400"/>
              </a:spcAft>
            </a:pPr>
            <a:r>
              <a:rPr lang="en-US" dirty="0" smtClean="0"/>
              <a:t>¿</a:t>
            </a:r>
            <a:r>
              <a:rPr lang="en-US" dirty="0" err="1" smtClean="0"/>
              <a:t>Qué</a:t>
            </a:r>
            <a:r>
              <a:rPr lang="en-US" dirty="0" smtClean="0"/>
              <a:t> </a:t>
            </a:r>
            <a:r>
              <a:rPr lang="en-US" dirty="0" err="1" smtClean="0"/>
              <a:t>tipo</a:t>
            </a:r>
            <a:r>
              <a:rPr lang="en-US" dirty="0" smtClean="0"/>
              <a:t> de </a:t>
            </a:r>
            <a:r>
              <a:rPr lang="en-US" b="1" dirty="0" err="1" smtClean="0"/>
              <a:t>nombre</a:t>
            </a:r>
            <a:r>
              <a:rPr lang="en-US" b="1" dirty="0" smtClean="0"/>
              <a:t> </a:t>
            </a:r>
            <a:r>
              <a:rPr lang="en-US" b="1" dirty="0" err="1" smtClean="0"/>
              <a:t>tiene</a:t>
            </a:r>
            <a:r>
              <a:rPr lang="en-US" b="1" dirty="0" smtClean="0"/>
              <a:t> </a:t>
            </a:r>
            <a:r>
              <a:rPr lang="en-US" b="1" dirty="0" err="1" smtClean="0"/>
              <a:t>usted</a:t>
            </a:r>
            <a:r>
              <a:rPr lang="en-US" dirty="0" smtClean="0"/>
              <a:t>?</a:t>
            </a:r>
            <a:endParaRPr lang="en-US" dirty="0"/>
          </a:p>
        </p:txBody>
      </p:sp>
      <p:sp>
        <p:nvSpPr>
          <p:cNvPr id="13" name="Title 1">
            <a:extLst>
              <a:ext uri="{FF2B5EF4-FFF2-40B4-BE49-F238E27FC236}">
                <a16:creationId xmlns="" xmlns:a16="http://schemas.microsoft.com/office/drawing/2014/main" id="{702C7A8F-CD42-637A-11D2-5B7F341DBA90}"/>
              </a:ext>
            </a:extLst>
          </p:cNvPr>
          <p:cNvSpPr txBox="1">
            <a:spLocks/>
          </p:cNvSpPr>
          <p:nvPr/>
        </p:nvSpPr>
        <p:spPr>
          <a:xfrm>
            <a:off x="482601" y="3849646"/>
            <a:ext cx="2764734" cy="225020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800" b="0" kern="1200" cap="all" baseline="0">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r"/>
            <a:r>
              <a:rPr lang="en-US" sz="4200" dirty="0" smtClean="0">
                <a:solidFill>
                  <a:srgbClr val="FFFFFF"/>
                </a:solidFill>
              </a:rPr>
              <a:t>La </a:t>
            </a:r>
            <a:r>
              <a:rPr lang="en-US" sz="4200" dirty="0" err="1" smtClean="0">
                <a:solidFill>
                  <a:srgbClr val="FFFFFF"/>
                </a:solidFill>
              </a:rPr>
              <a:t>importancia</a:t>
            </a:r>
            <a:r>
              <a:rPr lang="en-US" sz="4200" dirty="0" smtClean="0">
                <a:solidFill>
                  <a:srgbClr val="FFFFFF"/>
                </a:solidFill>
              </a:rPr>
              <a:t> del </a:t>
            </a:r>
            <a:r>
              <a:rPr lang="en-US" sz="4200" dirty="0" err="1" smtClean="0">
                <a:solidFill>
                  <a:srgbClr val="FFFFFF"/>
                </a:solidFill>
              </a:rPr>
              <a:t>Carácter</a:t>
            </a:r>
            <a:endParaRPr lang="en-US" sz="4200" dirty="0">
              <a:solidFill>
                <a:srgbClr val="FFFFFF"/>
              </a:solidFill>
            </a:endParaRPr>
          </a:p>
        </p:txBody>
      </p:sp>
      <p:cxnSp>
        <p:nvCxnSpPr>
          <p:cNvPr id="5" name="Straight Connector 4">
            <a:extLst>
              <a:ext uri="{FF2B5EF4-FFF2-40B4-BE49-F238E27FC236}">
                <a16:creationId xmlns="" xmlns:a16="http://schemas.microsoft.com/office/drawing/2014/main" id="{65CE4DC0-3640-8AD5-DC89-703D2665ACD6}"/>
              </a:ext>
            </a:extLst>
          </p:cNvPr>
          <p:cNvCxnSpPr/>
          <p:nvPr/>
        </p:nvCxnSpPr>
        <p:spPr>
          <a:xfrm>
            <a:off x="0" y="3268933"/>
            <a:ext cx="9144000" cy="2116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14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BCFFB95F-D901-4937-8084-8A7BAA84FA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877232" y="0"/>
            <a:ext cx="326676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F20CEC0B-3F99-4589-A8C5-891AF0894439}"/>
              </a:ext>
            </a:extLst>
          </p:cNvPr>
          <p:cNvSpPr>
            <a:spLocks noGrp="1"/>
          </p:cNvSpPr>
          <p:nvPr>
            <p:ph type="title"/>
          </p:nvPr>
        </p:nvSpPr>
        <p:spPr>
          <a:xfrm>
            <a:off x="6359830" y="547292"/>
            <a:ext cx="2284555" cy="2913666"/>
          </a:xfrm>
          <a:ln>
            <a:noFill/>
          </a:ln>
        </p:spPr>
        <p:txBody>
          <a:bodyPr>
            <a:normAutofit/>
          </a:bodyPr>
          <a:lstStyle/>
          <a:p>
            <a:r>
              <a:rPr lang="en-US" sz="3500" dirty="0"/>
              <a:t>What’s more important:</a:t>
            </a:r>
            <a:br>
              <a:rPr lang="en-US" sz="3500" dirty="0"/>
            </a:br>
            <a:r>
              <a:rPr lang="en-US" sz="3500" dirty="0"/>
              <a:t>Looks or Character?</a:t>
            </a:r>
          </a:p>
        </p:txBody>
      </p:sp>
      <p:grpSp>
        <p:nvGrpSpPr>
          <p:cNvPr id="12" name="Group 11">
            <a:extLst>
              <a:ext uri="{FF2B5EF4-FFF2-40B4-BE49-F238E27FC236}">
                <a16:creationId xmlns="" xmlns:a16="http://schemas.microsoft.com/office/drawing/2014/main" id="{60F473BD-3FD3-4548-A8F5-11D3C9CB88B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8551293" y="6229681"/>
            <a:ext cx="342900" cy="457200"/>
            <a:chOff x="11361456" y="6195813"/>
            <a:chExt cx="548640" cy="548640"/>
          </a:xfrm>
        </p:grpSpPr>
        <p:sp>
          <p:nvSpPr>
            <p:cNvPr id="13" name="Oval 12">
              <a:extLst>
                <a:ext uri="{FF2B5EF4-FFF2-40B4-BE49-F238E27FC236}">
                  <a16:creationId xmlns="" xmlns:a16="http://schemas.microsoft.com/office/drawing/2014/main" id="{691E02ED-3E2E-4396-B6DE-5F93F2F1119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 xmlns:a16="http://schemas.microsoft.com/office/drawing/2014/main" id="{28F088F5-B4E7-43B9-88F4-8667026E4BC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 xmlns:a16="http://schemas.microsoft.com/office/drawing/2014/main" id="{6CB06472-7A94-4F52-B93C-34A02631EEBD}"/>
              </a:ext>
            </a:extLst>
          </p:cNvPr>
          <p:cNvGraphicFramePr>
            <a:graphicFrameLocks noGrp="1"/>
          </p:cNvGraphicFramePr>
          <p:nvPr>
            <p:ph idx="1"/>
            <p:extLst/>
          </p:nvPr>
        </p:nvGraphicFramePr>
        <p:xfrm>
          <a:off x="466725" y="639763"/>
          <a:ext cx="4929187"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itle 1">
            <a:extLst>
              <a:ext uri="{FF2B5EF4-FFF2-40B4-BE49-F238E27FC236}">
                <a16:creationId xmlns="" xmlns:a16="http://schemas.microsoft.com/office/drawing/2014/main" id="{12738863-FA51-1DDB-E6CC-9E0803C27149}"/>
              </a:ext>
            </a:extLst>
          </p:cNvPr>
          <p:cNvSpPr txBox="1">
            <a:spLocks/>
          </p:cNvSpPr>
          <p:nvPr/>
        </p:nvSpPr>
        <p:spPr>
          <a:xfrm>
            <a:off x="6359831" y="3582622"/>
            <a:ext cx="2670545" cy="2913666"/>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200" b="0" kern="1200" cap="all" baseline="0">
                <a:blipFill>
                  <a:blip r:embed="rId10">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3500" dirty="0"/>
              <a:t>¿</a:t>
            </a:r>
            <a:r>
              <a:rPr lang="en-US" sz="3500" dirty="0" err="1"/>
              <a:t>Qué</a:t>
            </a:r>
            <a:r>
              <a:rPr lang="en-US" sz="3500" dirty="0"/>
              <a:t> es </a:t>
            </a:r>
            <a:r>
              <a:rPr lang="en-US" sz="3500" dirty="0" err="1"/>
              <a:t>más</a:t>
            </a:r>
            <a:r>
              <a:rPr lang="en-US" sz="3500" dirty="0"/>
              <a:t> </a:t>
            </a:r>
            <a:r>
              <a:rPr lang="en-US" sz="3500" dirty="0" err="1"/>
              <a:t>importante</a:t>
            </a:r>
            <a:r>
              <a:rPr lang="en-US" sz="3500" dirty="0"/>
              <a:t>: </a:t>
            </a:r>
            <a:r>
              <a:rPr lang="en-US" sz="3500" dirty="0" smtClean="0"/>
              <a:t>LA </a:t>
            </a:r>
            <a:r>
              <a:rPr lang="en-US" sz="3500" dirty="0" err="1" smtClean="0"/>
              <a:t>apariencia</a:t>
            </a:r>
            <a:r>
              <a:rPr lang="en-US" sz="3500" dirty="0" smtClean="0"/>
              <a:t> </a:t>
            </a:r>
            <a:r>
              <a:rPr lang="en-US" sz="3500" dirty="0"/>
              <a:t>o </a:t>
            </a:r>
            <a:r>
              <a:rPr lang="en-US" sz="3500" dirty="0" smtClean="0"/>
              <a:t>EL </a:t>
            </a:r>
            <a:r>
              <a:rPr lang="en-US" sz="3500" dirty="0" err="1" smtClean="0"/>
              <a:t>carácter</a:t>
            </a:r>
            <a:r>
              <a:rPr lang="en-US" sz="3500" dirty="0"/>
              <a:t>?</a:t>
            </a:r>
          </a:p>
        </p:txBody>
      </p:sp>
    </p:spTree>
    <p:extLst>
      <p:ext uri="{BB962C8B-B14F-4D97-AF65-F5344CB8AC3E}">
        <p14:creationId xmlns:p14="http://schemas.microsoft.com/office/powerpoint/2010/main" val="168561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9A3D0CE2-91FF-49B3-A5D8-181E900D75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 xmlns:a16="http://schemas.microsoft.com/office/drawing/2014/main" id="{58AEBD96-C315-4F53-9D9E-0E20E993EB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78916AAA-66F6-4DFA-88ED-7E27CF6B8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 xmlns:a16="http://schemas.microsoft.com/office/drawing/2014/main" id="{A137D43F-BAD6-47F1-AA65-AEEA38A2FF3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 xmlns:a16="http://schemas.microsoft.com/office/drawing/2014/main" id="{D512C9B2-6B22-4211-A940-FCD7C2CD0BE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 xmlns:a16="http://schemas.microsoft.com/office/drawing/2014/main" id="{85F7DB84-CDE7-46F8-90DD-9D048A7D52D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 xmlns:a16="http://schemas.microsoft.com/office/drawing/2014/main" id="{E8035907-EB9C-4E11-8A9B-D25B0AD8D7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 name="Text Placeholder 2">
            <a:extLst>
              <a:ext uri="{FF2B5EF4-FFF2-40B4-BE49-F238E27FC236}">
                <a16:creationId xmlns="" xmlns:a16="http://schemas.microsoft.com/office/drawing/2014/main" id="{64F6B062-26F6-4D79-B411-75F57D7D9E84}"/>
              </a:ext>
            </a:extLst>
          </p:cNvPr>
          <p:cNvSpPr>
            <a:spLocks noGrp="1"/>
          </p:cNvSpPr>
          <p:nvPr>
            <p:ph type="body" idx="1"/>
          </p:nvPr>
        </p:nvSpPr>
        <p:spPr>
          <a:xfrm>
            <a:off x="5681786" y="720072"/>
            <a:ext cx="3243398" cy="2687496"/>
          </a:xfrm>
        </p:spPr>
        <p:txBody>
          <a:bodyPr vert="horz" lIns="91440" tIns="45720" rIns="91440" bIns="45720" rtlCol="0" anchor="ctr">
            <a:normAutofit fontScale="77500" lnSpcReduction="20000"/>
          </a:bodyPr>
          <a:lstStyle/>
          <a:p>
            <a:pPr algn="ctr"/>
            <a:r>
              <a:rPr lang="en-US" sz="3200" dirty="0">
                <a:solidFill>
                  <a:schemeClr val="tx2"/>
                </a:solidFill>
              </a:rPr>
              <a:t>Thought Questions:</a:t>
            </a:r>
          </a:p>
          <a:p>
            <a:r>
              <a:rPr lang="en-US" sz="2600" dirty="0">
                <a:solidFill>
                  <a:schemeClr val="tx2"/>
                </a:solidFill>
              </a:rPr>
              <a:t>Physical attraction can mask other important concerns</a:t>
            </a:r>
          </a:p>
          <a:p>
            <a:r>
              <a:rPr lang="en-US" sz="2600" dirty="0">
                <a:solidFill>
                  <a:schemeClr val="tx2"/>
                </a:solidFill>
              </a:rPr>
              <a:t>How can this be prevented?</a:t>
            </a:r>
          </a:p>
          <a:p>
            <a:r>
              <a:rPr lang="en-US" sz="2600" dirty="0">
                <a:solidFill>
                  <a:schemeClr val="tx2"/>
                </a:solidFill>
              </a:rPr>
              <a:t>What advice would you give based on the text?</a:t>
            </a:r>
            <a:endParaRPr lang="en-US" sz="4000" dirty="0">
              <a:solidFill>
                <a:schemeClr val="tx2"/>
              </a:solidFill>
            </a:endParaRPr>
          </a:p>
        </p:txBody>
      </p:sp>
      <p:grpSp>
        <p:nvGrpSpPr>
          <p:cNvPr id="20" name="Group 19">
            <a:extLst>
              <a:ext uri="{FF2B5EF4-FFF2-40B4-BE49-F238E27FC236}">
                <a16:creationId xmlns="" xmlns:a16="http://schemas.microsoft.com/office/drawing/2014/main" id="{B4CFDD4A-4FA1-4CD9-90D5-E253C2040BA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86113" y="720071"/>
            <a:ext cx="4063401" cy="5417858"/>
            <a:chOff x="1311770" y="720071"/>
            <a:chExt cx="5417868" cy="5417858"/>
          </a:xfrm>
        </p:grpSpPr>
        <p:sp>
          <p:nvSpPr>
            <p:cNvPr id="21" name="Oval 20">
              <a:extLst>
                <a:ext uri="{FF2B5EF4-FFF2-40B4-BE49-F238E27FC236}">
                  <a16:creationId xmlns="" xmlns:a16="http://schemas.microsoft.com/office/drawing/2014/main" id="{4AB5B6FA-7B4F-437A-9C78-144C7DCD1EC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311770" y="720071"/>
              <a:ext cx="5417868" cy="5417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 xmlns:a16="http://schemas.microsoft.com/office/drawing/2014/main" id="{A4199C21-6AE0-4F6F-AA96-6FFF97BB95E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598390" y="1006688"/>
              <a:ext cx="4844628" cy="484462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 xmlns:a16="http://schemas.microsoft.com/office/drawing/2014/main" id="{F95799CA-B89E-45F0-B54C-8C6CC94B7299}"/>
              </a:ext>
            </a:extLst>
          </p:cNvPr>
          <p:cNvSpPr>
            <a:spLocks noGrp="1"/>
          </p:cNvSpPr>
          <p:nvPr>
            <p:ph type="title"/>
          </p:nvPr>
        </p:nvSpPr>
        <p:spPr>
          <a:xfrm>
            <a:off x="1288130" y="1316890"/>
            <a:ext cx="3454795" cy="4224216"/>
          </a:xfrm>
        </p:spPr>
        <p:txBody>
          <a:bodyPr vert="horz" lIns="91440" tIns="45720" rIns="91440" bIns="45720" rtlCol="0" anchor="ctr">
            <a:normAutofit/>
          </a:bodyPr>
          <a:lstStyle/>
          <a:p>
            <a:pPr algn="ctr"/>
            <a:r>
              <a:rPr lang="en-US" sz="5200" dirty="0">
                <a:solidFill>
                  <a:srgbClr val="FFFFFF"/>
                </a:solidFill>
              </a:rPr>
              <a:t>Exercise</a:t>
            </a:r>
            <a:br>
              <a:rPr lang="en-US" sz="5200" dirty="0">
                <a:solidFill>
                  <a:srgbClr val="FFFFFF"/>
                </a:solidFill>
              </a:rPr>
            </a:br>
            <a:r>
              <a:rPr lang="en-US" sz="5200" dirty="0">
                <a:solidFill>
                  <a:srgbClr val="FFFFFF"/>
                </a:solidFill>
              </a:rPr>
              <a:t>/</a:t>
            </a:r>
            <a:br>
              <a:rPr lang="en-US" sz="5200" dirty="0">
                <a:solidFill>
                  <a:srgbClr val="FFFFFF"/>
                </a:solidFill>
              </a:rPr>
            </a:br>
            <a:r>
              <a:rPr lang="en-US" sz="5200" dirty="0">
                <a:solidFill>
                  <a:srgbClr val="FFFFFF"/>
                </a:solidFill>
              </a:rPr>
              <a:t>EJERCICIO</a:t>
            </a:r>
          </a:p>
        </p:txBody>
      </p:sp>
      <p:sp>
        <p:nvSpPr>
          <p:cNvPr id="24" name="Rectangle 23">
            <a:extLst>
              <a:ext uri="{FF2B5EF4-FFF2-40B4-BE49-F238E27FC236}">
                <a16:creationId xmlns="" xmlns:a16="http://schemas.microsoft.com/office/drawing/2014/main" id="{D9C69FA7-0958-4ED9-A0DF-E87A0C137B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3701706" y="3398742"/>
            <a:ext cx="3657600"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 Placeholder 2">
            <a:extLst>
              <a:ext uri="{FF2B5EF4-FFF2-40B4-BE49-F238E27FC236}">
                <a16:creationId xmlns="" xmlns:a16="http://schemas.microsoft.com/office/drawing/2014/main" id="{D8AB67A8-28B5-4613-3EBE-630D8D512580}"/>
              </a:ext>
            </a:extLst>
          </p:cNvPr>
          <p:cNvSpPr txBox="1">
            <a:spLocks/>
          </p:cNvSpPr>
          <p:nvPr/>
        </p:nvSpPr>
        <p:spPr>
          <a:xfrm>
            <a:off x="5615212" y="3717473"/>
            <a:ext cx="3243398" cy="2687496"/>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pPr algn="ctr"/>
            <a:r>
              <a:rPr lang="en-US" sz="3200" dirty="0" err="1">
                <a:solidFill>
                  <a:schemeClr val="tx2"/>
                </a:solidFill>
              </a:rPr>
              <a:t>Preguntas</a:t>
            </a:r>
            <a:r>
              <a:rPr lang="en-US" sz="3200" dirty="0">
                <a:solidFill>
                  <a:schemeClr val="tx2"/>
                </a:solidFill>
              </a:rPr>
              <a:t> de </a:t>
            </a:r>
            <a:r>
              <a:rPr lang="en-US" sz="3200" dirty="0" err="1" smtClean="0">
                <a:solidFill>
                  <a:schemeClr val="tx2"/>
                </a:solidFill>
              </a:rPr>
              <a:t>reflexión</a:t>
            </a:r>
            <a:r>
              <a:rPr lang="en-US" sz="3200" dirty="0" smtClean="0">
                <a:solidFill>
                  <a:schemeClr val="tx2"/>
                </a:solidFill>
              </a:rPr>
              <a:t>:</a:t>
            </a:r>
            <a:endParaRPr lang="en-US" sz="3200" dirty="0">
              <a:solidFill>
                <a:schemeClr val="tx2"/>
              </a:solidFill>
            </a:endParaRPr>
          </a:p>
          <a:p>
            <a:r>
              <a:rPr lang="en-US" sz="2600" dirty="0">
                <a:solidFill>
                  <a:schemeClr val="tx2"/>
                </a:solidFill>
              </a:rPr>
              <a:t>La </a:t>
            </a:r>
            <a:r>
              <a:rPr lang="en-US" sz="2600" dirty="0" err="1">
                <a:solidFill>
                  <a:schemeClr val="tx2"/>
                </a:solidFill>
              </a:rPr>
              <a:t>atracción</a:t>
            </a:r>
            <a:r>
              <a:rPr lang="en-US" sz="2600" dirty="0">
                <a:solidFill>
                  <a:schemeClr val="tx2"/>
                </a:solidFill>
              </a:rPr>
              <a:t> </a:t>
            </a:r>
            <a:r>
              <a:rPr lang="en-US" sz="2600" dirty="0" err="1">
                <a:solidFill>
                  <a:schemeClr val="tx2"/>
                </a:solidFill>
              </a:rPr>
              <a:t>física</a:t>
            </a:r>
            <a:r>
              <a:rPr lang="en-US" sz="2600" dirty="0">
                <a:solidFill>
                  <a:schemeClr val="tx2"/>
                </a:solidFill>
              </a:rPr>
              <a:t> </a:t>
            </a:r>
            <a:r>
              <a:rPr lang="en-US" sz="2600" dirty="0" err="1">
                <a:solidFill>
                  <a:schemeClr val="tx2"/>
                </a:solidFill>
              </a:rPr>
              <a:t>puede</a:t>
            </a:r>
            <a:r>
              <a:rPr lang="en-US" sz="2600" dirty="0">
                <a:solidFill>
                  <a:schemeClr val="tx2"/>
                </a:solidFill>
              </a:rPr>
              <a:t> </a:t>
            </a:r>
            <a:r>
              <a:rPr lang="en-US" sz="2600" dirty="0" err="1">
                <a:solidFill>
                  <a:schemeClr val="tx2"/>
                </a:solidFill>
              </a:rPr>
              <a:t>enmascarar</a:t>
            </a:r>
            <a:r>
              <a:rPr lang="en-US" sz="2600" dirty="0">
                <a:solidFill>
                  <a:schemeClr val="tx2"/>
                </a:solidFill>
              </a:rPr>
              <a:t> </a:t>
            </a:r>
            <a:r>
              <a:rPr lang="en-US" sz="2600" dirty="0" err="1">
                <a:solidFill>
                  <a:schemeClr val="tx2"/>
                </a:solidFill>
              </a:rPr>
              <a:t>otras</a:t>
            </a:r>
            <a:r>
              <a:rPr lang="en-US" sz="2600" dirty="0">
                <a:solidFill>
                  <a:schemeClr val="tx2"/>
                </a:solidFill>
              </a:rPr>
              <a:t> </a:t>
            </a:r>
            <a:r>
              <a:rPr lang="en-US" sz="2600" dirty="0" err="1">
                <a:solidFill>
                  <a:schemeClr val="tx2"/>
                </a:solidFill>
              </a:rPr>
              <a:t>preocupaciones</a:t>
            </a:r>
            <a:r>
              <a:rPr lang="en-US" sz="2600" dirty="0">
                <a:solidFill>
                  <a:schemeClr val="tx2"/>
                </a:solidFill>
              </a:rPr>
              <a:t> </a:t>
            </a:r>
            <a:r>
              <a:rPr lang="en-US" sz="2600" dirty="0" err="1" smtClean="0">
                <a:solidFill>
                  <a:schemeClr val="tx2"/>
                </a:solidFill>
              </a:rPr>
              <a:t>importantes</a:t>
            </a:r>
            <a:r>
              <a:rPr lang="en-US" sz="2600" dirty="0" smtClean="0">
                <a:solidFill>
                  <a:schemeClr val="tx2"/>
                </a:solidFill>
              </a:rPr>
              <a:t>.</a:t>
            </a:r>
            <a:r>
              <a:rPr lang="en-US" sz="2600" dirty="0">
                <a:solidFill>
                  <a:schemeClr val="tx2"/>
                </a:solidFill>
              </a:rPr>
              <a:t>  </a:t>
            </a:r>
          </a:p>
          <a:p>
            <a:r>
              <a:rPr lang="en-US" sz="2600" dirty="0">
                <a:solidFill>
                  <a:schemeClr val="tx2"/>
                </a:solidFill>
              </a:rPr>
              <a:t>¿</a:t>
            </a:r>
            <a:r>
              <a:rPr lang="en-US" sz="2600" dirty="0" err="1">
                <a:solidFill>
                  <a:schemeClr val="tx2"/>
                </a:solidFill>
              </a:rPr>
              <a:t>Cómo</a:t>
            </a:r>
            <a:r>
              <a:rPr lang="en-US" sz="2600" dirty="0">
                <a:solidFill>
                  <a:schemeClr val="tx2"/>
                </a:solidFill>
              </a:rPr>
              <a:t> se </a:t>
            </a:r>
            <a:r>
              <a:rPr lang="en-US" sz="2600" dirty="0" err="1">
                <a:solidFill>
                  <a:schemeClr val="tx2"/>
                </a:solidFill>
              </a:rPr>
              <a:t>puede</a:t>
            </a:r>
            <a:r>
              <a:rPr lang="en-US" sz="2600" dirty="0">
                <a:solidFill>
                  <a:schemeClr val="tx2"/>
                </a:solidFill>
              </a:rPr>
              <a:t> </a:t>
            </a:r>
            <a:r>
              <a:rPr lang="en-US" sz="2600" dirty="0" err="1">
                <a:solidFill>
                  <a:schemeClr val="tx2"/>
                </a:solidFill>
              </a:rPr>
              <a:t>prevenir</a:t>
            </a:r>
            <a:r>
              <a:rPr lang="en-US" sz="2600" dirty="0">
                <a:solidFill>
                  <a:schemeClr val="tx2"/>
                </a:solidFill>
              </a:rPr>
              <a:t> </a:t>
            </a:r>
            <a:r>
              <a:rPr lang="en-US" sz="2600" dirty="0" err="1">
                <a:solidFill>
                  <a:schemeClr val="tx2"/>
                </a:solidFill>
              </a:rPr>
              <a:t>esto</a:t>
            </a:r>
            <a:r>
              <a:rPr lang="en-US" sz="2600" dirty="0">
                <a:solidFill>
                  <a:schemeClr val="tx2"/>
                </a:solidFill>
              </a:rPr>
              <a:t>? </a:t>
            </a:r>
            <a:br>
              <a:rPr lang="en-US" sz="2600" dirty="0">
                <a:solidFill>
                  <a:schemeClr val="tx2"/>
                </a:solidFill>
              </a:rPr>
            </a:br>
            <a:r>
              <a:rPr lang="en-US" sz="2600" dirty="0">
                <a:solidFill>
                  <a:schemeClr val="tx2"/>
                </a:solidFill>
              </a:rPr>
              <a:t>¿</a:t>
            </a:r>
            <a:r>
              <a:rPr lang="en-US" sz="2600" dirty="0" err="1">
                <a:solidFill>
                  <a:schemeClr val="tx2"/>
                </a:solidFill>
              </a:rPr>
              <a:t>Qué</a:t>
            </a:r>
            <a:r>
              <a:rPr lang="en-US" sz="2600" dirty="0">
                <a:solidFill>
                  <a:schemeClr val="tx2"/>
                </a:solidFill>
              </a:rPr>
              <a:t> </a:t>
            </a:r>
            <a:r>
              <a:rPr lang="en-US" sz="2600" dirty="0" err="1">
                <a:solidFill>
                  <a:schemeClr val="tx2"/>
                </a:solidFill>
              </a:rPr>
              <a:t>consejo</a:t>
            </a:r>
            <a:r>
              <a:rPr lang="en-US" sz="2600" dirty="0">
                <a:solidFill>
                  <a:schemeClr val="tx2"/>
                </a:solidFill>
              </a:rPr>
              <a:t> </a:t>
            </a:r>
            <a:r>
              <a:rPr lang="en-US" sz="2600" dirty="0" err="1">
                <a:solidFill>
                  <a:schemeClr val="tx2"/>
                </a:solidFill>
              </a:rPr>
              <a:t>darías</a:t>
            </a:r>
            <a:r>
              <a:rPr lang="en-US" sz="2600" dirty="0">
                <a:solidFill>
                  <a:schemeClr val="tx2"/>
                </a:solidFill>
              </a:rPr>
              <a:t> </a:t>
            </a:r>
            <a:r>
              <a:rPr lang="en-US" sz="2600" dirty="0" err="1">
                <a:solidFill>
                  <a:schemeClr val="tx2"/>
                </a:solidFill>
              </a:rPr>
              <a:t>en</a:t>
            </a:r>
            <a:r>
              <a:rPr lang="en-US" sz="2600" dirty="0">
                <a:solidFill>
                  <a:schemeClr val="tx2"/>
                </a:solidFill>
              </a:rPr>
              <a:t> base al </a:t>
            </a:r>
            <a:r>
              <a:rPr lang="en-US" sz="2600" dirty="0" err="1">
                <a:solidFill>
                  <a:schemeClr val="tx2"/>
                </a:solidFill>
              </a:rPr>
              <a:t>texto</a:t>
            </a:r>
            <a:r>
              <a:rPr lang="en-US" sz="2600" dirty="0">
                <a:solidFill>
                  <a:schemeClr val="tx2"/>
                </a:solidFill>
              </a:rPr>
              <a:t>?</a:t>
            </a:r>
            <a:endParaRPr lang="en-US" sz="4000" dirty="0">
              <a:solidFill>
                <a:schemeClr val="tx2"/>
              </a:solidFill>
            </a:endParaRPr>
          </a:p>
        </p:txBody>
      </p:sp>
    </p:spTree>
    <p:extLst>
      <p:ext uri="{BB962C8B-B14F-4D97-AF65-F5344CB8AC3E}">
        <p14:creationId xmlns:p14="http://schemas.microsoft.com/office/powerpoint/2010/main" val="145052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300942"/>
            <a:ext cx="3657600" cy="6245632"/>
          </a:xfrm>
        </p:spPr>
        <p:txBody>
          <a:bodyPr>
            <a:normAutofit fontScale="55000" lnSpcReduction="20000"/>
          </a:bodyPr>
          <a:lstStyle/>
          <a:p>
            <a:pPr marL="0" indent="0">
              <a:lnSpc>
                <a:spcPct val="120000"/>
              </a:lnSpc>
              <a:spcBef>
                <a:spcPts val="0"/>
              </a:spcBef>
              <a:buNone/>
            </a:pPr>
            <a:r>
              <a:rPr lang="en-US" i="1" dirty="0"/>
              <a:t>Her</a:t>
            </a:r>
          </a:p>
          <a:p>
            <a:pPr marL="0" indent="0">
              <a:lnSpc>
                <a:spcPct val="120000"/>
              </a:lnSpc>
              <a:spcBef>
                <a:spcPts val="0"/>
              </a:spcBef>
              <a:buNone/>
            </a:pPr>
            <a:r>
              <a:rPr lang="en-US" dirty="0"/>
              <a:t>Let him kiss me with the kisses of his mouth;</a:t>
            </a:r>
          </a:p>
          <a:p>
            <a:pPr marL="0" indent="0">
              <a:lnSpc>
                <a:spcPct val="120000"/>
              </a:lnSpc>
              <a:spcBef>
                <a:spcPts val="0"/>
              </a:spcBef>
              <a:buNone/>
            </a:pPr>
            <a:r>
              <a:rPr lang="en-US" dirty="0"/>
              <a:t>for your love is better than wine.</a:t>
            </a:r>
          </a:p>
          <a:p>
            <a:pPr marL="0" indent="0">
              <a:lnSpc>
                <a:spcPct val="120000"/>
              </a:lnSpc>
              <a:spcBef>
                <a:spcPts val="0"/>
              </a:spcBef>
              <a:buNone/>
            </a:pPr>
            <a:r>
              <a:rPr lang="en-US" dirty="0"/>
              <a:t>Your oils have a pleasing fragrance.</a:t>
            </a:r>
          </a:p>
          <a:p>
            <a:pPr marL="0" indent="0">
              <a:lnSpc>
                <a:spcPct val="120000"/>
              </a:lnSpc>
              <a:spcBef>
                <a:spcPts val="0"/>
              </a:spcBef>
              <a:buNone/>
            </a:pPr>
            <a:r>
              <a:rPr lang="en-US" dirty="0"/>
              <a:t>Your name is oil poured out,</a:t>
            </a:r>
          </a:p>
          <a:p>
            <a:pPr marL="0" indent="0">
              <a:lnSpc>
                <a:spcPct val="120000"/>
              </a:lnSpc>
              <a:spcBef>
                <a:spcPts val="0"/>
              </a:spcBef>
              <a:buNone/>
            </a:pPr>
            <a:r>
              <a:rPr lang="en-US" dirty="0"/>
              <a:t>therefore the virgins love you.</a:t>
            </a:r>
          </a:p>
          <a:p>
            <a:pPr marL="0" indent="0">
              <a:lnSpc>
                <a:spcPct val="120000"/>
              </a:lnSpc>
              <a:spcBef>
                <a:spcPts val="0"/>
              </a:spcBef>
              <a:buNone/>
            </a:pPr>
            <a:r>
              <a:rPr lang="en-US" dirty="0"/>
              <a:t>Take me away with you.</a:t>
            </a:r>
          </a:p>
          <a:p>
            <a:pPr marL="0" indent="0">
              <a:lnSpc>
                <a:spcPct val="120000"/>
              </a:lnSpc>
              <a:spcBef>
                <a:spcPts val="0"/>
              </a:spcBef>
              <a:buNone/>
            </a:pPr>
            <a:r>
              <a:rPr lang="en-US" dirty="0"/>
              <a:t>Let’s hurry.</a:t>
            </a:r>
          </a:p>
          <a:p>
            <a:pPr marL="0" indent="0">
              <a:lnSpc>
                <a:spcPct val="120000"/>
              </a:lnSpc>
              <a:spcBef>
                <a:spcPts val="0"/>
              </a:spcBef>
              <a:buNone/>
            </a:pPr>
            <a:r>
              <a:rPr lang="en-US" dirty="0"/>
              <a:t>The king has brought me into his rooms.</a:t>
            </a:r>
          </a:p>
          <a:p>
            <a:pPr marL="0" indent="0">
              <a:lnSpc>
                <a:spcPct val="120000"/>
              </a:lnSpc>
              <a:spcBef>
                <a:spcPts val="0"/>
              </a:spcBef>
              <a:buNone/>
            </a:pPr>
            <a:endParaRPr lang="en-US" dirty="0"/>
          </a:p>
          <a:p>
            <a:pPr marL="0" indent="0">
              <a:lnSpc>
                <a:spcPct val="120000"/>
              </a:lnSpc>
              <a:spcBef>
                <a:spcPts val="0"/>
              </a:spcBef>
              <a:buNone/>
            </a:pPr>
            <a:r>
              <a:rPr lang="en-US" i="1" dirty="0"/>
              <a:t>Friends</a:t>
            </a:r>
          </a:p>
          <a:p>
            <a:pPr marL="0" indent="0">
              <a:lnSpc>
                <a:spcPct val="120000"/>
              </a:lnSpc>
              <a:spcBef>
                <a:spcPts val="0"/>
              </a:spcBef>
              <a:buNone/>
            </a:pPr>
            <a:r>
              <a:rPr lang="en-US" dirty="0"/>
              <a:t>We will be glad and rejoice in you.</a:t>
            </a:r>
          </a:p>
          <a:p>
            <a:pPr marL="0" indent="0">
              <a:lnSpc>
                <a:spcPct val="120000"/>
              </a:lnSpc>
              <a:spcBef>
                <a:spcPts val="0"/>
              </a:spcBef>
              <a:buNone/>
            </a:pPr>
            <a:r>
              <a:rPr lang="en-US" dirty="0"/>
              <a:t>We will praise your love more than wine!</a:t>
            </a:r>
          </a:p>
          <a:p>
            <a:pPr marL="0" indent="0">
              <a:lnSpc>
                <a:spcPct val="120000"/>
              </a:lnSpc>
              <a:spcBef>
                <a:spcPts val="0"/>
              </a:spcBef>
              <a:buNone/>
            </a:pPr>
            <a:endParaRPr lang="en-US" dirty="0"/>
          </a:p>
          <a:p>
            <a:pPr marL="0" indent="0">
              <a:lnSpc>
                <a:spcPct val="120000"/>
              </a:lnSpc>
              <a:spcBef>
                <a:spcPts val="0"/>
              </a:spcBef>
              <a:buNone/>
            </a:pPr>
            <a:r>
              <a:rPr lang="en-US" i="1" dirty="0"/>
              <a:t>Her</a:t>
            </a:r>
          </a:p>
          <a:p>
            <a:pPr marL="0" indent="0">
              <a:lnSpc>
                <a:spcPct val="120000"/>
              </a:lnSpc>
              <a:spcBef>
                <a:spcPts val="0"/>
              </a:spcBef>
              <a:buNone/>
            </a:pPr>
            <a:r>
              <a:rPr lang="en-US" dirty="0">
                <a:highlight>
                  <a:srgbClr val="FFFF00"/>
                </a:highlight>
              </a:rPr>
              <a:t>They are right to love you.</a:t>
            </a:r>
          </a:p>
          <a:p>
            <a:pPr marL="0" indent="0">
              <a:lnSpc>
                <a:spcPct val="120000"/>
              </a:lnSpc>
              <a:spcBef>
                <a:spcPts val="0"/>
              </a:spcBef>
              <a:buNone/>
            </a:pPr>
            <a:r>
              <a:rPr lang="en-US" dirty="0">
                <a:highlight>
                  <a:srgbClr val="FFFF00"/>
                </a:highlight>
              </a:rPr>
              <a:t>I am dark, but lovely,</a:t>
            </a:r>
          </a:p>
          <a:p>
            <a:pPr marL="0" indent="0">
              <a:lnSpc>
                <a:spcPct val="120000"/>
              </a:lnSpc>
              <a:spcBef>
                <a:spcPts val="0"/>
              </a:spcBef>
              <a:buNone/>
            </a:pPr>
            <a:r>
              <a:rPr lang="en-US" dirty="0">
                <a:highlight>
                  <a:srgbClr val="FFFF00"/>
                </a:highlight>
              </a:rPr>
              <a:t>you daughters of Jerusalem,</a:t>
            </a:r>
          </a:p>
          <a:p>
            <a:pPr marL="0" indent="0">
              <a:lnSpc>
                <a:spcPct val="120000"/>
              </a:lnSpc>
              <a:spcBef>
                <a:spcPts val="0"/>
              </a:spcBef>
              <a:buNone/>
            </a:pPr>
            <a:r>
              <a:rPr lang="en-US" dirty="0">
                <a:highlight>
                  <a:srgbClr val="FFFF00"/>
                </a:highlight>
              </a:rPr>
              <a:t>like </a:t>
            </a:r>
            <a:r>
              <a:rPr lang="en-US" dirty="0" err="1">
                <a:highlight>
                  <a:srgbClr val="FFFF00"/>
                </a:highlight>
              </a:rPr>
              <a:t>Kedar’s</a:t>
            </a:r>
            <a:r>
              <a:rPr lang="en-US" dirty="0">
                <a:highlight>
                  <a:srgbClr val="FFFF00"/>
                </a:highlight>
              </a:rPr>
              <a:t> tents,</a:t>
            </a:r>
          </a:p>
          <a:p>
            <a:pPr marL="0" indent="0">
              <a:lnSpc>
                <a:spcPct val="120000"/>
              </a:lnSpc>
              <a:spcBef>
                <a:spcPts val="0"/>
              </a:spcBef>
              <a:buNone/>
            </a:pPr>
            <a:r>
              <a:rPr lang="en-US" dirty="0">
                <a:highlight>
                  <a:srgbClr val="FFFF00"/>
                </a:highlight>
              </a:rPr>
              <a:t>like Solomon’s curtains.</a:t>
            </a:r>
          </a:p>
          <a:p>
            <a:pPr marL="0" indent="0">
              <a:lnSpc>
                <a:spcPct val="120000"/>
              </a:lnSpc>
              <a:spcBef>
                <a:spcPts val="0"/>
              </a:spcBef>
              <a:buNone/>
            </a:pPr>
            <a:endParaRPr lang="en-US" dirty="0">
              <a:highlight>
                <a:srgbClr val="FFFF00"/>
              </a:highlight>
            </a:endParaRPr>
          </a:p>
          <a:p>
            <a:pPr marL="0" indent="0">
              <a:lnSpc>
                <a:spcPct val="120000"/>
              </a:lnSpc>
              <a:spcBef>
                <a:spcPts val="0"/>
              </a:spcBef>
              <a:buNone/>
            </a:pPr>
            <a:r>
              <a:rPr lang="en-US" dirty="0">
                <a:highlight>
                  <a:srgbClr val="FFFF00"/>
                </a:highlight>
              </a:rPr>
              <a:t>Don’t stare at me because I am dark,</a:t>
            </a:r>
          </a:p>
          <a:p>
            <a:pPr marL="0" indent="0">
              <a:lnSpc>
                <a:spcPct val="120000"/>
              </a:lnSpc>
              <a:spcBef>
                <a:spcPts val="0"/>
              </a:spcBef>
              <a:buNone/>
            </a:pPr>
            <a:r>
              <a:rPr lang="en-US" dirty="0">
                <a:highlight>
                  <a:srgbClr val="FFFF00"/>
                </a:highlight>
              </a:rPr>
              <a:t>because the sun has scorched me.</a:t>
            </a:r>
          </a:p>
          <a:p>
            <a:pPr marL="0" indent="0">
              <a:lnSpc>
                <a:spcPct val="120000"/>
              </a:lnSpc>
              <a:spcBef>
                <a:spcPts val="0"/>
              </a:spcBef>
              <a:buNone/>
            </a:pPr>
            <a:r>
              <a:rPr lang="en-US" dirty="0">
                <a:highlight>
                  <a:srgbClr val="FFFF00"/>
                </a:highlight>
              </a:rPr>
              <a:t>My mother’s sons were angry with me.</a:t>
            </a:r>
          </a:p>
          <a:p>
            <a:pPr marL="0" indent="0">
              <a:lnSpc>
                <a:spcPct val="120000"/>
              </a:lnSpc>
              <a:spcBef>
                <a:spcPts val="0"/>
              </a:spcBef>
              <a:buNone/>
            </a:pPr>
            <a:r>
              <a:rPr lang="en-US" dirty="0">
                <a:highlight>
                  <a:srgbClr val="FFFF00"/>
                </a:highlight>
              </a:rPr>
              <a:t>They made me keeper of the vineyards.</a:t>
            </a:r>
          </a:p>
          <a:p>
            <a:pPr marL="0" indent="0">
              <a:lnSpc>
                <a:spcPct val="120000"/>
              </a:lnSpc>
              <a:spcBef>
                <a:spcPts val="0"/>
              </a:spcBef>
              <a:buNone/>
            </a:pPr>
            <a:r>
              <a:rPr lang="en-US" dirty="0">
                <a:highlight>
                  <a:srgbClr val="FFFF00"/>
                </a:highlight>
              </a:rPr>
              <a:t>I haven’t kept my own vineyard</a:t>
            </a:r>
            <a:r>
              <a:rPr lang="en-US" dirty="0"/>
              <a:t>.</a:t>
            </a:r>
          </a:p>
          <a:p>
            <a:pPr marL="0" indent="0">
              <a:lnSpc>
                <a:spcPct val="120000"/>
              </a:lnSpc>
              <a:spcBef>
                <a:spcPts val="0"/>
              </a:spcBef>
              <a:buNone/>
            </a:pPr>
            <a:r>
              <a:rPr lang="en-US" dirty="0"/>
              <a:t>Tell me, you whom my soul loves,</a:t>
            </a:r>
          </a:p>
          <a:p>
            <a:pPr marL="0" indent="0">
              <a:lnSpc>
                <a:spcPct val="120000"/>
              </a:lnSpc>
              <a:spcBef>
                <a:spcPts val="0"/>
              </a:spcBef>
              <a:buNone/>
            </a:pPr>
            <a:r>
              <a:rPr lang="en-US" dirty="0"/>
              <a:t>where you graze your flock,</a:t>
            </a:r>
          </a:p>
          <a:p>
            <a:pPr marL="0" indent="0">
              <a:lnSpc>
                <a:spcPct val="120000"/>
              </a:lnSpc>
              <a:spcBef>
                <a:spcPts val="0"/>
              </a:spcBef>
              <a:buNone/>
            </a:pPr>
            <a:r>
              <a:rPr lang="en-US" dirty="0"/>
              <a:t>where you rest them at noon;</a:t>
            </a:r>
          </a:p>
          <a:p>
            <a:pPr marL="0" indent="0">
              <a:lnSpc>
                <a:spcPct val="120000"/>
              </a:lnSpc>
              <a:spcBef>
                <a:spcPts val="0"/>
              </a:spcBef>
              <a:buNone/>
            </a:pPr>
            <a:r>
              <a:rPr lang="en-US" dirty="0"/>
              <a:t>for why should I be as one who is veiled</a:t>
            </a:r>
          </a:p>
          <a:p>
            <a:pPr marL="0" indent="0">
              <a:lnSpc>
                <a:spcPct val="120000"/>
              </a:lnSpc>
              <a:spcBef>
                <a:spcPts val="0"/>
              </a:spcBef>
              <a:buNone/>
            </a:pPr>
            <a:r>
              <a:rPr lang="en-US" dirty="0"/>
              <a:t>beside the flocks of your companions?</a:t>
            </a:r>
          </a:p>
          <a:p>
            <a:pPr marL="0" indent="0">
              <a:lnSpc>
                <a:spcPct val="120000"/>
              </a:lnSpc>
              <a:spcBef>
                <a:spcPts val="0"/>
              </a:spcBef>
              <a:buNone/>
            </a:pPr>
            <a:endParaRPr lang="en-US" i="1" dirty="0"/>
          </a:p>
          <a:p>
            <a:pPr marL="0" indent="0">
              <a:lnSpc>
                <a:spcPct val="120000"/>
              </a:lnSpc>
              <a:spcBef>
                <a:spcPts val="0"/>
              </a:spcBef>
              <a:buNone/>
            </a:pPr>
            <a:r>
              <a:rPr lang="en-US" i="1" dirty="0"/>
              <a:t>Him</a:t>
            </a:r>
          </a:p>
          <a:p>
            <a:pPr marL="0" indent="0">
              <a:lnSpc>
                <a:spcPct val="120000"/>
              </a:lnSpc>
              <a:spcBef>
                <a:spcPts val="0"/>
              </a:spcBef>
              <a:buNone/>
            </a:pPr>
            <a:r>
              <a:rPr lang="en-US" dirty="0"/>
              <a:t>If you don’t know, most beautiful among women,</a:t>
            </a:r>
          </a:p>
          <a:p>
            <a:pPr marL="0" indent="0">
              <a:lnSpc>
                <a:spcPct val="120000"/>
              </a:lnSpc>
              <a:spcBef>
                <a:spcPts val="0"/>
              </a:spcBef>
              <a:buNone/>
            </a:pPr>
            <a:r>
              <a:rPr lang="en-US" dirty="0"/>
              <a:t>follow the tracks of the sheep.</a:t>
            </a:r>
          </a:p>
          <a:p>
            <a:pPr marL="0" indent="0">
              <a:lnSpc>
                <a:spcPct val="120000"/>
              </a:lnSpc>
              <a:spcBef>
                <a:spcPts val="0"/>
              </a:spcBef>
              <a:buNone/>
            </a:pPr>
            <a:r>
              <a:rPr lang="en-US" dirty="0"/>
              <a:t>Graze your young goats beside the shepherds’ tents</a:t>
            </a:r>
          </a:p>
          <a:p>
            <a:pPr marL="0" indent="0">
              <a:lnSpc>
                <a:spcPct val="120000"/>
              </a:lnSpc>
              <a:spcBef>
                <a:spcPts val="0"/>
              </a:spcBef>
              <a:buNone/>
            </a:pPr>
            <a:endParaRPr lang="en-US" dirty="0"/>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572000" y="306184"/>
            <a:ext cx="4152015" cy="6245632"/>
          </a:xfrm>
        </p:spPr>
        <p:txBody>
          <a:bodyPr>
            <a:normAutofit fontScale="55000" lnSpcReduction="20000"/>
          </a:bodyPr>
          <a:lstStyle/>
          <a:p>
            <a:pPr marL="0" indent="0">
              <a:lnSpc>
                <a:spcPct val="120000"/>
              </a:lnSpc>
              <a:spcBef>
                <a:spcPts val="0"/>
              </a:spcBef>
              <a:buNone/>
            </a:pPr>
            <a:r>
              <a:rPr lang="en-US" i="1" dirty="0"/>
              <a:t>Ella</a:t>
            </a:r>
          </a:p>
          <a:p>
            <a:pPr marL="0" indent="0">
              <a:lnSpc>
                <a:spcPct val="120000"/>
              </a:lnSpc>
              <a:spcBef>
                <a:spcPts val="0"/>
              </a:spcBef>
              <a:buNone/>
            </a:pPr>
            <a:r>
              <a:rPr lang="en-US" dirty="0"/>
              <a:t>¡Que me </a:t>
            </a:r>
            <a:r>
              <a:rPr lang="en-US" dirty="0" err="1"/>
              <a:t>bese</a:t>
            </a:r>
            <a:r>
              <a:rPr lang="en-US" dirty="0"/>
              <a:t> con </a:t>
            </a:r>
            <a:r>
              <a:rPr lang="en-US" dirty="0" err="1"/>
              <a:t>los</a:t>
            </a:r>
            <a:r>
              <a:rPr lang="en-US" dirty="0"/>
              <a:t> </a:t>
            </a:r>
            <a:r>
              <a:rPr lang="en-US" dirty="0" err="1"/>
              <a:t>besos</a:t>
            </a:r>
            <a:r>
              <a:rPr lang="en-US" dirty="0"/>
              <a:t> de </a:t>
            </a:r>
            <a:r>
              <a:rPr lang="en-US" dirty="0" err="1"/>
              <a:t>su</a:t>
            </a:r>
            <a:r>
              <a:rPr lang="en-US" dirty="0"/>
              <a:t> boca!</a:t>
            </a:r>
            <a:br>
              <a:rPr lang="en-US" dirty="0"/>
            </a:br>
            <a:r>
              <a:rPr lang="en-US" dirty="0" err="1"/>
              <a:t>Porque</a:t>
            </a:r>
            <a:r>
              <a:rPr lang="en-US" dirty="0"/>
              <a:t> </a:t>
            </a:r>
            <a:r>
              <a:rPr lang="en-US" dirty="0" err="1"/>
              <a:t>mejores</a:t>
            </a:r>
            <a:r>
              <a:rPr lang="en-US" dirty="0"/>
              <a:t> son </a:t>
            </a:r>
            <a:r>
              <a:rPr lang="en-US" dirty="0" err="1"/>
              <a:t>tus</a:t>
            </a:r>
            <a:r>
              <a:rPr lang="en-US" dirty="0"/>
              <a:t> </a:t>
            </a:r>
            <a:r>
              <a:rPr lang="en-US" dirty="0" err="1"/>
              <a:t>amores</a:t>
            </a:r>
            <a:r>
              <a:rPr lang="en-US" dirty="0"/>
              <a:t> que </a:t>
            </a:r>
            <a:r>
              <a:rPr lang="en-US" dirty="0" err="1"/>
              <a:t>el</a:t>
            </a:r>
            <a:r>
              <a:rPr lang="en-US" dirty="0"/>
              <a:t> vino.</a:t>
            </a:r>
            <a:br>
              <a:rPr lang="en-US" dirty="0"/>
            </a:br>
            <a:r>
              <a:rPr lang="en-US" dirty="0"/>
              <a:t>Tus </a:t>
            </a:r>
            <a:r>
              <a:rPr lang="en-US" dirty="0" err="1"/>
              <a:t>ungüentos</a:t>
            </a:r>
            <a:r>
              <a:rPr lang="en-US" dirty="0"/>
              <a:t> </a:t>
            </a:r>
            <a:r>
              <a:rPr lang="en-US" dirty="0" err="1"/>
              <a:t>tienen</a:t>
            </a:r>
            <a:r>
              <a:rPr lang="en-US" dirty="0"/>
              <a:t> </a:t>
            </a:r>
            <a:r>
              <a:rPr lang="en-US" dirty="0" err="1"/>
              <a:t>olor</a:t>
            </a:r>
            <a:r>
              <a:rPr lang="en-US" dirty="0"/>
              <a:t> </a:t>
            </a:r>
            <a:r>
              <a:rPr lang="en-US" dirty="0" err="1"/>
              <a:t>agradable</a:t>
            </a:r>
            <a:r>
              <a:rPr lang="en-US" dirty="0"/>
              <a:t>,</a:t>
            </a:r>
            <a:br>
              <a:rPr lang="en-US" dirty="0"/>
            </a:br>
            <a:r>
              <a:rPr lang="en-US" dirty="0"/>
              <a:t>Tu </a:t>
            </a:r>
            <a:r>
              <a:rPr lang="en-US" dirty="0" err="1"/>
              <a:t>nombre</a:t>
            </a:r>
            <a:r>
              <a:rPr lang="en-US" dirty="0"/>
              <a:t> es </a:t>
            </a:r>
            <a:r>
              <a:rPr lang="en-US" i="1" dirty="0" err="1"/>
              <a:t>como</a:t>
            </a:r>
            <a:r>
              <a:rPr lang="en-US" dirty="0"/>
              <a:t> </a:t>
            </a:r>
            <a:r>
              <a:rPr lang="en-US" dirty="0" err="1"/>
              <a:t>ungüento</a:t>
            </a:r>
            <a:r>
              <a:rPr lang="en-US" dirty="0"/>
              <a:t> </a:t>
            </a:r>
            <a:r>
              <a:rPr lang="en-US" dirty="0" err="1"/>
              <a:t>purificado</a:t>
            </a:r>
            <a:r>
              <a:rPr lang="en-US" dirty="0"/>
              <a:t>;</a:t>
            </a:r>
            <a:br>
              <a:rPr lang="en-US" dirty="0"/>
            </a:br>
            <a:r>
              <a:rPr lang="en-US" dirty="0"/>
              <a:t>Por </a:t>
            </a:r>
            <a:r>
              <a:rPr lang="en-US" dirty="0" err="1"/>
              <a:t>eso</a:t>
            </a:r>
            <a:r>
              <a:rPr lang="en-US" dirty="0"/>
              <a:t> </a:t>
            </a:r>
            <a:r>
              <a:rPr lang="en-US" dirty="0" err="1"/>
              <a:t>te</a:t>
            </a:r>
            <a:r>
              <a:rPr lang="en-US" dirty="0"/>
              <a:t> </a:t>
            </a:r>
            <a:r>
              <a:rPr lang="en-US" dirty="0" err="1"/>
              <a:t>aman</a:t>
            </a:r>
            <a:r>
              <a:rPr lang="en-US" dirty="0"/>
              <a:t> las doncellas.</a:t>
            </a:r>
            <a:br>
              <a:rPr lang="en-US" dirty="0"/>
            </a:br>
            <a:r>
              <a:rPr lang="en-US" dirty="0" err="1"/>
              <a:t>Llévame</a:t>
            </a:r>
            <a:r>
              <a:rPr lang="en-US" dirty="0"/>
              <a:t> </a:t>
            </a:r>
            <a:r>
              <a:rPr lang="en-US" dirty="0" err="1"/>
              <a:t>en</a:t>
            </a:r>
            <a:r>
              <a:rPr lang="en-US" dirty="0"/>
              <a:t> pos de </a:t>
            </a:r>
            <a:r>
              <a:rPr lang="en-US" dirty="0" err="1"/>
              <a:t>ti</a:t>
            </a:r>
            <a:r>
              <a:rPr lang="en-US" dirty="0"/>
              <a:t> </a:t>
            </a:r>
            <a:r>
              <a:rPr lang="en-US" i="1" dirty="0"/>
              <a:t>y</a:t>
            </a:r>
            <a:r>
              <a:rPr lang="en-US" dirty="0"/>
              <a:t> </a:t>
            </a:r>
            <a:r>
              <a:rPr lang="en-US" dirty="0" err="1"/>
              <a:t>corramos</a:t>
            </a:r>
            <a:r>
              <a:rPr lang="en-US" dirty="0"/>
              <a:t> </a:t>
            </a:r>
            <a:r>
              <a:rPr lang="en-US" i="1" dirty="0" err="1"/>
              <a:t>juntos</a:t>
            </a:r>
            <a:r>
              <a:rPr lang="en-US" dirty="0"/>
              <a:t>.</a:t>
            </a:r>
            <a:br>
              <a:rPr lang="en-US" dirty="0"/>
            </a:br>
            <a:r>
              <a:rPr lang="en-US" dirty="0"/>
              <a:t>El </a:t>
            </a:r>
            <a:r>
              <a:rPr lang="en-US" dirty="0" err="1"/>
              <a:t>rey</a:t>
            </a:r>
            <a:r>
              <a:rPr lang="en-US" dirty="0"/>
              <a:t> me ha </a:t>
            </a:r>
            <a:r>
              <a:rPr lang="en-US" dirty="0" err="1"/>
              <a:t>llevado</a:t>
            </a:r>
            <a:r>
              <a:rPr lang="en-US" dirty="0"/>
              <a:t> a sus </a:t>
            </a:r>
            <a:r>
              <a:rPr lang="en-US" dirty="0" err="1"/>
              <a:t>cámaras</a:t>
            </a:r>
            <a:r>
              <a:rPr lang="en-US" dirty="0"/>
              <a:t>.</a:t>
            </a:r>
          </a:p>
          <a:p>
            <a:pPr marL="0" indent="0">
              <a:lnSpc>
                <a:spcPct val="120000"/>
              </a:lnSpc>
              <a:spcBef>
                <a:spcPts val="0"/>
              </a:spcBef>
              <a:buNone/>
            </a:pPr>
            <a:endParaRPr lang="en-US" dirty="0"/>
          </a:p>
          <a:p>
            <a:pPr marL="0" indent="0">
              <a:lnSpc>
                <a:spcPct val="120000"/>
              </a:lnSpc>
              <a:spcBef>
                <a:spcPts val="0"/>
              </a:spcBef>
              <a:buNone/>
            </a:pPr>
            <a:r>
              <a:rPr lang="en-US" i="1" dirty="0"/>
              <a:t>Los Amigos</a:t>
            </a:r>
          </a:p>
          <a:p>
            <a:pPr marL="0" indent="0">
              <a:lnSpc>
                <a:spcPct val="120000"/>
              </a:lnSpc>
              <a:spcBef>
                <a:spcPts val="0"/>
              </a:spcBef>
              <a:buNone/>
            </a:pPr>
            <a:r>
              <a:rPr lang="en-US" dirty="0"/>
              <a:t>Nos </a:t>
            </a:r>
            <a:r>
              <a:rPr lang="en-US" dirty="0" err="1"/>
              <a:t>regocijaremos</a:t>
            </a:r>
            <a:r>
              <a:rPr lang="en-US" dirty="0"/>
              <a:t> y </a:t>
            </a:r>
            <a:r>
              <a:rPr lang="en-US" dirty="0" err="1"/>
              <a:t>nos</a:t>
            </a:r>
            <a:r>
              <a:rPr lang="en-US" dirty="0"/>
              <a:t> </a:t>
            </a:r>
            <a:r>
              <a:rPr lang="en-US" dirty="0" err="1"/>
              <a:t>alegraremos</a:t>
            </a:r>
            <a:r>
              <a:rPr lang="en-US" dirty="0"/>
              <a:t> </a:t>
            </a:r>
            <a:r>
              <a:rPr lang="en-US" dirty="0" err="1"/>
              <a:t>en</a:t>
            </a:r>
            <a:r>
              <a:rPr lang="en-US" dirty="0"/>
              <a:t> </a:t>
            </a:r>
            <a:r>
              <a:rPr lang="en-US" dirty="0" err="1"/>
              <a:t>ti</a:t>
            </a:r>
            <a:r>
              <a:rPr lang="en-US" dirty="0"/>
              <a:t>,</a:t>
            </a:r>
            <a:br>
              <a:rPr lang="en-US" dirty="0"/>
            </a:br>
            <a:r>
              <a:rPr lang="en-US" dirty="0" err="1"/>
              <a:t>Exaltaremos</a:t>
            </a:r>
            <a:r>
              <a:rPr lang="en-US" dirty="0"/>
              <a:t> </a:t>
            </a:r>
            <a:r>
              <a:rPr lang="en-US" dirty="0" err="1"/>
              <a:t>tu</a:t>
            </a:r>
            <a:r>
              <a:rPr lang="en-US" dirty="0"/>
              <a:t> amor </a:t>
            </a:r>
            <a:r>
              <a:rPr lang="en-US" dirty="0" err="1"/>
              <a:t>más</a:t>
            </a:r>
            <a:r>
              <a:rPr lang="en-US" dirty="0"/>
              <a:t> que </a:t>
            </a:r>
            <a:r>
              <a:rPr lang="en-US" dirty="0" err="1"/>
              <a:t>el</a:t>
            </a:r>
            <a:r>
              <a:rPr lang="en-US" dirty="0"/>
              <a:t> vino.</a:t>
            </a:r>
            <a:br>
              <a:rPr lang="en-US" dirty="0"/>
            </a:br>
            <a:endParaRPr lang="en-US" dirty="0"/>
          </a:p>
          <a:p>
            <a:pPr marL="0" indent="0">
              <a:lnSpc>
                <a:spcPct val="120000"/>
              </a:lnSpc>
              <a:spcBef>
                <a:spcPts val="0"/>
              </a:spcBef>
              <a:buNone/>
            </a:pPr>
            <a:r>
              <a:rPr lang="en-US" i="1" dirty="0"/>
              <a:t>Ella</a:t>
            </a:r>
          </a:p>
          <a:p>
            <a:pPr marL="0" indent="0">
              <a:lnSpc>
                <a:spcPct val="120000"/>
              </a:lnSpc>
              <a:spcBef>
                <a:spcPts val="0"/>
              </a:spcBef>
              <a:buNone/>
            </a:pPr>
            <a:r>
              <a:rPr lang="en-US" dirty="0">
                <a:highlight>
                  <a:srgbClr val="FFFF00"/>
                </a:highlight>
              </a:rPr>
              <a:t>Con </a:t>
            </a:r>
            <a:r>
              <a:rPr lang="en-US" dirty="0" err="1">
                <a:highlight>
                  <a:srgbClr val="FFFF00"/>
                </a:highlight>
              </a:rPr>
              <a:t>razón</a:t>
            </a:r>
            <a:r>
              <a:rPr lang="en-US" dirty="0">
                <a:highlight>
                  <a:srgbClr val="FFFF00"/>
                </a:highlight>
              </a:rPr>
              <a:t> </a:t>
            </a:r>
            <a:r>
              <a:rPr lang="en-US" dirty="0" err="1">
                <a:highlight>
                  <a:srgbClr val="FFFF00"/>
                </a:highlight>
              </a:rPr>
              <a:t>te</a:t>
            </a:r>
            <a:r>
              <a:rPr lang="en-US" dirty="0">
                <a:highlight>
                  <a:srgbClr val="FFFF00"/>
                </a:highlight>
              </a:rPr>
              <a:t> </a:t>
            </a:r>
            <a:r>
              <a:rPr lang="en-US" dirty="0" err="1">
                <a:highlight>
                  <a:srgbClr val="FFFF00"/>
                </a:highlight>
              </a:rPr>
              <a:t>aman</a:t>
            </a:r>
            <a:r>
              <a:rPr lang="en-US" dirty="0">
                <a:highlight>
                  <a:srgbClr val="FFFF00"/>
                </a:highlight>
              </a:rPr>
              <a:t>.</a:t>
            </a:r>
            <a:endParaRPr lang="en-US" i="1" dirty="0">
              <a:highlight>
                <a:srgbClr val="FFFF00"/>
              </a:highlight>
            </a:endParaRPr>
          </a:p>
          <a:p>
            <a:pPr marL="0" indent="0">
              <a:lnSpc>
                <a:spcPct val="120000"/>
              </a:lnSpc>
              <a:spcBef>
                <a:spcPts val="0"/>
              </a:spcBef>
              <a:buNone/>
            </a:pPr>
            <a:r>
              <a:rPr lang="en-US" dirty="0">
                <a:highlight>
                  <a:srgbClr val="FFFF00"/>
                </a:highlight>
              </a:rPr>
              <a:t>Soy </a:t>
            </a:r>
            <a:r>
              <a:rPr lang="en-US" dirty="0" err="1">
                <a:highlight>
                  <a:srgbClr val="FFFF00"/>
                </a:highlight>
              </a:rPr>
              <a:t>morena</a:t>
            </a:r>
            <a:r>
              <a:rPr lang="en-US" dirty="0">
                <a:highlight>
                  <a:srgbClr val="FFFF00"/>
                </a:highlight>
              </a:rPr>
              <a:t> </a:t>
            </a:r>
            <a:r>
              <a:rPr lang="en-US" dirty="0" err="1">
                <a:highlight>
                  <a:srgbClr val="FFFF00"/>
                </a:highlight>
              </a:rPr>
              <a:t>pero</a:t>
            </a:r>
            <a:r>
              <a:rPr lang="en-US" dirty="0">
                <a:highlight>
                  <a:srgbClr val="FFFF00"/>
                </a:highlight>
              </a:rPr>
              <a:t> </a:t>
            </a:r>
            <a:r>
              <a:rPr lang="en-US" dirty="0" err="1">
                <a:highlight>
                  <a:srgbClr val="FFFF00"/>
                </a:highlight>
              </a:rPr>
              <a:t>preciosa</a:t>
            </a:r>
            <a:r>
              <a:rPr lang="en-US" dirty="0">
                <a:highlight>
                  <a:srgbClr val="FFFF00"/>
                </a:highlight>
              </a:rPr>
              <a:t>,</a:t>
            </a:r>
            <a:br>
              <a:rPr lang="en-US" dirty="0">
                <a:highlight>
                  <a:srgbClr val="FFFF00"/>
                </a:highlight>
              </a:rPr>
            </a:br>
            <a:r>
              <a:rPr lang="en-US" dirty="0">
                <a:highlight>
                  <a:srgbClr val="FFFF00"/>
                </a:highlight>
              </a:rPr>
              <a:t>Oh </a:t>
            </a:r>
            <a:r>
              <a:rPr lang="en-US" dirty="0" err="1">
                <a:highlight>
                  <a:srgbClr val="FFFF00"/>
                </a:highlight>
              </a:rPr>
              <a:t>hijas</a:t>
            </a:r>
            <a:r>
              <a:rPr lang="en-US" dirty="0">
                <a:highlight>
                  <a:srgbClr val="FFFF00"/>
                </a:highlight>
              </a:rPr>
              <a:t> de </a:t>
            </a:r>
            <a:r>
              <a:rPr lang="en-US" dirty="0" err="1">
                <a:highlight>
                  <a:srgbClr val="FFFF00"/>
                </a:highlight>
              </a:rPr>
              <a:t>Jerusalén</a:t>
            </a:r>
            <a:r>
              <a:rPr lang="en-US" dirty="0">
                <a:highlight>
                  <a:srgbClr val="FFFF00"/>
                </a:highlight>
              </a:rPr>
              <a:t>,</a:t>
            </a:r>
            <a:br>
              <a:rPr lang="en-US" dirty="0">
                <a:highlight>
                  <a:srgbClr val="FFFF00"/>
                </a:highlight>
              </a:rPr>
            </a:br>
            <a:r>
              <a:rPr lang="en-US" dirty="0">
                <a:highlight>
                  <a:srgbClr val="FFFF00"/>
                </a:highlight>
              </a:rPr>
              <a:t>Como las tiendas de Cedar,</a:t>
            </a:r>
            <a:br>
              <a:rPr lang="en-US" dirty="0">
                <a:highlight>
                  <a:srgbClr val="FFFF00"/>
                </a:highlight>
              </a:rPr>
            </a:br>
            <a:r>
              <a:rPr lang="en-US" dirty="0">
                <a:highlight>
                  <a:srgbClr val="FFFF00"/>
                </a:highlight>
              </a:rPr>
              <a:t>Como las </a:t>
            </a:r>
            <a:r>
              <a:rPr lang="en-US" dirty="0" err="1">
                <a:highlight>
                  <a:srgbClr val="FFFF00"/>
                </a:highlight>
              </a:rPr>
              <a:t>cortinas</a:t>
            </a:r>
            <a:r>
              <a:rPr lang="en-US" dirty="0">
                <a:highlight>
                  <a:srgbClr val="FFFF00"/>
                </a:highlight>
              </a:rPr>
              <a:t> de </a:t>
            </a:r>
            <a:r>
              <a:rPr lang="en-US" dirty="0" err="1">
                <a:highlight>
                  <a:srgbClr val="FFFF00"/>
                </a:highlight>
              </a:rPr>
              <a:t>Salomón</a:t>
            </a:r>
            <a:r>
              <a:rPr lang="en-US" dirty="0">
                <a:highlight>
                  <a:srgbClr val="FFFF00"/>
                </a:highlight>
              </a:rPr>
              <a:t>..</a:t>
            </a:r>
          </a:p>
          <a:p>
            <a:pPr marL="0" indent="0">
              <a:lnSpc>
                <a:spcPct val="120000"/>
              </a:lnSpc>
              <a:spcBef>
                <a:spcPts val="0"/>
              </a:spcBef>
              <a:buNone/>
            </a:pPr>
            <a:endParaRPr lang="en-US" dirty="0">
              <a:highlight>
                <a:srgbClr val="FFFF00"/>
              </a:highlight>
            </a:endParaRPr>
          </a:p>
          <a:p>
            <a:pPr marL="0" indent="0">
              <a:lnSpc>
                <a:spcPct val="120000"/>
              </a:lnSpc>
              <a:spcBef>
                <a:spcPts val="0"/>
              </a:spcBef>
              <a:buNone/>
            </a:pPr>
            <a:r>
              <a:rPr lang="en-US" dirty="0">
                <a:highlight>
                  <a:srgbClr val="FFFF00"/>
                </a:highlight>
              </a:rPr>
              <a:t>No se </a:t>
            </a:r>
            <a:r>
              <a:rPr lang="en-US" dirty="0" err="1">
                <a:highlight>
                  <a:srgbClr val="FFFF00"/>
                </a:highlight>
              </a:rPr>
              <a:t>fijen</a:t>
            </a:r>
            <a:r>
              <a:rPr lang="en-US" dirty="0">
                <a:highlight>
                  <a:srgbClr val="FFFF00"/>
                </a:highlight>
              </a:rPr>
              <a:t> </a:t>
            </a:r>
            <a:r>
              <a:rPr lang="en-US" dirty="0" err="1">
                <a:highlight>
                  <a:srgbClr val="FFFF00"/>
                </a:highlight>
              </a:rPr>
              <a:t>en</a:t>
            </a:r>
            <a:r>
              <a:rPr lang="en-US" dirty="0">
                <a:highlight>
                  <a:srgbClr val="FFFF00"/>
                </a:highlight>
              </a:rPr>
              <a:t> que soy </a:t>
            </a:r>
            <a:r>
              <a:rPr lang="en-US" dirty="0" err="1">
                <a:highlight>
                  <a:srgbClr val="FFFF00"/>
                </a:highlight>
              </a:rPr>
              <a:t>morena</a:t>
            </a:r>
            <a:r>
              <a:rPr lang="en-US" dirty="0">
                <a:highlight>
                  <a:srgbClr val="FFFF00"/>
                </a:highlight>
              </a:rPr>
              <a:t>,</a:t>
            </a:r>
            <a:br>
              <a:rPr lang="en-US" dirty="0">
                <a:highlight>
                  <a:srgbClr val="FFFF00"/>
                </a:highlight>
              </a:rPr>
            </a:br>
            <a:r>
              <a:rPr lang="en-US" dirty="0" err="1">
                <a:highlight>
                  <a:srgbClr val="FFFF00"/>
                </a:highlight>
              </a:rPr>
              <a:t>Porque</a:t>
            </a:r>
            <a:r>
              <a:rPr lang="en-US" dirty="0">
                <a:highlight>
                  <a:srgbClr val="FFFF00"/>
                </a:highlight>
              </a:rPr>
              <a:t> </a:t>
            </a:r>
            <a:r>
              <a:rPr lang="en-US" dirty="0" err="1">
                <a:highlight>
                  <a:srgbClr val="FFFF00"/>
                </a:highlight>
              </a:rPr>
              <a:t>el</a:t>
            </a:r>
            <a:r>
              <a:rPr lang="en-US" dirty="0">
                <a:highlight>
                  <a:srgbClr val="FFFF00"/>
                </a:highlight>
              </a:rPr>
              <a:t> sol me ha </a:t>
            </a:r>
            <a:r>
              <a:rPr lang="en-US" dirty="0" err="1">
                <a:highlight>
                  <a:srgbClr val="FFFF00"/>
                </a:highlight>
              </a:rPr>
              <a:t>quemado</a:t>
            </a:r>
            <a:r>
              <a:rPr lang="en-US" dirty="0">
                <a:highlight>
                  <a:srgbClr val="FFFF00"/>
                </a:highlight>
              </a:rPr>
              <a:t>.</a:t>
            </a:r>
            <a:br>
              <a:rPr lang="en-US" dirty="0">
                <a:highlight>
                  <a:srgbClr val="FFFF00"/>
                </a:highlight>
              </a:rPr>
            </a:br>
            <a:r>
              <a:rPr lang="en-US" dirty="0">
                <a:highlight>
                  <a:srgbClr val="FFFF00"/>
                </a:highlight>
              </a:rPr>
              <a:t>Los </a:t>
            </a:r>
            <a:r>
              <a:rPr lang="en-US" dirty="0" err="1">
                <a:highlight>
                  <a:srgbClr val="FFFF00"/>
                </a:highlight>
              </a:rPr>
              <a:t>hijos</a:t>
            </a:r>
            <a:r>
              <a:rPr lang="en-US" dirty="0">
                <a:highlight>
                  <a:srgbClr val="FFFF00"/>
                </a:highlight>
              </a:rPr>
              <a:t> de mi </a:t>
            </a:r>
            <a:r>
              <a:rPr lang="en-US" dirty="0" err="1">
                <a:highlight>
                  <a:srgbClr val="FFFF00"/>
                </a:highlight>
              </a:rPr>
              <a:t>madre</a:t>
            </a:r>
            <a:r>
              <a:rPr lang="en-US" dirty="0">
                <a:highlight>
                  <a:srgbClr val="FFFF00"/>
                </a:highlight>
              </a:rPr>
              <a:t> se </a:t>
            </a:r>
            <a:r>
              <a:rPr lang="en-US" dirty="0" err="1">
                <a:highlight>
                  <a:srgbClr val="FFFF00"/>
                </a:highlight>
              </a:rPr>
              <a:t>enojaron</a:t>
            </a:r>
            <a:r>
              <a:rPr lang="en-US" dirty="0">
                <a:highlight>
                  <a:srgbClr val="FFFF00"/>
                </a:highlight>
              </a:rPr>
              <a:t> </a:t>
            </a:r>
            <a:r>
              <a:rPr lang="en-US" dirty="0" err="1">
                <a:highlight>
                  <a:srgbClr val="FFFF00"/>
                </a:highlight>
              </a:rPr>
              <a:t>conmigo</a:t>
            </a:r>
            <a:r>
              <a:rPr lang="en-US" dirty="0">
                <a:highlight>
                  <a:srgbClr val="FFFF00"/>
                </a:highlight>
              </a:rPr>
              <a:t>;</a:t>
            </a:r>
            <a:br>
              <a:rPr lang="en-US" dirty="0">
                <a:highlight>
                  <a:srgbClr val="FFFF00"/>
                </a:highlight>
              </a:rPr>
            </a:br>
            <a:r>
              <a:rPr lang="en-US" dirty="0">
                <a:highlight>
                  <a:srgbClr val="FFFF00"/>
                </a:highlight>
              </a:rPr>
              <a:t>Me </a:t>
            </a:r>
            <a:r>
              <a:rPr lang="en-US" dirty="0" err="1">
                <a:highlight>
                  <a:srgbClr val="FFFF00"/>
                </a:highlight>
              </a:rPr>
              <a:t>pusieron</a:t>
            </a:r>
            <a:r>
              <a:rPr lang="en-US" dirty="0">
                <a:highlight>
                  <a:srgbClr val="FFFF00"/>
                </a:highlight>
              </a:rPr>
              <a:t> a </a:t>
            </a:r>
            <a:r>
              <a:rPr lang="en-US" dirty="0" err="1">
                <a:highlight>
                  <a:srgbClr val="FFFF00"/>
                </a:highlight>
              </a:rPr>
              <a:t>guardar</a:t>
            </a:r>
            <a:r>
              <a:rPr lang="en-US" dirty="0">
                <a:highlight>
                  <a:srgbClr val="FFFF00"/>
                </a:highlight>
              </a:rPr>
              <a:t> las </a:t>
            </a:r>
            <a:r>
              <a:rPr lang="en-US" dirty="0" err="1">
                <a:highlight>
                  <a:srgbClr val="FFFF00"/>
                </a:highlight>
              </a:rPr>
              <a:t>viñas</a:t>
            </a:r>
            <a:r>
              <a:rPr lang="en-US" dirty="0">
                <a:highlight>
                  <a:srgbClr val="FFFF00"/>
                </a:highlight>
              </a:rPr>
              <a:t>,</a:t>
            </a:r>
            <a:br>
              <a:rPr lang="en-US" dirty="0">
                <a:highlight>
                  <a:srgbClr val="FFFF00"/>
                </a:highlight>
              </a:rPr>
            </a:br>
            <a:r>
              <a:rPr lang="en-US" i="1" dirty="0">
                <a:highlight>
                  <a:srgbClr val="FFFF00"/>
                </a:highlight>
              </a:rPr>
              <a:t>Pero</a:t>
            </a:r>
            <a:r>
              <a:rPr lang="en-US" dirty="0">
                <a:highlight>
                  <a:srgbClr val="FFFF00"/>
                </a:highlight>
              </a:rPr>
              <a:t> mi </a:t>
            </a:r>
            <a:r>
              <a:rPr lang="en-US" dirty="0" err="1">
                <a:highlight>
                  <a:srgbClr val="FFFF00"/>
                </a:highlight>
              </a:rPr>
              <a:t>propia</a:t>
            </a:r>
            <a:r>
              <a:rPr lang="en-US" dirty="0">
                <a:highlight>
                  <a:srgbClr val="FFFF00"/>
                </a:highlight>
              </a:rPr>
              <a:t> </a:t>
            </a:r>
            <a:r>
              <a:rPr lang="en-US" dirty="0" err="1">
                <a:highlight>
                  <a:srgbClr val="FFFF00"/>
                </a:highlight>
              </a:rPr>
              <a:t>viña</a:t>
            </a:r>
            <a:r>
              <a:rPr lang="en-US" dirty="0">
                <a:highlight>
                  <a:srgbClr val="FFFF00"/>
                </a:highlight>
              </a:rPr>
              <a:t> no </a:t>
            </a:r>
            <a:r>
              <a:rPr lang="en-US" dirty="0" err="1">
                <a:highlight>
                  <a:srgbClr val="FFFF00"/>
                </a:highlight>
              </a:rPr>
              <a:t>guardé</a:t>
            </a:r>
            <a:r>
              <a:rPr lang="en-US" dirty="0">
                <a:highlight>
                  <a:srgbClr val="FFFF00"/>
                </a:highlight>
              </a:rPr>
              <a:t>.</a:t>
            </a:r>
            <a:br>
              <a:rPr lang="en-US" dirty="0">
                <a:highlight>
                  <a:srgbClr val="FFFF00"/>
                </a:highlight>
              </a:rPr>
            </a:br>
            <a:r>
              <a:rPr lang="en-US" dirty="0"/>
              <a:t>Dime, </a:t>
            </a:r>
            <a:r>
              <a:rPr lang="en-US" dirty="0" err="1"/>
              <a:t>amado</a:t>
            </a:r>
            <a:r>
              <a:rPr lang="en-US" dirty="0"/>
              <a:t> de mi alma:</a:t>
            </a:r>
            <a:br>
              <a:rPr lang="en-US" dirty="0"/>
            </a:br>
            <a:r>
              <a:rPr lang="en-US" dirty="0"/>
              <a:t>¿</a:t>
            </a:r>
            <a:r>
              <a:rPr lang="en-US" dirty="0" err="1"/>
              <a:t>Dónde</a:t>
            </a:r>
            <a:r>
              <a:rPr lang="en-US" dirty="0"/>
              <a:t> </a:t>
            </a:r>
            <a:r>
              <a:rPr lang="en-US" dirty="0" err="1"/>
              <a:t>apacientas</a:t>
            </a:r>
            <a:r>
              <a:rPr lang="en-US" dirty="0"/>
              <a:t> </a:t>
            </a:r>
            <a:r>
              <a:rPr lang="en-US" i="1" dirty="0" err="1"/>
              <a:t>tu</a:t>
            </a:r>
            <a:r>
              <a:rPr lang="en-US" i="1" dirty="0"/>
              <a:t> </a:t>
            </a:r>
            <a:r>
              <a:rPr lang="en-US" i="1" dirty="0" err="1"/>
              <a:t>rebaño</a:t>
            </a:r>
            <a:r>
              <a:rPr lang="en-US" dirty="0"/>
              <a:t>?</a:t>
            </a:r>
            <a:br>
              <a:rPr lang="en-US" dirty="0"/>
            </a:br>
            <a:r>
              <a:rPr lang="en-US" dirty="0"/>
              <a:t>¿</a:t>
            </a:r>
            <a:r>
              <a:rPr lang="en-US" dirty="0" err="1"/>
              <a:t>Dónde</a:t>
            </a:r>
            <a:r>
              <a:rPr lang="en-US" dirty="0"/>
              <a:t> </a:t>
            </a:r>
            <a:r>
              <a:rPr lang="en-US" i="1" dirty="0"/>
              <a:t>lo</a:t>
            </a:r>
            <a:r>
              <a:rPr lang="en-US" dirty="0"/>
              <a:t> </a:t>
            </a:r>
            <a:r>
              <a:rPr lang="en-US" dirty="0" err="1"/>
              <a:t>haces</a:t>
            </a:r>
            <a:r>
              <a:rPr lang="en-US" dirty="0"/>
              <a:t> </a:t>
            </a:r>
            <a:r>
              <a:rPr lang="en-US" dirty="0" err="1"/>
              <a:t>descansar</a:t>
            </a:r>
            <a:r>
              <a:rPr lang="en-US" dirty="0"/>
              <a:t> al </a:t>
            </a:r>
            <a:r>
              <a:rPr lang="en-US" dirty="0" err="1"/>
              <a:t>mediodía</a:t>
            </a:r>
            <a:r>
              <a:rPr lang="en-US" dirty="0"/>
              <a:t>?</a:t>
            </a:r>
            <a:br>
              <a:rPr lang="en-US" dirty="0"/>
            </a:br>
            <a:r>
              <a:rPr lang="en-US" dirty="0"/>
              <a:t>¿Por </a:t>
            </a:r>
            <a:r>
              <a:rPr lang="en-US" dirty="0" err="1"/>
              <a:t>qué</a:t>
            </a:r>
            <a:r>
              <a:rPr lang="en-US" dirty="0"/>
              <a:t> he de ser </a:t>
            </a:r>
            <a:r>
              <a:rPr lang="en-US" dirty="0" err="1"/>
              <a:t>yo</a:t>
            </a:r>
            <a:r>
              <a:rPr lang="en-US" dirty="0"/>
              <a:t> </a:t>
            </a:r>
            <a:r>
              <a:rPr lang="en-US" dirty="0" err="1"/>
              <a:t>como</a:t>
            </a:r>
            <a:r>
              <a:rPr lang="en-US" dirty="0"/>
              <a:t> </a:t>
            </a:r>
            <a:r>
              <a:rPr lang="en-US" dirty="0" err="1"/>
              <a:t>una</a:t>
            </a:r>
            <a:r>
              <a:rPr lang="en-US" dirty="0"/>
              <a:t> que se </a:t>
            </a:r>
            <a:r>
              <a:rPr lang="en-US" dirty="0" err="1"/>
              <a:t>cubre</a:t>
            </a:r>
            <a:r>
              <a:rPr lang="en-US" dirty="0"/>
              <a:t> con velo</a:t>
            </a:r>
            <a:br>
              <a:rPr lang="en-US" dirty="0"/>
            </a:br>
            <a:r>
              <a:rPr lang="en-US" dirty="0"/>
              <a:t>Junto a </a:t>
            </a:r>
            <a:r>
              <a:rPr lang="en-US" dirty="0" err="1"/>
              <a:t>los</a:t>
            </a:r>
            <a:r>
              <a:rPr lang="en-US" dirty="0"/>
              <a:t> </a:t>
            </a:r>
            <a:r>
              <a:rPr lang="en-US" dirty="0" err="1"/>
              <a:t>rebaños</a:t>
            </a:r>
            <a:r>
              <a:rPr lang="en-US" dirty="0"/>
              <a:t> de </a:t>
            </a:r>
            <a:r>
              <a:rPr lang="en-US" dirty="0" err="1"/>
              <a:t>tus</a:t>
            </a:r>
            <a:r>
              <a:rPr lang="en-US" dirty="0"/>
              <a:t> </a:t>
            </a:r>
            <a:r>
              <a:rPr lang="en-US" dirty="0" err="1"/>
              <a:t>compañeros</a:t>
            </a:r>
            <a:r>
              <a:rPr lang="en-US" dirty="0"/>
              <a:t>?</a:t>
            </a:r>
          </a:p>
          <a:p>
            <a:pPr marL="0" indent="0">
              <a:lnSpc>
                <a:spcPct val="120000"/>
              </a:lnSpc>
              <a:spcBef>
                <a:spcPts val="0"/>
              </a:spcBef>
              <a:buNone/>
            </a:pPr>
            <a:endParaRPr lang="en-US" i="1" dirty="0"/>
          </a:p>
          <a:p>
            <a:pPr marL="0" indent="0">
              <a:lnSpc>
                <a:spcPct val="120000"/>
              </a:lnSpc>
              <a:spcBef>
                <a:spcPts val="0"/>
              </a:spcBef>
              <a:buNone/>
            </a:pPr>
            <a:r>
              <a:rPr lang="en-US" i="1" dirty="0" err="1"/>
              <a:t>Él</a:t>
            </a:r>
            <a:endParaRPr lang="en-US" i="1" dirty="0"/>
          </a:p>
          <a:p>
            <a:pPr marL="0" indent="0">
              <a:lnSpc>
                <a:spcPct val="120000"/>
              </a:lnSpc>
              <a:spcBef>
                <a:spcPts val="0"/>
              </a:spcBef>
              <a:buNone/>
            </a:pPr>
            <a:r>
              <a:rPr lang="en-US" dirty="0"/>
              <a:t>«Si </a:t>
            </a:r>
            <a:r>
              <a:rPr lang="en-US" dirty="0" err="1"/>
              <a:t>tú</a:t>
            </a:r>
            <a:r>
              <a:rPr lang="en-US" dirty="0"/>
              <a:t> no lo sabes, ¡Oh la </a:t>
            </a:r>
            <a:r>
              <a:rPr lang="en-US" dirty="0" err="1"/>
              <a:t>más</a:t>
            </a:r>
            <a:r>
              <a:rPr lang="en-US" dirty="0"/>
              <a:t> hermosa de las </a:t>
            </a:r>
            <a:r>
              <a:rPr lang="en-US" dirty="0" err="1"/>
              <a:t>mujeres</a:t>
            </a:r>
            <a:r>
              <a:rPr lang="en-US" dirty="0"/>
              <a:t>!,</a:t>
            </a:r>
            <a:br>
              <a:rPr lang="en-US" dirty="0"/>
            </a:br>
            <a:r>
              <a:rPr lang="en-US" dirty="0"/>
              <a:t>Sal </a:t>
            </a:r>
            <a:r>
              <a:rPr lang="en-US" dirty="0" err="1"/>
              <a:t>tras</a:t>
            </a:r>
            <a:r>
              <a:rPr lang="en-US" dirty="0"/>
              <a:t> las </a:t>
            </a:r>
            <a:r>
              <a:rPr lang="en-US" dirty="0" err="1"/>
              <a:t>huellas</a:t>
            </a:r>
            <a:r>
              <a:rPr lang="en-US" dirty="0"/>
              <a:t> del </a:t>
            </a:r>
            <a:r>
              <a:rPr lang="en-US" dirty="0" err="1"/>
              <a:t>rebaño</a:t>
            </a:r>
            <a:r>
              <a:rPr lang="en-US" dirty="0"/>
              <a:t>,</a:t>
            </a:r>
            <a:br>
              <a:rPr lang="en-US" dirty="0"/>
            </a:br>
            <a:r>
              <a:rPr lang="en-US" dirty="0"/>
              <a:t>Y </a:t>
            </a:r>
            <a:r>
              <a:rPr lang="en-US" dirty="0" err="1"/>
              <a:t>apacienta</a:t>
            </a:r>
            <a:r>
              <a:rPr lang="en-US" dirty="0"/>
              <a:t> </a:t>
            </a:r>
            <a:r>
              <a:rPr lang="en-US" dirty="0" err="1"/>
              <a:t>tus</a:t>
            </a:r>
            <a:r>
              <a:rPr lang="en-US" dirty="0"/>
              <a:t> </a:t>
            </a:r>
            <a:r>
              <a:rPr lang="en-US" dirty="0" err="1"/>
              <a:t>cabritas</a:t>
            </a:r>
            <a:r>
              <a:rPr lang="en-US" dirty="0"/>
              <a:t> Junto a las cabañas de </a:t>
            </a:r>
            <a:r>
              <a:rPr lang="en-US" dirty="0" err="1"/>
              <a:t>los</a:t>
            </a:r>
            <a:r>
              <a:rPr lang="en-US" dirty="0"/>
              <a:t> </a:t>
            </a:r>
            <a:r>
              <a:rPr lang="en-US" dirty="0" err="1"/>
              <a:t>pastores</a:t>
            </a:r>
            <a:endParaRPr lang="en-US" dirty="0"/>
          </a:p>
        </p:txBody>
      </p:sp>
    </p:spTree>
    <p:extLst>
      <p:ext uri="{BB962C8B-B14F-4D97-AF65-F5344CB8AC3E}">
        <p14:creationId xmlns:p14="http://schemas.microsoft.com/office/powerpoint/2010/main" val="229231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EC0B4E-1CCE-4A6C-B6FE-D79744FDCA1D}"/>
              </a:ext>
            </a:extLst>
          </p:cNvPr>
          <p:cNvSpPr>
            <a:spLocks noGrp="1"/>
          </p:cNvSpPr>
          <p:nvPr>
            <p:ph type="title"/>
          </p:nvPr>
        </p:nvSpPr>
        <p:spPr>
          <a:xfrm>
            <a:off x="1625345" y="1260021"/>
            <a:ext cx="7171413" cy="834998"/>
          </a:xfrm>
        </p:spPr>
        <p:txBody>
          <a:bodyPr>
            <a:noAutofit/>
          </a:bodyPr>
          <a:lstStyle/>
          <a:p>
            <a:r>
              <a:rPr lang="en-US" sz="4400" dirty="0"/>
              <a:t>How should we think about </a:t>
            </a:r>
            <a:r>
              <a:rPr lang="en-US" sz="4400" dirty="0" err="1"/>
              <a:t>SocieTY’S</a:t>
            </a:r>
            <a:r>
              <a:rPr lang="en-US" sz="4400" dirty="0"/>
              <a:t> standards of Beauty?</a:t>
            </a:r>
          </a:p>
        </p:txBody>
      </p:sp>
      <p:sp>
        <p:nvSpPr>
          <p:cNvPr id="3" name="Text Placeholder 2">
            <a:extLst>
              <a:ext uri="{FF2B5EF4-FFF2-40B4-BE49-F238E27FC236}">
                <a16:creationId xmlns="" xmlns:a16="http://schemas.microsoft.com/office/drawing/2014/main" id="{3CAF1008-92FF-4DB5-9687-84B7C1B64447}"/>
              </a:ext>
            </a:extLst>
          </p:cNvPr>
          <p:cNvSpPr>
            <a:spLocks noGrp="1"/>
          </p:cNvSpPr>
          <p:nvPr>
            <p:ph type="body" idx="1"/>
          </p:nvPr>
        </p:nvSpPr>
        <p:spPr/>
        <p:txBody>
          <a:bodyPr/>
          <a:lstStyle/>
          <a:p>
            <a:endParaRPr lang="en-US"/>
          </a:p>
        </p:txBody>
      </p:sp>
      <p:sp>
        <p:nvSpPr>
          <p:cNvPr id="4" name="Title 1">
            <a:extLst>
              <a:ext uri="{FF2B5EF4-FFF2-40B4-BE49-F238E27FC236}">
                <a16:creationId xmlns="" xmlns:a16="http://schemas.microsoft.com/office/drawing/2014/main" id="{CDDB236B-05A4-9CD9-5384-E8D715D104B6}"/>
              </a:ext>
            </a:extLst>
          </p:cNvPr>
          <p:cNvSpPr txBox="1">
            <a:spLocks/>
          </p:cNvSpPr>
          <p:nvPr/>
        </p:nvSpPr>
        <p:spPr>
          <a:xfrm>
            <a:off x="1625345" y="3738931"/>
            <a:ext cx="7171413" cy="834998"/>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64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400" dirty="0"/>
              <a:t>¿</a:t>
            </a:r>
            <a:r>
              <a:rPr lang="en-US" sz="4400" dirty="0" err="1"/>
              <a:t>Cómo</a:t>
            </a:r>
            <a:r>
              <a:rPr lang="en-US" sz="4400" dirty="0"/>
              <a:t> </a:t>
            </a:r>
            <a:r>
              <a:rPr lang="en-US" sz="4400" dirty="0" err="1"/>
              <a:t>debemos</a:t>
            </a:r>
            <a:r>
              <a:rPr lang="en-US" sz="4400" dirty="0"/>
              <a:t> </a:t>
            </a:r>
            <a:r>
              <a:rPr lang="en-US" sz="4400" dirty="0" err="1"/>
              <a:t>pensar</a:t>
            </a:r>
            <a:r>
              <a:rPr lang="en-US" sz="4400" dirty="0"/>
              <a:t> </a:t>
            </a:r>
            <a:r>
              <a:rPr lang="en-US" sz="4400" dirty="0" err="1"/>
              <a:t>acerca</a:t>
            </a:r>
            <a:r>
              <a:rPr lang="en-US" sz="4400" dirty="0"/>
              <a:t> de </a:t>
            </a:r>
            <a:r>
              <a:rPr lang="en-US" sz="4400" dirty="0" err="1"/>
              <a:t>los</a:t>
            </a:r>
            <a:r>
              <a:rPr lang="en-US" sz="4400" dirty="0"/>
              <a:t> </a:t>
            </a:r>
            <a:r>
              <a:rPr lang="en-US" sz="4400" dirty="0" err="1"/>
              <a:t>estándares</a:t>
            </a:r>
            <a:r>
              <a:rPr lang="en-US" sz="4400" dirty="0"/>
              <a:t> de </a:t>
            </a:r>
            <a:r>
              <a:rPr lang="en-US" sz="4400" dirty="0" err="1"/>
              <a:t>belleza</a:t>
            </a:r>
            <a:r>
              <a:rPr lang="en-US" sz="4400" dirty="0"/>
              <a:t> de la </a:t>
            </a:r>
            <a:r>
              <a:rPr lang="en-US" sz="4400" dirty="0" err="1"/>
              <a:t>sociedad</a:t>
            </a:r>
            <a:r>
              <a:rPr lang="en-US" sz="4400" dirty="0"/>
              <a:t>?</a:t>
            </a:r>
          </a:p>
        </p:txBody>
      </p:sp>
    </p:spTree>
    <p:extLst>
      <p:ext uri="{BB962C8B-B14F-4D97-AF65-F5344CB8AC3E}">
        <p14:creationId xmlns:p14="http://schemas.microsoft.com/office/powerpoint/2010/main" val="98116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33BAEE-716D-4717-9C35-755AE823A4DB}"/>
              </a:ext>
            </a:extLst>
          </p:cNvPr>
          <p:cNvSpPr>
            <a:spLocks noGrp="1"/>
          </p:cNvSpPr>
          <p:nvPr>
            <p:ph type="title"/>
          </p:nvPr>
        </p:nvSpPr>
        <p:spPr>
          <a:xfrm>
            <a:off x="685800" y="206338"/>
            <a:ext cx="7772400" cy="482776"/>
          </a:xfrm>
        </p:spPr>
        <p:txBody>
          <a:bodyPr>
            <a:normAutofit fontScale="90000"/>
          </a:bodyPr>
          <a:lstStyle/>
          <a:p>
            <a:pPr algn="ctr"/>
            <a:r>
              <a:rPr lang="en-US" dirty="0" err="1"/>
              <a:t>Informes</a:t>
            </a:r>
            <a:r>
              <a:rPr lang="en-US" dirty="0"/>
              <a:t> / Reports</a:t>
            </a:r>
          </a:p>
        </p:txBody>
      </p:sp>
      <p:graphicFrame>
        <p:nvGraphicFramePr>
          <p:cNvPr id="4" name="Table 4">
            <a:extLst>
              <a:ext uri="{FF2B5EF4-FFF2-40B4-BE49-F238E27FC236}">
                <a16:creationId xmlns="" xmlns:a16="http://schemas.microsoft.com/office/drawing/2014/main" id="{C809D8B1-EDE0-4DFE-BD45-A61FE6D0F0ED}"/>
              </a:ext>
            </a:extLst>
          </p:cNvPr>
          <p:cNvGraphicFramePr>
            <a:graphicFrameLocks noGrp="1"/>
          </p:cNvGraphicFramePr>
          <p:nvPr>
            <p:ph idx="1"/>
            <p:extLst/>
          </p:nvPr>
        </p:nvGraphicFramePr>
        <p:xfrm>
          <a:off x="583095" y="808382"/>
          <a:ext cx="7991062" cy="5809752"/>
        </p:xfrm>
        <a:graphic>
          <a:graphicData uri="http://schemas.openxmlformats.org/drawingml/2006/table">
            <a:tbl>
              <a:tblPr>
                <a:tableStyleId>{0505E3EF-67EA-436B-97B2-0124C06EBD24}</a:tableStyleId>
              </a:tblPr>
              <a:tblGrid>
                <a:gridCol w="3995531">
                  <a:extLst>
                    <a:ext uri="{9D8B030D-6E8A-4147-A177-3AD203B41FA5}">
                      <a16:colId xmlns="" xmlns:a16="http://schemas.microsoft.com/office/drawing/2014/main" val="30396514"/>
                    </a:ext>
                  </a:extLst>
                </a:gridCol>
                <a:gridCol w="3995531">
                  <a:extLst>
                    <a:ext uri="{9D8B030D-6E8A-4147-A177-3AD203B41FA5}">
                      <a16:colId xmlns="" xmlns:a16="http://schemas.microsoft.com/office/drawing/2014/main" val="3593492277"/>
                    </a:ext>
                  </a:extLst>
                </a:gridCol>
              </a:tblGrid>
              <a:tr h="531412">
                <a:tc>
                  <a:txBody>
                    <a:bodyPr/>
                    <a:lstStyle/>
                    <a:p>
                      <a:r>
                        <a:rPr lang="en-US" sz="1600" dirty="0" err="1"/>
                        <a:t>En</a:t>
                      </a:r>
                      <a:r>
                        <a:rPr lang="en-US" sz="1600" dirty="0"/>
                        <a:t> Gadi / </a:t>
                      </a:r>
                      <a:r>
                        <a:rPr lang="en-US" sz="1600" dirty="0" err="1"/>
                        <a:t>En</a:t>
                      </a:r>
                      <a:r>
                        <a:rPr lang="en-US" sz="1600" dirty="0"/>
                        <a:t> Gedi. </a:t>
                      </a:r>
                    </a:p>
                    <a:p>
                      <a:r>
                        <a:rPr lang="en-US" sz="1000" dirty="0"/>
                        <a:t>1:14</a:t>
                      </a:r>
                    </a:p>
                  </a:txBody>
                  <a:tcPr/>
                </a:tc>
                <a:tc>
                  <a:txBody>
                    <a:bodyPr/>
                    <a:lstStyle/>
                    <a:p>
                      <a:r>
                        <a:rPr lang="en-US" sz="1600" dirty="0" err="1"/>
                        <a:t>Sarón</a:t>
                      </a:r>
                      <a:r>
                        <a:rPr lang="en-US" sz="1600" dirty="0"/>
                        <a:t>, Sharon.  </a:t>
                      </a:r>
                      <a:r>
                        <a:rPr lang="en-US" sz="1600" dirty="0">
                          <a:solidFill>
                            <a:srgbClr val="FF0000"/>
                          </a:solidFill>
                        </a:rPr>
                        <a:t>Nataly</a:t>
                      </a:r>
                      <a:endParaRPr lang="en-US" sz="1600" dirty="0"/>
                    </a:p>
                    <a:p>
                      <a:r>
                        <a:rPr lang="en-US" sz="1000" dirty="0"/>
                        <a:t>2:1</a:t>
                      </a:r>
                    </a:p>
                  </a:txBody>
                  <a:tcPr/>
                </a:tc>
                <a:extLst>
                  <a:ext uri="{0D108BD9-81ED-4DB2-BD59-A6C34878D82A}">
                    <a16:rowId xmlns="" xmlns:a16="http://schemas.microsoft.com/office/drawing/2014/main" val="3226088368"/>
                  </a:ext>
                </a:extLst>
              </a:tr>
              <a:tr h="531412">
                <a:tc>
                  <a:txBody>
                    <a:bodyPr/>
                    <a:lstStyle/>
                    <a:p>
                      <a:r>
                        <a:rPr lang="en-US" sz="1600" dirty="0" err="1"/>
                        <a:t>Líbano</a:t>
                      </a:r>
                      <a:r>
                        <a:rPr lang="en-US" sz="1600" dirty="0"/>
                        <a:t> / Lebanon.  </a:t>
                      </a:r>
                      <a:r>
                        <a:rPr lang="en-US" sz="1600" dirty="0" err="1" smtClean="0">
                          <a:solidFill>
                            <a:srgbClr val="FF0000"/>
                          </a:solidFill>
                        </a:rPr>
                        <a:t>Mynor</a:t>
                      </a:r>
                      <a:endParaRPr lang="en-US" sz="1600" dirty="0"/>
                    </a:p>
                    <a:p>
                      <a:r>
                        <a:rPr lang="en-US" sz="1000" dirty="0"/>
                        <a:t>4:8</a:t>
                      </a:r>
                    </a:p>
                  </a:txBody>
                  <a:tcPr/>
                </a:tc>
                <a:tc>
                  <a:txBody>
                    <a:bodyPr/>
                    <a:lstStyle/>
                    <a:p>
                      <a:r>
                        <a:rPr lang="en-US" sz="1600" dirty="0" err="1"/>
                        <a:t>Amaná</a:t>
                      </a:r>
                      <a:r>
                        <a:rPr lang="en-US" sz="1600" dirty="0"/>
                        <a:t>, </a:t>
                      </a:r>
                      <a:r>
                        <a:rPr lang="en-US" sz="1600" dirty="0" err="1"/>
                        <a:t>Senir</a:t>
                      </a:r>
                      <a:r>
                        <a:rPr lang="en-US" sz="1600" dirty="0"/>
                        <a:t>, </a:t>
                      </a:r>
                      <a:r>
                        <a:rPr lang="en-US" sz="1600" dirty="0" err="1"/>
                        <a:t>Hermón</a:t>
                      </a:r>
                      <a:r>
                        <a:rPr lang="en-US" sz="1600" dirty="0"/>
                        <a:t> / Amana, </a:t>
                      </a:r>
                      <a:r>
                        <a:rPr lang="en-US" sz="1600" dirty="0" err="1"/>
                        <a:t>Senir</a:t>
                      </a:r>
                      <a:r>
                        <a:rPr lang="en-US" sz="1600" dirty="0"/>
                        <a:t>, Hermon</a:t>
                      </a:r>
                    </a:p>
                    <a:p>
                      <a:r>
                        <a:rPr lang="en-US" sz="1000" dirty="0"/>
                        <a:t>4:8</a:t>
                      </a:r>
                    </a:p>
                  </a:txBody>
                  <a:tcPr/>
                </a:tc>
                <a:extLst>
                  <a:ext uri="{0D108BD9-81ED-4DB2-BD59-A6C34878D82A}">
                    <a16:rowId xmlns="" xmlns:a16="http://schemas.microsoft.com/office/drawing/2014/main" val="79619855"/>
                  </a:ext>
                </a:extLst>
              </a:tr>
              <a:tr h="531412">
                <a:tc>
                  <a:txBody>
                    <a:bodyPr/>
                    <a:lstStyle/>
                    <a:p>
                      <a:r>
                        <a:rPr lang="en-US" sz="1600" dirty="0"/>
                        <a:t>Carmelo / Carmel.  </a:t>
                      </a:r>
                      <a:r>
                        <a:rPr lang="en-US" sz="1600" dirty="0">
                          <a:solidFill>
                            <a:srgbClr val="FF0000"/>
                          </a:solidFill>
                        </a:rPr>
                        <a:t>Alvaro</a:t>
                      </a:r>
                      <a:endParaRPr lang="en-US" sz="1600" dirty="0"/>
                    </a:p>
                    <a:p>
                      <a:r>
                        <a:rPr lang="en-US" sz="1000" dirty="0"/>
                        <a:t>7:5</a:t>
                      </a:r>
                    </a:p>
                  </a:txBody>
                  <a:tcPr/>
                </a:tc>
                <a:tc>
                  <a:txBody>
                    <a:bodyPr/>
                    <a:lstStyle/>
                    <a:p>
                      <a:r>
                        <a:rPr lang="en-US" sz="1600" dirty="0" err="1"/>
                        <a:t>Galaad</a:t>
                      </a:r>
                      <a:r>
                        <a:rPr lang="en-US" sz="1600" dirty="0"/>
                        <a:t> / Gilead</a:t>
                      </a:r>
                    </a:p>
                    <a:p>
                      <a:r>
                        <a:rPr lang="en-US" sz="1000" dirty="0"/>
                        <a:t>4:1</a:t>
                      </a:r>
                    </a:p>
                  </a:txBody>
                  <a:tcPr/>
                </a:tc>
                <a:extLst>
                  <a:ext uri="{0D108BD9-81ED-4DB2-BD59-A6C34878D82A}">
                    <a16:rowId xmlns="" xmlns:a16="http://schemas.microsoft.com/office/drawing/2014/main" val="714023934"/>
                  </a:ext>
                </a:extLst>
              </a:tr>
              <a:tr h="531412">
                <a:tc>
                  <a:txBody>
                    <a:bodyPr/>
                    <a:lstStyle/>
                    <a:p>
                      <a:r>
                        <a:rPr lang="en-US" sz="1600" dirty="0" err="1"/>
                        <a:t>Tirsa</a:t>
                      </a:r>
                      <a:r>
                        <a:rPr lang="en-US" sz="1600" dirty="0"/>
                        <a:t> / Tirzah</a:t>
                      </a:r>
                    </a:p>
                    <a:p>
                      <a:r>
                        <a:rPr lang="en-US" sz="1000" dirty="0"/>
                        <a:t>6:4</a:t>
                      </a:r>
                    </a:p>
                  </a:txBody>
                  <a:tcPr/>
                </a:tc>
                <a:tc>
                  <a:txBody>
                    <a:bodyPr/>
                    <a:lstStyle/>
                    <a:p>
                      <a:r>
                        <a:rPr lang="en-US" sz="1600" dirty="0" err="1"/>
                        <a:t>Hesbón</a:t>
                      </a:r>
                      <a:r>
                        <a:rPr lang="en-US" sz="1600" dirty="0"/>
                        <a:t> / </a:t>
                      </a:r>
                      <a:r>
                        <a:rPr lang="en-US" sz="1600" dirty="0" err="1"/>
                        <a:t>Heshbon</a:t>
                      </a:r>
                      <a:endParaRPr lang="en-US" sz="1600" dirty="0"/>
                    </a:p>
                    <a:p>
                      <a:r>
                        <a:rPr lang="en-US" sz="1000" dirty="0"/>
                        <a:t>7:4</a:t>
                      </a:r>
                    </a:p>
                  </a:txBody>
                  <a:tcPr/>
                </a:tc>
                <a:extLst>
                  <a:ext uri="{0D108BD9-81ED-4DB2-BD59-A6C34878D82A}">
                    <a16:rowId xmlns="" xmlns:a16="http://schemas.microsoft.com/office/drawing/2014/main" val="1418423671"/>
                  </a:ext>
                </a:extLst>
              </a:tr>
              <a:tr h="531412">
                <a:tc>
                  <a:txBody>
                    <a:bodyPr/>
                    <a:lstStyle/>
                    <a:p>
                      <a:r>
                        <a:rPr lang="en-US" sz="1600" dirty="0"/>
                        <a:t>Baal </a:t>
                      </a:r>
                      <a:r>
                        <a:rPr lang="en-US" sz="1600" dirty="0" err="1"/>
                        <a:t>Hamón</a:t>
                      </a:r>
                      <a:r>
                        <a:rPr lang="en-US" sz="1600" dirty="0"/>
                        <a:t> / Baal Hamon</a:t>
                      </a:r>
                    </a:p>
                    <a:p>
                      <a:r>
                        <a:rPr lang="en-US" sz="1000" dirty="0"/>
                        <a:t>8:11</a:t>
                      </a:r>
                    </a:p>
                  </a:txBody>
                  <a:tcPr/>
                </a:tc>
                <a:tc>
                  <a:txBody>
                    <a:bodyPr/>
                    <a:lstStyle/>
                    <a:p>
                      <a:r>
                        <a:rPr lang="en-US" sz="1600" dirty="0" err="1"/>
                        <a:t>Huertos</a:t>
                      </a:r>
                      <a:r>
                        <a:rPr lang="en-US" sz="1600" dirty="0"/>
                        <a:t> y </a:t>
                      </a:r>
                      <a:r>
                        <a:rPr lang="en-US" sz="1600" dirty="0" err="1"/>
                        <a:t>viñas</a:t>
                      </a:r>
                      <a:r>
                        <a:rPr lang="en-US" sz="1600" dirty="0"/>
                        <a:t> / Gardens and vineyards</a:t>
                      </a:r>
                    </a:p>
                    <a:p>
                      <a:r>
                        <a:rPr lang="en-US" sz="1000" dirty="0" err="1"/>
                        <a:t>Ejemplos</a:t>
                      </a:r>
                      <a:r>
                        <a:rPr lang="en-US" sz="1000" dirty="0"/>
                        <a:t> / examples: 1:6, 7:12, 8:11.  </a:t>
                      </a:r>
                      <a:r>
                        <a:rPr lang="en-US" sz="1600" dirty="0" err="1" smtClean="0">
                          <a:solidFill>
                            <a:srgbClr val="FF0000"/>
                          </a:solidFill>
                        </a:rPr>
                        <a:t>Elías</a:t>
                      </a:r>
                      <a:endParaRPr lang="en-US" sz="1600" dirty="0">
                        <a:solidFill>
                          <a:srgbClr val="FF0000"/>
                        </a:solidFill>
                      </a:endParaRPr>
                    </a:p>
                  </a:txBody>
                  <a:tcPr/>
                </a:tc>
                <a:extLst>
                  <a:ext uri="{0D108BD9-81ED-4DB2-BD59-A6C34878D82A}">
                    <a16:rowId xmlns="" xmlns:a16="http://schemas.microsoft.com/office/drawing/2014/main" val="4037083893"/>
                  </a:ext>
                </a:extLst>
              </a:tr>
              <a:tr h="531412">
                <a:tc>
                  <a:txBody>
                    <a:bodyPr/>
                    <a:lstStyle/>
                    <a:p>
                      <a:r>
                        <a:rPr lang="en-US" sz="1600" dirty="0" err="1"/>
                        <a:t>Gacelas</a:t>
                      </a:r>
                      <a:r>
                        <a:rPr lang="en-US" sz="1600" dirty="0"/>
                        <a:t>, </a:t>
                      </a:r>
                      <a:r>
                        <a:rPr lang="en-US" sz="1600" dirty="0" err="1"/>
                        <a:t>ciervas</a:t>
                      </a:r>
                      <a:r>
                        <a:rPr lang="en-US" sz="1600" dirty="0"/>
                        <a:t>, </a:t>
                      </a:r>
                      <a:r>
                        <a:rPr lang="en-US" sz="1600" dirty="0" err="1"/>
                        <a:t>corzos</a:t>
                      </a:r>
                      <a:r>
                        <a:rPr lang="en-US" sz="1600" dirty="0"/>
                        <a:t>, </a:t>
                      </a:r>
                      <a:r>
                        <a:rPr lang="en-US" sz="1600" dirty="0" err="1"/>
                        <a:t>cervatillos</a:t>
                      </a:r>
                      <a:r>
                        <a:rPr lang="en-US" sz="1600" dirty="0"/>
                        <a:t> / Gazelles, Does, Stags, Fawns</a:t>
                      </a:r>
                    </a:p>
                    <a:p>
                      <a:r>
                        <a:rPr lang="en-US" sz="1000" dirty="0" err="1"/>
                        <a:t>Ejemplos</a:t>
                      </a:r>
                      <a:r>
                        <a:rPr lang="en-US" sz="1000" dirty="0"/>
                        <a:t> / examples: 2:9, 2:17, 4:5</a:t>
                      </a:r>
                    </a:p>
                  </a:txBody>
                  <a:tcPr/>
                </a:tc>
                <a:tc>
                  <a:txBody>
                    <a:bodyPr/>
                    <a:lstStyle/>
                    <a:p>
                      <a:r>
                        <a:rPr lang="en-US" sz="1600" dirty="0" err="1"/>
                        <a:t>Lirios</a:t>
                      </a:r>
                      <a:r>
                        <a:rPr lang="en-US" sz="1600" dirty="0"/>
                        <a:t> (“del </a:t>
                      </a:r>
                      <a:r>
                        <a:rPr lang="en-US" sz="1600" dirty="0" err="1"/>
                        <a:t>valle</a:t>
                      </a:r>
                      <a:r>
                        <a:rPr lang="en-US" sz="1600" dirty="0"/>
                        <a:t>”) / Lilies (“of the valley”).  </a:t>
                      </a:r>
                      <a:r>
                        <a:rPr lang="en-US" sz="1600" dirty="0">
                          <a:solidFill>
                            <a:srgbClr val="FF0000"/>
                          </a:solidFill>
                        </a:rPr>
                        <a:t>Brenda</a:t>
                      </a:r>
                      <a:endParaRPr lang="en-US" sz="1600" dirty="0"/>
                    </a:p>
                    <a:p>
                      <a:r>
                        <a:rPr lang="en-US" sz="1000" dirty="0" err="1"/>
                        <a:t>Ejemplos</a:t>
                      </a:r>
                      <a:r>
                        <a:rPr lang="en-US" sz="1000" dirty="0"/>
                        <a:t> / examples: 2:1, 6:2</a:t>
                      </a:r>
                    </a:p>
                  </a:txBody>
                  <a:tcPr/>
                </a:tc>
                <a:extLst>
                  <a:ext uri="{0D108BD9-81ED-4DB2-BD59-A6C34878D82A}">
                    <a16:rowId xmlns="" xmlns:a16="http://schemas.microsoft.com/office/drawing/2014/main" val="448865051"/>
                  </a:ext>
                </a:extLst>
              </a:tr>
              <a:tr h="531412">
                <a:tc>
                  <a:txBody>
                    <a:bodyPr/>
                    <a:lstStyle/>
                    <a:p>
                      <a:r>
                        <a:rPr lang="en-US" sz="1600" dirty="0" err="1"/>
                        <a:t>Granadas</a:t>
                      </a:r>
                      <a:r>
                        <a:rPr lang="en-US" sz="1600" dirty="0"/>
                        <a:t> / Pomegranates.  </a:t>
                      </a:r>
                      <a:r>
                        <a:rPr lang="en-US" sz="1600" dirty="0">
                          <a:solidFill>
                            <a:srgbClr val="FF0000"/>
                          </a:solidFill>
                        </a:rPr>
                        <a:t>Keren</a:t>
                      </a:r>
                      <a:endParaRPr lang="en-US" sz="1600" dirty="0"/>
                    </a:p>
                    <a:p>
                      <a:r>
                        <a:rPr lang="en-US" sz="1000" dirty="0"/>
                        <a:t>Examples: 4:13, 6:7</a:t>
                      </a:r>
                    </a:p>
                  </a:txBody>
                  <a:tcPr/>
                </a:tc>
                <a:tc>
                  <a:txBody>
                    <a:bodyPr/>
                    <a:lstStyle/>
                    <a:p>
                      <a:r>
                        <a:rPr lang="en-US" sz="1600" dirty="0" err="1"/>
                        <a:t>Mandrágoras</a:t>
                      </a:r>
                      <a:r>
                        <a:rPr lang="en-US" sz="1600" dirty="0"/>
                        <a:t> / Mandrakes</a:t>
                      </a:r>
                    </a:p>
                    <a:p>
                      <a:r>
                        <a:rPr lang="en-US" sz="1000" dirty="0"/>
                        <a:t>7:13</a:t>
                      </a:r>
                    </a:p>
                  </a:txBody>
                  <a:tcPr/>
                </a:tc>
                <a:extLst>
                  <a:ext uri="{0D108BD9-81ED-4DB2-BD59-A6C34878D82A}">
                    <a16:rowId xmlns="" xmlns:a16="http://schemas.microsoft.com/office/drawing/2014/main" val="3226051539"/>
                  </a:ext>
                </a:extLst>
              </a:tr>
              <a:tr h="531412">
                <a:tc>
                  <a:txBody>
                    <a:bodyPr/>
                    <a:lstStyle/>
                    <a:p>
                      <a:r>
                        <a:rPr lang="en-US" sz="1600" dirty="0" err="1"/>
                        <a:t>Alheña</a:t>
                      </a:r>
                      <a:r>
                        <a:rPr lang="en-US" sz="1600" dirty="0"/>
                        <a:t> / Henna</a:t>
                      </a:r>
                    </a:p>
                    <a:p>
                      <a:r>
                        <a:rPr lang="en-US" sz="1000" dirty="0"/>
                        <a:t>1:14</a:t>
                      </a:r>
                    </a:p>
                  </a:txBody>
                  <a:tcPr/>
                </a:tc>
                <a:tc>
                  <a:txBody>
                    <a:bodyPr/>
                    <a:lstStyle/>
                    <a:p>
                      <a:r>
                        <a:rPr lang="en-US" sz="1600" dirty="0" err="1"/>
                        <a:t>Higos</a:t>
                      </a:r>
                      <a:r>
                        <a:rPr lang="en-US" sz="1600" dirty="0"/>
                        <a:t> / Figs.  </a:t>
                      </a:r>
                      <a:r>
                        <a:rPr lang="en-US" sz="1600" dirty="0">
                          <a:solidFill>
                            <a:srgbClr val="FF0000"/>
                          </a:solidFill>
                        </a:rPr>
                        <a:t>Tony </a:t>
                      </a:r>
                      <a:r>
                        <a:rPr lang="en-US" sz="1600" dirty="0" err="1" smtClean="0">
                          <a:solidFill>
                            <a:srgbClr val="FF0000"/>
                          </a:solidFill>
                        </a:rPr>
                        <a:t>Matías</a:t>
                      </a:r>
                      <a:endParaRPr lang="en-US" sz="1600" dirty="0"/>
                    </a:p>
                    <a:p>
                      <a:r>
                        <a:rPr lang="en-US" sz="1000" dirty="0"/>
                        <a:t>2:13</a:t>
                      </a:r>
                    </a:p>
                  </a:txBody>
                  <a:tcPr/>
                </a:tc>
                <a:extLst>
                  <a:ext uri="{0D108BD9-81ED-4DB2-BD59-A6C34878D82A}">
                    <a16:rowId xmlns="" xmlns:a16="http://schemas.microsoft.com/office/drawing/2014/main" val="3280234251"/>
                  </a:ext>
                </a:extLst>
              </a:tr>
              <a:tr h="531412">
                <a:tc>
                  <a:txBody>
                    <a:bodyPr/>
                    <a:lstStyle/>
                    <a:p>
                      <a:r>
                        <a:rPr lang="en-US" sz="1600" dirty="0" err="1"/>
                        <a:t>Palmeras</a:t>
                      </a:r>
                      <a:r>
                        <a:rPr lang="en-US" sz="1600" dirty="0"/>
                        <a:t> / Palm</a:t>
                      </a:r>
                    </a:p>
                    <a:p>
                      <a:r>
                        <a:rPr lang="en-US" sz="1000" dirty="0"/>
                        <a:t>7:7-8</a:t>
                      </a:r>
                    </a:p>
                  </a:txBody>
                  <a:tcPr/>
                </a:tc>
                <a:tc>
                  <a:txBody>
                    <a:bodyPr/>
                    <a:lstStyle/>
                    <a:p>
                      <a:r>
                        <a:rPr lang="en-US" sz="1600" dirty="0"/>
                        <a:t>Manzanas / Apples.  </a:t>
                      </a:r>
                      <a:r>
                        <a:rPr lang="en-US" sz="1600" dirty="0" err="1">
                          <a:solidFill>
                            <a:srgbClr val="FF0000"/>
                          </a:solidFill>
                        </a:rPr>
                        <a:t>Jhony</a:t>
                      </a:r>
                      <a:endParaRPr lang="en-US" sz="1600" dirty="0"/>
                    </a:p>
                    <a:p>
                      <a:r>
                        <a:rPr lang="en-US" sz="1000" dirty="0"/>
                        <a:t>2:3</a:t>
                      </a:r>
                    </a:p>
                  </a:txBody>
                  <a:tcPr/>
                </a:tc>
                <a:extLst>
                  <a:ext uri="{0D108BD9-81ED-4DB2-BD59-A6C34878D82A}">
                    <a16:rowId xmlns="" xmlns:a16="http://schemas.microsoft.com/office/drawing/2014/main" val="3671596231"/>
                  </a:ext>
                </a:extLst>
              </a:tr>
              <a:tr h="531412">
                <a:tc>
                  <a:txBody>
                    <a:bodyPr/>
                    <a:lstStyle/>
                    <a:p>
                      <a:r>
                        <a:rPr lang="en-US" sz="1600" dirty="0" err="1"/>
                        <a:t>Especias</a:t>
                      </a:r>
                      <a:r>
                        <a:rPr lang="en-US" sz="1600" dirty="0"/>
                        <a:t>, esp. </a:t>
                      </a:r>
                      <a:r>
                        <a:rPr lang="en-US" sz="1600" dirty="0" err="1"/>
                        <a:t>mirra</a:t>
                      </a:r>
                      <a:r>
                        <a:rPr lang="en-US" sz="1600" dirty="0"/>
                        <a:t> / Spices, esp. myrrh</a:t>
                      </a:r>
                    </a:p>
                    <a:p>
                      <a:r>
                        <a:rPr lang="en-US" sz="1000" dirty="0" err="1"/>
                        <a:t>Ejemplos</a:t>
                      </a:r>
                      <a:r>
                        <a:rPr lang="en-US" sz="1000" dirty="0"/>
                        <a:t> / examples: 1:13, 4:6, 4:13-14, 5:5.  </a:t>
                      </a:r>
                      <a:r>
                        <a:rPr lang="en-US" sz="1600" dirty="0" err="1" smtClean="0">
                          <a:solidFill>
                            <a:srgbClr val="FF0000"/>
                          </a:solidFill>
                        </a:rPr>
                        <a:t>Ferdy</a:t>
                      </a:r>
                      <a:endParaRPr lang="en-US" sz="1600" dirty="0">
                        <a:solidFill>
                          <a:srgbClr val="FF0000"/>
                        </a:solidFill>
                      </a:endParaRPr>
                    </a:p>
                  </a:txBody>
                  <a:tcPr/>
                </a:tc>
                <a:tc>
                  <a:txBody>
                    <a:bodyPr/>
                    <a:lstStyle/>
                    <a:p>
                      <a:r>
                        <a:rPr lang="en-US" sz="1600" dirty="0" err="1"/>
                        <a:t>Esponsales</a:t>
                      </a:r>
                      <a:r>
                        <a:rPr lang="en-US" sz="1600" dirty="0"/>
                        <a:t> </a:t>
                      </a:r>
                      <a:r>
                        <a:rPr lang="en-US" sz="1600" dirty="0" err="1"/>
                        <a:t>judíos</a:t>
                      </a:r>
                      <a:r>
                        <a:rPr lang="en-US" sz="1600" dirty="0"/>
                        <a:t> / Jewish Betrothal</a:t>
                      </a:r>
                    </a:p>
                    <a:p>
                      <a:r>
                        <a:rPr lang="en-US" sz="1600" dirty="0">
                          <a:solidFill>
                            <a:srgbClr val="FF0000"/>
                          </a:solidFill>
                        </a:rPr>
                        <a:t>Bill</a:t>
                      </a:r>
                    </a:p>
                  </a:txBody>
                  <a:tcPr/>
                </a:tc>
                <a:extLst>
                  <a:ext uri="{0D108BD9-81ED-4DB2-BD59-A6C34878D82A}">
                    <a16:rowId xmlns="" xmlns:a16="http://schemas.microsoft.com/office/drawing/2014/main" val="2941272401"/>
                  </a:ext>
                </a:extLst>
              </a:tr>
            </a:tbl>
          </a:graphicData>
        </a:graphic>
      </p:graphicFrame>
    </p:spTree>
    <p:extLst>
      <p:ext uri="{BB962C8B-B14F-4D97-AF65-F5344CB8AC3E}">
        <p14:creationId xmlns:p14="http://schemas.microsoft.com/office/powerpoint/2010/main" val="88061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694D3C-A172-4D8F-85DC-6FBC149E8A1F}"/>
              </a:ext>
            </a:extLst>
          </p:cNvPr>
          <p:cNvSpPr>
            <a:spLocks noGrp="1"/>
          </p:cNvSpPr>
          <p:nvPr>
            <p:ph type="title"/>
          </p:nvPr>
        </p:nvSpPr>
        <p:spPr/>
        <p:txBody>
          <a:bodyPr/>
          <a:lstStyle/>
          <a:p>
            <a:r>
              <a:rPr lang="en-US" dirty="0"/>
              <a:t>Next time…</a:t>
            </a:r>
            <a:br>
              <a:rPr lang="en-US" dirty="0"/>
            </a:br>
            <a:r>
              <a:rPr lang="en-US" dirty="0"/>
              <a:t>la </a:t>
            </a:r>
            <a:r>
              <a:rPr lang="en-US" dirty="0" err="1"/>
              <a:t>próxima</a:t>
            </a:r>
            <a:r>
              <a:rPr lang="en-US" dirty="0"/>
              <a:t> </a:t>
            </a:r>
            <a:r>
              <a:rPr lang="en-US" dirty="0" err="1"/>
              <a:t>vez</a:t>
            </a:r>
            <a:r>
              <a:rPr lang="en-US" dirty="0"/>
              <a:t> …</a:t>
            </a:r>
          </a:p>
        </p:txBody>
      </p:sp>
      <p:sp>
        <p:nvSpPr>
          <p:cNvPr id="3" name="Text Placeholder 2">
            <a:extLst>
              <a:ext uri="{FF2B5EF4-FFF2-40B4-BE49-F238E27FC236}">
                <a16:creationId xmlns="" xmlns:a16="http://schemas.microsoft.com/office/drawing/2014/main" id="{9FA12B3D-6AAC-4A64-98F6-088076753787}"/>
              </a:ext>
            </a:extLst>
          </p:cNvPr>
          <p:cNvSpPr>
            <a:spLocks noGrp="1"/>
          </p:cNvSpPr>
          <p:nvPr>
            <p:ph type="body" idx="1"/>
          </p:nvPr>
        </p:nvSpPr>
        <p:spPr>
          <a:xfrm>
            <a:off x="411209" y="5003824"/>
            <a:ext cx="8389907" cy="1066800"/>
          </a:xfrm>
        </p:spPr>
        <p:txBody>
          <a:bodyPr>
            <a:normAutofit fontScale="85000" lnSpcReduction="10000"/>
          </a:bodyPr>
          <a:lstStyle/>
          <a:p>
            <a:r>
              <a:rPr lang="en-US" sz="2800" dirty="0"/>
              <a:t>Song 1:9 – 2:7, Handling Pre-Marital Love</a:t>
            </a:r>
          </a:p>
          <a:p>
            <a:r>
              <a:rPr lang="en-US" sz="2800" dirty="0" err="1"/>
              <a:t>Cantares</a:t>
            </a:r>
            <a:r>
              <a:rPr lang="en-US" sz="2800" dirty="0"/>
              <a:t> 1:9 – 2:7, </a:t>
            </a:r>
            <a:r>
              <a:rPr lang="en-US" sz="2800" dirty="0" err="1" smtClean="0"/>
              <a:t>Cómo</a:t>
            </a:r>
            <a:r>
              <a:rPr lang="en-US" sz="2800" dirty="0" smtClean="0"/>
              <a:t> </a:t>
            </a:r>
            <a:r>
              <a:rPr lang="en-US" sz="2800" dirty="0" err="1" smtClean="0"/>
              <a:t>manejar</a:t>
            </a:r>
            <a:r>
              <a:rPr lang="en-US" sz="2800" dirty="0" smtClean="0"/>
              <a:t> el </a:t>
            </a:r>
            <a:r>
              <a:rPr lang="en-US" sz="2800" dirty="0"/>
              <a:t>amor </a:t>
            </a:r>
            <a:r>
              <a:rPr lang="en-US" sz="2800" dirty="0" err="1"/>
              <a:t>prematrimonial</a:t>
            </a:r>
            <a:r>
              <a:rPr lang="en-US" sz="2800" dirty="0"/>
              <a:t> </a:t>
            </a:r>
          </a:p>
        </p:txBody>
      </p:sp>
    </p:spTree>
    <p:extLst>
      <p:ext uri="{BB962C8B-B14F-4D97-AF65-F5344CB8AC3E}">
        <p14:creationId xmlns:p14="http://schemas.microsoft.com/office/powerpoint/2010/main" val="13799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33BAEE-716D-4717-9C35-755AE823A4DB}"/>
              </a:ext>
            </a:extLst>
          </p:cNvPr>
          <p:cNvSpPr>
            <a:spLocks noGrp="1"/>
          </p:cNvSpPr>
          <p:nvPr>
            <p:ph type="title"/>
          </p:nvPr>
        </p:nvSpPr>
        <p:spPr>
          <a:xfrm>
            <a:off x="685800" y="90017"/>
            <a:ext cx="7772400" cy="482776"/>
          </a:xfrm>
        </p:spPr>
        <p:txBody>
          <a:bodyPr>
            <a:noAutofit/>
          </a:bodyPr>
          <a:lstStyle/>
          <a:p>
            <a:pPr algn="ctr"/>
            <a:r>
              <a:rPr lang="en-US" sz="2000" dirty="0"/>
              <a:t>R. Davidson, “The Literary Structure of the song of songs </a:t>
            </a:r>
            <a:r>
              <a:rPr lang="en-US" sz="2000" dirty="0" err="1"/>
              <a:t>redivivus</a:t>
            </a:r>
            <a:r>
              <a:rPr lang="en-US" sz="2000" dirty="0" smtClean="0"/>
              <a:t>”</a:t>
            </a:r>
            <a:br>
              <a:rPr lang="en-US" sz="2000" dirty="0" smtClean="0"/>
            </a:br>
            <a:r>
              <a:rPr lang="en-US" sz="2000" dirty="0" smtClean="0">
                <a:solidFill>
                  <a:srgbClr val="C00000"/>
                </a:solidFill>
              </a:rPr>
              <a:t>R. DAVIDSON, “LA ESTRUCTURA LITERARIA DEL CANTAR DE CANTARES REDIVIVUS”</a:t>
            </a:r>
            <a:endParaRPr lang="en-US" sz="2000" dirty="0">
              <a:solidFill>
                <a:srgbClr val="C00000"/>
              </a:solidFill>
            </a:endParaRPr>
          </a:p>
        </p:txBody>
      </p:sp>
      <p:graphicFrame>
        <p:nvGraphicFramePr>
          <p:cNvPr id="4" name="Table 4">
            <a:extLst>
              <a:ext uri="{FF2B5EF4-FFF2-40B4-BE49-F238E27FC236}">
                <a16:creationId xmlns="" xmlns:a16="http://schemas.microsoft.com/office/drawing/2014/main" id="{C809D8B1-EDE0-4DFE-BD45-A61FE6D0F0ED}"/>
              </a:ext>
            </a:extLst>
          </p:cNvPr>
          <p:cNvGraphicFramePr>
            <a:graphicFrameLocks noGrp="1"/>
          </p:cNvGraphicFramePr>
          <p:nvPr>
            <p:ph idx="1"/>
          </p:nvPr>
        </p:nvGraphicFramePr>
        <p:xfrm>
          <a:off x="526359" y="615981"/>
          <a:ext cx="8091282" cy="5543826"/>
        </p:xfrm>
        <a:graphic>
          <a:graphicData uri="http://schemas.openxmlformats.org/drawingml/2006/table">
            <a:tbl>
              <a:tblPr>
                <a:tableStyleId>{0505E3EF-67EA-436B-97B2-0124C06EBD24}</a:tableStyleId>
              </a:tblPr>
              <a:tblGrid>
                <a:gridCol w="4045641">
                  <a:extLst>
                    <a:ext uri="{9D8B030D-6E8A-4147-A177-3AD203B41FA5}">
                      <a16:colId xmlns="" xmlns:a16="http://schemas.microsoft.com/office/drawing/2014/main" val="30396514"/>
                    </a:ext>
                  </a:extLst>
                </a:gridCol>
                <a:gridCol w="4045641">
                  <a:extLst>
                    <a:ext uri="{9D8B030D-6E8A-4147-A177-3AD203B41FA5}">
                      <a16:colId xmlns="" xmlns:a16="http://schemas.microsoft.com/office/drawing/2014/main" val="3593492277"/>
                    </a:ext>
                  </a:extLst>
                </a:gridCol>
              </a:tblGrid>
              <a:tr h="485913">
                <a:tc>
                  <a:txBody>
                    <a:bodyPr/>
                    <a:lstStyle/>
                    <a:p>
                      <a:r>
                        <a:rPr lang="en-US" sz="1200" dirty="0"/>
                        <a:t>1:2-7</a:t>
                      </a:r>
                    </a:p>
                    <a:p>
                      <a:r>
                        <a:rPr lang="en-US" sz="1200" dirty="0"/>
                        <a:t>“Solomon</a:t>
                      </a:r>
                      <a:r>
                        <a:rPr lang="en-US" sz="1200" dirty="0" smtClean="0"/>
                        <a:t>” /</a:t>
                      </a:r>
                      <a:r>
                        <a:rPr lang="en-US" sz="1200" baseline="0" dirty="0" smtClean="0"/>
                        <a:t> </a:t>
                      </a:r>
                      <a:r>
                        <a:rPr lang="en-US" sz="1200" baseline="0" dirty="0" smtClean="0">
                          <a:solidFill>
                            <a:srgbClr val="C00000"/>
                          </a:solidFill>
                        </a:rPr>
                        <a:t>“</a:t>
                      </a:r>
                      <a:r>
                        <a:rPr lang="en-US" sz="1200" baseline="0" dirty="0" err="1" smtClean="0">
                          <a:solidFill>
                            <a:srgbClr val="C00000"/>
                          </a:solidFill>
                        </a:rPr>
                        <a:t>Salomón</a:t>
                      </a:r>
                      <a:r>
                        <a:rPr lang="en-US" sz="1200" baseline="0" dirty="0" smtClean="0">
                          <a:solidFill>
                            <a:srgbClr val="C00000"/>
                          </a:solidFill>
                        </a:rPr>
                        <a:t>”</a:t>
                      </a:r>
                      <a:endParaRPr lang="en-US" sz="1200" dirty="0">
                        <a:solidFill>
                          <a:srgbClr val="C00000"/>
                        </a:solidFill>
                      </a:endParaRPr>
                    </a:p>
                    <a:p>
                      <a:r>
                        <a:rPr lang="en-US" sz="1200" dirty="0"/>
                        <a:t>“my own vineyard</a:t>
                      </a:r>
                      <a:r>
                        <a:rPr lang="en-US" sz="1200" dirty="0" smtClean="0"/>
                        <a:t>”* / </a:t>
                      </a:r>
                      <a:r>
                        <a:rPr lang="en-US" sz="1200" dirty="0" smtClean="0">
                          <a:solidFill>
                            <a:srgbClr val="C00000"/>
                          </a:solidFill>
                        </a:rPr>
                        <a:t>“mi </a:t>
                      </a:r>
                      <a:r>
                        <a:rPr lang="en-US" sz="1200" dirty="0" err="1" smtClean="0">
                          <a:solidFill>
                            <a:srgbClr val="C00000"/>
                          </a:solidFill>
                        </a:rPr>
                        <a:t>propia</a:t>
                      </a:r>
                      <a:r>
                        <a:rPr lang="en-US" sz="1200" baseline="0" dirty="0" smtClean="0">
                          <a:solidFill>
                            <a:srgbClr val="C00000"/>
                          </a:solidFill>
                        </a:rPr>
                        <a:t> </a:t>
                      </a:r>
                      <a:r>
                        <a:rPr lang="en-US" sz="1200" baseline="0" dirty="0" err="1" smtClean="0">
                          <a:solidFill>
                            <a:srgbClr val="C00000"/>
                          </a:solidFill>
                        </a:rPr>
                        <a:t>viña</a:t>
                      </a:r>
                      <a:r>
                        <a:rPr lang="en-US" sz="1200" baseline="0" dirty="0" smtClean="0">
                          <a:solidFill>
                            <a:srgbClr val="C00000"/>
                          </a:solidFill>
                        </a:rPr>
                        <a:t>”</a:t>
                      </a:r>
                      <a:endParaRPr lang="en-US" sz="1200" dirty="0">
                        <a:solidFill>
                          <a:srgbClr val="C00000"/>
                        </a:solidFill>
                      </a:endParaRPr>
                    </a:p>
                    <a:p>
                      <a:r>
                        <a:rPr lang="en-US" sz="1200" dirty="0"/>
                        <a:t>“keeper/keep</a:t>
                      </a:r>
                      <a:r>
                        <a:rPr lang="en-US" sz="1200" dirty="0" smtClean="0"/>
                        <a:t>”* / </a:t>
                      </a:r>
                      <a:r>
                        <a:rPr lang="en-US" sz="1200" dirty="0" smtClean="0">
                          <a:solidFill>
                            <a:srgbClr val="C00000"/>
                          </a:solidFill>
                        </a:rPr>
                        <a:t>“</a:t>
                      </a:r>
                      <a:r>
                        <a:rPr lang="en-US" sz="1200" dirty="0" err="1" smtClean="0">
                          <a:solidFill>
                            <a:srgbClr val="C00000"/>
                          </a:solidFill>
                        </a:rPr>
                        <a:t>guardar</a:t>
                      </a:r>
                      <a:r>
                        <a:rPr lang="en-US" sz="1200" dirty="0" smtClean="0">
                          <a:solidFill>
                            <a:srgbClr val="C00000"/>
                          </a:solidFill>
                        </a:rPr>
                        <a:t>/</a:t>
                      </a:r>
                      <a:r>
                        <a:rPr lang="en-US" sz="1200" baseline="0" dirty="0" err="1" smtClean="0">
                          <a:solidFill>
                            <a:srgbClr val="C00000"/>
                          </a:solidFill>
                        </a:rPr>
                        <a:t>guardé</a:t>
                      </a:r>
                      <a:r>
                        <a:rPr lang="en-US" sz="1200" baseline="0" dirty="0" smtClean="0">
                          <a:solidFill>
                            <a:srgbClr val="C00000"/>
                          </a:solidFill>
                        </a:rPr>
                        <a:t>”</a:t>
                      </a:r>
                      <a:endParaRPr lang="en-US" sz="1200" dirty="0">
                        <a:solidFill>
                          <a:srgbClr val="C00000"/>
                        </a:solidFill>
                      </a:endParaRPr>
                    </a:p>
                    <a:p>
                      <a:r>
                        <a:rPr lang="en-US" sz="1200" dirty="0"/>
                        <a:t>“companions</a:t>
                      </a:r>
                      <a:r>
                        <a:rPr lang="en-US" sz="1200" dirty="0" smtClean="0"/>
                        <a:t>”* / </a:t>
                      </a:r>
                      <a:r>
                        <a:rPr lang="en-US" sz="1200" dirty="0" smtClean="0">
                          <a:solidFill>
                            <a:srgbClr val="C00000"/>
                          </a:solidFill>
                        </a:rPr>
                        <a:t>“</a:t>
                      </a:r>
                      <a:r>
                        <a:rPr lang="en-US" sz="1200" dirty="0" err="1" smtClean="0">
                          <a:solidFill>
                            <a:srgbClr val="C00000"/>
                          </a:solidFill>
                        </a:rPr>
                        <a:t>compañeros</a:t>
                      </a:r>
                      <a:r>
                        <a:rPr lang="en-US" sz="1200" dirty="0" smtClean="0">
                          <a:solidFill>
                            <a:srgbClr val="C00000"/>
                          </a:solidFill>
                        </a:rPr>
                        <a:t>”</a:t>
                      </a:r>
                      <a:endParaRPr lang="en-US" sz="1200" dirty="0">
                        <a:solidFill>
                          <a:srgbClr val="C00000"/>
                        </a:solidFill>
                      </a:endParaRPr>
                    </a:p>
                    <a:p>
                      <a:r>
                        <a:rPr lang="en-US" sz="1200" dirty="0"/>
                        <a:t>“let us haste</a:t>
                      </a:r>
                      <a:r>
                        <a:rPr lang="en-US" sz="1200" dirty="0" smtClean="0"/>
                        <a:t>” / </a:t>
                      </a:r>
                      <a:r>
                        <a:rPr lang="en-US" sz="1200" dirty="0" smtClean="0">
                          <a:solidFill>
                            <a:srgbClr val="C00000"/>
                          </a:solidFill>
                        </a:rPr>
                        <a:t>“</a:t>
                      </a:r>
                      <a:r>
                        <a:rPr lang="en-US" sz="1200" dirty="0" err="1" smtClean="0">
                          <a:solidFill>
                            <a:srgbClr val="C00000"/>
                          </a:solidFill>
                        </a:rPr>
                        <a:t>corramos</a:t>
                      </a:r>
                      <a:r>
                        <a:rPr lang="en-US" sz="1200" dirty="0" smtClean="0">
                          <a:solidFill>
                            <a:srgbClr val="C00000"/>
                          </a:solidFill>
                        </a:rPr>
                        <a:t>”</a:t>
                      </a:r>
                      <a:endParaRPr lang="en-US" sz="1200" dirty="0">
                        <a:solidFill>
                          <a:srgbClr val="C00000"/>
                        </a:solidFill>
                      </a:endParaRPr>
                    </a:p>
                  </a:txBody>
                  <a:tcPr/>
                </a:tc>
                <a:tc>
                  <a:txBody>
                    <a:bodyPr/>
                    <a:lstStyle/>
                    <a:p>
                      <a:r>
                        <a:rPr lang="en-US" sz="1200" dirty="0"/>
                        <a:t>8:12-14</a:t>
                      </a:r>
                    </a:p>
                    <a:p>
                      <a:r>
                        <a:rPr lang="en-US" sz="1200" dirty="0"/>
                        <a:t>“Solomon</a:t>
                      </a:r>
                      <a:r>
                        <a:rPr lang="en-US" sz="1200" dirty="0" smtClean="0"/>
                        <a:t>” / </a:t>
                      </a:r>
                      <a:r>
                        <a:rPr lang="en-US" sz="1200" dirty="0" smtClean="0">
                          <a:solidFill>
                            <a:srgbClr val="C00000"/>
                          </a:solidFill>
                        </a:rPr>
                        <a:t>“</a:t>
                      </a:r>
                      <a:r>
                        <a:rPr lang="en-US" sz="1200" dirty="0" err="1" smtClean="0">
                          <a:solidFill>
                            <a:srgbClr val="C00000"/>
                          </a:solidFill>
                        </a:rPr>
                        <a:t>Salomón</a:t>
                      </a:r>
                      <a:r>
                        <a:rPr lang="en-US" sz="1200" dirty="0" smtClean="0">
                          <a:solidFill>
                            <a:srgbClr val="C00000"/>
                          </a:solidFill>
                        </a:rPr>
                        <a:t>”</a:t>
                      </a:r>
                      <a:endParaRPr lang="en-US" sz="1200" dirty="0">
                        <a:solidFill>
                          <a:srgbClr val="C00000"/>
                        </a:solidFill>
                      </a:endParaRPr>
                    </a:p>
                    <a:p>
                      <a:r>
                        <a:rPr lang="en-US" sz="1200" dirty="0"/>
                        <a:t>“my own vineyard</a:t>
                      </a:r>
                      <a:r>
                        <a:rPr lang="en-US" sz="1200" dirty="0" smtClean="0"/>
                        <a:t>”* / </a:t>
                      </a:r>
                      <a:r>
                        <a:rPr lang="en-US" sz="1200" dirty="0" smtClean="0">
                          <a:solidFill>
                            <a:srgbClr val="C00000"/>
                          </a:solidFill>
                        </a:rPr>
                        <a:t>“</a:t>
                      </a:r>
                      <a:r>
                        <a:rPr lang="en-US" sz="1200" dirty="0" err="1" smtClean="0">
                          <a:solidFill>
                            <a:srgbClr val="C00000"/>
                          </a:solidFill>
                        </a:rPr>
                        <a:t>Mi</a:t>
                      </a:r>
                      <a:r>
                        <a:rPr lang="en-US" sz="1200" dirty="0" smtClean="0">
                          <a:solidFill>
                            <a:srgbClr val="C00000"/>
                          </a:solidFill>
                        </a:rPr>
                        <a:t> </a:t>
                      </a:r>
                      <a:r>
                        <a:rPr lang="en-US" sz="1200" dirty="0" err="1" smtClean="0">
                          <a:solidFill>
                            <a:srgbClr val="C00000"/>
                          </a:solidFill>
                        </a:rPr>
                        <a:t>viña</a:t>
                      </a:r>
                      <a:r>
                        <a:rPr lang="en-US" sz="1200" dirty="0" smtClean="0">
                          <a:solidFill>
                            <a:srgbClr val="C00000"/>
                          </a:solidFill>
                        </a:rPr>
                        <a:t>, que </a:t>
                      </a:r>
                      <a:r>
                        <a:rPr lang="en-US" sz="1200" dirty="0" err="1" smtClean="0">
                          <a:solidFill>
                            <a:srgbClr val="C00000"/>
                          </a:solidFill>
                        </a:rPr>
                        <a:t>es</a:t>
                      </a:r>
                      <a:r>
                        <a:rPr lang="en-US" sz="1200" dirty="0" smtClean="0">
                          <a:solidFill>
                            <a:srgbClr val="C00000"/>
                          </a:solidFill>
                        </a:rPr>
                        <a:t> </a:t>
                      </a:r>
                      <a:r>
                        <a:rPr lang="en-US" sz="1200" dirty="0" err="1" smtClean="0">
                          <a:solidFill>
                            <a:srgbClr val="C00000"/>
                          </a:solidFill>
                        </a:rPr>
                        <a:t>mía</a:t>
                      </a:r>
                      <a:r>
                        <a:rPr lang="en-US" sz="1200" dirty="0" smtClean="0">
                          <a:solidFill>
                            <a:srgbClr val="C00000"/>
                          </a:solidFill>
                        </a:rPr>
                        <a:t>”</a:t>
                      </a:r>
                      <a:endParaRPr lang="en-US" sz="1200" dirty="0">
                        <a:solidFill>
                          <a:srgbClr val="C00000"/>
                        </a:solidFill>
                      </a:endParaRPr>
                    </a:p>
                    <a:p>
                      <a:r>
                        <a:rPr lang="en-US" sz="1200" dirty="0"/>
                        <a:t>“keeper/keep</a:t>
                      </a:r>
                      <a:r>
                        <a:rPr lang="en-US" sz="1200" dirty="0" smtClean="0"/>
                        <a:t>”* / </a:t>
                      </a:r>
                      <a:r>
                        <a:rPr lang="en-US" sz="1200" dirty="0" smtClean="0">
                          <a:solidFill>
                            <a:srgbClr val="C00000"/>
                          </a:solidFill>
                        </a:rPr>
                        <a:t>“</a:t>
                      </a:r>
                      <a:r>
                        <a:rPr lang="en-US" sz="1200" dirty="0" err="1" smtClean="0">
                          <a:solidFill>
                            <a:srgbClr val="C00000"/>
                          </a:solidFill>
                        </a:rPr>
                        <a:t>guardas</a:t>
                      </a:r>
                      <a:r>
                        <a:rPr lang="en-US" sz="1200" dirty="0" smtClean="0">
                          <a:solidFill>
                            <a:srgbClr val="C00000"/>
                          </a:solidFill>
                        </a:rPr>
                        <a:t>/</a:t>
                      </a:r>
                      <a:r>
                        <a:rPr lang="en-US" sz="1200" dirty="0" err="1" smtClean="0">
                          <a:solidFill>
                            <a:srgbClr val="C00000"/>
                          </a:solidFill>
                        </a:rPr>
                        <a:t>guardan</a:t>
                      </a:r>
                      <a:r>
                        <a:rPr lang="en-US" sz="1200" dirty="0" smtClean="0">
                          <a:solidFill>
                            <a:srgbClr val="C00000"/>
                          </a:solidFill>
                        </a:rPr>
                        <a:t>”</a:t>
                      </a:r>
                      <a:endParaRPr lang="en-US" sz="1200" dirty="0">
                        <a:solidFill>
                          <a:srgbClr val="C00000"/>
                        </a:solidFill>
                      </a:endParaRPr>
                    </a:p>
                    <a:p>
                      <a:r>
                        <a:rPr lang="en-US" sz="1200" dirty="0"/>
                        <a:t>“companions</a:t>
                      </a:r>
                      <a:r>
                        <a:rPr lang="en-US" sz="1200" dirty="0" smtClean="0"/>
                        <a:t>”* / </a:t>
                      </a:r>
                      <a:r>
                        <a:rPr lang="en-US" sz="1200" dirty="0" smtClean="0">
                          <a:solidFill>
                            <a:srgbClr val="C00000"/>
                          </a:solidFill>
                        </a:rPr>
                        <a:t>“</a:t>
                      </a:r>
                      <a:r>
                        <a:rPr lang="en-US" sz="1200" dirty="0" err="1" smtClean="0">
                          <a:solidFill>
                            <a:srgbClr val="C00000"/>
                          </a:solidFill>
                        </a:rPr>
                        <a:t>compañeros</a:t>
                      </a:r>
                      <a:r>
                        <a:rPr lang="en-US" sz="1200" dirty="0" smtClean="0">
                          <a:solidFill>
                            <a:srgbClr val="C00000"/>
                          </a:solidFill>
                        </a:rPr>
                        <a:t>”</a:t>
                      </a:r>
                      <a:endParaRPr lang="en-US" sz="1200" dirty="0">
                        <a:solidFill>
                          <a:srgbClr val="C00000"/>
                        </a:solidFill>
                      </a:endParaRPr>
                    </a:p>
                    <a:p>
                      <a:r>
                        <a:rPr lang="en-US" sz="1200" dirty="0"/>
                        <a:t>“make haste</a:t>
                      </a:r>
                      <a:r>
                        <a:rPr lang="en-US" sz="1200" dirty="0" smtClean="0"/>
                        <a:t>” / </a:t>
                      </a:r>
                      <a:r>
                        <a:rPr lang="en-US" sz="1200" dirty="0" smtClean="0">
                          <a:solidFill>
                            <a:srgbClr val="C00000"/>
                          </a:solidFill>
                        </a:rPr>
                        <a:t>“</a:t>
                      </a:r>
                      <a:r>
                        <a:rPr lang="en-US" sz="1200" dirty="0" err="1" smtClean="0">
                          <a:solidFill>
                            <a:srgbClr val="C00000"/>
                          </a:solidFill>
                        </a:rPr>
                        <a:t>Apresúrate</a:t>
                      </a:r>
                      <a:r>
                        <a:rPr lang="en-US" sz="1200" dirty="0" smtClean="0">
                          <a:solidFill>
                            <a:srgbClr val="C00000"/>
                          </a:solidFill>
                        </a:rPr>
                        <a:t>”</a:t>
                      </a:r>
                      <a:endParaRPr lang="en-US" sz="1200" dirty="0">
                        <a:solidFill>
                          <a:srgbClr val="C00000"/>
                        </a:solidFill>
                      </a:endParaRPr>
                    </a:p>
                  </a:txBody>
                  <a:tcPr/>
                </a:tc>
                <a:extLst>
                  <a:ext uri="{0D108BD9-81ED-4DB2-BD59-A6C34878D82A}">
                    <a16:rowId xmlns="" xmlns:a16="http://schemas.microsoft.com/office/drawing/2014/main" val="3226088368"/>
                  </a:ext>
                </a:extLst>
              </a:tr>
              <a:tr h="485913">
                <a:tc>
                  <a:txBody>
                    <a:bodyPr/>
                    <a:lstStyle/>
                    <a:p>
                      <a:r>
                        <a:rPr lang="en-US" sz="1200" dirty="0"/>
                        <a:t>1:8-11</a:t>
                      </a:r>
                    </a:p>
                    <a:p>
                      <a:r>
                        <a:rPr lang="en-US" sz="1200" dirty="0"/>
                        <a:t>“silver</a:t>
                      </a:r>
                      <a:r>
                        <a:rPr lang="en-US" sz="1200" dirty="0" smtClean="0"/>
                        <a:t>” / </a:t>
                      </a:r>
                      <a:r>
                        <a:rPr lang="en-US" sz="1200" dirty="0" smtClean="0">
                          <a:solidFill>
                            <a:srgbClr val="C00000"/>
                          </a:solidFill>
                        </a:rPr>
                        <a:t>“</a:t>
                      </a:r>
                      <a:r>
                        <a:rPr lang="en-US" sz="1200" dirty="0" err="1" smtClean="0">
                          <a:solidFill>
                            <a:srgbClr val="C00000"/>
                          </a:solidFill>
                        </a:rPr>
                        <a:t>plata</a:t>
                      </a:r>
                      <a:r>
                        <a:rPr lang="en-US" sz="1200" dirty="0" smtClean="0">
                          <a:solidFill>
                            <a:srgbClr val="C00000"/>
                          </a:solidFill>
                        </a:rPr>
                        <a:t>”</a:t>
                      </a:r>
                      <a:endParaRPr lang="en-US" sz="1200" dirty="0">
                        <a:solidFill>
                          <a:srgbClr val="C00000"/>
                        </a:solidFill>
                      </a:endParaRPr>
                    </a:p>
                  </a:txBody>
                  <a:tcPr/>
                </a:tc>
                <a:tc>
                  <a:txBody>
                    <a:bodyPr/>
                    <a:lstStyle/>
                    <a:p>
                      <a:r>
                        <a:rPr lang="en-US" sz="1200" dirty="0"/>
                        <a:t>8:11</a:t>
                      </a:r>
                    </a:p>
                    <a:p>
                      <a:r>
                        <a:rPr lang="en-US" sz="1200" dirty="0"/>
                        <a:t>“silver</a:t>
                      </a:r>
                      <a:r>
                        <a:rPr lang="en-US" sz="1200" dirty="0" smtClean="0"/>
                        <a:t>” /</a:t>
                      </a:r>
                      <a:r>
                        <a:rPr lang="en-US" sz="1200" baseline="0" dirty="0" smtClean="0"/>
                        <a:t> </a:t>
                      </a:r>
                      <a:r>
                        <a:rPr lang="en-US" sz="1200" baseline="0" dirty="0" smtClean="0">
                          <a:solidFill>
                            <a:srgbClr val="C00000"/>
                          </a:solidFill>
                        </a:rPr>
                        <a:t>“</a:t>
                      </a:r>
                      <a:r>
                        <a:rPr lang="en-US" sz="1200" baseline="0" dirty="0" err="1" smtClean="0">
                          <a:solidFill>
                            <a:srgbClr val="C00000"/>
                          </a:solidFill>
                        </a:rPr>
                        <a:t>plata</a:t>
                      </a:r>
                      <a:r>
                        <a:rPr lang="en-US" sz="1200" baseline="0" dirty="0" smtClean="0">
                          <a:solidFill>
                            <a:srgbClr val="C00000"/>
                          </a:solidFill>
                        </a:rPr>
                        <a:t>”</a:t>
                      </a:r>
                      <a:endParaRPr lang="en-US" sz="1200" dirty="0">
                        <a:solidFill>
                          <a:srgbClr val="C00000"/>
                        </a:solidFill>
                      </a:endParaRPr>
                    </a:p>
                  </a:txBody>
                  <a:tcPr/>
                </a:tc>
                <a:extLst>
                  <a:ext uri="{0D108BD9-81ED-4DB2-BD59-A6C34878D82A}">
                    <a16:rowId xmlns="" xmlns:a16="http://schemas.microsoft.com/office/drawing/2014/main" val="79619855"/>
                  </a:ext>
                </a:extLst>
              </a:tr>
              <a:tr h="485913">
                <a:tc>
                  <a:txBody>
                    <a:bodyPr/>
                    <a:lstStyle/>
                    <a:p>
                      <a:r>
                        <a:rPr lang="en-US" sz="1200" dirty="0"/>
                        <a:t>1:12-14</a:t>
                      </a:r>
                    </a:p>
                    <a:p>
                      <a:r>
                        <a:rPr lang="en-US" sz="1200" dirty="0"/>
                        <a:t>“my breasts</a:t>
                      </a:r>
                      <a:r>
                        <a:rPr lang="en-US" sz="1200" dirty="0" smtClean="0"/>
                        <a:t>”* / </a:t>
                      </a:r>
                      <a:r>
                        <a:rPr lang="en-US" sz="1200" dirty="0" smtClean="0">
                          <a:solidFill>
                            <a:srgbClr val="C00000"/>
                          </a:solidFill>
                        </a:rPr>
                        <a:t>“</a:t>
                      </a:r>
                      <a:r>
                        <a:rPr lang="en-US" sz="1200" dirty="0" err="1" smtClean="0">
                          <a:solidFill>
                            <a:srgbClr val="C00000"/>
                          </a:solidFill>
                        </a:rPr>
                        <a:t>mis</a:t>
                      </a:r>
                      <a:r>
                        <a:rPr lang="en-US" sz="1200" dirty="0" smtClean="0">
                          <a:solidFill>
                            <a:srgbClr val="C00000"/>
                          </a:solidFill>
                        </a:rPr>
                        <a:t> </a:t>
                      </a:r>
                      <a:r>
                        <a:rPr lang="en-US" sz="1200" dirty="0" err="1" smtClean="0">
                          <a:solidFill>
                            <a:srgbClr val="C00000"/>
                          </a:solidFill>
                        </a:rPr>
                        <a:t>pechos</a:t>
                      </a:r>
                      <a:r>
                        <a:rPr lang="en-US" sz="1200" dirty="0" smtClean="0">
                          <a:solidFill>
                            <a:srgbClr val="C00000"/>
                          </a:solidFill>
                        </a:rPr>
                        <a:t>”</a:t>
                      </a:r>
                      <a:endParaRPr lang="en-US" sz="1200" dirty="0">
                        <a:solidFill>
                          <a:srgbClr val="C00000"/>
                        </a:solidFill>
                      </a:endParaRPr>
                    </a:p>
                  </a:txBody>
                  <a:tcPr/>
                </a:tc>
                <a:tc>
                  <a:txBody>
                    <a:bodyPr/>
                    <a:lstStyle/>
                    <a:p>
                      <a:r>
                        <a:rPr lang="en-US" sz="1200" dirty="0"/>
                        <a:t>8:10</a:t>
                      </a:r>
                    </a:p>
                    <a:p>
                      <a:r>
                        <a:rPr lang="en-US" sz="1200" dirty="0"/>
                        <a:t>“my breasts</a:t>
                      </a:r>
                      <a:r>
                        <a:rPr lang="en-US" sz="1200" dirty="0" smtClean="0"/>
                        <a:t>”* / </a:t>
                      </a:r>
                      <a:r>
                        <a:rPr lang="en-US" sz="1200" dirty="0" smtClean="0">
                          <a:solidFill>
                            <a:srgbClr val="C00000"/>
                          </a:solidFill>
                        </a:rPr>
                        <a:t>“</a:t>
                      </a:r>
                      <a:r>
                        <a:rPr lang="en-US" sz="1200" dirty="0" err="1" smtClean="0">
                          <a:solidFill>
                            <a:srgbClr val="C00000"/>
                          </a:solidFill>
                        </a:rPr>
                        <a:t>mis</a:t>
                      </a:r>
                      <a:r>
                        <a:rPr lang="en-US" sz="1200" dirty="0" smtClean="0">
                          <a:solidFill>
                            <a:srgbClr val="C00000"/>
                          </a:solidFill>
                        </a:rPr>
                        <a:t> </a:t>
                      </a:r>
                      <a:r>
                        <a:rPr lang="en-US" sz="1200" dirty="0" err="1" smtClean="0">
                          <a:solidFill>
                            <a:srgbClr val="C00000"/>
                          </a:solidFill>
                        </a:rPr>
                        <a:t>pechos</a:t>
                      </a:r>
                      <a:r>
                        <a:rPr lang="en-US" sz="1200" dirty="0" smtClean="0">
                          <a:solidFill>
                            <a:srgbClr val="C00000"/>
                          </a:solidFill>
                        </a:rPr>
                        <a:t>”</a:t>
                      </a:r>
                      <a:endParaRPr lang="en-US" sz="1200" dirty="0">
                        <a:solidFill>
                          <a:srgbClr val="C00000"/>
                        </a:solidFill>
                      </a:endParaRPr>
                    </a:p>
                  </a:txBody>
                  <a:tcPr/>
                </a:tc>
                <a:extLst>
                  <a:ext uri="{0D108BD9-81ED-4DB2-BD59-A6C34878D82A}">
                    <a16:rowId xmlns="" xmlns:a16="http://schemas.microsoft.com/office/drawing/2014/main" val="714023934"/>
                  </a:ext>
                </a:extLst>
              </a:tr>
              <a:tr h="485913">
                <a:tc>
                  <a:txBody>
                    <a:bodyPr/>
                    <a:lstStyle/>
                    <a:p>
                      <a:r>
                        <a:rPr lang="en-US" sz="1200" dirty="0"/>
                        <a:t>1:15-17</a:t>
                      </a:r>
                    </a:p>
                    <a:p>
                      <a:r>
                        <a:rPr lang="en-US" sz="1200" dirty="0"/>
                        <a:t>Building structure with “beams of cedar</a:t>
                      </a:r>
                      <a:r>
                        <a:rPr lang="en-US" sz="1200" dirty="0" smtClean="0"/>
                        <a:t>”* </a:t>
                      </a:r>
                    </a:p>
                    <a:p>
                      <a:r>
                        <a:rPr lang="es-ES" sz="1200" dirty="0" smtClean="0"/>
                        <a:t>/ </a:t>
                      </a:r>
                      <a:r>
                        <a:rPr lang="es-ES" sz="1200" dirty="0" smtClean="0">
                          <a:solidFill>
                            <a:srgbClr val="C00000"/>
                          </a:solidFill>
                        </a:rPr>
                        <a:t>Edificio</a:t>
                      </a:r>
                      <a:r>
                        <a:rPr lang="es-ES" sz="1200" baseline="0" dirty="0" smtClean="0">
                          <a:solidFill>
                            <a:srgbClr val="C00000"/>
                          </a:solidFill>
                        </a:rPr>
                        <a:t> con “vigas de cedros”</a:t>
                      </a:r>
                      <a:endParaRPr lang="en-US" sz="1200" dirty="0">
                        <a:solidFill>
                          <a:srgbClr val="C00000"/>
                        </a:solidFill>
                      </a:endParaRPr>
                    </a:p>
                  </a:txBody>
                  <a:tcPr/>
                </a:tc>
                <a:tc>
                  <a:txBody>
                    <a:bodyPr/>
                    <a:lstStyle/>
                    <a:p>
                      <a:r>
                        <a:rPr lang="en-US" sz="1200" dirty="0"/>
                        <a:t>8:8-9</a:t>
                      </a:r>
                    </a:p>
                    <a:p>
                      <a:r>
                        <a:rPr lang="en-US" sz="1200" dirty="0"/>
                        <a:t>Building structure with “planks of cedar</a:t>
                      </a:r>
                      <a:r>
                        <a:rPr lang="en-US" sz="1200" dirty="0" smtClean="0"/>
                        <a:t>”* </a:t>
                      </a:r>
                      <a:br>
                        <a:rPr lang="en-US" sz="1200" dirty="0" smtClean="0"/>
                      </a:br>
                      <a:r>
                        <a:rPr lang="en-US" sz="1200" dirty="0" smtClean="0"/>
                        <a:t>/ </a:t>
                      </a:r>
                      <a:r>
                        <a:rPr lang="en-US" sz="1200" dirty="0" err="1" smtClean="0">
                          <a:solidFill>
                            <a:srgbClr val="C00000"/>
                          </a:solidFill>
                        </a:rPr>
                        <a:t>Edificio</a:t>
                      </a:r>
                      <a:r>
                        <a:rPr lang="en-US" sz="1200" dirty="0" smtClean="0">
                          <a:solidFill>
                            <a:srgbClr val="C00000"/>
                          </a:solidFill>
                        </a:rPr>
                        <a:t> con</a:t>
                      </a:r>
                      <a:r>
                        <a:rPr lang="en-US" sz="1200" baseline="0" dirty="0" smtClean="0">
                          <a:solidFill>
                            <a:srgbClr val="C00000"/>
                          </a:solidFill>
                        </a:rPr>
                        <a:t> “</a:t>
                      </a:r>
                      <a:r>
                        <a:rPr lang="en-US" sz="1200" baseline="0" dirty="0" err="1" smtClean="0">
                          <a:solidFill>
                            <a:srgbClr val="C00000"/>
                          </a:solidFill>
                        </a:rPr>
                        <a:t>tablas</a:t>
                      </a:r>
                      <a:r>
                        <a:rPr lang="en-US" sz="1200" baseline="0" dirty="0" smtClean="0">
                          <a:solidFill>
                            <a:srgbClr val="C00000"/>
                          </a:solidFill>
                        </a:rPr>
                        <a:t> de </a:t>
                      </a:r>
                      <a:r>
                        <a:rPr lang="en-US" sz="1200" baseline="0" dirty="0" err="1" smtClean="0">
                          <a:solidFill>
                            <a:srgbClr val="C00000"/>
                          </a:solidFill>
                        </a:rPr>
                        <a:t>cedro</a:t>
                      </a:r>
                      <a:r>
                        <a:rPr lang="en-US" sz="1200" baseline="0" dirty="0" smtClean="0">
                          <a:solidFill>
                            <a:srgbClr val="C00000"/>
                          </a:solidFill>
                        </a:rPr>
                        <a:t>”</a:t>
                      </a:r>
                      <a:endParaRPr lang="en-US" sz="1200" dirty="0">
                        <a:solidFill>
                          <a:srgbClr val="C00000"/>
                        </a:solidFill>
                      </a:endParaRPr>
                    </a:p>
                  </a:txBody>
                  <a:tcPr/>
                </a:tc>
                <a:extLst>
                  <a:ext uri="{0D108BD9-81ED-4DB2-BD59-A6C34878D82A}">
                    <a16:rowId xmlns="" xmlns:a16="http://schemas.microsoft.com/office/drawing/2014/main" val="1418423671"/>
                  </a:ext>
                </a:extLst>
              </a:tr>
              <a:tr h="485913">
                <a:tc>
                  <a:txBody>
                    <a:bodyPr/>
                    <a:lstStyle/>
                    <a:p>
                      <a:r>
                        <a:rPr lang="en-US" sz="1200" dirty="0"/>
                        <a:t>2:1-5</a:t>
                      </a:r>
                    </a:p>
                    <a:p>
                      <a:r>
                        <a:rPr lang="en-US" sz="1200" dirty="0"/>
                        <a:t>“love” </a:t>
                      </a:r>
                      <a:r>
                        <a:rPr lang="en-US" sz="1200" dirty="0" smtClean="0"/>
                        <a:t>/ </a:t>
                      </a:r>
                      <a:r>
                        <a:rPr lang="en-US" sz="1200" dirty="0" smtClean="0">
                          <a:solidFill>
                            <a:srgbClr val="C00000"/>
                          </a:solidFill>
                        </a:rPr>
                        <a:t>“</a:t>
                      </a:r>
                      <a:r>
                        <a:rPr lang="en-US" sz="1200" dirty="0" err="1" smtClean="0">
                          <a:solidFill>
                            <a:srgbClr val="C00000"/>
                          </a:solidFill>
                        </a:rPr>
                        <a:t>amor</a:t>
                      </a:r>
                      <a:r>
                        <a:rPr lang="en-US" sz="1200" dirty="0" smtClean="0">
                          <a:solidFill>
                            <a:srgbClr val="C00000"/>
                          </a:solidFill>
                        </a:rPr>
                        <a:t>” </a:t>
                      </a:r>
                      <a:r>
                        <a:rPr lang="en-US" sz="1200" dirty="0" smtClean="0"/>
                        <a:t>(2:4-5)</a:t>
                      </a:r>
                      <a:endParaRPr lang="en-US" sz="1200" dirty="0"/>
                    </a:p>
                    <a:p>
                      <a:r>
                        <a:rPr lang="en-US" sz="1200" dirty="0"/>
                        <a:t>“house” </a:t>
                      </a:r>
                      <a:r>
                        <a:rPr lang="en-US" sz="1200" dirty="0" smtClean="0"/>
                        <a:t>/ </a:t>
                      </a:r>
                      <a:r>
                        <a:rPr lang="en-US" sz="1200" dirty="0" smtClean="0">
                          <a:solidFill>
                            <a:srgbClr val="C00000"/>
                          </a:solidFill>
                        </a:rPr>
                        <a:t>“</a:t>
                      </a:r>
                      <a:r>
                        <a:rPr lang="en-US" sz="1200" dirty="0" err="1" smtClean="0">
                          <a:solidFill>
                            <a:srgbClr val="C00000"/>
                          </a:solidFill>
                        </a:rPr>
                        <a:t>sala</a:t>
                      </a:r>
                      <a:r>
                        <a:rPr lang="en-US" sz="1200" dirty="0" smtClean="0">
                          <a:solidFill>
                            <a:srgbClr val="C00000"/>
                          </a:solidFill>
                        </a:rPr>
                        <a:t>” </a:t>
                      </a:r>
                      <a:r>
                        <a:rPr lang="en-US" sz="1200" dirty="0" smtClean="0"/>
                        <a:t>(2:4)</a:t>
                      </a:r>
                      <a:endParaRPr lang="en-US" sz="1200" dirty="0"/>
                    </a:p>
                    <a:p>
                      <a:r>
                        <a:rPr lang="en-US" sz="1200" dirty="0"/>
                        <a:t>“love” </a:t>
                      </a:r>
                      <a:r>
                        <a:rPr lang="en-US" sz="1200" dirty="0" smtClean="0"/>
                        <a:t>(</a:t>
                      </a:r>
                      <a:r>
                        <a:rPr lang="en-US" sz="1200" dirty="0" err="1" smtClean="0"/>
                        <a:t>dod</a:t>
                      </a:r>
                      <a:r>
                        <a:rPr lang="en-US" sz="1200" dirty="0" smtClean="0"/>
                        <a:t>) / </a:t>
                      </a:r>
                      <a:r>
                        <a:rPr lang="en-US" sz="1200" dirty="0" smtClean="0">
                          <a:solidFill>
                            <a:srgbClr val="C00000"/>
                          </a:solidFill>
                        </a:rPr>
                        <a:t>“</a:t>
                      </a:r>
                      <a:r>
                        <a:rPr lang="en-US" sz="1200" dirty="0" err="1" smtClean="0">
                          <a:solidFill>
                            <a:srgbClr val="C00000"/>
                          </a:solidFill>
                        </a:rPr>
                        <a:t>amor</a:t>
                      </a:r>
                      <a:r>
                        <a:rPr lang="en-US" sz="1200" dirty="0" smtClean="0">
                          <a:solidFill>
                            <a:srgbClr val="C00000"/>
                          </a:solidFill>
                        </a:rPr>
                        <a:t>” (</a:t>
                      </a:r>
                      <a:r>
                        <a:rPr lang="en-US" sz="1200" dirty="0" err="1" smtClean="0">
                          <a:solidFill>
                            <a:srgbClr val="C00000"/>
                          </a:solidFill>
                        </a:rPr>
                        <a:t>dod</a:t>
                      </a:r>
                      <a:r>
                        <a:rPr lang="en-US" sz="1200" dirty="0" smtClean="0">
                          <a:solidFill>
                            <a:srgbClr val="C00000"/>
                          </a:solidFill>
                        </a:rPr>
                        <a:t>) </a:t>
                      </a:r>
                      <a:r>
                        <a:rPr lang="en-US" sz="1200" dirty="0" smtClean="0"/>
                        <a:t>(2:3)</a:t>
                      </a:r>
                      <a:endParaRPr lang="en-US" sz="1200" dirty="0"/>
                    </a:p>
                    <a:p>
                      <a:r>
                        <a:rPr lang="en-US" sz="1200" dirty="0"/>
                        <a:t>Under the “apple tree</a:t>
                      </a:r>
                      <a:r>
                        <a:rPr lang="en-US" sz="1200" dirty="0" smtClean="0"/>
                        <a:t>”* / </a:t>
                      </a:r>
                      <a:r>
                        <a:rPr lang="en-US" sz="1200" dirty="0" err="1" smtClean="0">
                          <a:solidFill>
                            <a:srgbClr val="C00000"/>
                          </a:solidFill>
                        </a:rPr>
                        <a:t>Bajo</a:t>
                      </a:r>
                      <a:r>
                        <a:rPr lang="en-US" sz="1200" baseline="0" dirty="0" smtClean="0">
                          <a:solidFill>
                            <a:srgbClr val="C00000"/>
                          </a:solidFill>
                        </a:rPr>
                        <a:t> el “</a:t>
                      </a:r>
                      <a:r>
                        <a:rPr lang="en-US" sz="1200" baseline="0" dirty="0" err="1" smtClean="0">
                          <a:solidFill>
                            <a:srgbClr val="C00000"/>
                          </a:solidFill>
                        </a:rPr>
                        <a:t>manzano</a:t>
                      </a:r>
                      <a:r>
                        <a:rPr lang="en-US" sz="1200" baseline="0" dirty="0" smtClean="0">
                          <a:solidFill>
                            <a:srgbClr val="C00000"/>
                          </a:solidFill>
                        </a:rPr>
                        <a:t>”</a:t>
                      </a:r>
                      <a:r>
                        <a:rPr lang="en-US" sz="1200" dirty="0" smtClean="0">
                          <a:solidFill>
                            <a:srgbClr val="C00000"/>
                          </a:solidFill>
                        </a:rPr>
                        <a:t> </a:t>
                      </a:r>
                      <a:r>
                        <a:rPr lang="en-US" sz="1200" dirty="0"/>
                        <a:t>(2:3)</a:t>
                      </a:r>
                    </a:p>
                  </a:txBody>
                  <a:tcPr/>
                </a:tc>
                <a:tc>
                  <a:txBody>
                    <a:bodyPr/>
                    <a:lstStyle/>
                    <a:p>
                      <a:r>
                        <a:rPr lang="en-US" sz="1200" dirty="0"/>
                        <a:t>8:5-7</a:t>
                      </a:r>
                    </a:p>
                    <a:p>
                      <a:r>
                        <a:rPr lang="en-US" sz="1200" dirty="0"/>
                        <a:t>“love” (3 times) </a:t>
                      </a:r>
                      <a:r>
                        <a:rPr lang="en-US" sz="1200" dirty="0" smtClean="0"/>
                        <a:t>/ </a:t>
                      </a:r>
                      <a:r>
                        <a:rPr lang="en-US" sz="1200" dirty="0" smtClean="0">
                          <a:solidFill>
                            <a:srgbClr val="C00000"/>
                          </a:solidFill>
                        </a:rPr>
                        <a:t>“</a:t>
                      </a:r>
                      <a:r>
                        <a:rPr lang="en-US" sz="1200" dirty="0" err="1" smtClean="0">
                          <a:solidFill>
                            <a:srgbClr val="C00000"/>
                          </a:solidFill>
                        </a:rPr>
                        <a:t>amor</a:t>
                      </a:r>
                      <a:r>
                        <a:rPr lang="en-US" sz="1200" dirty="0" smtClean="0">
                          <a:solidFill>
                            <a:srgbClr val="C00000"/>
                          </a:solidFill>
                        </a:rPr>
                        <a:t>” </a:t>
                      </a:r>
                      <a:r>
                        <a:rPr lang="en-US" sz="1200" dirty="0" smtClean="0"/>
                        <a:t>(3 </a:t>
                      </a:r>
                      <a:r>
                        <a:rPr lang="en-US" sz="1200" dirty="0" err="1" smtClean="0"/>
                        <a:t>veces</a:t>
                      </a:r>
                      <a:r>
                        <a:rPr lang="en-US" sz="1200" dirty="0" smtClean="0"/>
                        <a:t>)</a:t>
                      </a:r>
                      <a:r>
                        <a:rPr lang="en-US" sz="1200" baseline="0" dirty="0" smtClean="0"/>
                        <a:t> </a:t>
                      </a:r>
                      <a:r>
                        <a:rPr lang="en-US" sz="1200" dirty="0" smtClean="0"/>
                        <a:t>(8:6-7</a:t>
                      </a:r>
                      <a:r>
                        <a:rPr lang="en-US" sz="1200" dirty="0"/>
                        <a:t>)</a:t>
                      </a:r>
                    </a:p>
                    <a:p>
                      <a:r>
                        <a:rPr lang="en-US" sz="1200" dirty="0"/>
                        <a:t>“house” </a:t>
                      </a:r>
                      <a:r>
                        <a:rPr lang="en-US" sz="1200" dirty="0" smtClean="0"/>
                        <a:t>/ </a:t>
                      </a:r>
                      <a:r>
                        <a:rPr lang="en-US" sz="1200" dirty="0" smtClean="0">
                          <a:solidFill>
                            <a:srgbClr val="C00000"/>
                          </a:solidFill>
                        </a:rPr>
                        <a:t>“casa” </a:t>
                      </a:r>
                      <a:r>
                        <a:rPr lang="en-US" sz="1200" dirty="0" smtClean="0"/>
                        <a:t>(8:7</a:t>
                      </a:r>
                      <a:r>
                        <a:rPr lang="en-US" sz="1200" dirty="0"/>
                        <a:t>)</a:t>
                      </a:r>
                    </a:p>
                    <a:p>
                      <a:r>
                        <a:rPr lang="en-US" sz="1200" dirty="0"/>
                        <a:t>“love” (</a:t>
                      </a:r>
                      <a:r>
                        <a:rPr lang="en-US" sz="1200" dirty="0" err="1"/>
                        <a:t>dod</a:t>
                      </a:r>
                      <a:r>
                        <a:rPr lang="en-US" sz="1200" dirty="0"/>
                        <a:t>) </a:t>
                      </a:r>
                      <a:r>
                        <a:rPr lang="en-US" sz="1200" dirty="0" smtClean="0"/>
                        <a:t>/ </a:t>
                      </a:r>
                      <a:r>
                        <a:rPr lang="en-US" sz="1200" dirty="0" smtClean="0">
                          <a:solidFill>
                            <a:srgbClr val="C00000"/>
                          </a:solidFill>
                        </a:rPr>
                        <a:t>“</a:t>
                      </a:r>
                      <a:r>
                        <a:rPr lang="en-US" sz="1200" dirty="0" err="1" smtClean="0">
                          <a:solidFill>
                            <a:srgbClr val="C00000"/>
                          </a:solidFill>
                        </a:rPr>
                        <a:t>amor</a:t>
                      </a:r>
                      <a:r>
                        <a:rPr lang="en-US" sz="1200" dirty="0" smtClean="0">
                          <a:solidFill>
                            <a:srgbClr val="C00000"/>
                          </a:solidFill>
                        </a:rPr>
                        <a:t>” (</a:t>
                      </a:r>
                      <a:r>
                        <a:rPr lang="en-US" sz="1200" dirty="0" err="1" smtClean="0">
                          <a:solidFill>
                            <a:srgbClr val="C00000"/>
                          </a:solidFill>
                        </a:rPr>
                        <a:t>dod</a:t>
                      </a:r>
                      <a:r>
                        <a:rPr lang="en-US" sz="1200" dirty="0" smtClean="0">
                          <a:solidFill>
                            <a:srgbClr val="C00000"/>
                          </a:solidFill>
                        </a:rPr>
                        <a:t>)</a:t>
                      </a:r>
                      <a:r>
                        <a:rPr lang="en-US" sz="1200" baseline="0" dirty="0" smtClean="0">
                          <a:solidFill>
                            <a:srgbClr val="C00000"/>
                          </a:solidFill>
                        </a:rPr>
                        <a:t> </a:t>
                      </a:r>
                      <a:r>
                        <a:rPr lang="en-US" sz="1200" dirty="0" smtClean="0"/>
                        <a:t>(8:6-7</a:t>
                      </a:r>
                      <a:r>
                        <a:rPr lang="en-US" sz="1200" dirty="0"/>
                        <a:t>)</a:t>
                      </a:r>
                    </a:p>
                    <a:p>
                      <a:r>
                        <a:rPr lang="en-US" sz="1200" dirty="0"/>
                        <a:t>Under the “apple tree</a:t>
                      </a:r>
                      <a:r>
                        <a:rPr lang="en-US" sz="1200" dirty="0" smtClean="0"/>
                        <a:t>”* / </a:t>
                      </a:r>
                      <a:r>
                        <a:rPr lang="en-US" sz="1200" dirty="0" err="1" smtClean="0">
                          <a:solidFill>
                            <a:srgbClr val="C00000"/>
                          </a:solidFill>
                        </a:rPr>
                        <a:t>Debajo</a:t>
                      </a:r>
                      <a:r>
                        <a:rPr lang="en-US" sz="1200" baseline="0" dirty="0" smtClean="0">
                          <a:solidFill>
                            <a:srgbClr val="C00000"/>
                          </a:solidFill>
                        </a:rPr>
                        <a:t> del “</a:t>
                      </a:r>
                      <a:r>
                        <a:rPr lang="en-US" sz="1200" baseline="0" dirty="0" err="1" smtClean="0">
                          <a:solidFill>
                            <a:srgbClr val="C00000"/>
                          </a:solidFill>
                        </a:rPr>
                        <a:t>manzano</a:t>
                      </a:r>
                      <a:r>
                        <a:rPr lang="en-US" sz="1200" baseline="0" dirty="0" smtClean="0">
                          <a:solidFill>
                            <a:srgbClr val="C00000"/>
                          </a:solidFill>
                        </a:rPr>
                        <a:t>”</a:t>
                      </a:r>
                      <a:r>
                        <a:rPr lang="en-US" sz="1200" dirty="0" smtClean="0">
                          <a:solidFill>
                            <a:srgbClr val="C00000"/>
                          </a:solidFill>
                        </a:rPr>
                        <a:t> </a:t>
                      </a:r>
                      <a:r>
                        <a:rPr lang="en-US" sz="1200" dirty="0"/>
                        <a:t>(8:5a)</a:t>
                      </a:r>
                    </a:p>
                  </a:txBody>
                  <a:tcPr/>
                </a:tc>
                <a:extLst>
                  <a:ext uri="{0D108BD9-81ED-4DB2-BD59-A6C34878D82A}">
                    <a16:rowId xmlns="" xmlns:a16="http://schemas.microsoft.com/office/drawing/2014/main" val="4037083893"/>
                  </a:ext>
                </a:extLst>
              </a:tr>
              <a:tr h="485913">
                <a:tc>
                  <a:txBody>
                    <a:bodyPr/>
                    <a:lstStyle/>
                    <a:p>
                      <a:r>
                        <a:rPr lang="en-US" sz="1200" dirty="0"/>
                        <a:t>2:6-7</a:t>
                      </a:r>
                    </a:p>
                    <a:p>
                      <a:r>
                        <a:rPr lang="en-US" sz="1200" dirty="0"/>
                        <a:t>Refrain: “His left hand is under my head, and his right hand embraces me”*, “I charge you, O daughters of Jerusalem, by the gazelles or by the does of the field, Do not stir up nor awaken love until it pleases</a:t>
                      </a:r>
                      <a:r>
                        <a:rPr lang="en-US" sz="1200" dirty="0" smtClean="0"/>
                        <a:t>.”</a:t>
                      </a:r>
                    </a:p>
                    <a:p>
                      <a:r>
                        <a:rPr lang="es-ES" sz="1200" dirty="0" smtClean="0">
                          <a:solidFill>
                            <a:srgbClr val="C00000"/>
                          </a:solidFill>
                        </a:rPr>
                        <a:t>Estribillo: “Que su izquierda esté bajo mi cabeza Y su derecha me abrace.</a:t>
                      </a:r>
                      <a:r>
                        <a:rPr lang="es-ES" sz="1200" baseline="0" dirty="0" smtClean="0">
                          <a:solidFill>
                            <a:srgbClr val="C00000"/>
                          </a:solidFill>
                        </a:rPr>
                        <a:t> Y</a:t>
                      </a:r>
                      <a:r>
                        <a:rPr lang="es-ES" sz="1200" dirty="0" smtClean="0">
                          <a:solidFill>
                            <a:srgbClr val="C00000"/>
                          </a:solidFill>
                        </a:rPr>
                        <a:t>o les ruego, oh hijas de Jerusalén, Por las gacelas o por las ciervas del campo, Que no levanten ni despierten a mi amor Hasta que quiera”. </a:t>
                      </a:r>
                      <a:endParaRPr lang="en-US" sz="1200" dirty="0">
                        <a:solidFill>
                          <a:srgbClr val="C00000"/>
                        </a:solidFill>
                      </a:endParaRPr>
                    </a:p>
                  </a:txBody>
                  <a:tcPr/>
                </a:tc>
                <a:tc>
                  <a:txBody>
                    <a:bodyPr/>
                    <a:lstStyle/>
                    <a:p>
                      <a:r>
                        <a:rPr lang="en-US" sz="1200" dirty="0"/>
                        <a:t>8:3-4</a:t>
                      </a:r>
                    </a:p>
                    <a:p>
                      <a:r>
                        <a:rPr lang="en-US" sz="1200" dirty="0"/>
                        <a:t>Refrain: “His left hand is under my head, and his right hand embraces me”*, “I charge you, O daughters of Jerusalem, by the gazelles or by the does of the field, Do not stir up nor awaken love until it pleases</a:t>
                      </a:r>
                      <a:r>
                        <a:rPr lang="en-US" sz="1200" dirty="0" smtClean="0"/>
                        <a:t>.”</a:t>
                      </a:r>
                    </a:p>
                    <a:p>
                      <a:r>
                        <a:rPr lang="es-ES" sz="1200" dirty="0" smtClean="0">
                          <a:solidFill>
                            <a:srgbClr val="C00000"/>
                          </a:solidFill>
                        </a:rPr>
                        <a:t>Estribillo: “</a:t>
                      </a:r>
                      <a:r>
                        <a:rPr lang="es-ES" sz="1200" b="0" dirty="0" smtClean="0">
                          <a:solidFill>
                            <a:srgbClr val="C00000"/>
                          </a:solidFill>
                        </a:rPr>
                        <a:t>Que esté su izquierda bajo mi cabeza Y su derecha me abrace.</a:t>
                      </a:r>
                      <a:r>
                        <a:rPr lang="es-ES" sz="1200" b="0" baseline="0" dirty="0" smtClean="0">
                          <a:solidFill>
                            <a:srgbClr val="C00000"/>
                          </a:solidFill>
                        </a:rPr>
                        <a:t> </a:t>
                      </a:r>
                      <a:r>
                        <a:rPr lang="es-ES" sz="1200" b="0" dirty="0" smtClean="0">
                          <a:solidFill>
                            <a:srgbClr val="C00000"/>
                          </a:solidFill>
                        </a:rPr>
                        <a:t>Quiero que juren, oh hijas de Jerusalén; Que no despertarán ni levantarán a mi amor, Hasta que quiera”.</a:t>
                      </a:r>
                      <a:r>
                        <a:rPr lang="es-ES" sz="1200" dirty="0" smtClean="0"/>
                        <a:t> </a:t>
                      </a:r>
                      <a:endParaRPr lang="en-US" sz="1200" dirty="0"/>
                    </a:p>
                  </a:txBody>
                  <a:tcPr/>
                </a:tc>
                <a:extLst>
                  <a:ext uri="{0D108BD9-81ED-4DB2-BD59-A6C34878D82A}">
                    <a16:rowId xmlns="" xmlns:a16="http://schemas.microsoft.com/office/drawing/2014/main" val="448865051"/>
                  </a:ext>
                </a:extLst>
              </a:tr>
            </a:tbl>
          </a:graphicData>
        </a:graphic>
      </p:graphicFrame>
      <p:sp>
        <p:nvSpPr>
          <p:cNvPr id="7" name="Arrow: Right 6">
            <a:extLst>
              <a:ext uri="{FF2B5EF4-FFF2-40B4-BE49-F238E27FC236}">
                <a16:creationId xmlns="" xmlns:a16="http://schemas.microsoft.com/office/drawing/2014/main" id="{2B7393AD-690F-4D12-9744-A9394624846F}"/>
              </a:ext>
            </a:extLst>
          </p:cNvPr>
          <p:cNvSpPr/>
          <p:nvPr/>
        </p:nvSpPr>
        <p:spPr>
          <a:xfrm>
            <a:off x="4373218" y="1272208"/>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 xmlns:a16="http://schemas.microsoft.com/office/drawing/2014/main" id="{CA091968-5CD9-44D8-94BB-0CA4EDD58FFC}"/>
              </a:ext>
            </a:extLst>
          </p:cNvPr>
          <p:cNvSpPr/>
          <p:nvPr/>
        </p:nvSpPr>
        <p:spPr>
          <a:xfrm>
            <a:off x="4373218" y="2179973"/>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 xmlns:a16="http://schemas.microsoft.com/office/drawing/2014/main" id="{5E116A66-60DA-4962-91A3-BFB0403167DA}"/>
              </a:ext>
            </a:extLst>
          </p:cNvPr>
          <p:cNvSpPr/>
          <p:nvPr/>
        </p:nvSpPr>
        <p:spPr>
          <a:xfrm>
            <a:off x="4373217" y="2656849"/>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 xmlns:a16="http://schemas.microsoft.com/office/drawing/2014/main" id="{7D71CC5B-4C38-4E58-8F8E-67BEDEA66A7A}"/>
              </a:ext>
            </a:extLst>
          </p:cNvPr>
          <p:cNvSpPr/>
          <p:nvPr/>
        </p:nvSpPr>
        <p:spPr>
          <a:xfrm>
            <a:off x="4373216" y="3140984"/>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 xmlns:a16="http://schemas.microsoft.com/office/drawing/2014/main" id="{A516DA5F-F8A2-46FC-9554-C176E5084654}"/>
              </a:ext>
            </a:extLst>
          </p:cNvPr>
          <p:cNvSpPr/>
          <p:nvPr/>
        </p:nvSpPr>
        <p:spPr>
          <a:xfrm>
            <a:off x="4373216" y="3889942"/>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 xmlns:a16="http://schemas.microsoft.com/office/drawing/2014/main" id="{759D058F-27AD-44C0-A78F-A8FDF1C12F9B}"/>
              </a:ext>
            </a:extLst>
          </p:cNvPr>
          <p:cNvSpPr/>
          <p:nvPr/>
        </p:nvSpPr>
        <p:spPr>
          <a:xfrm>
            <a:off x="4373215" y="5102707"/>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9191762C-BE9F-41F2-B191-B64E293FA750}"/>
              </a:ext>
            </a:extLst>
          </p:cNvPr>
          <p:cNvSpPr txBox="1"/>
          <p:nvPr/>
        </p:nvSpPr>
        <p:spPr>
          <a:xfrm>
            <a:off x="92766" y="1364972"/>
            <a:ext cx="461665" cy="4857758"/>
          </a:xfrm>
          <a:prstGeom prst="rect">
            <a:avLst/>
          </a:prstGeom>
          <a:noFill/>
        </p:spPr>
        <p:txBody>
          <a:bodyPr vert="vert270" wrap="square" rtlCol="0">
            <a:spAutoFit/>
          </a:bodyPr>
          <a:lstStyle/>
          <a:p>
            <a:pPr algn="ctr"/>
            <a:r>
              <a:rPr lang="en-US" dirty="0"/>
              <a:t>1:2 – 2:7</a:t>
            </a:r>
          </a:p>
        </p:txBody>
      </p:sp>
      <p:sp>
        <p:nvSpPr>
          <p:cNvPr id="19" name="TextBox 18">
            <a:extLst>
              <a:ext uri="{FF2B5EF4-FFF2-40B4-BE49-F238E27FC236}">
                <a16:creationId xmlns="" xmlns:a16="http://schemas.microsoft.com/office/drawing/2014/main" id="{4BA16EA0-4F63-4765-82EA-94BD464354FF}"/>
              </a:ext>
            </a:extLst>
          </p:cNvPr>
          <p:cNvSpPr txBox="1"/>
          <p:nvPr/>
        </p:nvSpPr>
        <p:spPr>
          <a:xfrm>
            <a:off x="8602821" y="1302049"/>
            <a:ext cx="461665" cy="4857758"/>
          </a:xfrm>
          <a:prstGeom prst="rect">
            <a:avLst/>
          </a:prstGeom>
          <a:noFill/>
        </p:spPr>
        <p:txBody>
          <a:bodyPr vert="vert" wrap="square" rtlCol="0">
            <a:spAutoFit/>
          </a:bodyPr>
          <a:lstStyle/>
          <a:p>
            <a:pPr algn="ctr"/>
            <a:r>
              <a:rPr lang="en-US" dirty="0"/>
              <a:t>8:3 – 8:14</a:t>
            </a:r>
          </a:p>
        </p:txBody>
      </p:sp>
      <p:sp>
        <p:nvSpPr>
          <p:cNvPr id="5" name="TextBox 4">
            <a:extLst>
              <a:ext uri="{FF2B5EF4-FFF2-40B4-BE49-F238E27FC236}">
                <a16:creationId xmlns="" xmlns:a16="http://schemas.microsoft.com/office/drawing/2014/main" id="{83312469-7C17-4859-B09D-C0055541D19C}"/>
              </a:ext>
            </a:extLst>
          </p:cNvPr>
          <p:cNvSpPr txBox="1"/>
          <p:nvPr/>
        </p:nvSpPr>
        <p:spPr>
          <a:xfrm>
            <a:off x="208694" y="6113020"/>
            <a:ext cx="8329041" cy="1246495"/>
          </a:xfrm>
          <a:prstGeom prst="rect">
            <a:avLst/>
          </a:prstGeom>
          <a:noFill/>
        </p:spPr>
        <p:txBody>
          <a:bodyPr wrap="square" rtlCol="0">
            <a:spAutoFit/>
          </a:bodyPr>
          <a:lstStyle/>
          <a:p>
            <a:r>
              <a:rPr lang="en-US" sz="1500" dirty="0"/>
              <a:t>Note also alternating male/female patterns, and the only references to brothers and to ‘boast songs’ of the </a:t>
            </a:r>
            <a:r>
              <a:rPr lang="en-US" sz="1500" dirty="0" smtClean="0"/>
              <a:t>woman.  / </a:t>
            </a:r>
            <a:r>
              <a:rPr lang="es-ES" sz="1500" dirty="0">
                <a:solidFill>
                  <a:srgbClr val="C00000"/>
                </a:solidFill>
              </a:rPr>
              <a:t>Nótese también la alternancia de patrones </a:t>
            </a:r>
            <a:r>
              <a:rPr lang="es-ES" sz="1500" dirty="0" smtClean="0">
                <a:solidFill>
                  <a:srgbClr val="C00000"/>
                </a:solidFill>
              </a:rPr>
              <a:t>masculino/femenino</a:t>
            </a:r>
            <a:r>
              <a:rPr lang="es-ES" sz="1500" dirty="0">
                <a:solidFill>
                  <a:srgbClr val="C00000"/>
                </a:solidFill>
              </a:rPr>
              <a:t>, y las únicas referencias a los hermanos y a los "cantos de jactancia" de la mujer.</a:t>
            </a:r>
            <a:r>
              <a:rPr lang="es-ES" sz="1500" dirty="0"/>
              <a:t>					</a:t>
            </a:r>
          </a:p>
          <a:p>
            <a:r>
              <a:rPr lang="en-US" sz="1500" dirty="0"/>
              <a:t>				</a:t>
            </a:r>
          </a:p>
        </p:txBody>
      </p:sp>
    </p:spTree>
    <p:extLst>
      <p:ext uri="{BB962C8B-B14F-4D97-AF65-F5344CB8AC3E}">
        <p14:creationId xmlns:p14="http://schemas.microsoft.com/office/powerpoint/2010/main" val="334712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 xmlns:a16="http://schemas.microsoft.com/office/drawing/2014/main" id="{9A3D0CE2-91FF-49B3-A5D8-181E900D75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9">
            <a:extLst>
              <a:ext uri="{FF2B5EF4-FFF2-40B4-BE49-F238E27FC236}">
                <a16:creationId xmlns="" xmlns:a16="http://schemas.microsoft.com/office/drawing/2014/main" id="{58AEBD96-C315-4F53-9D9E-0E20E993EB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21">
            <a:extLst>
              <a:ext uri="{FF2B5EF4-FFF2-40B4-BE49-F238E27FC236}">
                <a16:creationId xmlns="" xmlns:a16="http://schemas.microsoft.com/office/drawing/2014/main" id="{78916AAA-66F6-4DFA-88ED-7E27CF6B8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23">
            <a:extLst>
              <a:ext uri="{FF2B5EF4-FFF2-40B4-BE49-F238E27FC236}">
                <a16:creationId xmlns="" xmlns:a16="http://schemas.microsoft.com/office/drawing/2014/main" id="{A137D43F-BAD6-47F1-AA65-AEEA38A2FF3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7236911" y="4068923"/>
            <a:ext cx="810678" cy="1080902"/>
            <a:chOff x="9685338" y="4460675"/>
            <a:chExt cx="1080904" cy="1080902"/>
          </a:xfrm>
        </p:grpSpPr>
        <p:sp>
          <p:nvSpPr>
            <p:cNvPr id="25" name="Oval 24">
              <a:extLst>
                <a:ext uri="{FF2B5EF4-FFF2-40B4-BE49-F238E27FC236}">
                  <a16:creationId xmlns="" xmlns:a16="http://schemas.microsoft.com/office/drawing/2014/main" id="{D512C9B2-6B22-4211-A940-FCD7C2CD0BE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21" name="Oval 25">
              <a:extLst>
                <a:ext uri="{FF2B5EF4-FFF2-40B4-BE49-F238E27FC236}">
                  <a16:creationId xmlns="" xmlns:a16="http://schemas.microsoft.com/office/drawing/2014/main" id="{85F7DB84-CDE7-46F8-90DD-9D048A7D52D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3" name="Rectangle 27">
            <a:extLst>
              <a:ext uri="{FF2B5EF4-FFF2-40B4-BE49-F238E27FC236}">
                <a16:creationId xmlns="" xmlns:a16="http://schemas.microsoft.com/office/drawing/2014/main" id="{48FDEBDB-5859-4B9E-8810-2C5CFED093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 xmlns:a16="http://schemas.microsoft.com/office/drawing/2014/main" id="{1560C7EB-73BF-4350-BC06-078F37DAFA42}"/>
              </a:ext>
            </a:extLst>
          </p:cNvPr>
          <p:cNvSpPr>
            <a:spLocks noGrp="1"/>
          </p:cNvSpPr>
          <p:nvPr>
            <p:ph type="title"/>
          </p:nvPr>
        </p:nvSpPr>
        <p:spPr>
          <a:xfrm>
            <a:off x="802386" y="833624"/>
            <a:ext cx="7475220" cy="1325259"/>
          </a:xfrm>
        </p:spPr>
        <p:txBody>
          <a:bodyPr vert="horz" lIns="91440" tIns="45720" rIns="91440" bIns="45720" rtlCol="0" anchor="b">
            <a:normAutofit/>
          </a:bodyPr>
          <a:lstStyle/>
          <a:p>
            <a:r>
              <a:rPr lang="en-US" sz="4800" dirty="0">
                <a:solidFill>
                  <a:srgbClr val="FFFFFF"/>
                </a:solidFill>
              </a:rPr>
              <a:t>The power of Romantic Love</a:t>
            </a:r>
          </a:p>
        </p:txBody>
      </p:sp>
      <p:sp>
        <p:nvSpPr>
          <p:cNvPr id="3" name="Text Placeholder 2">
            <a:extLst>
              <a:ext uri="{FF2B5EF4-FFF2-40B4-BE49-F238E27FC236}">
                <a16:creationId xmlns="" xmlns:a16="http://schemas.microsoft.com/office/drawing/2014/main" id="{C1425414-352E-47C8-97B5-C7E4D845EB90}"/>
              </a:ext>
            </a:extLst>
          </p:cNvPr>
          <p:cNvSpPr>
            <a:spLocks noGrp="1"/>
          </p:cNvSpPr>
          <p:nvPr>
            <p:ph type="body" idx="1"/>
          </p:nvPr>
        </p:nvSpPr>
        <p:spPr>
          <a:xfrm>
            <a:off x="802386" y="2158883"/>
            <a:ext cx="7461504" cy="1486158"/>
          </a:xfrm>
        </p:spPr>
        <p:txBody>
          <a:bodyPr vert="horz" lIns="91440" tIns="45720" rIns="91440" bIns="45720" rtlCol="0">
            <a:normAutofit/>
          </a:bodyPr>
          <a:lstStyle/>
          <a:p>
            <a:pPr algn="ctr"/>
            <a:r>
              <a:rPr lang="en-US" sz="2200" dirty="0">
                <a:solidFill>
                  <a:srgbClr val="FFFFFF">
                    <a:alpha val="60000"/>
                  </a:srgbClr>
                </a:solidFill>
              </a:rPr>
              <a:t>1 Kings 11:1-2; Nehemiah 13:26; Proverbs 31:10-31</a:t>
            </a:r>
          </a:p>
        </p:txBody>
      </p:sp>
      <p:cxnSp>
        <p:nvCxnSpPr>
          <p:cNvPr id="30" name="Straight Connector 29">
            <a:extLst>
              <a:ext uri="{FF2B5EF4-FFF2-40B4-BE49-F238E27FC236}">
                <a16:creationId xmlns="" xmlns:a16="http://schemas.microsoft.com/office/drawing/2014/main" id="{B1D1A340-723B-4014-B5FE-204F0627313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43000" y="4558589"/>
            <a:ext cx="6858000" cy="0"/>
          </a:xfrm>
          <a:prstGeom prst="line">
            <a:avLst/>
          </a:prstGeom>
          <a:ln w="28575">
            <a:solidFill>
              <a:srgbClr val="FFFFFF">
                <a:alpha val="50000"/>
              </a:srgbClr>
            </a:solidFill>
          </a:ln>
        </p:spPr>
        <p:style>
          <a:lnRef idx="1">
            <a:schemeClr val="accent1"/>
          </a:lnRef>
          <a:fillRef idx="0">
            <a:schemeClr val="accent1"/>
          </a:fillRef>
          <a:effectRef idx="0">
            <a:schemeClr val="accent1"/>
          </a:effectRef>
          <a:fontRef idx="minor">
            <a:schemeClr val="tx1"/>
          </a:fontRef>
        </p:style>
      </p:cxnSp>
      <p:sp>
        <p:nvSpPr>
          <p:cNvPr id="12" name="Title 12">
            <a:extLst>
              <a:ext uri="{FF2B5EF4-FFF2-40B4-BE49-F238E27FC236}">
                <a16:creationId xmlns="" xmlns:a16="http://schemas.microsoft.com/office/drawing/2014/main" id="{F4CDFB15-39C5-431D-870D-58BEF16E309C}"/>
              </a:ext>
            </a:extLst>
          </p:cNvPr>
          <p:cNvSpPr txBox="1">
            <a:spLocks/>
          </p:cNvSpPr>
          <p:nvPr/>
        </p:nvSpPr>
        <p:spPr>
          <a:xfrm>
            <a:off x="769729" y="2505492"/>
            <a:ext cx="7475220" cy="1325259"/>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400" b="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800" dirty="0">
                <a:solidFill>
                  <a:srgbClr val="FFFFFF"/>
                </a:solidFill>
              </a:rPr>
              <a:t>El </a:t>
            </a:r>
            <a:r>
              <a:rPr lang="en-US" sz="4800" dirty="0" err="1">
                <a:solidFill>
                  <a:srgbClr val="FFFFFF"/>
                </a:solidFill>
              </a:rPr>
              <a:t>poder</a:t>
            </a:r>
            <a:r>
              <a:rPr lang="en-US" sz="4800" dirty="0">
                <a:solidFill>
                  <a:srgbClr val="FFFFFF"/>
                </a:solidFill>
              </a:rPr>
              <a:t> del amor </a:t>
            </a:r>
            <a:r>
              <a:rPr lang="en-US" sz="4800" dirty="0" err="1">
                <a:solidFill>
                  <a:srgbClr val="FFFFFF"/>
                </a:solidFill>
              </a:rPr>
              <a:t>romántico</a:t>
            </a:r>
            <a:endParaRPr lang="en-US" sz="4800" dirty="0">
              <a:solidFill>
                <a:srgbClr val="FFFFFF"/>
              </a:solidFill>
            </a:endParaRPr>
          </a:p>
        </p:txBody>
      </p:sp>
      <p:sp>
        <p:nvSpPr>
          <p:cNvPr id="14" name="Text Placeholder 2">
            <a:extLst>
              <a:ext uri="{FF2B5EF4-FFF2-40B4-BE49-F238E27FC236}">
                <a16:creationId xmlns="" xmlns:a16="http://schemas.microsoft.com/office/drawing/2014/main" id="{332781FB-612D-4FA6-8C0F-11981DFFED84}"/>
              </a:ext>
            </a:extLst>
          </p:cNvPr>
          <p:cNvSpPr txBox="1">
            <a:spLocks/>
          </p:cNvSpPr>
          <p:nvPr/>
        </p:nvSpPr>
        <p:spPr>
          <a:xfrm>
            <a:off x="991871" y="3866295"/>
            <a:ext cx="7461504" cy="148615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pPr algn="ctr"/>
            <a:r>
              <a:rPr lang="en-US" sz="2200" dirty="0">
                <a:solidFill>
                  <a:srgbClr val="FFFFFF">
                    <a:alpha val="60000"/>
                  </a:srgbClr>
                </a:solidFill>
              </a:rPr>
              <a:t>1 Reyes 11:1-2; </a:t>
            </a:r>
            <a:r>
              <a:rPr lang="en-US" sz="2200" dirty="0" err="1">
                <a:solidFill>
                  <a:srgbClr val="FFFFFF">
                    <a:alpha val="60000"/>
                  </a:srgbClr>
                </a:solidFill>
              </a:rPr>
              <a:t>Nehemías</a:t>
            </a:r>
            <a:r>
              <a:rPr lang="en-US" sz="2200" dirty="0">
                <a:solidFill>
                  <a:srgbClr val="FFFFFF">
                    <a:alpha val="60000"/>
                  </a:srgbClr>
                </a:solidFill>
              </a:rPr>
              <a:t> 13:26; </a:t>
            </a:r>
            <a:r>
              <a:rPr lang="en-US" sz="2200" dirty="0" err="1">
                <a:solidFill>
                  <a:srgbClr val="FFFFFF">
                    <a:alpha val="60000"/>
                  </a:srgbClr>
                </a:solidFill>
              </a:rPr>
              <a:t>Proverbios</a:t>
            </a:r>
            <a:r>
              <a:rPr lang="en-US" sz="2200" dirty="0">
                <a:solidFill>
                  <a:srgbClr val="FFFFFF">
                    <a:alpha val="60000"/>
                  </a:srgbClr>
                </a:solidFill>
              </a:rPr>
              <a:t> 31:10-31</a:t>
            </a:r>
          </a:p>
        </p:txBody>
      </p:sp>
    </p:spTree>
    <p:extLst>
      <p:ext uri="{BB962C8B-B14F-4D97-AF65-F5344CB8AC3E}">
        <p14:creationId xmlns:p14="http://schemas.microsoft.com/office/powerpoint/2010/main" val="158426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33BAEE-716D-4717-9C35-755AE823A4DB}"/>
              </a:ext>
            </a:extLst>
          </p:cNvPr>
          <p:cNvSpPr>
            <a:spLocks noGrp="1"/>
          </p:cNvSpPr>
          <p:nvPr>
            <p:ph type="title"/>
          </p:nvPr>
        </p:nvSpPr>
        <p:spPr>
          <a:xfrm>
            <a:off x="685800" y="206338"/>
            <a:ext cx="7772400" cy="482776"/>
          </a:xfrm>
        </p:spPr>
        <p:txBody>
          <a:bodyPr>
            <a:noAutofit/>
          </a:bodyPr>
          <a:lstStyle/>
          <a:p>
            <a:pPr algn="ctr"/>
            <a:r>
              <a:rPr lang="en-US" sz="2000" dirty="0"/>
              <a:t>R. Davidson, “The Literary Structure of the song of songs </a:t>
            </a:r>
            <a:r>
              <a:rPr lang="en-US" sz="2000" dirty="0" err="1"/>
              <a:t>redivivus</a:t>
            </a:r>
            <a:r>
              <a:rPr lang="en-US" sz="2000" dirty="0"/>
              <a:t>”</a:t>
            </a:r>
            <a:br>
              <a:rPr lang="en-US" sz="2000" dirty="0"/>
            </a:br>
            <a:r>
              <a:rPr lang="en-US" sz="2000" dirty="0">
                <a:solidFill>
                  <a:srgbClr val="C00000"/>
                </a:solidFill>
              </a:rPr>
              <a:t>R. DAVIDSON, “LA ESTRUCTURA LITERARIA DEL CANTAR DE CANTARES REDIVIVUS”</a:t>
            </a:r>
            <a:endParaRPr lang="en-US" sz="2000" dirty="0"/>
          </a:p>
        </p:txBody>
      </p:sp>
      <p:graphicFrame>
        <p:nvGraphicFramePr>
          <p:cNvPr id="4" name="Table 4">
            <a:extLst>
              <a:ext uri="{FF2B5EF4-FFF2-40B4-BE49-F238E27FC236}">
                <a16:creationId xmlns="" xmlns:a16="http://schemas.microsoft.com/office/drawing/2014/main" id="{C809D8B1-EDE0-4DFE-BD45-A61FE6D0F0ED}"/>
              </a:ext>
            </a:extLst>
          </p:cNvPr>
          <p:cNvGraphicFramePr>
            <a:graphicFrameLocks noGrp="1"/>
          </p:cNvGraphicFramePr>
          <p:nvPr>
            <p:ph idx="1"/>
          </p:nvPr>
        </p:nvGraphicFramePr>
        <p:xfrm>
          <a:off x="583095" y="808382"/>
          <a:ext cx="7991062" cy="4831080"/>
        </p:xfrm>
        <a:graphic>
          <a:graphicData uri="http://schemas.openxmlformats.org/drawingml/2006/table">
            <a:tbl>
              <a:tblPr>
                <a:tableStyleId>{0505E3EF-67EA-436B-97B2-0124C06EBD24}</a:tableStyleId>
              </a:tblPr>
              <a:tblGrid>
                <a:gridCol w="3995531">
                  <a:extLst>
                    <a:ext uri="{9D8B030D-6E8A-4147-A177-3AD203B41FA5}">
                      <a16:colId xmlns="" xmlns:a16="http://schemas.microsoft.com/office/drawing/2014/main" val="30396514"/>
                    </a:ext>
                  </a:extLst>
                </a:gridCol>
                <a:gridCol w="3995531">
                  <a:extLst>
                    <a:ext uri="{9D8B030D-6E8A-4147-A177-3AD203B41FA5}">
                      <a16:colId xmlns="" xmlns:a16="http://schemas.microsoft.com/office/drawing/2014/main" val="3593492277"/>
                    </a:ext>
                  </a:extLst>
                </a:gridCol>
              </a:tblGrid>
              <a:tr h="485913">
                <a:tc>
                  <a:txBody>
                    <a:bodyPr/>
                    <a:lstStyle/>
                    <a:p>
                      <a:r>
                        <a:rPr lang="en-US" sz="1300" dirty="0"/>
                        <a:t>2:8-9</a:t>
                      </a:r>
                    </a:p>
                    <a:p>
                      <a:r>
                        <a:rPr lang="en-US" sz="1300" dirty="0"/>
                        <a:t>Coming: Approach of lover to her </a:t>
                      </a:r>
                      <a:r>
                        <a:rPr lang="en-US" sz="1300" dirty="0" smtClean="0"/>
                        <a:t>house</a:t>
                      </a:r>
                    </a:p>
                    <a:p>
                      <a:r>
                        <a:rPr lang="es-ES" sz="1300" dirty="0" smtClean="0"/>
                        <a:t>/ </a:t>
                      </a:r>
                      <a:r>
                        <a:rPr lang="es-ES" sz="1300" dirty="0" smtClean="0">
                          <a:solidFill>
                            <a:srgbClr val="C00000"/>
                          </a:solidFill>
                        </a:rPr>
                        <a:t>Venida: Se acerca el amado a su casa</a:t>
                      </a:r>
                      <a:endParaRPr lang="en-US" sz="1300" dirty="0">
                        <a:solidFill>
                          <a:srgbClr val="C00000"/>
                        </a:solidFill>
                      </a:endParaRPr>
                    </a:p>
                  </a:txBody>
                  <a:tcPr/>
                </a:tc>
                <a:tc>
                  <a:txBody>
                    <a:bodyPr/>
                    <a:lstStyle/>
                    <a:p>
                      <a:r>
                        <a:rPr lang="en-US" sz="1300" dirty="0"/>
                        <a:t>8:1-2</a:t>
                      </a:r>
                    </a:p>
                    <a:p>
                      <a:r>
                        <a:rPr lang="en-US" sz="1300" dirty="0"/>
                        <a:t>Coming: Approach of lover to the house of her </a:t>
                      </a:r>
                      <a:r>
                        <a:rPr lang="en-US" sz="1300" dirty="0" smtClean="0"/>
                        <a:t>mother</a:t>
                      </a:r>
                      <a:r>
                        <a:rPr lang="en-US" sz="1300" baseline="0" dirty="0"/>
                        <a:t> </a:t>
                      </a:r>
                      <a:r>
                        <a:rPr lang="en-US" sz="1300" baseline="0" dirty="0" smtClean="0"/>
                        <a:t>/ </a:t>
                      </a:r>
                      <a:r>
                        <a:rPr lang="en-US" sz="1300" baseline="0" dirty="0" err="1" smtClean="0">
                          <a:solidFill>
                            <a:srgbClr val="C00000"/>
                          </a:solidFill>
                        </a:rPr>
                        <a:t>Venida</a:t>
                      </a:r>
                      <a:r>
                        <a:rPr lang="en-US" sz="1300" baseline="0" dirty="0" smtClean="0">
                          <a:solidFill>
                            <a:srgbClr val="C00000"/>
                          </a:solidFill>
                        </a:rPr>
                        <a:t>: Se </a:t>
                      </a:r>
                      <a:r>
                        <a:rPr lang="en-US" sz="1300" baseline="0" dirty="0" err="1" smtClean="0">
                          <a:solidFill>
                            <a:srgbClr val="C00000"/>
                          </a:solidFill>
                        </a:rPr>
                        <a:t>acerca</a:t>
                      </a:r>
                      <a:r>
                        <a:rPr lang="en-US" sz="1300" baseline="0" dirty="0" smtClean="0">
                          <a:solidFill>
                            <a:srgbClr val="C00000"/>
                          </a:solidFill>
                        </a:rPr>
                        <a:t> el </a:t>
                      </a:r>
                      <a:r>
                        <a:rPr lang="en-US" sz="1300" baseline="0" dirty="0" err="1" smtClean="0">
                          <a:solidFill>
                            <a:srgbClr val="C00000"/>
                          </a:solidFill>
                        </a:rPr>
                        <a:t>amado</a:t>
                      </a:r>
                      <a:r>
                        <a:rPr lang="en-US" sz="1300" baseline="0" dirty="0" smtClean="0">
                          <a:solidFill>
                            <a:srgbClr val="C00000"/>
                          </a:solidFill>
                        </a:rPr>
                        <a:t> a la casa de </a:t>
                      </a:r>
                      <a:r>
                        <a:rPr lang="en-US" sz="1300" baseline="0" dirty="0" err="1" smtClean="0">
                          <a:solidFill>
                            <a:srgbClr val="C00000"/>
                          </a:solidFill>
                        </a:rPr>
                        <a:t>su</a:t>
                      </a:r>
                      <a:r>
                        <a:rPr lang="en-US" sz="1300" baseline="0" dirty="0" smtClean="0">
                          <a:solidFill>
                            <a:srgbClr val="C00000"/>
                          </a:solidFill>
                        </a:rPr>
                        <a:t> </a:t>
                      </a:r>
                      <a:r>
                        <a:rPr lang="en-US" sz="1300" baseline="0" dirty="0" err="1" smtClean="0">
                          <a:solidFill>
                            <a:srgbClr val="C00000"/>
                          </a:solidFill>
                        </a:rPr>
                        <a:t>madre</a:t>
                      </a:r>
                      <a:endParaRPr lang="en-US" sz="1300" dirty="0" smtClean="0">
                        <a:solidFill>
                          <a:srgbClr val="C00000"/>
                        </a:solidFill>
                      </a:endParaRPr>
                    </a:p>
                  </a:txBody>
                  <a:tcPr/>
                </a:tc>
                <a:extLst>
                  <a:ext uri="{0D108BD9-81ED-4DB2-BD59-A6C34878D82A}">
                    <a16:rowId xmlns="" xmlns:a16="http://schemas.microsoft.com/office/drawing/2014/main" val="3226088368"/>
                  </a:ext>
                </a:extLst>
              </a:tr>
              <a:tr h="485913">
                <a:tc>
                  <a:txBody>
                    <a:bodyPr/>
                    <a:lstStyle/>
                    <a:p>
                      <a:r>
                        <a:rPr lang="en-US" sz="1300" dirty="0"/>
                        <a:t>2:10-15</a:t>
                      </a:r>
                    </a:p>
                    <a:p>
                      <a:r>
                        <a:rPr lang="en-US" sz="1300" dirty="0"/>
                        <a:t>Going: Invitation to go to the </a:t>
                      </a:r>
                      <a:r>
                        <a:rPr lang="en-US" sz="1300" dirty="0" smtClean="0"/>
                        <a:t>country / </a:t>
                      </a:r>
                      <a:r>
                        <a:rPr lang="en-US" sz="1300" dirty="0" smtClean="0">
                          <a:solidFill>
                            <a:srgbClr val="C00000"/>
                          </a:solidFill>
                        </a:rPr>
                        <a:t>Ida: </a:t>
                      </a:r>
                      <a:r>
                        <a:rPr lang="en-US" sz="1300" dirty="0" err="1" smtClean="0">
                          <a:solidFill>
                            <a:srgbClr val="C00000"/>
                          </a:solidFill>
                        </a:rPr>
                        <a:t>Invitación</a:t>
                      </a:r>
                      <a:r>
                        <a:rPr lang="en-US" sz="1300" baseline="0" dirty="0" smtClean="0">
                          <a:solidFill>
                            <a:srgbClr val="C00000"/>
                          </a:solidFill>
                        </a:rPr>
                        <a:t> a </a:t>
                      </a:r>
                      <a:r>
                        <a:rPr lang="en-US" sz="1300" baseline="0" dirty="0" err="1" smtClean="0">
                          <a:solidFill>
                            <a:srgbClr val="C00000"/>
                          </a:solidFill>
                        </a:rPr>
                        <a:t>ir</a:t>
                      </a:r>
                      <a:r>
                        <a:rPr lang="en-US" sz="1300" baseline="0" dirty="0" smtClean="0">
                          <a:solidFill>
                            <a:srgbClr val="C00000"/>
                          </a:solidFill>
                        </a:rPr>
                        <a:t> al campo</a:t>
                      </a:r>
                      <a:endParaRPr lang="en-US" sz="1300" dirty="0">
                        <a:solidFill>
                          <a:srgbClr val="C00000"/>
                        </a:solidFill>
                      </a:endParaRPr>
                    </a:p>
                    <a:p>
                      <a:r>
                        <a:rPr lang="en-US" sz="1300" dirty="0"/>
                        <a:t>“Rise up, my beloved, and come away</a:t>
                      </a:r>
                      <a:r>
                        <a:rPr lang="en-US" sz="1300" dirty="0" smtClean="0"/>
                        <a:t>” / </a:t>
                      </a:r>
                      <a:r>
                        <a:rPr lang="en-US" sz="1300" dirty="0" smtClean="0">
                          <a:solidFill>
                            <a:srgbClr val="C00000"/>
                          </a:solidFill>
                        </a:rPr>
                        <a:t>“</a:t>
                      </a:r>
                      <a:r>
                        <a:rPr lang="es-ES" sz="1300" dirty="0" smtClean="0">
                          <a:solidFill>
                            <a:srgbClr val="C00000"/>
                          </a:solidFill>
                        </a:rPr>
                        <a:t>Levántate, amada mía, hermosa mía, Y ven conmigo”</a:t>
                      </a:r>
                      <a:endParaRPr lang="en-US" sz="1300" dirty="0">
                        <a:solidFill>
                          <a:srgbClr val="C00000"/>
                        </a:solidFill>
                      </a:endParaRPr>
                    </a:p>
                    <a:p>
                      <a:r>
                        <a:rPr lang="en-US" sz="1300" dirty="0"/>
                        <a:t>“appear [be seen</a:t>
                      </a:r>
                      <a:r>
                        <a:rPr lang="en-US" sz="1300" dirty="0" smtClean="0"/>
                        <a:t>]” / </a:t>
                      </a:r>
                      <a:r>
                        <a:rPr lang="en-US" sz="1300" dirty="0" smtClean="0">
                          <a:solidFill>
                            <a:srgbClr val="C00000"/>
                          </a:solidFill>
                        </a:rPr>
                        <a:t>“</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aparecido</a:t>
                      </a:r>
                      <a:r>
                        <a:rPr lang="en-US" sz="1300" dirty="0" smtClean="0">
                          <a:solidFill>
                            <a:srgbClr val="C00000"/>
                          </a:solidFill>
                        </a:rPr>
                        <a:t> [se </a:t>
                      </a:r>
                      <a:r>
                        <a:rPr lang="en-US" sz="1300" dirty="0" err="1" smtClean="0">
                          <a:solidFill>
                            <a:srgbClr val="C00000"/>
                          </a:solidFill>
                        </a:rPr>
                        <a:t>ven</a:t>
                      </a:r>
                      <a:r>
                        <a:rPr lang="en-US" sz="1300" dirty="0" smtClean="0">
                          <a:solidFill>
                            <a:srgbClr val="C00000"/>
                          </a:solidFill>
                        </a:rPr>
                        <a:t>]”</a:t>
                      </a:r>
                      <a:endParaRPr lang="en-US" sz="1300" dirty="0">
                        <a:solidFill>
                          <a:srgbClr val="C00000"/>
                        </a:solidFill>
                      </a:endParaRPr>
                    </a:p>
                    <a:p>
                      <a:r>
                        <a:rPr lang="en-US" sz="1300" dirty="0" smtClean="0"/>
                        <a:t> “</a:t>
                      </a:r>
                      <a:r>
                        <a:rPr lang="en-US" sz="1300" dirty="0"/>
                        <a:t>flowers/blossoms</a:t>
                      </a:r>
                      <a:r>
                        <a:rPr lang="en-US" sz="1300" dirty="0" smtClean="0"/>
                        <a:t>” / </a:t>
                      </a:r>
                      <a:r>
                        <a:rPr lang="en-US" sz="1300" dirty="0" smtClean="0">
                          <a:solidFill>
                            <a:srgbClr val="C00000"/>
                          </a:solidFill>
                        </a:rPr>
                        <a:t>“Flores/</a:t>
                      </a:r>
                      <a:r>
                        <a:rPr lang="en-US" sz="1300" dirty="0" err="1" smtClean="0">
                          <a:solidFill>
                            <a:srgbClr val="C00000"/>
                          </a:solidFill>
                        </a:rPr>
                        <a:t>en</a:t>
                      </a:r>
                      <a:r>
                        <a:rPr lang="en-US" sz="1300" baseline="0" dirty="0" smtClean="0">
                          <a:solidFill>
                            <a:srgbClr val="C00000"/>
                          </a:solidFill>
                        </a:rPr>
                        <a:t> flor”</a:t>
                      </a:r>
                      <a:endParaRPr lang="en-US" sz="1300" dirty="0">
                        <a:solidFill>
                          <a:srgbClr val="C00000"/>
                        </a:solidFill>
                      </a:endParaRPr>
                    </a:p>
                    <a:p>
                      <a:r>
                        <a:rPr lang="en-US" sz="1300" dirty="0"/>
                        <a:t>“blossoms</a:t>
                      </a:r>
                      <a:r>
                        <a:rPr lang="en-US" sz="1300" dirty="0" smtClean="0"/>
                        <a:t>”* / </a:t>
                      </a:r>
                      <a:r>
                        <a:rPr lang="en-US" sz="1300" dirty="0" smtClean="0">
                          <a:solidFill>
                            <a:srgbClr val="C00000"/>
                          </a:solidFill>
                        </a:rPr>
                        <a:t>“</a:t>
                      </a:r>
                      <a:r>
                        <a:rPr lang="en-US" sz="1300" dirty="0" err="1" smtClean="0">
                          <a:solidFill>
                            <a:srgbClr val="C00000"/>
                          </a:solidFill>
                        </a:rPr>
                        <a:t>en</a:t>
                      </a:r>
                      <a:r>
                        <a:rPr lang="en-US" sz="1300" dirty="0" smtClean="0">
                          <a:solidFill>
                            <a:srgbClr val="C00000"/>
                          </a:solidFill>
                        </a:rPr>
                        <a:t> flor”</a:t>
                      </a:r>
                      <a:endParaRPr lang="en-US" sz="1300" dirty="0">
                        <a:solidFill>
                          <a:srgbClr val="C00000"/>
                        </a:solidFill>
                      </a:endParaRPr>
                    </a:p>
                    <a:p>
                      <a:r>
                        <a:rPr lang="en-US" sz="1300" dirty="0"/>
                        <a:t>“Vine</a:t>
                      </a:r>
                      <a:r>
                        <a:rPr lang="en-US" sz="1300" dirty="0" smtClean="0"/>
                        <a:t>” / </a:t>
                      </a:r>
                      <a:r>
                        <a:rPr lang="en-US" sz="1300" dirty="0" smtClean="0">
                          <a:solidFill>
                            <a:srgbClr val="C00000"/>
                          </a:solidFill>
                        </a:rPr>
                        <a:t>“vid”</a:t>
                      </a:r>
                      <a:endParaRPr lang="en-US" sz="1300" dirty="0">
                        <a:solidFill>
                          <a:srgbClr val="C00000"/>
                        </a:solidFill>
                      </a:endParaRPr>
                    </a:p>
                    <a:p>
                      <a:r>
                        <a:rPr lang="en-US" sz="1300" dirty="0"/>
                        <a:t>“give fragrance</a:t>
                      </a:r>
                      <a:r>
                        <a:rPr lang="en-US" sz="1300" dirty="0" smtClean="0"/>
                        <a:t>”* / </a:t>
                      </a:r>
                      <a:r>
                        <a:rPr lang="en-US" sz="1300" dirty="0" smtClean="0">
                          <a:solidFill>
                            <a:srgbClr val="C00000"/>
                          </a:solidFill>
                        </a:rPr>
                        <a:t>“</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esparcido</a:t>
                      </a:r>
                      <a:r>
                        <a:rPr lang="en-US" sz="1300" baseline="0" dirty="0" smtClean="0">
                          <a:solidFill>
                            <a:srgbClr val="C00000"/>
                          </a:solidFill>
                        </a:rPr>
                        <a:t> </a:t>
                      </a:r>
                      <a:r>
                        <a:rPr lang="en-US" sz="1300" baseline="0" dirty="0" err="1" smtClean="0">
                          <a:solidFill>
                            <a:srgbClr val="C00000"/>
                          </a:solidFill>
                        </a:rPr>
                        <a:t>su</a:t>
                      </a:r>
                      <a:r>
                        <a:rPr lang="en-US" sz="1300" baseline="0" dirty="0" smtClean="0">
                          <a:solidFill>
                            <a:srgbClr val="C00000"/>
                          </a:solidFill>
                        </a:rPr>
                        <a:t> </a:t>
                      </a:r>
                      <a:r>
                        <a:rPr lang="en-US" sz="1300" baseline="0" dirty="0" err="1" smtClean="0">
                          <a:solidFill>
                            <a:srgbClr val="C00000"/>
                          </a:solidFill>
                        </a:rPr>
                        <a:t>fragancia</a:t>
                      </a:r>
                      <a:r>
                        <a:rPr lang="en-US" sz="1300" baseline="0" dirty="0" smtClean="0">
                          <a:solidFill>
                            <a:srgbClr val="C00000"/>
                          </a:solidFill>
                        </a:rPr>
                        <a:t>”</a:t>
                      </a:r>
                      <a:endParaRPr lang="en-US" sz="1300" dirty="0">
                        <a:solidFill>
                          <a:srgbClr val="C00000"/>
                        </a:solidFill>
                      </a:endParaRPr>
                    </a:p>
                    <a:p>
                      <a:r>
                        <a:rPr lang="en-US" sz="1300" dirty="0"/>
                        <a:t>“vineyards</a:t>
                      </a:r>
                      <a:r>
                        <a:rPr lang="en-US" sz="1300" dirty="0" smtClean="0"/>
                        <a:t>” / </a:t>
                      </a:r>
                      <a:r>
                        <a:rPr lang="en-US" sz="1300" dirty="0" smtClean="0">
                          <a:solidFill>
                            <a:srgbClr val="C00000"/>
                          </a:solidFill>
                        </a:rPr>
                        <a:t>“</a:t>
                      </a:r>
                      <a:r>
                        <a:rPr lang="en-US" sz="1300" dirty="0" err="1" smtClean="0">
                          <a:solidFill>
                            <a:srgbClr val="C00000"/>
                          </a:solidFill>
                        </a:rPr>
                        <a:t>viñas</a:t>
                      </a:r>
                      <a:r>
                        <a:rPr lang="en-US" sz="1300" dirty="0" smtClean="0">
                          <a:solidFill>
                            <a:srgbClr val="C00000"/>
                          </a:solidFill>
                        </a:rPr>
                        <a:t>”</a:t>
                      </a:r>
                      <a:endParaRPr lang="en-US" sz="1300" dirty="0">
                        <a:solidFill>
                          <a:srgbClr val="C00000"/>
                        </a:solidFill>
                      </a:endParaRPr>
                    </a:p>
                    <a:p>
                      <a:r>
                        <a:rPr lang="en-US" sz="1300" dirty="0"/>
                        <a:t>“Let me see you form, let me hear your voice</a:t>
                      </a:r>
                      <a:r>
                        <a:rPr lang="en-US" sz="1300" dirty="0" smtClean="0"/>
                        <a:t>” / </a:t>
                      </a:r>
                      <a:r>
                        <a:rPr lang="en-US" sz="1300" dirty="0" smtClean="0">
                          <a:solidFill>
                            <a:srgbClr val="C00000"/>
                          </a:solidFill>
                        </a:rPr>
                        <a:t>“</a:t>
                      </a:r>
                      <a:r>
                        <a:rPr lang="en-US" sz="1300" dirty="0" err="1" smtClean="0">
                          <a:solidFill>
                            <a:srgbClr val="C00000"/>
                          </a:solidFill>
                        </a:rPr>
                        <a:t>Déjame</a:t>
                      </a:r>
                      <a:r>
                        <a:rPr lang="en-US" sz="1300" dirty="0" smtClean="0">
                          <a:solidFill>
                            <a:srgbClr val="C00000"/>
                          </a:solidFill>
                        </a:rPr>
                        <a:t> </a:t>
                      </a:r>
                      <a:r>
                        <a:rPr lang="en-US" sz="1300" dirty="0" err="1" smtClean="0">
                          <a:solidFill>
                            <a:srgbClr val="C00000"/>
                          </a:solidFill>
                        </a:rPr>
                        <a:t>ver</a:t>
                      </a:r>
                      <a:r>
                        <a:rPr lang="en-US" sz="1300" dirty="0" smtClean="0">
                          <a:solidFill>
                            <a:srgbClr val="C00000"/>
                          </a:solidFill>
                        </a:rPr>
                        <a:t> </a:t>
                      </a:r>
                      <a:r>
                        <a:rPr lang="en-US" sz="1300" dirty="0" err="1" smtClean="0">
                          <a:solidFill>
                            <a:srgbClr val="C00000"/>
                          </a:solidFill>
                        </a:rPr>
                        <a:t>tu</a:t>
                      </a:r>
                      <a:r>
                        <a:rPr lang="en-US" sz="1300" dirty="0" smtClean="0">
                          <a:solidFill>
                            <a:srgbClr val="C00000"/>
                          </a:solidFill>
                        </a:rPr>
                        <a:t> </a:t>
                      </a:r>
                      <a:r>
                        <a:rPr lang="en-US" sz="1300" dirty="0" err="1" smtClean="0">
                          <a:solidFill>
                            <a:srgbClr val="C00000"/>
                          </a:solidFill>
                        </a:rPr>
                        <a:t>semblante</a:t>
                      </a:r>
                      <a:r>
                        <a:rPr lang="en-US" sz="1300" dirty="0" smtClean="0">
                          <a:solidFill>
                            <a:srgbClr val="C00000"/>
                          </a:solidFill>
                        </a:rPr>
                        <a:t>, </a:t>
                      </a:r>
                      <a:r>
                        <a:rPr lang="en-US" sz="1300" dirty="0" err="1" smtClean="0">
                          <a:solidFill>
                            <a:srgbClr val="C00000"/>
                          </a:solidFill>
                        </a:rPr>
                        <a:t>Déjame</a:t>
                      </a:r>
                      <a:r>
                        <a:rPr lang="en-US" sz="1300" baseline="0" dirty="0" smtClean="0">
                          <a:solidFill>
                            <a:srgbClr val="C00000"/>
                          </a:solidFill>
                        </a:rPr>
                        <a:t> </a:t>
                      </a:r>
                      <a:r>
                        <a:rPr lang="en-US" sz="1300" baseline="0" dirty="0" err="1" smtClean="0">
                          <a:solidFill>
                            <a:srgbClr val="C00000"/>
                          </a:solidFill>
                        </a:rPr>
                        <a:t>oír</a:t>
                      </a:r>
                      <a:r>
                        <a:rPr lang="en-US" sz="1300" baseline="0" dirty="0" smtClean="0">
                          <a:solidFill>
                            <a:srgbClr val="C00000"/>
                          </a:solidFill>
                        </a:rPr>
                        <a:t> </a:t>
                      </a:r>
                      <a:r>
                        <a:rPr lang="en-US" sz="1300" baseline="0" dirty="0" err="1" smtClean="0">
                          <a:solidFill>
                            <a:srgbClr val="C00000"/>
                          </a:solidFill>
                        </a:rPr>
                        <a:t>tu</a:t>
                      </a:r>
                      <a:r>
                        <a:rPr lang="en-US" sz="1300" baseline="0" dirty="0" smtClean="0">
                          <a:solidFill>
                            <a:srgbClr val="C00000"/>
                          </a:solidFill>
                        </a:rPr>
                        <a:t> </a:t>
                      </a:r>
                      <a:r>
                        <a:rPr lang="en-US" sz="1300" baseline="0" dirty="0" err="1" smtClean="0">
                          <a:solidFill>
                            <a:srgbClr val="C00000"/>
                          </a:solidFill>
                        </a:rPr>
                        <a:t>voz</a:t>
                      </a:r>
                      <a:r>
                        <a:rPr lang="en-US" sz="1300" baseline="0" dirty="0" smtClean="0">
                          <a:solidFill>
                            <a:srgbClr val="C00000"/>
                          </a:solidFill>
                        </a:rPr>
                        <a:t>”</a:t>
                      </a:r>
                      <a:endParaRPr lang="en-US" sz="1300" dirty="0">
                        <a:solidFill>
                          <a:srgbClr val="C00000"/>
                        </a:solidFill>
                      </a:endParaRPr>
                    </a:p>
                  </a:txBody>
                  <a:tcPr/>
                </a:tc>
                <a:tc>
                  <a:txBody>
                    <a:bodyPr/>
                    <a:lstStyle/>
                    <a:p>
                      <a:r>
                        <a:rPr lang="en-US" sz="1300" dirty="0"/>
                        <a:t>7:11-13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Going: Invitation to go to the </a:t>
                      </a:r>
                      <a:r>
                        <a:rPr lang="en-US" sz="1300" dirty="0" smtClean="0"/>
                        <a:t>country / </a:t>
                      </a:r>
                      <a:r>
                        <a:rPr lang="en-US" sz="1300" dirty="0" smtClean="0">
                          <a:solidFill>
                            <a:srgbClr val="C00000"/>
                          </a:solidFill>
                        </a:rPr>
                        <a:t>Ida: </a:t>
                      </a:r>
                      <a:r>
                        <a:rPr lang="en-US" sz="1300" dirty="0" err="1" smtClean="0">
                          <a:solidFill>
                            <a:srgbClr val="C00000"/>
                          </a:solidFill>
                        </a:rPr>
                        <a:t>Invitación</a:t>
                      </a:r>
                      <a:r>
                        <a:rPr lang="en-US" sz="1300" baseline="0" dirty="0" smtClean="0">
                          <a:solidFill>
                            <a:srgbClr val="C00000"/>
                          </a:solidFill>
                        </a:rPr>
                        <a:t> a </a:t>
                      </a:r>
                      <a:r>
                        <a:rPr lang="en-US" sz="1300" baseline="0" dirty="0" err="1" smtClean="0">
                          <a:solidFill>
                            <a:srgbClr val="C00000"/>
                          </a:solidFill>
                        </a:rPr>
                        <a:t>ir</a:t>
                      </a:r>
                      <a:r>
                        <a:rPr lang="en-US" sz="1300" baseline="0" dirty="0" smtClean="0">
                          <a:solidFill>
                            <a:srgbClr val="C00000"/>
                          </a:solidFill>
                        </a:rPr>
                        <a:t> al campo</a:t>
                      </a:r>
                      <a:endParaRPr lang="en-US" sz="1300" dirty="0" smtClean="0">
                        <a:solidFill>
                          <a:srgbClr val="C00000"/>
                        </a:solidFill>
                      </a:endParaRPr>
                    </a:p>
                    <a:p>
                      <a:r>
                        <a:rPr lang="en-US" sz="1300" dirty="0" smtClean="0"/>
                        <a:t>“</a:t>
                      </a:r>
                      <a:r>
                        <a:rPr lang="en-US" sz="1300" dirty="0"/>
                        <a:t>Come my beloved, let us go forth </a:t>
                      </a:r>
                      <a:r>
                        <a:rPr lang="en-US" sz="1300" dirty="0" smtClean="0"/>
                        <a:t>...” / </a:t>
                      </a:r>
                      <a:r>
                        <a:rPr lang="es-ES" sz="1300" dirty="0" smtClean="0">
                          <a:solidFill>
                            <a:srgbClr val="C00000"/>
                          </a:solidFill>
                        </a:rPr>
                        <a:t>Ven, amado mío, salgamos al campo</a:t>
                      </a:r>
                      <a:endParaRPr lang="en-US" sz="1300" dirty="0">
                        <a:solidFill>
                          <a:srgbClr val="C00000"/>
                        </a:solidFill>
                      </a:endParaRPr>
                    </a:p>
                    <a:p>
                      <a:r>
                        <a:rPr lang="en-US" sz="1300" dirty="0"/>
                        <a:t>“to see</a:t>
                      </a:r>
                      <a:r>
                        <a:rPr lang="en-US" sz="1300" dirty="0" smtClean="0"/>
                        <a:t>” /</a:t>
                      </a:r>
                      <a:r>
                        <a:rPr lang="en-US" sz="1300" dirty="0" smtClean="0">
                          <a:solidFill>
                            <a:srgbClr val="C00000"/>
                          </a:solidFill>
                        </a:rPr>
                        <a:t> “</a:t>
                      </a:r>
                      <a:r>
                        <a:rPr lang="en-US" sz="1300" dirty="0" err="1" smtClean="0">
                          <a:solidFill>
                            <a:srgbClr val="C00000"/>
                          </a:solidFill>
                        </a:rPr>
                        <a:t>veamos</a:t>
                      </a:r>
                      <a:r>
                        <a:rPr lang="en-US" sz="1300" dirty="0" smtClean="0">
                          <a:solidFill>
                            <a:srgbClr val="C00000"/>
                          </a:solidFill>
                        </a:rPr>
                        <a:t>”</a:t>
                      </a:r>
                      <a:endParaRPr lang="en-US" sz="1300" dirty="0">
                        <a:solidFill>
                          <a:srgbClr val="C00000"/>
                        </a:solidFill>
                      </a:endParaRPr>
                    </a:p>
                    <a:p>
                      <a:r>
                        <a:rPr lang="en-US" sz="1300" dirty="0"/>
                        <a:t>“to flower/blossom</a:t>
                      </a:r>
                      <a:r>
                        <a:rPr lang="en-US" sz="1300" dirty="0" smtClean="0"/>
                        <a:t>” / </a:t>
                      </a:r>
                      <a:r>
                        <a:rPr lang="en-US" sz="1300" dirty="0" smtClean="0">
                          <a:solidFill>
                            <a:srgbClr val="C00000"/>
                          </a:solidFill>
                        </a:rPr>
                        <a:t>“</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abierto</a:t>
                      </a:r>
                      <a:r>
                        <a:rPr lang="en-US" sz="1300" dirty="0" smtClean="0">
                          <a:solidFill>
                            <a:srgbClr val="C00000"/>
                          </a:solidFill>
                        </a:rPr>
                        <a:t> </a:t>
                      </a:r>
                      <a:r>
                        <a:rPr lang="en-US" sz="1300" dirty="0" err="1" smtClean="0">
                          <a:solidFill>
                            <a:srgbClr val="C00000"/>
                          </a:solidFill>
                        </a:rPr>
                        <a:t>sus</a:t>
                      </a:r>
                      <a:r>
                        <a:rPr lang="en-US" sz="1300" dirty="0" smtClean="0">
                          <a:solidFill>
                            <a:srgbClr val="C00000"/>
                          </a:solidFill>
                        </a:rPr>
                        <a:t> </a:t>
                      </a:r>
                      <a:r>
                        <a:rPr lang="en-US" sz="1300" dirty="0" err="1" smtClean="0">
                          <a:solidFill>
                            <a:srgbClr val="C00000"/>
                          </a:solidFill>
                        </a:rPr>
                        <a:t>flores</a:t>
                      </a:r>
                      <a:r>
                        <a:rPr lang="en-US" sz="1300" dirty="0" smtClean="0">
                          <a:solidFill>
                            <a:srgbClr val="C00000"/>
                          </a:solidFill>
                        </a:rPr>
                        <a:t>/</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florecido</a:t>
                      </a:r>
                      <a:r>
                        <a:rPr lang="en-US" sz="1300" dirty="0" smtClean="0">
                          <a:solidFill>
                            <a:srgbClr val="C00000"/>
                          </a:solidFill>
                        </a:rPr>
                        <a:t>”</a:t>
                      </a:r>
                      <a:endParaRPr lang="en-US" sz="1300" dirty="0">
                        <a:solidFill>
                          <a:srgbClr val="C00000"/>
                        </a:solidFill>
                      </a:endParaRPr>
                    </a:p>
                    <a:p>
                      <a:r>
                        <a:rPr lang="en-US" sz="1300" dirty="0"/>
                        <a:t>“blossoms</a:t>
                      </a:r>
                      <a:r>
                        <a:rPr lang="en-US" sz="1300" dirty="0" smtClean="0"/>
                        <a:t>”* /</a:t>
                      </a:r>
                      <a:r>
                        <a:rPr lang="en-US" sz="1300" baseline="0" dirty="0" smtClean="0"/>
                        <a:t> </a:t>
                      </a:r>
                      <a:r>
                        <a:rPr lang="en-US" sz="1300" baseline="0" dirty="0" smtClean="0">
                          <a:solidFill>
                            <a:srgbClr val="C00000"/>
                          </a:solidFill>
                        </a:rPr>
                        <a:t>“</a:t>
                      </a:r>
                      <a:r>
                        <a:rPr lang="en-US" sz="1300" dirty="0" err="1" smtClean="0">
                          <a:solidFill>
                            <a:srgbClr val="C00000"/>
                          </a:solidFill>
                        </a:rPr>
                        <a:t>florecido</a:t>
                      </a:r>
                      <a:r>
                        <a:rPr lang="en-US" sz="1300" dirty="0" smtClean="0">
                          <a:solidFill>
                            <a:srgbClr val="C00000"/>
                          </a:solidFill>
                        </a:rPr>
                        <a:t>”</a:t>
                      </a:r>
                      <a:endParaRPr lang="en-US" sz="1300" dirty="0">
                        <a:solidFill>
                          <a:srgbClr val="C00000"/>
                        </a:solidFill>
                      </a:endParaRPr>
                    </a:p>
                    <a:p>
                      <a:r>
                        <a:rPr lang="en-US" sz="1300" dirty="0"/>
                        <a:t>“Vines</a:t>
                      </a:r>
                      <a:r>
                        <a:rPr lang="en-US" sz="1300" dirty="0" smtClean="0"/>
                        <a:t>” / </a:t>
                      </a:r>
                      <a:r>
                        <a:rPr lang="en-US" sz="1300" dirty="0" smtClean="0">
                          <a:solidFill>
                            <a:srgbClr val="C00000"/>
                          </a:solidFill>
                        </a:rPr>
                        <a:t>“vid”</a:t>
                      </a:r>
                      <a:endParaRPr lang="en-US" sz="1300" dirty="0">
                        <a:solidFill>
                          <a:srgbClr val="C00000"/>
                        </a:solidFill>
                      </a:endParaRPr>
                    </a:p>
                    <a:p>
                      <a:r>
                        <a:rPr lang="en-US" sz="1300" dirty="0"/>
                        <a:t>“give fragrance</a:t>
                      </a:r>
                      <a:r>
                        <a:rPr lang="en-US" sz="1300" dirty="0" smtClean="0"/>
                        <a:t>” /</a:t>
                      </a:r>
                      <a:r>
                        <a:rPr lang="en-US" sz="1300" dirty="0" smtClean="0">
                          <a:solidFill>
                            <a:srgbClr val="C00000"/>
                          </a:solidFill>
                        </a:rPr>
                        <a:t> “</a:t>
                      </a:r>
                      <a:r>
                        <a:rPr lang="en-US" sz="1300" dirty="0" err="1" smtClean="0">
                          <a:solidFill>
                            <a:srgbClr val="C00000"/>
                          </a:solidFill>
                        </a:rPr>
                        <a:t>han</a:t>
                      </a:r>
                      <a:r>
                        <a:rPr lang="en-US" sz="1300" dirty="0" smtClean="0">
                          <a:solidFill>
                            <a:srgbClr val="C00000"/>
                          </a:solidFill>
                        </a:rPr>
                        <a:t> </a:t>
                      </a:r>
                      <a:r>
                        <a:rPr lang="en-US" sz="1300" dirty="0" err="1" smtClean="0">
                          <a:solidFill>
                            <a:srgbClr val="C00000"/>
                          </a:solidFill>
                        </a:rPr>
                        <a:t>exhalado</a:t>
                      </a:r>
                      <a:r>
                        <a:rPr lang="en-US" sz="1300" dirty="0" smtClean="0">
                          <a:solidFill>
                            <a:srgbClr val="C00000"/>
                          </a:solidFill>
                        </a:rPr>
                        <a:t> </a:t>
                      </a:r>
                      <a:r>
                        <a:rPr lang="en-US" sz="1300" dirty="0" err="1" smtClean="0">
                          <a:solidFill>
                            <a:srgbClr val="C00000"/>
                          </a:solidFill>
                        </a:rPr>
                        <a:t>su</a:t>
                      </a:r>
                      <a:r>
                        <a:rPr lang="en-US" sz="1300" dirty="0" smtClean="0">
                          <a:solidFill>
                            <a:srgbClr val="C00000"/>
                          </a:solidFill>
                        </a:rPr>
                        <a:t> </a:t>
                      </a:r>
                      <a:r>
                        <a:rPr lang="en-US" sz="1300" dirty="0" err="1" smtClean="0">
                          <a:solidFill>
                            <a:srgbClr val="C00000"/>
                          </a:solidFill>
                        </a:rPr>
                        <a:t>fragancia</a:t>
                      </a:r>
                      <a:r>
                        <a:rPr lang="en-US" sz="1300" dirty="0" smtClean="0">
                          <a:solidFill>
                            <a:srgbClr val="C00000"/>
                          </a:solidFill>
                        </a:rPr>
                        <a:t>”</a:t>
                      </a:r>
                      <a:endParaRPr lang="en-US" sz="1300" dirty="0">
                        <a:solidFill>
                          <a:srgbClr val="C00000"/>
                        </a:solidFill>
                      </a:endParaRPr>
                    </a:p>
                    <a:p>
                      <a:r>
                        <a:rPr lang="en-US" sz="1300" dirty="0"/>
                        <a:t>“vineyards</a:t>
                      </a:r>
                      <a:r>
                        <a:rPr lang="en-US" sz="1300" dirty="0" smtClean="0"/>
                        <a:t>” / </a:t>
                      </a:r>
                      <a:r>
                        <a:rPr lang="en-US" sz="1300" dirty="0" smtClean="0">
                          <a:solidFill>
                            <a:srgbClr val="C00000"/>
                          </a:solidFill>
                        </a:rPr>
                        <a:t>“</a:t>
                      </a:r>
                      <a:r>
                        <a:rPr lang="en-US" sz="1300" dirty="0" err="1" smtClean="0">
                          <a:solidFill>
                            <a:srgbClr val="C00000"/>
                          </a:solidFill>
                        </a:rPr>
                        <a:t>viñas</a:t>
                      </a:r>
                      <a:r>
                        <a:rPr lang="en-US" sz="1300" dirty="0" smtClean="0">
                          <a:solidFill>
                            <a:srgbClr val="C00000"/>
                          </a:solidFill>
                        </a:rPr>
                        <a:t>”</a:t>
                      </a:r>
                    </a:p>
                    <a:p>
                      <a:r>
                        <a:rPr lang="en-US" sz="1300" dirty="0" smtClean="0"/>
                        <a:t>“</a:t>
                      </a:r>
                      <a:r>
                        <a:rPr lang="en-US" sz="1300" dirty="0"/>
                        <a:t>I will give you my love</a:t>
                      </a:r>
                      <a:r>
                        <a:rPr lang="en-US" sz="1300" dirty="0" smtClean="0"/>
                        <a:t>” / </a:t>
                      </a:r>
                      <a:r>
                        <a:rPr lang="en-US" sz="1300" dirty="0" smtClean="0">
                          <a:solidFill>
                            <a:srgbClr val="C00000"/>
                          </a:solidFill>
                        </a:rPr>
                        <a:t>“</a:t>
                      </a:r>
                      <a:r>
                        <a:rPr lang="en-US" sz="1300" dirty="0" err="1" smtClean="0">
                          <a:solidFill>
                            <a:srgbClr val="C00000"/>
                          </a:solidFill>
                        </a:rPr>
                        <a:t>Te</a:t>
                      </a:r>
                      <a:r>
                        <a:rPr lang="en-US" sz="1300" dirty="0" smtClean="0">
                          <a:solidFill>
                            <a:srgbClr val="C00000"/>
                          </a:solidFill>
                        </a:rPr>
                        <a:t> </a:t>
                      </a:r>
                      <a:r>
                        <a:rPr lang="en-US" sz="1300" dirty="0" err="1" smtClean="0">
                          <a:solidFill>
                            <a:srgbClr val="C00000"/>
                          </a:solidFill>
                        </a:rPr>
                        <a:t>entregaré</a:t>
                      </a:r>
                      <a:r>
                        <a:rPr lang="en-US" sz="1300" dirty="0" smtClean="0">
                          <a:solidFill>
                            <a:srgbClr val="C00000"/>
                          </a:solidFill>
                        </a:rPr>
                        <a:t> mi </a:t>
                      </a:r>
                      <a:r>
                        <a:rPr lang="en-US" sz="1300" dirty="0" err="1" smtClean="0">
                          <a:solidFill>
                            <a:srgbClr val="C00000"/>
                          </a:solidFill>
                        </a:rPr>
                        <a:t>amor</a:t>
                      </a:r>
                      <a:r>
                        <a:rPr lang="en-US" sz="1300" dirty="0" smtClean="0">
                          <a:solidFill>
                            <a:srgbClr val="C00000"/>
                          </a:solidFill>
                        </a:rPr>
                        <a:t>”</a:t>
                      </a:r>
                      <a:endParaRPr lang="en-US" sz="1300" dirty="0">
                        <a:solidFill>
                          <a:srgbClr val="C00000"/>
                        </a:solidFill>
                      </a:endParaRPr>
                    </a:p>
                  </a:txBody>
                  <a:tcPr/>
                </a:tc>
                <a:extLst>
                  <a:ext uri="{0D108BD9-81ED-4DB2-BD59-A6C34878D82A}">
                    <a16:rowId xmlns="" xmlns:a16="http://schemas.microsoft.com/office/drawing/2014/main" val="79619855"/>
                  </a:ext>
                </a:extLst>
              </a:tr>
              <a:tr h="485913">
                <a:tc>
                  <a:txBody>
                    <a:bodyPr/>
                    <a:lstStyle/>
                    <a:p>
                      <a:r>
                        <a:rPr lang="en-US" sz="1300" dirty="0"/>
                        <a:t>2:16-17</a:t>
                      </a:r>
                    </a:p>
                    <a:p>
                      <a:r>
                        <a:rPr lang="en-US" sz="1300" dirty="0"/>
                        <a:t>Refrain: “My beloved is mine and I am his</a:t>
                      </a:r>
                      <a:r>
                        <a:rPr lang="en-US" sz="1300" dirty="0" smtClean="0"/>
                        <a:t>” / </a:t>
                      </a:r>
                    </a:p>
                    <a:p>
                      <a:r>
                        <a:rPr lang="en-US" sz="1300" dirty="0" err="1" smtClean="0">
                          <a:solidFill>
                            <a:srgbClr val="C00000"/>
                          </a:solidFill>
                        </a:rPr>
                        <a:t>Estribillo</a:t>
                      </a:r>
                      <a:r>
                        <a:rPr lang="en-US" sz="1300" dirty="0" smtClean="0">
                          <a:solidFill>
                            <a:srgbClr val="C00000"/>
                          </a:solidFill>
                        </a:rPr>
                        <a:t>: “</a:t>
                      </a:r>
                      <a:r>
                        <a:rPr lang="en-US" sz="1300" dirty="0" err="1" smtClean="0">
                          <a:solidFill>
                            <a:srgbClr val="C00000"/>
                          </a:solidFill>
                        </a:rPr>
                        <a:t>Mi</a:t>
                      </a:r>
                      <a:r>
                        <a:rPr lang="en-US" sz="1300" dirty="0" smtClean="0">
                          <a:solidFill>
                            <a:srgbClr val="C00000"/>
                          </a:solidFill>
                        </a:rPr>
                        <a:t> </a:t>
                      </a:r>
                      <a:r>
                        <a:rPr lang="en-US" sz="1300" dirty="0" err="1" smtClean="0">
                          <a:solidFill>
                            <a:srgbClr val="C00000"/>
                          </a:solidFill>
                        </a:rPr>
                        <a:t>amado</a:t>
                      </a:r>
                      <a:r>
                        <a:rPr lang="en-US" sz="1300" dirty="0" smtClean="0">
                          <a:solidFill>
                            <a:srgbClr val="C00000"/>
                          </a:solidFill>
                        </a:rPr>
                        <a:t> </a:t>
                      </a:r>
                      <a:r>
                        <a:rPr lang="en-US" sz="1300" dirty="0" err="1" smtClean="0">
                          <a:solidFill>
                            <a:srgbClr val="C00000"/>
                          </a:solidFill>
                        </a:rPr>
                        <a:t>es</a:t>
                      </a:r>
                      <a:r>
                        <a:rPr lang="en-US" sz="1300" baseline="0" dirty="0" smtClean="0">
                          <a:solidFill>
                            <a:srgbClr val="C00000"/>
                          </a:solidFill>
                        </a:rPr>
                        <a:t> </a:t>
                      </a:r>
                      <a:r>
                        <a:rPr lang="en-US" sz="1300" baseline="0" dirty="0" err="1" smtClean="0">
                          <a:solidFill>
                            <a:srgbClr val="C00000"/>
                          </a:solidFill>
                        </a:rPr>
                        <a:t>mío</a:t>
                      </a:r>
                      <a:r>
                        <a:rPr lang="en-US" sz="1300" baseline="0" dirty="0" smtClean="0">
                          <a:solidFill>
                            <a:srgbClr val="C00000"/>
                          </a:solidFill>
                        </a:rPr>
                        <a:t>, y </a:t>
                      </a:r>
                      <a:r>
                        <a:rPr lang="en-US" sz="1300" baseline="0" dirty="0" err="1" smtClean="0">
                          <a:solidFill>
                            <a:srgbClr val="C00000"/>
                          </a:solidFill>
                        </a:rPr>
                        <a:t>yo</a:t>
                      </a:r>
                      <a:r>
                        <a:rPr lang="en-US" sz="1300" baseline="0" dirty="0" smtClean="0">
                          <a:solidFill>
                            <a:srgbClr val="C00000"/>
                          </a:solidFill>
                        </a:rPr>
                        <a:t> soy </a:t>
                      </a:r>
                      <a:r>
                        <a:rPr lang="en-US" sz="1300" baseline="0" dirty="0" err="1" smtClean="0">
                          <a:solidFill>
                            <a:srgbClr val="C00000"/>
                          </a:solidFill>
                        </a:rPr>
                        <a:t>suya</a:t>
                      </a:r>
                      <a:r>
                        <a:rPr lang="en-US" sz="1300" baseline="0" dirty="0" smtClean="0">
                          <a:solidFill>
                            <a:srgbClr val="C00000"/>
                          </a:solidFill>
                        </a:rPr>
                        <a:t>”</a:t>
                      </a:r>
                      <a:endParaRPr lang="en-US" sz="1300" dirty="0">
                        <a:solidFill>
                          <a:srgbClr val="C00000"/>
                        </a:solidFill>
                      </a:endParaRPr>
                    </a:p>
                  </a:txBody>
                  <a:tcPr/>
                </a:tc>
                <a:tc>
                  <a:txBody>
                    <a:bodyPr/>
                    <a:lstStyle/>
                    <a:p>
                      <a:r>
                        <a:rPr lang="en-US" sz="1300" dirty="0"/>
                        <a:t>7:10</a:t>
                      </a:r>
                    </a:p>
                    <a:p>
                      <a:r>
                        <a:rPr lang="en-US" sz="1300" dirty="0"/>
                        <a:t>Refrain: “I am my beloved’s, and his desire is for me</a:t>
                      </a:r>
                      <a:r>
                        <a:rPr lang="en-US" sz="1300" dirty="0" smtClean="0"/>
                        <a:t>” / </a:t>
                      </a:r>
                    </a:p>
                    <a:p>
                      <a:r>
                        <a:rPr lang="es-ES" sz="1300" dirty="0" smtClean="0"/>
                        <a:t>Estribillo: </a:t>
                      </a:r>
                      <a:r>
                        <a:rPr lang="es-ES" sz="1300" dirty="0" smtClean="0">
                          <a:solidFill>
                            <a:srgbClr val="C00000"/>
                          </a:solidFill>
                        </a:rPr>
                        <a:t>“Yo soy de mi amado, Y para mí es todo su deseo”.</a:t>
                      </a:r>
                      <a:endParaRPr lang="en-US" sz="1300" dirty="0">
                        <a:solidFill>
                          <a:srgbClr val="C00000"/>
                        </a:solidFill>
                      </a:endParaRPr>
                    </a:p>
                  </a:txBody>
                  <a:tcPr/>
                </a:tc>
                <a:extLst>
                  <a:ext uri="{0D108BD9-81ED-4DB2-BD59-A6C34878D82A}">
                    <a16:rowId xmlns="" xmlns:a16="http://schemas.microsoft.com/office/drawing/2014/main" val="714023934"/>
                  </a:ext>
                </a:extLst>
              </a:tr>
            </a:tbl>
          </a:graphicData>
        </a:graphic>
      </p:graphicFrame>
      <p:sp>
        <p:nvSpPr>
          <p:cNvPr id="7" name="Arrow: Right 6">
            <a:extLst>
              <a:ext uri="{FF2B5EF4-FFF2-40B4-BE49-F238E27FC236}">
                <a16:creationId xmlns="" xmlns:a16="http://schemas.microsoft.com/office/drawing/2014/main" id="{2B7393AD-690F-4D12-9744-A9394624846F}"/>
              </a:ext>
            </a:extLst>
          </p:cNvPr>
          <p:cNvSpPr/>
          <p:nvPr/>
        </p:nvSpPr>
        <p:spPr>
          <a:xfrm>
            <a:off x="4373218" y="993910"/>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 xmlns:a16="http://schemas.microsoft.com/office/drawing/2014/main" id="{CA091968-5CD9-44D8-94BB-0CA4EDD58FFC}"/>
              </a:ext>
            </a:extLst>
          </p:cNvPr>
          <p:cNvSpPr/>
          <p:nvPr/>
        </p:nvSpPr>
        <p:spPr>
          <a:xfrm>
            <a:off x="4373218" y="2338997"/>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 xmlns:a16="http://schemas.microsoft.com/office/drawing/2014/main" id="{5E116A66-60DA-4962-91A3-BFB0403167DA}"/>
              </a:ext>
            </a:extLst>
          </p:cNvPr>
          <p:cNvSpPr/>
          <p:nvPr/>
        </p:nvSpPr>
        <p:spPr>
          <a:xfrm>
            <a:off x="4373217" y="3650764"/>
            <a:ext cx="265043" cy="33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9191762C-BE9F-41F2-B191-B64E293FA750}"/>
              </a:ext>
            </a:extLst>
          </p:cNvPr>
          <p:cNvSpPr txBox="1"/>
          <p:nvPr/>
        </p:nvSpPr>
        <p:spPr>
          <a:xfrm>
            <a:off x="92766" y="808382"/>
            <a:ext cx="461665" cy="3611218"/>
          </a:xfrm>
          <a:prstGeom prst="rect">
            <a:avLst/>
          </a:prstGeom>
          <a:noFill/>
        </p:spPr>
        <p:txBody>
          <a:bodyPr vert="vert270" wrap="square" rtlCol="0">
            <a:spAutoFit/>
          </a:bodyPr>
          <a:lstStyle/>
          <a:p>
            <a:pPr algn="ctr"/>
            <a:r>
              <a:rPr lang="en-US" dirty="0"/>
              <a:t>Coming and </a:t>
            </a:r>
            <a:r>
              <a:rPr lang="en-US" dirty="0" smtClean="0"/>
              <a:t>Going / </a:t>
            </a:r>
            <a:r>
              <a:rPr lang="en-US" dirty="0" err="1" smtClean="0">
                <a:solidFill>
                  <a:srgbClr val="C00000"/>
                </a:solidFill>
              </a:rPr>
              <a:t>Venida</a:t>
            </a:r>
            <a:r>
              <a:rPr lang="en-US" dirty="0" smtClean="0">
                <a:solidFill>
                  <a:srgbClr val="C00000"/>
                </a:solidFill>
              </a:rPr>
              <a:t> e </a:t>
            </a:r>
            <a:r>
              <a:rPr lang="en-US" dirty="0" err="1" smtClean="0">
                <a:solidFill>
                  <a:srgbClr val="C00000"/>
                </a:solidFill>
              </a:rPr>
              <a:t>ida</a:t>
            </a:r>
            <a:endParaRPr lang="en-US" dirty="0">
              <a:solidFill>
                <a:srgbClr val="C00000"/>
              </a:solidFill>
            </a:endParaRPr>
          </a:p>
        </p:txBody>
      </p:sp>
      <p:sp>
        <p:nvSpPr>
          <p:cNvPr id="19" name="TextBox 18">
            <a:extLst>
              <a:ext uri="{FF2B5EF4-FFF2-40B4-BE49-F238E27FC236}">
                <a16:creationId xmlns="" xmlns:a16="http://schemas.microsoft.com/office/drawing/2014/main" id="{4BA16EA0-4F63-4765-82EA-94BD464354FF}"/>
              </a:ext>
            </a:extLst>
          </p:cNvPr>
          <p:cNvSpPr txBox="1"/>
          <p:nvPr/>
        </p:nvSpPr>
        <p:spPr>
          <a:xfrm>
            <a:off x="8602821" y="808382"/>
            <a:ext cx="461665" cy="3668367"/>
          </a:xfrm>
          <a:prstGeom prst="rect">
            <a:avLst/>
          </a:prstGeom>
          <a:noFill/>
        </p:spPr>
        <p:txBody>
          <a:bodyPr vert="vert" wrap="square" rtlCol="0">
            <a:spAutoFit/>
          </a:bodyPr>
          <a:lstStyle/>
          <a:p>
            <a:pPr algn="ctr"/>
            <a:r>
              <a:rPr lang="en-US" dirty="0"/>
              <a:t>Going and </a:t>
            </a:r>
            <a:r>
              <a:rPr lang="en-US" dirty="0" smtClean="0"/>
              <a:t>Coming / </a:t>
            </a:r>
            <a:r>
              <a:rPr lang="en-US" dirty="0" smtClean="0">
                <a:solidFill>
                  <a:srgbClr val="C00000"/>
                </a:solidFill>
              </a:rPr>
              <a:t>Ida y </a:t>
            </a:r>
            <a:r>
              <a:rPr lang="en-US" dirty="0" err="1" smtClean="0">
                <a:solidFill>
                  <a:srgbClr val="C00000"/>
                </a:solidFill>
              </a:rPr>
              <a:t>venida</a:t>
            </a:r>
            <a:endParaRPr lang="en-US" dirty="0">
              <a:solidFill>
                <a:srgbClr val="C00000"/>
              </a:solidFill>
            </a:endParaRPr>
          </a:p>
        </p:txBody>
      </p:sp>
    </p:spTree>
    <p:extLst>
      <p:ext uri="{BB962C8B-B14F-4D97-AF65-F5344CB8AC3E}">
        <p14:creationId xmlns:p14="http://schemas.microsoft.com/office/powerpoint/2010/main" val="16554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 xmlns:a16="http://schemas.microsoft.com/office/drawing/2014/main" id="{5C28659E-412C-4600-B45E-BAE370BC24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descr="A close up of a flowers">
            <a:extLst>
              <a:ext uri="{FF2B5EF4-FFF2-40B4-BE49-F238E27FC236}">
                <a16:creationId xmlns="" xmlns:a16="http://schemas.microsoft.com/office/drawing/2014/main" id="{0EF5E38D-0785-4482-91F2-A65E2DFB5889}"/>
              </a:ext>
            </a:extLst>
          </p:cNvPr>
          <p:cNvPicPr>
            <a:picLocks noChangeAspect="1"/>
          </p:cNvPicPr>
          <p:nvPr/>
        </p:nvPicPr>
        <p:blipFill rotWithShape="1">
          <a:blip r:embed="rId2"/>
          <a:srcRect l="3733" r="7265" b="-1"/>
          <a:stretch/>
        </p:blipFill>
        <p:spPr>
          <a:xfrm>
            <a:off x="20" y="10"/>
            <a:ext cx="9143980" cy="6857989"/>
          </a:xfrm>
          <a:prstGeom prst="rect">
            <a:avLst/>
          </a:prstGeom>
        </p:spPr>
      </p:pic>
      <p:sp>
        <p:nvSpPr>
          <p:cNvPr id="8" name="Rectangle 11">
            <a:extLst>
              <a:ext uri="{FF2B5EF4-FFF2-40B4-BE49-F238E27FC236}">
                <a16:creationId xmlns="" xmlns:a16="http://schemas.microsoft.com/office/drawing/2014/main" id="{AE95896B-6905-4618-A7DF-DED8A61FBC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9" name="Rectangle 13">
            <a:extLst>
              <a:ext uri="{FF2B5EF4-FFF2-40B4-BE49-F238E27FC236}">
                <a16:creationId xmlns="" xmlns:a16="http://schemas.microsoft.com/office/drawing/2014/main" id="{7748BD8C-4984-4138-94CA-2DC5F39DC3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2" name="Title 1">
            <a:extLst>
              <a:ext uri="{FF2B5EF4-FFF2-40B4-BE49-F238E27FC236}">
                <a16:creationId xmlns="" xmlns:a16="http://schemas.microsoft.com/office/drawing/2014/main" id="{9D816652-E95E-40C9-B397-C76AFE1C2028}"/>
              </a:ext>
            </a:extLst>
          </p:cNvPr>
          <p:cNvSpPr>
            <a:spLocks noGrp="1"/>
          </p:cNvSpPr>
          <p:nvPr>
            <p:ph type="ctrTitle"/>
          </p:nvPr>
        </p:nvSpPr>
        <p:spPr>
          <a:xfrm>
            <a:off x="788670" y="3140765"/>
            <a:ext cx="7475220" cy="1327266"/>
          </a:xfrm>
        </p:spPr>
        <p:txBody>
          <a:bodyPr anchor="b">
            <a:normAutofit/>
          </a:bodyPr>
          <a:lstStyle/>
          <a:p>
            <a:r>
              <a:rPr lang="en-US" sz="6400" dirty="0">
                <a:solidFill>
                  <a:srgbClr val="FFFFFF"/>
                </a:solidFill>
              </a:rPr>
              <a:t>Song of Solomon</a:t>
            </a:r>
          </a:p>
        </p:txBody>
      </p:sp>
      <p:sp>
        <p:nvSpPr>
          <p:cNvPr id="3" name="Subtitle 2">
            <a:extLst>
              <a:ext uri="{FF2B5EF4-FFF2-40B4-BE49-F238E27FC236}">
                <a16:creationId xmlns="" xmlns:a16="http://schemas.microsoft.com/office/drawing/2014/main" id="{6FABE257-83AA-474D-BCC2-238EE02A29AD}"/>
              </a:ext>
            </a:extLst>
          </p:cNvPr>
          <p:cNvSpPr>
            <a:spLocks noGrp="1"/>
          </p:cNvSpPr>
          <p:nvPr>
            <p:ph type="subTitle" idx="1"/>
          </p:nvPr>
        </p:nvSpPr>
        <p:spPr>
          <a:xfrm>
            <a:off x="802386" y="4389120"/>
            <a:ext cx="5918454" cy="1069848"/>
          </a:xfrm>
        </p:spPr>
        <p:txBody>
          <a:bodyPr>
            <a:normAutofit/>
          </a:bodyPr>
          <a:lstStyle/>
          <a:p>
            <a:r>
              <a:rPr lang="en-US" sz="1800" dirty="0">
                <a:solidFill>
                  <a:srgbClr val="FFFFFF"/>
                </a:solidFill>
              </a:rPr>
              <a:t>Class #4: Handling Pre-Marital Love</a:t>
            </a:r>
          </a:p>
        </p:txBody>
      </p:sp>
      <p:sp>
        <p:nvSpPr>
          <p:cNvPr id="11" name="Title 1">
            <a:extLst>
              <a:ext uri="{FF2B5EF4-FFF2-40B4-BE49-F238E27FC236}">
                <a16:creationId xmlns="" xmlns:a16="http://schemas.microsoft.com/office/drawing/2014/main" id="{3FEC5A67-7064-4A6C-A3B7-69063FF2903F}"/>
              </a:ext>
            </a:extLst>
          </p:cNvPr>
          <p:cNvSpPr txBox="1">
            <a:spLocks/>
          </p:cNvSpPr>
          <p:nvPr/>
        </p:nvSpPr>
        <p:spPr>
          <a:xfrm>
            <a:off x="788670" y="1078101"/>
            <a:ext cx="7475220" cy="1327266"/>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400" b="0" kern="1200" cap="all" baseline="0">
                <a:blipFill dpi="0" rotWithShape="1">
                  <a:blip r:embed="rId5"/>
                  <a:srcRect/>
                  <a:tile tx="6350" ty="-127000" sx="65000" sy="64000" flip="none" algn="tl"/>
                </a:blipFill>
                <a:latin typeface="+mj-lt"/>
                <a:ea typeface="+mj-ea"/>
                <a:cs typeface="+mj-cs"/>
              </a:defRPr>
            </a:lvl1pPr>
          </a:lstStyle>
          <a:p>
            <a:pPr>
              <a:defRPr/>
            </a:pPr>
            <a:r>
              <a:rPr lang="en-US" dirty="0" err="1">
                <a:solidFill>
                  <a:srgbClr val="FFFFFF"/>
                </a:solidFill>
              </a:rPr>
              <a:t>Cantar</a:t>
            </a:r>
            <a:r>
              <a:rPr lang="en-US" dirty="0">
                <a:solidFill>
                  <a:srgbClr val="FFFFFF"/>
                </a:solidFill>
              </a:rPr>
              <a:t> de </a:t>
            </a:r>
            <a:r>
              <a:rPr lang="en-US" dirty="0" err="1">
                <a:solidFill>
                  <a:srgbClr val="FFFFFF"/>
                </a:solidFill>
              </a:rPr>
              <a:t>cantares</a:t>
            </a:r>
            <a:endParaRPr lang="en-US" dirty="0">
              <a:solidFill>
                <a:srgbClr val="FFFFFF"/>
              </a:solidFill>
            </a:endParaRPr>
          </a:p>
        </p:txBody>
      </p:sp>
      <p:sp>
        <p:nvSpPr>
          <p:cNvPr id="12" name="Subtitle 2">
            <a:extLst>
              <a:ext uri="{FF2B5EF4-FFF2-40B4-BE49-F238E27FC236}">
                <a16:creationId xmlns="" xmlns:a16="http://schemas.microsoft.com/office/drawing/2014/main" id="{F495E76A-515A-48BC-9B14-7A91794585FF}"/>
              </a:ext>
            </a:extLst>
          </p:cNvPr>
          <p:cNvSpPr txBox="1">
            <a:spLocks/>
          </p:cNvSpPr>
          <p:nvPr/>
        </p:nvSpPr>
        <p:spPr>
          <a:xfrm>
            <a:off x="802386" y="2328335"/>
            <a:ext cx="5918454" cy="106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9pPr>
          </a:lstStyle>
          <a:p>
            <a:pPr>
              <a:buClr>
                <a:srgbClr val="D34817">
                  <a:lumMod val="75000"/>
                </a:srgbClr>
              </a:buClr>
              <a:defRPr/>
            </a:pPr>
            <a:r>
              <a:rPr lang="en-US" dirty="0" err="1">
                <a:solidFill>
                  <a:srgbClr val="FFFFFF"/>
                </a:solidFill>
              </a:rPr>
              <a:t>Clase</a:t>
            </a:r>
            <a:r>
              <a:rPr lang="en-US" dirty="0">
                <a:solidFill>
                  <a:srgbClr val="FFFFFF"/>
                </a:solidFill>
              </a:rPr>
              <a:t> no. 4</a:t>
            </a:r>
            <a:r>
              <a:rPr lang="en-US" dirty="0" smtClean="0">
                <a:solidFill>
                  <a:srgbClr val="FFFFFF"/>
                </a:solidFill>
              </a:rPr>
              <a:t>: C</a:t>
            </a:r>
            <a:r>
              <a:rPr lang="es-ES" dirty="0" err="1" smtClean="0">
                <a:solidFill>
                  <a:srgbClr val="FFFFFF"/>
                </a:solidFill>
              </a:rPr>
              <a:t>ómo</a:t>
            </a:r>
            <a:r>
              <a:rPr lang="es-ES" dirty="0" smtClean="0">
                <a:solidFill>
                  <a:srgbClr val="FFFFFF"/>
                </a:solidFill>
              </a:rPr>
              <a:t> manejar el amor prematrimonial</a:t>
            </a:r>
            <a:endParaRPr lang="en-US" dirty="0">
              <a:solidFill>
                <a:srgbClr val="FFFFFF"/>
              </a:solidFill>
            </a:endParaRPr>
          </a:p>
        </p:txBody>
      </p:sp>
    </p:spTree>
    <p:extLst>
      <p:ext uri="{BB962C8B-B14F-4D97-AF65-F5344CB8AC3E}">
        <p14:creationId xmlns:p14="http://schemas.microsoft.com/office/powerpoint/2010/main" val="349090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33BAEE-716D-4717-9C35-755AE823A4DB}"/>
              </a:ext>
            </a:extLst>
          </p:cNvPr>
          <p:cNvSpPr>
            <a:spLocks noGrp="1"/>
          </p:cNvSpPr>
          <p:nvPr>
            <p:ph type="title"/>
          </p:nvPr>
        </p:nvSpPr>
        <p:spPr>
          <a:xfrm>
            <a:off x="685800" y="206338"/>
            <a:ext cx="7772400" cy="482776"/>
          </a:xfrm>
        </p:spPr>
        <p:txBody>
          <a:bodyPr>
            <a:normAutofit fontScale="90000"/>
          </a:bodyPr>
          <a:lstStyle/>
          <a:p>
            <a:pPr algn="ctr"/>
            <a:r>
              <a:rPr lang="en-US" dirty="0" err="1"/>
              <a:t>Informes</a:t>
            </a:r>
            <a:r>
              <a:rPr lang="en-US" dirty="0"/>
              <a:t> / Reports</a:t>
            </a:r>
          </a:p>
        </p:txBody>
      </p:sp>
      <p:graphicFrame>
        <p:nvGraphicFramePr>
          <p:cNvPr id="4" name="Table 4">
            <a:extLst>
              <a:ext uri="{FF2B5EF4-FFF2-40B4-BE49-F238E27FC236}">
                <a16:creationId xmlns="" xmlns:a16="http://schemas.microsoft.com/office/drawing/2014/main" id="{C809D8B1-EDE0-4DFE-BD45-A61FE6D0F0ED}"/>
              </a:ext>
            </a:extLst>
          </p:cNvPr>
          <p:cNvGraphicFramePr>
            <a:graphicFrameLocks noGrp="1"/>
          </p:cNvGraphicFramePr>
          <p:nvPr>
            <p:ph idx="1"/>
            <p:extLst/>
          </p:nvPr>
        </p:nvGraphicFramePr>
        <p:xfrm>
          <a:off x="583095" y="808382"/>
          <a:ext cx="7991062" cy="5809752"/>
        </p:xfrm>
        <a:graphic>
          <a:graphicData uri="http://schemas.openxmlformats.org/drawingml/2006/table">
            <a:tbl>
              <a:tblPr>
                <a:tableStyleId>{0505E3EF-67EA-436B-97B2-0124C06EBD24}</a:tableStyleId>
              </a:tblPr>
              <a:tblGrid>
                <a:gridCol w="3995531">
                  <a:extLst>
                    <a:ext uri="{9D8B030D-6E8A-4147-A177-3AD203B41FA5}">
                      <a16:colId xmlns="" xmlns:a16="http://schemas.microsoft.com/office/drawing/2014/main" val="30396514"/>
                    </a:ext>
                  </a:extLst>
                </a:gridCol>
                <a:gridCol w="3995531">
                  <a:extLst>
                    <a:ext uri="{9D8B030D-6E8A-4147-A177-3AD203B41FA5}">
                      <a16:colId xmlns="" xmlns:a16="http://schemas.microsoft.com/office/drawing/2014/main" val="3593492277"/>
                    </a:ext>
                  </a:extLst>
                </a:gridCol>
              </a:tblGrid>
              <a:tr h="531412">
                <a:tc>
                  <a:txBody>
                    <a:bodyPr/>
                    <a:lstStyle/>
                    <a:p>
                      <a:r>
                        <a:rPr lang="en-US" sz="1600" dirty="0" err="1"/>
                        <a:t>En</a:t>
                      </a:r>
                      <a:r>
                        <a:rPr lang="en-US" sz="1600" dirty="0"/>
                        <a:t> Gadi / </a:t>
                      </a:r>
                      <a:r>
                        <a:rPr lang="en-US" sz="1600" dirty="0" err="1"/>
                        <a:t>En</a:t>
                      </a:r>
                      <a:r>
                        <a:rPr lang="en-US" sz="1600" dirty="0"/>
                        <a:t> Gedi.  </a:t>
                      </a:r>
                      <a:r>
                        <a:rPr lang="en-US" sz="1600" dirty="0">
                          <a:solidFill>
                            <a:srgbClr val="FF0000"/>
                          </a:solidFill>
                          <a:highlight>
                            <a:srgbClr val="FFFF00"/>
                          </a:highlight>
                        </a:rPr>
                        <a:t>Ryan</a:t>
                      </a:r>
                      <a:endParaRPr lang="en-US" sz="1600" dirty="0">
                        <a:highlight>
                          <a:srgbClr val="FFFF00"/>
                        </a:highlight>
                      </a:endParaRPr>
                    </a:p>
                    <a:p>
                      <a:r>
                        <a:rPr lang="en-US" sz="1000" dirty="0"/>
                        <a:t>1:14</a:t>
                      </a:r>
                    </a:p>
                  </a:txBody>
                  <a:tcPr/>
                </a:tc>
                <a:tc>
                  <a:txBody>
                    <a:bodyPr/>
                    <a:lstStyle/>
                    <a:p>
                      <a:r>
                        <a:rPr lang="en-US" sz="1600" dirty="0" err="1"/>
                        <a:t>Sarón</a:t>
                      </a:r>
                      <a:r>
                        <a:rPr lang="en-US" sz="1600" dirty="0"/>
                        <a:t>, Sharon.  </a:t>
                      </a:r>
                      <a:r>
                        <a:rPr lang="en-US" sz="1600" dirty="0">
                          <a:solidFill>
                            <a:srgbClr val="FF0000"/>
                          </a:solidFill>
                          <a:highlight>
                            <a:srgbClr val="FFFF00"/>
                          </a:highlight>
                        </a:rPr>
                        <a:t>Nataly</a:t>
                      </a:r>
                      <a:endParaRPr lang="en-US" sz="1600" dirty="0">
                        <a:highlight>
                          <a:srgbClr val="FFFF00"/>
                        </a:highlight>
                      </a:endParaRPr>
                    </a:p>
                    <a:p>
                      <a:r>
                        <a:rPr lang="en-US" sz="1000" dirty="0"/>
                        <a:t>2:1</a:t>
                      </a:r>
                    </a:p>
                  </a:txBody>
                  <a:tcPr/>
                </a:tc>
                <a:extLst>
                  <a:ext uri="{0D108BD9-81ED-4DB2-BD59-A6C34878D82A}">
                    <a16:rowId xmlns="" xmlns:a16="http://schemas.microsoft.com/office/drawing/2014/main" val="3226088368"/>
                  </a:ext>
                </a:extLst>
              </a:tr>
              <a:tr h="531412">
                <a:tc>
                  <a:txBody>
                    <a:bodyPr/>
                    <a:lstStyle/>
                    <a:p>
                      <a:r>
                        <a:rPr lang="en-US" sz="1600" dirty="0" err="1"/>
                        <a:t>Líbano</a:t>
                      </a:r>
                      <a:r>
                        <a:rPr lang="en-US" sz="1600" dirty="0"/>
                        <a:t> / Lebanon.  </a:t>
                      </a:r>
                      <a:r>
                        <a:rPr lang="en-US" sz="1600" dirty="0">
                          <a:solidFill>
                            <a:srgbClr val="FF0000"/>
                          </a:solidFill>
                        </a:rPr>
                        <a:t>Minor</a:t>
                      </a:r>
                      <a:endParaRPr lang="en-US" sz="1600" dirty="0"/>
                    </a:p>
                    <a:p>
                      <a:r>
                        <a:rPr lang="en-US" sz="1000" dirty="0"/>
                        <a:t>4:8</a:t>
                      </a:r>
                    </a:p>
                  </a:txBody>
                  <a:tcPr/>
                </a:tc>
                <a:tc>
                  <a:txBody>
                    <a:bodyPr/>
                    <a:lstStyle/>
                    <a:p>
                      <a:r>
                        <a:rPr lang="en-US" sz="1600" dirty="0" err="1"/>
                        <a:t>Amaná</a:t>
                      </a:r>
                      <a:r>
                        <a:rPr lang="en-US" sz="1600" dirty="0"/>
                        <a:t>, </a:t>
                      </a:r>
                      <a:r>
                        <a:rPr lang="en-US" sz="1600" dirty="0" err="1"/>
                        <a:t>Senir</a:t>
                      </a:r>
                      <a:r>
                        <a:rPr lang="en-US" sz="1600" dirty="0"/>
                        <a:t>, </a:t>
                      </a:r>
                      <a:r>
                        <a:rPr lang="en-US" sz="1600" dirty="0" err="1"/>
                        <a:t>Hermón</a:t>
                      </a:r>
                      <a:r>
                        <a:rPr lang="en-US" sz="1600" dirty="0"/>
                        <a:t> / Amana, </a:t>
                      </a:r>
                      <a:r>
                        <a:rPr lang="en-US" sz="1600" dirty="0" err="1"/>
                        <a:t>Senir</a:t>
                      </a:r>
                      <a:r>
                        <a:rPr lang="en-US" sz="1600" dirty="0"/>
                        <a:t>, Hermon.  </a:t>
                      </a:r>
                      <a:r>
                        <a:rPr lang="en-US" sz="1600" dirty="0">
                          <a:solidFill>
                            <a:srgbClr val="FF0000"/>
                          </a:solidFill>
                        </a:rPr>
                        <a:t> Barry</a:t>
                      </a:r>
                      <a:endParaRPr lang="en-US" sz="1600" dirty="0"/>
                    </a:p>
                    <a:p>
                      <a:r>
                        <a:rPr lang="en-US" sz="1000" dirty="0"/>
                        <a:t>4:8</a:t>
                      </a:r>
                    </a:p>
                  </a:txBody>
                  <a:tcPr/>
                </a:tc>
                <a:extLst>
                  <a:ext uri="{0D108BD9-81ED-4DB2-BD59-A6C34878D82A}">
                    <a16:rowId xmlns="" xmlns:a16="http://schemas.microsoft.com/office/drawing/2014/main" val="79619855"/>
                  </a:ext>
                </a:extLst>
              </a:tr>
              <a:tr h="531412">
                <a:tc>
                  <a:txBody>
                    <a:bodyPr/>
                    <a:lstStyle/>
                    <a:p>
                      <a:r>
                        <a:rPr lang="en-US" sz="1600" dirty="0"/>
                        <a:t>Carmelo / Carmel.  </a:t>
                      </a:r>
                      <a:r>
                        <a:rPr lang="en-US" sz="1600" dirty="0">
                          <a:solidFill>
                            <a:srgbClr val="FF0000"/>
                          </a:solidFill>
                        </a:rPr>
                        <a:t>Alvaro</a:t>
                      </a:r>
                      <a:endParaRPr lang="en-US" sz="1600" dirty="0"/>
                    </a:p>
                    <a:p>
                      <a:r>
                        <a:rPr lang="en-US" sz="1000" dirty="0"/>
                        <a:t>7:5</a:t>
                      </a:r>
                    </a:p>
                  </a:txBody>
                  <a:tcPr/>
                </a:tc>
                <a:tc>
                  <a:txBody>
                    <a:bodyPr/>
                    <a:lstStyle/>
                    <a:p>
                      <a:r>
                        <a:rPr lang="en-US" sz="1600" dirty="0" err="1"/>
                        <a:t>Galaad</a:t>
                      </a:r>
                      <a:r>
                        <a:rPr lang="en-US" sz="1600" dirty="0"/>
                        <a:t> / Gilead. </a:t>
                      </a:r>
                      <a:r>
                        <a:rPr lang="en-US" sz="1600" dirty="0">
                          <a:solidFill>
                            <a:srgbClr val="FF0000"/>
                          </a:solidFill>
                        </a:rPr>
                        <a:t> Andrew</a:t>
                      </a:r>
                      <a:endParaRPr lang="en-US" sz="1600" dirty="0"/>
                    </a:p>
                    <a:p>
                      <a:r>
                        <a:rPr lang="en-US" sz="1000" dirty="0"/>
                        <a:t>4:1</a:t>
                      </a:r>
                    </a:p>
                  </a:txBody>
                  <a:tcPr/>
                </a:tc>
                <a:extLst>
                  <a:ext uri="{0D108BD9-81ED-4DB2-BD59-A6C34878D82A}">
                    <a16:rowId xmlns="" xmlns:a16="http://schemas.microsoft.com/office/drawing/2014/main" val="714023934"/>
                  </a:ext>
                </a:extLst>
              </a:tr>
              <a:tr h="531412">
                <a:tc>
                  <a:txBody>
                    <a:bodyPr/>
                    <a:lstStyle/>
                    <a:p>
                      <a:r>
                        <a:rPr lang="en-US" sz="1600" dirty="0" err="1"/>
                        <a:t>Tirsa</a:t>
                      </a:r>
                      <a:r>
                        <a:rPr lang="en-US" sz="1600" dirty="0"/>
                        <a:t> / Tirzah.  </a:t>
                      </a:r>
                      <a:r>
                        <a:rPr lang="en-US" sz="1600" dirty="0">
                          <a:solidFill>
                            <a:srgbClr val="FF0000"/>
                          </a:solidFill>
                        </a:rPr>
                        <a:t>Grady</a:t>
                      </a:r>
                      <a:endParaRPr lang="en-US" sz="1600" dirty="0"/>
                    </a:p>
                    <a:p>
                      <a:r>
                        <a:rPr lang="en-US" sz="1000" dirty="0"/>
                        <a:t>6:4</a:t>
                      </a:r>
                    </a:p>
                  </a:txBody>
                  <a:tcPr/>
                </a:tc>
                <a:tc>
                  <a:txBody>
                    <a:bodyPr/>
                    <a:lstStyle/>
                    <a:p>
                      <a:r>
                        <a:rPr lang="en-US" sz="1600" dirty="0" err="1"/>
                        <a:t>Hesbón</a:t>
                      </a:r>
                      <a:r>
                        <a:rPr lang="en-US" sz="1600" dirty="0"/>
                        <a:t> / </a:t>
                      </a:r>
                      <a:r>
                        <a:rPr lang="en-US" sz="1600" dirty="0" err="1"/>
                        <a:t>Heshbon</a:t>
                      </a:r>
                      <a:r>
                        <a:rPr lang="en-US" sz="1600" dirty="0"/>
                        <a:t>.  </a:t>
                      </a:r>
                      <a:r>
                        <a:rPr lang="en-US" sz="1600" dirty="0">
                          <a:solidFill>
                            <a:srgbClr val="FF0000"/>
                          </a:solidFill>
                        </a:rPr>
                        <a:t>Heather</a:t>
                      </a:r>
                      <a:endParaRPr lang="en-US" sz="1600" dirty="0"/>
                    </a:p>
                    <a:p>
                      <a:r>
                        <a:rPr lang="en-US" sz="1000" dirty="0"/>
                        <a:t>7:4</a:t>
                      </a:r>
                    </a:p>
                  </a:txBody>
                  <a:tcPr/>
                </a:tc>
                <a:extLst>
                  <a:ext uri="{0D108BD9-81ED-4DB2-BD59-A6C34878D82A}">
                    <a16:rowId xmlns="" xmlns:a16="http://schemas.microsoft.com/office/drawing/2014/main" val="1418423671"/>
                  </a:ext>
                </a:extLst>
              </a:tr>
              <a:tr h="531412">
                <a:tc>
                  <a:txBody>
                    <a:bodyPr/>
                    <a:lstStyle/>
                    <a:p>
                      <a:r>
                        <a:rPr lang="en-US" sz="1600" dirty="0"/>
                        <a:t>Baal </a:t>
                      </a:r>
                      <a:r>
                        <a:rPr lang="en-US" sz="1600" dirty="0" err="1"/>
                        <a:t>Hamón</a:t>
                      </a:r>
                      <a:r>
                        <a:rPr lang="en-US" sz="1600" dirty="0"/>
                        <a:t> / Baal Hamon.  </a:t>
                      </a:r>
                      <a:r>
                        <a:rPr lang="en-US" sz="1600" dirty="0">
                          <a:solidFill>
                            <a:srgbClr val="FF0000"/>
                          </a:solidFill>
                        </a:rPr>
                        <a:t>Kimberly</a:t>
                      </a:r>
                      <a:endParaRPr lang="en-US" sz="1600" dirty="0"/>
                    </a:p>
                    <a:p>
                      <a:r>
                        <a:rPr lang="en-US" sz="1000" dirty="0"/>
                        <a:t>8:11</a:t>
                      </a:r>
                    </a:p>
                  </a:txBody>
                  <a:tcPr/>
                </a:tc>
                <a:tc>
                  <a:txBody>
                    <a:bodyPr/>
                    <a:lstStyle/>
                    <a:p>
                      <a:r>
                        <a:rPr lang="en-US" sz="1600" dirty="0" err="1"/>
                        <a:t>Huertos</a:t>
                      </a:r>
                      <a:r>
                        <a:rPr lang="en-US" sz="1600" dirty="0"/>
                        <a:t> y </a:t>
                      </a:r>
                      <a:r>
                        <a:rPr lang="en-US" sz="1600" dirty="0" err="1"/>
                        <a:t>viñas</a:t>
                      </a:r>
                      <a:r>
                        <a:rPr lang="en-US" sz="1600" dirty="0"/>
                        <a:t> / Gardens and vineyards</a:t>
                      </a:r>
                    </a:p>
                    <a:p>
                      <a:r>
                        <a:rPr lang="en-US" sz="1000" dirty="0" err="1"/>
                        <a:t>Ejemplos</a:t>
                      </a:r>
                      <a:r>
                        <a:rPr lang="en-US" sz="1000" dirty="0"/>
                        <a:t> / examples: 1:6, 7:12, 8:11.  </a:t>
                      </a:r>
                      <a:r>
                        <a:rPr lang="en-US" sz="1600" dirty="0">
                          <a:solidFill>
                            <a:srgbClr val="FF0000"/>
                          </a:solidFill>
                        </a:rPr>
                        <a:t>Elias</a:t>
                      </a:r>
                    </a:p>
                  </a:txBody>
                  <a:tcPr/>
                </a:tc>
                <a:extLst>
                  <a:ext uri="{0D108BD9-81ED-4DB2-BD59-A6C34878D82A}">
                    <a16:rowId xmlns="" xmlns:a16="http://schemas.microsoft.com/office/drawing/2014/main" val="4037083893"/>
                  </a:ext>
                </a:extLst>
              </a:tr>
              <a:tr h="531412">
                <a:tc>
                  <a:txBody>
                    <a:bodyPr/>
                    <a:lstStyle/>
                    <a:p>
                      <a:r>
                        <a:rPr lang="en-US" sz="1600" dirty="0" err="1"/>
                        <a:t>Gacelas</a:t>
                      </a:r>
                      <a:r>
                        <a:rPr lang="en-US" sz="1600" dirty="0"/>
                        <a:t>, </a:t>
                      </a:r>
                      <a:r>
                        <a:rPr lang="en-US" sz="1600" dirty="0" err="1"/>
                        <a:t>ciervas</a:t>
                      </a:r>
                      <a:r>
                        <a:rPr lang="en-US" sz="1600" dirty="0"/>
                        <a:t>, </a:t>
                      </a:r>
                      <a:r>
                        <a:rPr lang="en-US" sz="1600" dirty="0" err="1"/>
                        <a:t>corzos</a:t>
                      </a:r>
                      <a:r>
                        <a:rPr lang="en-US" sz="1600" dirty="0"/>
                        <a:t>, </a:t>
                      </a:r>
                      <a:r>
                        <a:rPr lang="en-US" sz="1600" dirty="0" err="1"/>
                        <a:t>cervatillos</a:t>
                      </a:r>
                      <a:r>
                        <a:rPr lang="en-US" sz="1600" dirty="0"/>
                        <a:t> / Gazelles, Does, Stags, Fawns.  </a:t>
                      </a:r>
                      <a:r>
                        <a:rPr lang="en-US" sz="1600" dirty="0">
                          <a:solidFill>
                            <a:srgbClr val="FF0000"/>
                          </a:solidFill>
                        </a:rPr>
                        <a:t>Abby</a:t>
                      </a:r>
                      <a:endParaRPr lang="en-US" sz="1600" dirty="0"/>
                    </a:p>
                    <a:p>
                      <a:r>
                        <a:rPr lang="en-US" sz="1000" dirty="0" err="1"/>
                        <a:t>Ejemplos</a:t>
                      </a:r>
                      <a:r>
                        <a:rPr lang="en-US" sz="1000" dirty="0"/>
                        <a:t> / examples: 2:9, 2:17, 4:5</a:t>
                      </a:r>
                    </a:p>
                  </a:txBody>
                  <a:tcPr/>
                </a:tc>
                <a:tc>
                  <a:txBody>
                    <a:bodyPr/>
                    <a:lstStyle/>
                    <a:p>
                      <a:r>
                        <a:rPr lang="en-US" sz="1600" dirty="0" err="1"/>
                        <a:t>Lirios</a:t>
                      </a:r>
                      <a:r>
                        <a:rPr lang="en-US" sz="1600" dirty="0"/>
                        <a:t> (“del </a:t>
                      </a:r>
                      <a:r>
                        <a:rPr lang="en-US" sz="1600" dirty="0" err="1"/>
                        <a:t>valle</a:t>
                      </a:r>
                      <a:r>
                        <a:rPr lang="en-US" sz="1600" dirty="0"/>
                        <a:t>”) / Lilies (“of the valley”).  </a:t>
                      </a:r>
                      <a:r>
                        <a:rPr lang="en-US" sz="1600" dirty="0">
                          <a:solidFill>
                            <a:srgbClr val="FF0000"/>
                          </a:solidFill>
                          <a:highlight>
                            <a:srgbClr val="FFFF00"/>
                          </a:highlight>
                        </a:rPr>
                        <a:t>Brenda</a:t>
                      </a:r>
                      <a:endParaRPr lang="en-US" sz="1600" dirty="0">
                        <a:highlight>
                          <a:srgbClr val="FFFF00"/>
                        </a:highlight>
                      </a:endParaRPr>
                    </a:p>
                    <a:p>
                      <a:r>
                        <a:rPr lang="en-US" sz="1000" dirty="0" err="1"/>
                        <a:t>Ejemplos</a:t>
                      </a:r>
                      <a:r>
                        <a:rPr lang="en-US" sz="1000" dirty="0"/>
                        <a:t> / examples: 2:1, 6:2</a:t>
                      </a:r>
                    </a:p>
                  </a:txBody>
                  <a:tcPr/>
                </a:tc>
                <a:extLst>
                  <a:ext uri="{0D108BD9-81ED-4DB2-BD59-A6C34878D82A}">
                    <a16:rowId xmlns="" xmlns:a16="http://schemas.microsoft.com/office/drawing/2014/main" val="448865051"/>
                  </a:ext>
                </a:extLst>
              </a:tr>
              <a:tr h="531412">
                <a:tc>
                  <a:txBody>
                    <a:bodyPr/>
                    <a:lstStyle/>
                    <a:p>
                      <a:r>
                        <a:rPr lang="en-US" sz="1600" dirty="0" err="1"/>
                        <a:t>Granadas</a:t>
                      </a:r>
                      <a:r>
                        <a:rPr lang="en-US" sz="1600" dirty="0"/>
                        <a:t> / Pomegranates.  </a:t>
                      </a:r>
                      <a:r>
                        <a:rPr lang="en-US" sz="1600" dirty="0">
                          <a:solidFill>
                            <a:srgbClr val="FF0000"/>
                          </a:solidFill>
                        </a:rPr>
                        <a:t>Keren</a:t>
                      </a:r>
                      <a:endParaRPr lang="en-US" sz="1600" dirty="0"/>
                    </a:p>
                    <a:p>
                      <a:r>
                        <a:rPr lang="en-US" sz="1000" dirty="0"/>
                        <a:t>Examples: 4:13, 6:7</a:t>
                      </a:r>
                    </a:p>
                  </a:txBody>
                  <a:tcPr/>
                </a:tc>
                <a:tc>
                  <a:txBody>
                    <a:bodyPr/>
                    <a:lstStyle/>
                    <a:p>
                      <a:r>
                        <a:rPr lang="en-US" sz="1600" dirty="0" err="1"/>
                        <a:t>Mandrágoras</a:t>
                      </a:r>
                      <a:r>
                        <a:rPr lang="en-US" sz="1600" dirty="0"/>
                        <a:t> / Mandrakes.  </a:t>
                      </a:r>
                      <a:r>
                        <a:rPr lang="en-US" sz="1600" dirty="0">
                          <a:solidFill>
                            <a:srgbClr val="FF0000"/>
                          </a:solidFill>
                        </a:rPr>
                        <a:t>Nikki</a:t>
                      </a:r>
                      <a:endParaRPr lang="en-US" sz="1600" dirty="0"/>
                    </a:p>
                    <a:p>
                      <a:r>
                        <a:rPr lang="en-US" sz="1000" dirty="0"/>
                        <a:t>7:13</a:t>
                      </a:r>
                    </a:p>
                  </a:txBody>
                  <a:tcPr/>
                </a:tc>
                <a:extLst>
                  <a:ext uri="{0D108BD9-81ED-4DB2-BD59-A6C34878D82A}">
                    <a16:rowId xmlns="" xmlns:a16="http://schemas.microsoft.com/office/drawing/2014/main" val="3226051539"/>
                  </a:ext>
                </a:extLst>
              </a:tr>
              <a:tr h="531412">
                <a:tc>
                  <a:txBody>
                    <a:bodyPr/>
                    <a:lstStyle/>
                    <a:p>
                      <a:r>
                        <a:rPr lang="en-US" sz="1600" dirty="0" err="1"/>
                        <a:t>Alheña</a:t>
                      </a:r>
                      <a:r>
                        <a:rPr lang="en-US" sz="1600" dirty="0"/>
                        <a:t> / Henna.  </a:t>
                      </a:r>
                      <a:r>
                        <a:rPr lang="en-US" sz="1600" dirty="0">
                          <a:solidFill>
                            <a:srgbClr val="FF0000"/>
                          </a:solidFill>
                          <a:highlight>
                            <a:srgbClr val="FFFF00"/>
                          </a:highlight>
                        </a:rPr>
                        <a:t>Lydia</a:t>
                      </a:r>
                      <a:endParaRPr lang="en-US" sz="1600" dirty="0">
                        <a:highlight>
                          <a:srgbClr val="FFFF00"/>
                        </a:highlight>
                      </a:endParaRPr>
                    </a:p>
                    <a:p>
                      <a:r>
                        <a:rPr lang="en-US" sz="1000" dirty="0"/>
                        <a:t>1:14</a:t>
                      </a:r>
                    </a:p>
                  </a:txBody>
                  <a:tcPr/>
                </a:tc>
                <a:tc>
                  <a:txBody>
                    <a:bodyPr/>
                    <a:lstStyle/>
                    <a:p>
                      <a:r>
                        <a:rPr lang="en-US" sz="1600" dirty="0" err="1"/>
                        <a:t>Higos</a:t>
                      </a:r>
                      <a:r>
                        <a:rPr lang="en-US" sz="1600" dirty="0"/>
                        <a:t> / Figs.  </a:t>
                      </a:r>
                      <a:r>
                        <a:rPr lang="en-US" sz="1600" dirty="0">
                          <a:solidFill>
                            <a:srgbClr val="FF0000"/>
                          </a:solidFill>
                        </a:rPr>
                        <a:t>Tony</a:t>
                      </a:r>
                      <a:endParaRPr lang="en-US" sz="1600" dirty="0"/>
                    </a:p>
                    <a:p>
                      <a:r>
                        <a:rPr lang="en-US" sz="1000" dirty="0"/>
                        <a:t>2:13</a:t>
                      </a:r>
                    </a:p>
                  </a:txBody>
                  <a:tcPr/>
                </a:tc>
                <a:extLst>
                  <a:ext uri="{0D108BD9-81ED-4DB2-BD59-A6C34878D82A}">
                    <a16:rowId xmlns="" xmlns:a16="http://schemas.microsoft.com/office/drawing/2014/main" val="3280234251"/>
                  </a:ext>
                </a:extLst>
              </a:tr>
              <a:tr h="531412">
                <a:tc>
                  <a:txBody>
                    <a:bodyPr/>
                    <a:lstStyle/>
                    <a:p>
                      <a:r>
                        <a:rPr lang="en-US" sz="1600" dirty="0" err="1"/>
                        <a:t>Palmeras</a:t>
                      </a:r>
                      <a:r>
                        <a:rPr lang="en-US" sz="1600" dirty="0"/>
                        <a:t> / Palm.  </a:t>
                      </a:r>
                      <a:r>
                        <a:rPr lang="en-US" sz="1600" dirty="0">
                          <a:solidFill>
                            <a:srgbClr val="FF0000"/>
                          </a:solidFill>
                        </a:rPr>
                        <a:t>Sara</a:t>
                      </a:r>
                      <a:endParaRPr lang="en-US" sz="1600" dirty="0"/>
                    </a:p>
                    <a:p>
                      <a:r>
                        <a:rPr lang="en-US" sz="1000" dirty="0"/>
                        <a:t>7:7-8</a:t>
                      </a:r>
                    </a:p>
                  </a:txBody>
                  <a:tcPr/>
                </a:tc>
                <a:tc>
                  <a:txBody>
                    <a:bodyPr/>
                    <a:lstStyle/>
                    <a:p>
                      <a:r>
                        <a:rPr lang="en-US" sz="1600" dirty="0"/>
                        <a:t>Manzanas / Apples.  </a:t>
                      </a:r>
                      <a:r>
                        <a:rPr lang="en-US" sz="1600" dirty="0" err="1">
                          <a:solidFill>
                            <a:srgbClr val="FF0000"/>
                          </a:solidFill>
                          <a:highlight>
                            <a:srgbClr val="FFFF00"/>
                          </a:highlight>
                        </a:rPr>
                        <a:t>Jhony</a:t>
                      </a:r>
                      <a:endParaRPr lang="en-US" sz="1600" dirty="0">
                        <a:highlight>
                          <a:srgbClr val="FFFF00"/>
                        </a:highlight>
                      </a:endParaRPr>
                    </a:p>
                    <a:p>
                      <a:r>
                        <a:rPr lang="en-US" sz="1000" dirty="0"/>
                        <a:t>2:3</a:t>
                      </a:r>
                    </a:p>
                  </a:txBody>
                  <a:tcPr/>
                </a:tc>
                <a:extLst>
                  <a:ext uri="{0D108BD9-81ED-4DB2-BD59-A6C34878D82A}">
                    <a16:rowId xmlns="" xmlns:a16="http://schemas.microsoft.com/office/drawing/2014/main" val="3671596231"/>
                  </a:ext>
                </a:extLst>
              </a:tr>
              <a:tr h="531412">
                <a:tc>
                  <a:txBody>
                    <a:bodyPr/>
                    <a:lstStyle/>
                    <a:p>
                      <a:r>
                        <a:rPr lang="en-US" sz="1600" dirty="0" err="1"/>
                        <a:t>Especias</a:t>
                      </a:r>
                      <a:r>
                        <a:rPr lang="en-US" sz="1600" dirty="0"/>
                        <a:t>, esp. </a:t>
                      </a:r>
                      <a:r>
                        <a:rPr lang="en-US" sz="1600" dirty="0" err="1"/>
                        <a:t>mirra</a:t>
                      </a:r>
                      <a:r>
                        <a:rPr lang="en-US" sz="1600" dirty="0"/>
                        <a:t> / Spices, esp. myrrh</a:t>
                      </a:r>
                    </a:p>
                    <a:p>
                      <a:r>
                        <a:rPr lang="en-US" sz="1000" dirty="0" err="1"/>
                        <a:t>Ejemplos</a:t>
                      </a:r>
                      <a:r>
                        <a:rPr lang="en-US" sz="1000" dirty="0"/>
                        <a:t> / examples: 1:13, 4:6, 4:13-14, 5:5.  </a:t>
                      </a:r>
                      <a:r>
                        <a:rPr lang="en-US" sz="1600" dirty="0">
                          <a:solidFill>
                            <a:srgbClr val="FF0000"/>
                          </a:solidFill>
                          <a:highlight>
                            <a:srgbClr val="FFFF00"/>
                          </a:highlight>
                        </a:rPr>
                        <a:t>Ferdi</a:t>
                      </a:r>
                    </a:p>
                  </a:txBody>
                  <a:tcPr/>
                </a:tc>
                <a:tc>
                  <a:txBody>
                    <a:bodyPr/>
                    <a:lstStyle/>
                    <a:p>
                      <a:r>
                        <a:rPr lang="en-US" sz="1600" dirty="0" err="1"/>
                        <a:t>Esponsales</a:t>
                      </a:r>
                      <a:r>
                        <a:rPr lang="en-US" sz="1600" dirty="0"/>
                        <a:t> </a:t>
                      </a:r>
                      <a:r>
                        <a:rPr lang="en-US" sz="1600" dirty="0" err="1"/>
                        <a:t>judíos</a:t>
                      </a:r>
                      <a:r>
                        <a:rPr lang="en-US" sz="1600" dirty="0"/>
                        <a:t> / Jewish Betrothal</a:t>
                      </a:r>
                    </a:p>
                    <a:p>
                      <a:r>
                        <a:rPr lang="en-US" sz="1600" dirty="0">
                          <a:solidFill>
                            <a:srgbClr val="FF0000"/>
                          </a:solidFill>
                        </a:rPr>
                        <a:t>Bill</a:t>
                      </a:r>
                    </a:p>
                  </a:txBody>
                  <a:tcPr/>
                </a:tc>
                <a:extLst>
                  <a:ext uri="{0D108BD9-81ED-4DB2-BD59-A6C34878D82A}">
                    <a16:rowId xmlns="" xmlns:a16="http://schemas.microsoft.com/office/drawing/2014/main" val="2941272401"/>
                  </a:ext>
                </a:extLst>
              </a:tr>
            </a:tbl>
          </a:graphicData>
        </a:graphic>
      </p:graphicFrame>
    </p:spTree>
    <p:extLst>
      <p:ext uri="{BB962C8B-B14F-4D97-AF65-F5344CB8AC3E}">
        <p14:creationId xmlns:p14="http://schemas.microsoft.com/office/powerpoint/2010/main" val="164759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0C85FD1F-22DF-40AA-B726-6431C356B830}"/>
              </a:ext>
            </a:extLst>
          </p:cNvPr>
          <p:cNvSpPr>
            <a:spLocks noGrp="1"/>
          </p:cNvSpPr>
          <p:nvPr>
            <p:ph type="title"/>
          </p:nvPr>
        </p:nvSpPr>
        <p:spPr>
          <a:xfrm>
            <a:off x="566407" y="524667"/>
            <a:ext cx="7772400" cy="781613"/>
          </a:xfrm>
        </p:spPr>
        <p:txBody>
          <a:bodyPr anchor="t"/>
          <a:lstStyle/>
          <a:p>
            <a:r>
              <a:rPr lang="en-US" dirty="0"/>
              <a:t>Last Time   La ultima </a:t>
            </a:r>
            <a:r>
              <a:rPr lang="en-US" dirty="0" err="1"/>
              <a:t>vez</a:t>
            </a:r>
            <a:endParaRPr lang="en-US" dirty="0"/>
          </a:p>
        </p:txBody>
      </p:sp>
      <p:sp>
        <p:nvSpPr>
          <p:cNvPr id="10" name="Content Placeholder 9">
            <a:extLst>
              <a:ext uri="{FF2B5EF4-FFF2-40B4-BE49-F238E27FC236}">
                <a16:creationId xmlns="" xmlns:a16="http://schemas.microsoft.com/office/drawing/2014/main" id="{8C6A2146-6B70-4AE8-98F3-DAEBB3359121}"/>
              </a:ext>
            </a:extLst>
          </p:cNvPr>
          <p:cNvSpPr>
            <a:spLocks noGrp="1"/>
          </p:cNvSpPr>
          <p:nvPr>
            <p:ph sz="half" idx="1"/>
          </p:nvPr>
        </p:nvSpPr>
        <p:spPr>
          <a:xfrm>
            <a:off x="355751" y="1361180"/>
            <a:ext cx="2624559" cy="5012187"/>
          </a:xfrm>
        </p:spPr>
        <p:txBody>
          <a:bodyPr>
            <a:normAutofit fontScale="92500" lnSpcReduction="20000"/>
          </a:bodyPr>
          <a:lstStyle/>
          <a:p>
            <a:pPr>
              <a:spcAft>
                <a:spcPts val="1200"/>
              </a:spcAft>
            </a:pPr>
            <a:r>
              <a:rPr lang="en-US" sz="2400" dirty="0"/>
              <a:t>Introduced to the </a:t>
            </a:r>
            <a:r>
              <a:rPr lang="en-US" sz="2400" b="1" dirty="0"/>
              <a:t>characters </a:t>
            </a:r>
            <a:r>
              <a:rPr lang="en-US" sz="2400" dirty="0"/>
              <a:t>of the Song.</a:t>
            </a:r>
          </a:p>
          <a:p>
            <a:pPr>
              <a:spcAft>
                <a:spcPts val="1200"/>
              </a:spcAft>
            </a:pPr>
            <a:r>
              <a:rPr lang="en-US" sz="2400" dirty="0"/>
              <a:t>The key importance of </a:t>
            </a:r>
            <a:r>
              <a:rPr lang="en-US" sz="2400" b="1" dirty="0"/>
              <a:t>character </a:t>
            </a:r>
            <a:r>
              <a:rPr lang="en-US" sz="2400" dirty="0"/>
              <a:t>(“name”).</a:t>
            </a:r>
          </a:p>
          <a:p>
            <a:r>
              <a:rPr lang="en-US" sz="2400" dirty="0"/>
              <a:t> Do not focus on societal standards of </a:t>
            </a:r>
            <a:r>
              <a:rPr lang="en-US" sz="2400" b="1" dirty="0"/>
              <a:t>beauty</a:t>
            </a:r>
            <a:r>
              <a:rPr lang="en-US" sz="2400" dirty="0"/>
              <a:t>; focus on developing your </a:t>
            </a:r>
            <a:r>
              <a:rPr lang="en-US" sz="2400" i="1" dirty="0"/>
              <a:t>own</a:t>
            </a:r>
            <a:r>
              <a:rPr lang="en-US" sz="2400" dirty="0"/>
              <a:t> </a:t>
            </a:r>
            <a:r>
              <a:rPr lang="en-US" sz="2400" b="1" dirty="0"/>
              <a:t>character, </a:t>
            </a:r>
            <a:r>
              <a:rPr lang="en-US" sz="2400" dirty="0"/>
              <a:t>and you will be </a:t>
            </a:r>
            <a:r>
              <a:rPr lang="en-US" sz="2400" b="1" dirty="0"/>
              <a:t>beautiful</a:t>
            </a:r>
            <a:r>
              <a:rPr lang="en-US" sz="2400" dirty="0"/>
              <a:t> to others of good </a:t>
            </a:r>
            <a:r>
              <a:rPr lang="en-US" sz="2400" b="1" dirty="0"/>
              <a:t>character</a:t>
            </a:r>
            <a:r>
              <a:rPr lang="en-US" sz="2400" dirty="0"/>
              <a:t>. [1 Pet. 3:3ff]</a:t>
            </a:r>
          </a:p>
        </p:txBody>
      </p:sp>
      <p:sp>
        <p:nvSpPr>
          <p:cNvPr id="6" name="Content Placeholder 9">
            <a:extLst>
              <a:ext uri="{FF2B5EF4-FFF2-40B4-BE49-F238E27FC236}">
                <a16:creationId xmlns="" xmlns:a16="http://schemas.microsoft.com/office/drawing/2014/main" id="{40118F04-5613-FF22-C9B5-BEE2EA8F4A50}"/>
              </a:ext>
            </a:extLst>
          </p:cNvPr>
          <p:cNvSpPr txBox="1">
            <a:spLocks/>
          </p:cNvSpPr>
          <p:nvPr/>
        </p:nvSpPr>
        <p:spPr>
          <a:xfrm>
            <a:off x="2980310" y="1361179"/>
            <a:ext cx="2944594" cy="5012187"/>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spcAft>
                <a:spcPts val="1200"/>
              </a:spcAft>
              <a:buClr>
                <a:srgbClr val="D34817">
                  <a:lumMod val="75000"/>
                </a:srgbClr>
              </a:buClr>
            </a:pPr>
            <a:r>
              <a:rPr lang="en-US" sz="2400" dirty="0" smtClean="0">
                <a:solidFill>
                  <a:prstClr val="black"/>
                </a:solidFill>
              </a:rPr>
              <a:t>Se </a:t>
            </a:r>
            <a:r>
              <a:rPr lang="en-US" sz="2400" dirty="0" err="1" smtClean="0">
                <a:solidFill>
                  <a:prstClr val="black"/>
                </a:solidFill>
              </a:rPr>
              <a:t>nos</a:t>
            </a:r>
            <a:r>
              <a:rPr lang="en-US" sz="2400" dirty="0" smtClean="0">
                <a:solidFill>
                  <a:prstClr val="black"/>
                </a:solidFill>
              </a:rPr>
              <a:t> </a:t>
            </a:r>
            <a:r>
              <a:rPr lang="en-US" sz="2400" dirty="0" err="1" smtClean="0">
                <a:solidFill>
                  <a:prstClr val="black"/>
                </a:solidFill>
              </a:rPr>
              <a:t>presentaron</a:t>
            </a:r>
            <a:r>
              <a:rPr lang="en-US" sz="2400" dirty="0" smtClean="0">
                <a:solidFill>
                  <a:prstClr val="black"/>
                </a:solidFill>
              </a:rPr>
              <a:t> </a:t>
            </a:r>
            <a:r>
              <a:rPr lang="en-US" sz="2400" dirty="0" err="1" smtClean="0">
                <a:solidFill>
                  <a:prstClr val="black"/>
                </a:solidFill>
              </a:rPr>
              <a:t>los</a:t>
            </a:r>
            <a:r>
              <a:rPr lang="en-US" sz="2400" dirty="0" smtClean="0">
                <a:solidFill>
                  <a:prstClr val="black"/>
                </a:solidFill>
              </a:rPr>
              <a:t> </a:t>
            </a:r>
            <a:r>
              <a:rPr lang="en-US" sz="2400" b="1" dirty="0" err="1">
                <a:solidFill>
                  <a:prstClr val="black"/>
                </a:solidFill>
              </a:rPr>
              <a:t>personajes</a:t>
            </a:r>
            <a:r>
              <a:rPr lang="en-US" sz="2400" dirty="0">
                <a:solidFill>
                  <a:prstClr val="black"/>
                </a:solidFill>
              </a:rPr>
              <a:t> del </a:t>
            </a:r>
            <a:r>
              <a:rPr lang="en-US" sz="2400" dirty="0" err="1">
                <a:solidFill>
                  <a:prstClr val="black"/>
                </a:solidFill>
              </a:rPr>
              <a:t>Cantar</a:t>
            </a:r>
            <a:r>
              <a:rPr lang="en-US" sz="2400" dirty="0">
                <a:solidFill>
                  <a:prstClr val="black"/>
                </a:solidFill>
              </a:rPr>
              <a:t>.</a:t>
            </a:r>
          </a:p>
          <a:p>
            <a:pPr>
              <a:spcAft>
                <a:spcPts val="1200"/>
              </a:spcAft>
              <a:buClr>
                <a:srgbClr val="D34817">
                  <a:lumMod val="75000"/>
                </a:srgbClr>
              </a:buClr>
            </a:pPr>
            <a:r>
              <a:rPr lang="en-US" sz="2400" dirty="0">
                <a:solidFill>
                  <a:prstClr val="black"/>
                </a:solidFill>
              </a:rPr>
              <a:t>La </a:t>
            </a:r>
            <a:r>
              <a:rPr lang="en-US" sz="2400" dirty="0" err="1">
                <a:solidFill>
                  <a:prstClr val="black"/>
                </a:solidFill>
              </a:rPr>
              <a:t>importancia</a:t>
            </a:r>
            <a:r>
              <a:rPr lang="en-US" sz="2400" dirty="0">
                <a:solidFill>
                  <a:prstClr val="black"/>
                </a:solidFill>
              </a:rPr>
              <a:t> clave del </a:t>
            </a:r>
            <a:r>
              <a:rPr lang="en-US" sz="2400" b="1" dirty="0" err="1">
                <a:solidFill>
                  <a:prstClr val="black"/>
                </a:solidFill>
              </a:rPr>
              <a:t>carácter</a:t>
            </a:r>
            <a:r>
              <a:rPr lang="en-US" sz="2400" dirty="0">
                <a:solidFill>
                  <a:prstClr val="black"/>
                </a:solidFill>
              </a:rPr>
              <a:t> ("</a:t>
            </a:r>
            <a:r>
              <a:rPr lang="en-US" sz="2400" dirty="0" err="1">
                <a:solidFill>
                  <a:prstClr val="black"/>
                </a:solidFill>
              </a:rPr>
              <a:t>nombre</a:t>
            </a:r>
            <a:r>
              <a:rPr lang="en-US" sz="2400" dirty="0">
                <a:solidFill>
                  <a:prstClr val="black"/>
                </a:solidFill>
              </a:rPr>
              <a:t>").</a:t>
            </a:r>
          </a:p>
          <a:p>
            <a:pPr>
              <a:spcAft>
                <a:spcPts val="1200"/>
              </a:spcAft>
              <a:buClr>
                <a:srgbClr val="D34817">
                  <a:lumMod val="75000"/>
                </a:srgbClr>
              </a:buClr>
            </a:pPr>
            <a:r>
              <a:rPr lang="en-US" sz="2400" dirty="0">
                <a:solidFill>
                  <a:prstClr val="black"/>
                </a:solidFill>
              </a:rPr>
              <a:t>  No </a:t>
            </a:r>
            <a:r>
              <a:rPr lang="en-US" sz="2400" dirty="0" err="1">
                <a:solidFill>
                  <a:prstClr val="black"/>
                </a:solidFill>
              </a:rPr>
              <a:t>te</a:t>
            </a:r>
            <a:r>
              <a:rPr lang="en-US" sz="2400" dirty="0">
                <a:solidFill>
                  <a:prstClr val="black"/>
                </a:solidFill>
              </a:rPr>
              <a:t> </a:t>
            </a:r>
            <a:r>
              <a:rPr lang="en-US" sz="2400" dirty="0" err="1">
                <a:solidFill>
                  <a:prstClr val="black"/>
                </a:solidFill>
              </a:rPr>
              <a:t>centres</a:t>
            </a:r>
            <a:r>
              <a:rPr lang="en-US" sz="2400" dirty="0">
                <a:solidFill>
                  <a:prstClr val="black"/>
                </a:solidFill>
              </a:rPr>
              <a:t> </a:t>
            </a:r>
            <a:r>
              <a:rPr lang="en-US" sz="2400" dirty="0" err="1">
                <a:solidFill>
                  <a:prstClr val="black"/>
                </a:solidFill>
              </a:rPr>
              <a:t>en</a:t>
            </a:r>
            <a:r>
              <a:rPr lang="en-US" sz="2400" dirty="0">
                <a:solidFill>
                  <a:prstClr val="black"/>
                </a:solidFill>
              </a:rPr>
              <a:t> </a:t>
            </a:r>
            <a:r>
              <a:rPr lang="en-US" sz="2400" dirty="0" err="1">
                <a:solidFill>
                  <a:prstClr val="black"/>
                </a:solidFill>
              </a:rPr>
              <a:t>los</a:t>
            </a:r>
            <a:r>
              <a:rPr lang="en-US" sz="2400" dirty="0">
                <a:solidFill>
                  <a:prstClr val="black"/>
                </a:solidFill>
              </a:rPr>
              <a:t> </a:t>
            </a:r>
            <a:r>
              <a:rPr lang="en-US" sz="2400" dirty="0" err="1">
                <a:solidFill>
                  <a:prstClr val="black"/>
                </a:solidFill>
              </a:rPr>
              <a:t>estándares</a:t>
            </a:r>
            <a:r>
              <a:rPr lang="en-US" sz="2400" dirty="0">
                <a:solidFill>
                  <a:prstClr val="black"/>
                </a:solidFill>
              </a:rPr>
              <a:t> </a:t>
            </a:r>
            <a:r>
              <a:rPr lang="en-US" sz="2400" dirty="0" err="1">
                <a:solidFill>
                  <a:prstClr val="black"/>
                </a:solidFill>
              </a:rPr>
              <a:t>sociales</a:t>
            </a:r>
            <a:r>
              <a:rPr lang="en-US" sz="2400" dirty="0">
                <a:solidFill>
                  <a:prstClr val="black"/>
                </a:solidFill>
              </a:rPr>
              <a:t> de </a:t>
            </a:r>
            <a:r>
              <a:rPr lang="en-US" sz="2400" b="1" dirty="0" err="1">
                <a:solidFill>
                  <a:prstClr val="black"/>
                </a:solidFill>
              </a:rPr>
              <a:t>belleza</a:t>
            </a:r>
            <a:r>
              <a:rPr lang="en-US" sz="2400" dirty="0">
                <a:solidFill>
                  <a:prstClr val="black"/>
                </a:solidFill>
              </a:rPr>
              <a:t>; </a:t>
            </a:r>
            <a:r>
              <a:rPr lang="en-US" sz="2400" dirty="0" err="1">
                <a:solidFill>
                  <a:prstClr val="black"/>
                </a:solidFill>
              </a:rPr>
              <a:t>enfócate</a:t>
            </a:r>
            <a:r>
              <a:rPr lang="en-US" sz="2400" dirty="0">
                <a:solidFill>
                  <a:prstClr val="black"/>
                </a:solidFill>
              </a:rPr>
              <a:t> </a:t>
            </a:r>
            <a:r>
              <a:rPr lang="en-US" sz="2400" dirty="0" err="1">
                <a:solidFill>
                  <a:prstClr val="black"/>
                </a:solidFill>
              </a:rPr>
              <a:t>en</a:t>
            </a:r>
            <a:r>
              <a:rPr lang="en-US" sz="2400" dirty="0">
                <a:solidFill>
                  <a:prstClr val="black"/>
                </a:solidFill>
              </a:rPr>
              <a:t> </a:t>
            </a:r>
            <a:r>
              <a:rPr lang="en-US" sz="2400" dirty="0" err="1">
                <a:solidFill>
                  <a:prstClr val="black"/>
                </a:solidFill>
              </a:rPr>
              <a:t>desarrollar</a:t>
            </a:r>
            <a:r>
              <a:rPr lang="en-US" sz="2400" dirty="0">
                <a:solidFill>
                  <a:prstClr val="black"/>
                </a:solidFill>
              </a:rPr>
              <a:t> </a:t>
            </a:r>
            <a:r>
              <a:rPr lang="en-US" sz="2400" dirty="0" err="1">
                <a:solidFill>
                  <a:prstClr val="black"/>
                </a:solidFill>
              </a:rPr>
              <a:t>tu</a:t>
            </a:r>
            <a:r>
              <a:rPr lang="en-US" sz="2400" dirty="0">
                <a:solidFill>
                  <a:prstClr val="black"/>
                </a:solidFill>
              </a:rPr>
              <a:t> </a:t>
            </a:r>
            <a:r>
              <a:rPr lang="en-US" sz="2400" i="1" dirty="0" err="1">
                <a:solidFill>
                  <a:prstClr val="black"/>
                </a:solidFill>
              </a:rPr>
              <a:t>propio</a:t>
            </a:r>
            <a:r>
              <a:rPr lang="en-US" sz="2400" dirty="0">
                <a:solidFill>
                  <a:prstClr val="black"/>
                </a:solidFill>
              </a:rPr>
              <a:t> </a:t>
            </a:r>
            <a:r>
              <a:rPr lang="en-US" sz="2400" b="1" dirty="0" err="1">
                <a:solidFill>
                  <a:prstClr val="black"/>
                </a:solidFill>
              </a:rPr>
              <a:t>carácter</a:t>
            </a:r>
            <a:r>
              <a:rPr lang="en-US" sz="2400" dirty="0">
                <a:solidFill>
                  <a:prstClr val="black"/>
                </a:solidFill>
              </a:rPr>
              <a:t>, y </a:t>
            </a:r>
            <a:r>
              <a:rPr lang="en-US" sz="2400" dirty="0" err="1">
                <a:solidFill>
                  <a:prstClr val="black"/>
                </a:solidFill>
              </a:rPr>
              <a:t>serás</a:t>
            </a:r>
            <a:r>
              <a:rPr lang="en-US" sz="2400" dirty="0">
                <a:solidFill>
                  <a:prstClr val="black"/>
                </a:solidFill>
              </a:rPr>
              <a:t> </a:t>
            </a:r>
            <a:r>
              <a:rPr lang="en-US" sz="2400" b="1" dirty="0" err="1" smtClean="0">
                <a:solidFill>
                  <a:prstClr val="black"/>
                </a:solidFill>
              </a:rPr>
              <a:t>hermosa</a:t>
            </a:r>
            <a:r>
              <a:rPr lang="en-US" sz="2400" dirty="0" smtClean="0">
                <a:solidFill>
                  <a:prstClr val="black"/>
                </a:solidFill>
              </a:rPr>
              <a:t> </a:t>
            </a:r>
            <a:r>
              <a:rPr lang="en-US" sz="2400" dirty="0">
                <a:solidFill>
                  <a:prstClr val="black"/>
                </a:solidFill>
              </a:rPr>
              <a:t>para </a:t>
            </a:r>
            <a:r>
              <a:rPr lang="en-US" sz="2400" dirty="0" err="1">
                <a:solidFill>
                  <a:prstClr val="black"/>
                </a:solidFill>
              </a:rPr>
              <a:t>otros</a:t>
            </a:r>
            <a:r>
              <a:rPr lang="en-US" sz="2400" dirty="0">
                <a:solidFill>
                  <a:prstClr val="black"/>
                </a:solidFill>
              </a:rPr>
              <a:t> </a:t>
            </a:r>
            <a:r>
              <a:rPr lang="en-US" sz="2400" dirty="0" smtClean="0">
                <a:solidFill>
                  <a:prstClr val="black"/>
                </a:solidFill>
              </a:rPr>
              <a:t>que </a:t>
            </a:r>
            <a:r>
              <a:rPr lang="en-US" sz="2400" dirty="0" err="1" smtClean="0">
                <a:solidFill>
                  <a:prstClr val="black"/>
                </a:solidFill>
              </a:rPr>
              <a:t>sean</a:t>
            </a:r>
            <a:r>
              <a:rPr lang="en-US" sz="2400" dirty="0" smtClean="0">
                <a:solidFill>
                  <a:prstClr val="black"/>
                </a:solidFill>
              </a:rPr>
              <a:t> de </a:t>
            </a:r>
            <a:r>
              <a:rPr lang="en-US" sz="2400" dirty="0" err="1">
                <a:solidFill>
                  <a:prstClr val="black"/>
                </a:solidFill>
              </a:rPr>
              <a:t>buen</a:t>
            </a:r>
            <a:r>
              <a:rPr lang="en-US" sz="2400" dirty="0">
                <a:solidFill>
                  <a:prstClr val="black"/>
                </a:solidFill>
              </a:rPr>
              <a:t> </a:t>
            </a:r>
            <a:r>
              <a:rPr lang="en-US" sz="2400" b="1" dirty="0" err="1">
                <a:solidFill>
                  <a:prstClr val="black"/>
                </a:solidFill>
              </a:rPr>
              <a:t>carácter</a:t>
            </a:r>
            <a:r>
              <a:rPr lang="en-US" sz="2400" dirty="0">
                <a:solidFill>
                  <a:prstClr val="black"/>
                </a:solidFill>
              </a:rPr>
              <a:t>. [1 Ped. 3:3ss]</a:t>
            </a:r>
          </a:p>
        </p:txBody>
      </p:sp>
      <p:pic>
        <p:nvPicPr>
          <p:cNvPr id="7" name="Picture 2">
            <a:extLst>
              <a:ext uri="{FF2B5EF4-FFF2-40B4-BE49-F238E27FC236}">
                <a16:creationId xmlns:a16="http://schemas.microsoft.com/office/drawing/2014/main" xmlns="" id="{8A34548C-8C11-47FA-B133-FDCCED14A0A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67041" y="88544"/>
            <a:ext cx="2861695" cy="32444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stretch>
            <a:fillRect/>
          </a:stretch>
        </p:blipFill>
        <p:spPr>
          <a:xfrm>
            <a:off x="6272216" y="3442760"/>
            <a:ext cx="2698629" cy="3415240"/>
          </a:xfrm>
          <a:prstGeom prst="rect">
            <a:avLst/>
          </a:prstGeom>
        </p:spPr>
      </p:pic>
    </p:spTree>
    <p:extLst>
      <p:ext uri="{BB962C8B-B14F-4D97-AF65-F5344CB8AC3E}">
        <p14:creationId xmlns:p14="http://schemas.microsoft.com/office/powerpoint/2010/main" val="172712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300942"/>
            <a:ext cx="3657600" cy="6245632"/>
          </a:xfrm>
        </p:spPr>
        <p:txBody>
          <a:bodyPr>
            <a:normAutofit fontScale="55000" lnSpcReduction="20000"/>
          </a:bodyPr>
          <a:lstStyle/>
          <a:p>
            <a:pPr marL="0" indent="0">
              <a:lnSpc>
                <a:spcPct val="120000"/>
              </a:lnSpc>
              <a:spcBef>
                <a:spcPts val="0"/>
              </a:spcBef>
              <a:buNone/>
            </a:pPr>
            <a:r>
              <a:rPr lang="en-US" i="1" dirty="0"/>
              <a:t>Her</a:t>
            </a:r>
          </a:p>
          <a:p>
            <a:pPr marL="0" indent="0">
              <a:lnSpc>
                <a:spcPct val="120000"/>
              </a:lnSpc>
              <a:spcBef>
                <a:spcPts val="0"/>
              </a:spcBef>
              <a:buNone/>
            </a:pPr>
            <a:r>
              <a:rPr lang="en-US" dirty="0"/>
              <a:t>Let him kiss me with the kisses of his mouth;</a:t>
            </a:r>
          </a:p>
          <a:p>
            <a:pPr marL="0" indent="0">
              <a:lnSpc>
                <a:spcPct val="120000"/>
              </a:lnSpc>
              <a:spcBef>
                <a:spcPts val="0"/>
              </a:spcBef>
              <a:buNone/>
            </a:pPr>
            <a:r>
              <a:rPr lang="en-US" dirty="0"/>
              <a:t>for your love is better than wine.</a:t>
            </a:r>
          </a:p>
          <a:p>
            <a:pPr marL="0" indent="0">
              <a:lnSpc>
                <a:spcPct val="120000"/>
              </a:lnSpc>
              <a:spcBef>
                <a:spcPts val="0"/>
              </a:spcBef>
              <a:buNone/>
            </a:pPr>
            <a:r>
              <a:rPr lang="en-US" dirty="0"/>
              <a:t>Your oils have a pleasing fragrance.</a:t>
            </a:r>
          </a:p>
          <a:p>
            <a:pPr marL="0" indent="0">
              <a:lnSpc>
                <a:spcPct val="120000"/>
              </a:lnSpc>
              <a:spcBef>
                <a:spcPts val="0"/>
              </a:spcBef>
              <a:buNone/>
            </a:pPr>
            <a:r>
              <a:rPr lang="en-US" dirty="0"/>
              <a:t>Your name is oil poured out,</a:t>
            </a:r>
          </a:p>
          <a:p>
            <a:pPr marL="0" indent="0">
              <a:lnSpc>
                <a:spcPct val="120000"/>
              </a:lnSpc>
              <a:spcBef>
                <a:spcPts val="0"/>
              </a:spcBef>
              <a:buNone/>
            </a:pPr>
            <a:r>
              <a:rPr lang="en-US" dirty="0"/>
              <a:t>therefore the virgins love you.</a:t>
            </a:r>
          </a:p>
          <a:p>
            <a:pPr marL="0" indent="0">
              <a:lnSpc>
                <a:spcPct val="120000"/>
              </a:lnSpc>
              <a:spcBef>
                <a:spcPts val="0"/>
              </a:spcBef>
              <a:buNone/>
            </a:pPr>
            <a:r>
              <a:rPr lang="en-US" dirty="0"/>
              <a:t>Take me away with you.</a:t>
            </a:r>
          </a:p>
          <a:p>
            <a:pPr marL="0" indent="0">
              <a:lnSpc>
                <a:spcPct val="120000"/>
              </a:lnSpc>
              <a:spcBef>
                <a:spcPts val="0"/>
              </a:spcBef>
              <a:buNone/>
            </a:pPr>
            <a:r>
              <a:rPr lang="en-US" dirty="0"/>
              <a:t>Let’s hurry.</a:t>
            </a:r>
          </a:p>
          <a:p>
            <a:pPr marL="0" indent="0">
              <a:lnSpc>
                <a:spcPct val="120000"/>
              </a:lnSpc>
              <a:spcBef>
                <a:spcPts val="0"/>
              </a:spcBef>
              <a:buNone/>
            </a:pPr>
            <a:r>
              <a:rPr lang="en-US" dirty="0"/>
              <a:t>The king has brought me into his rooms.</a:t>
            </a:r>
          </a:p>
          <a:p>
            <a:pPr marL="0" indent="0">
              <a:lnSpc>
                <a:spcPct val="120000"/>
              </a:lnSpc>
              <a:spcBef>
                <a:spcPts val="0"/>
              </a:spcBef>
              <a:buNone/>
            </a:pPr>
            <a:endParaRPr lang="en-US" dirty="0"/>
          </a:p>
          <a:p>
            <a:pPr marL="0" indent="0">
              <a:lnSpc>
                <a:spcPct val="120000"/>
              </a:lnSpc>
              <a:spcBef>
                <a:spcPts val="0"/>
              </a:spcBef>
              <a:buNone/>
            </a:pPr>
            <a:r>
              <a:rPr lang="en-US" i="1" dirty="0"/>
              <a:t>Friends</a:t>
            </a:r>
          </a:p>
          <a:p>
            <a:pPr marL="0" indent="0">
              <a:lnSpc>
                <a:spcPct val="120000"/>
              </a:lnSpc>
              <a:spcBef>
                <a:spcPts val="0"/>
              </a:spcBef>
              <a:buNone/>
            </a:pPr>
            <a:r>
              <a:rPr lang="en-US" dirty="0"/>
              <a:t>We will be glad and rejoice in you.</a:t>
            </a:r>
          </a:p>
          <a:p>
            <a:pPr marL="0" indent="0">
              <a:lnSpc>
                <a:spcPct val="120000"/>
              </a:lnSpc>
              <a:spcBef>
                <a:spcPts val="0"/>
              </a:spcBef>
              <a:buNone/>
            </a:pPr>
            <a:r>
              <a:rPr lang="en-US" dirty="0"/>
              <a:t>We will praise your love more than wine!</a:t>
            </a:r>
          </a:p>
          <a:p>
            <a:pPr marL="0" indent="0">
              <a:lnSpc>
                <a:spcPct val="120000"/>
              </a:lnSpc>
              <a:spcBef>
                <a:spcPts val="0"/>
              </a:spcBef>
              <a:buNone/>
            </a:pPr>
            <a:endParaRPr lang="en-US" dirty="0"/>
          </a:p>
          <a:p>
            <a:pPr marL="0" indent="0">
              <a:lnSpc>
                <a:spcPct val="120000"/>
              </a:lnSpc>
              <a:spcBef>
                <a:spcPts val="0"/>
              </a:spcBef>
              <a:buNone/>
            </a:pPr>
            <a:r>
              <a:rPr lang="en-US" i="1" dirty="0"/>
              <a:t>Her</a:t>
            </a:r>
          </a:p>
          <a:p>
            <a:pPr marL="0" indent="0">
              <a:lnSpc>
                <a:spcPct val="120000"/>
              </a:lnSpc>
              <a:spcBef>
                <a:spcPts val="0"/>
              </a:spcBef>
              <a:buNone/>
            </a:pPr>
            <a:r>
              <a:rPr lang="en-US" dirty="0"/>
              <a:t>They are right to love you.</a:t>
            </a:r>
          </a:p>
          <a:p>
            <a:pPr marL="0" indent="0">
              <a:lnSpc>
                <a:spcPct val="120000"/>
              </a:lnSpc>
              <a:spcBef>
                <a:spcPts val="0"/>
              </a:spcBef>
              <a:buNone/>
            </a:pPr>
            <a:r>
              <a:rPr lang="en-US" dirty="0"/>
              <a:t>I am dark, but lovely,</a:t>
            </a:r>
          </a:p>
          <a:p>
            <a:pPr marL="0" indent="0">
              <a:lnSpc>
                <a:spcPct val="120000"/>
              </a:lnSpc>
              <a:spcBef>
                <a:spcPts val="0"/>
              </a:spcBef>
              <a:buNone/>
            </a:pPr>
            <a:r>
              <a:rPr lang="en-US" dirty="0"/>
              <a:t>you daughters of Jerusalem,</a:t>
            </a:r>
          </a:p>
          <a:p>
            <a:pPr marL="0" indent="0">
              <a:lnSpc>
                <a:spcPct val="120000"/>
              </a:lnSpc>
              <a:spcBef>
                <a:spcPts val="0"/>
              </a:spcBef>
              <a:buNone/>
            </a:pPr>
            <a:r>
              <a:rPr lang="en-US" dirty="0"/>
              <a:t>like </a:t>
            </a:r>
            <a:r>
              <a:rPr lang="en-US" dirty="0" err="1"/>
              <a:t>Kedar’s</a:t>
            </a:r>
            <a:r>
              <a:rPr lang="en-US" dirty="0"/>
              <a:t> tents,</a:t>
            </a:r>
          </a:p>
          <a:p>
            <a:pPr marL="0" indent="0">
              <a:lnSpc>
                <a:spcPct val="120000"/>
              </a:lnSpc>
              <a:spcBef>
                <a:spcPts val="0"/>
              </a:spcBef>
              <a:buNone/>
            </a:pPr>
            <a:r>
              <a:rPr lang="en-US" dirty="0"/>
              <a:t>like Solomon’s curtains.</a:t>
            </a:r>
          </a:p>
          <a:p>
            <a:pPr marL="0" indent="0">
              <a:lnSpc>
                <a:spcPct val="120000"/>
              </a:lnSpc>
              <a:spcBef>
                <a:spcPts val="0"/>
              </a:spcBef>
              <a:buNone/>
            </a:pPr>
            <a:endParaRPr lang="en-US" dirty="0"/>
          </a:p>
          <a:p>
            <a:pPr marL="0" indent="0">
              <a:lnSpc>
                <a:spcPct val="120000"/>
              </a:lnSpc>
              <a:spcBef>
                <a:spcPts val="0"/>
              </a:spcBef>
              <a:buNone/>
            </a:pPr>
            <a:r>
              <a:rPr lang="en-US" dirty="0"/>
              <a:t>Don’t stare at me because I am dark,</a:t>
            </a:r>
          </a:p>
          <a:p>
            <a:pPr marL="0" indent="0">
              <a:lnSpc>
                <a:spcPct val="120000"/>
              </a:lnSpc>
              <a:spcBef>
                <a:spcPts val="0"/>
              </a:spcBef>
              <a:buNone/>
            </a:pPr>
            <a:r>
              <a:rPr lang="en-US" dirty="0"/>
              <a:t>because the sun has scorched me.</a:t>
            </a:r>
          </a:p>
          <a:p>
            <a:pPr marL="0" indent="0">
              <a:lnSpc>
                <a:spcPct val="120000"/>
              </a:lnSpc>
              <a:spcBef>
                <a:spcPts val="0"/>
              </a:spcBef>
              <a:buNone/>
            </a:pPr>
            <a:r>
              <a:rPr lang="en-US" dirty="0"/>
              <a:t>My mother’s sons were angry with me.</a:t>
            </a:r>
          </a:p>
          <a:p>
            <a:pPr marL="0" indent="0">
              <a:lnSpc>
                <a:spcPct val="120000"/>
              </a:lnSpc>
              <a:spcBef>
                <a:spcPts val="0"/>
              </a:spcBef>
              <a:buNone/>
            </a:pPr>
            <a:r>
              <a:rPr lang="en-US" dirty="0"/>
              <a:t>They made me keeper of the vineyards.</a:t>
            </a:r>
          </a:p>
          <a:p>
            <a:pPr marL="0" indent="0">
              <a:lnSpc>
                <a:spcPct val="120000"/>
              </a:lnSpc>
              <a:spcBef>
                <a:spcPts val="0"/>
              </a:spcBef>
              <a:buNone/>
            </a:pPr>
            <a:r>
              <a:rPr lang="en-US" dirty="0"/>
              <a:t>I haven’t kept my own vineyard.</a:t>
            </a:r>
          </a:p>
          <a:p>
            <a:pPr marL="0" indent="0">
              <a:lnSpc>
                <a:spcPct val="120000"/>
              </a:lnSpc>
              <a:spcBef>
                <a:spcPts val="0"/>
              </a:spcBef>
              <a:buNone/>
            </a:pPr>
            <a:r>
              <a:rPr lang="en-US" dirty="0"/>
              <a:t>Tell me, you whom my soul loves,</a:t>
            </a:r>
          </a:p>
          <a:p>
            <a:pPr marL="0" indent="0">
              <a:lnSpc>
                <a:spcPct val="120000"/>
              </a:lnSpc>
              <a:spcBef>
                <a:spcPts val="0"/>
              </a:spcBef>
              <a:buNone/>
            </a:pPr>
            <a:r>
              <a:rPr lang="en-US" dirty="0"/>
              <a:t>where you graze your flock,</a:t>
            </a:r>
          </a:p>
          <a:p>
            <a:pPr marL="0" indent="0">
              <a:lnSpc>
                <a:spcPct val="120000"/>
              </a:lnSpc>
              <a:spcBef>
                <a:spcPts val="0"/>
              </a:spcBef>
              <a:buNone/>
            </a:pPr>
            <a:r>
              <a:rPr lang="en-US" dirty="0"/>
              <a:t>where you rest them at noon;</a:t>
            </a:r>
          </a:p>
          <a:p>
            <a:pPr marL="0" indent="0">
              <a:lnSpc>
                <a:spcPct val="120000"/>
              </a:lnSpc>
              <a:spcBef>
                <a:spcPts val="0"/>
              </a:spcBef>
              <a:buNone/>
            </a:pPr>
            <a:r>
              <a:rPr lang="en-US" dirty="0"/>
              <a:t>for why should I be as one who is veiled</a:t>
            </a:r>
          </a:p>
          <a:p>
            <a:pPr marL="0" indent="0">
              <a:lnSpc>
                <a:spcPct val="120000"/>
              </a:lnSpc>
              <a:spcBef>
                <a:spcPts val="0"/>
              </a:spcBef>
              <a:buNone/>
            </a:pPr>
            <a:r>
              <a:rPr lang="en-US" dirty="0"/>
              <a:t>beside the flocks of your companions?</a:t>
            </a:r>
          </a:p>
          <a:p>
            <a:pPr marL="0" indent="0">
              <a:lnSpc>
                <a:spcPct val="120000"/>
              </a:lnSpc>
              <a:spcBef>
                <a:spcPts val="0"/>
              </a:spcBef>
              <a:buNone/>
            </a:pPr>
            <a:endParaRPr lang="en-US" i="1" dirty="0"/>
          </a:p>
          <a:p>
            <a:pPr marL="0" indent="0">
              <a:lnSpc>
                <a:spcPct val="120000"/>
              </a:lnSpc>
              <a:spcBef>
                <a:spcPts val="0"/>
              </a:spcBef>
              <a:buNone/>
            </a:pPr>
            <a:r>
              <a:rPr lang="en-US" i="1" dirty="0">
                <a:highlight>
                  <a:srgbClr val="FFFF00"/>
                </a:highlight>
              </a:rPr>
              <a:t>Him</a:t>
            </a:r>
          </a:p>
          <a:p>
            <a:pPr marL="0" indent="0">
              <a:lnSpc>
                <a:spcPct val="120000"/>
              </a:lnSpc>
              <a:spcBef>
                <a:spcPts val="0"/>
              </a:spcBef>
              <a:buNone/>
            </a:pPr>
            <a:r>
              <a:rPr lang="en-US" dirty="0">
                <a:highlight>
                  <a:srgbClr val="FFFF00"/>
                </a:highlight>
              </a:rPr>
              <a:t>If you don’t know, most beautiful among women,</a:t>
            </a:r>
          </a:p>
          <a:p>
            <a:pPr marL="0" indent="0">
              <a:lnSpc>
                <a:spcPct val="120000"/>
              </a:lnSpc>
              <a:spcBef>
                <a:spcPts val="0"/>
              </a:spcBef>
              <a:buNone/>
            </a:pPr>
            <a:r>
              <a:rPr lang="en-US" dirty="0">
                <a:highlight>
                  <a:srgbClr val="FFFF00"/>
                </a:highlight>
              </a:rPr>
              <a:t>follow the tracks of the sheep.</a:t>
            </a:r>
          </a:p>
          <a:p>
            <a:pPr marL="0" indent="0">
              <a:lnSpc>
                <a:spcPct val="120000"/>
              </a:lnSpc>
              <a:spcBef>
                <a:spcPts val="0"/>
              </a:spcBef>
              <a:buNone/>
            </a:pPr>
            <a:r>
              <a:rPr lang="en-US" dirty="0">
                <a:highlight>
                  <a:srgbClr val="FFFF00"/>
                </a:highlight>
              </a:rPr>
              <a:t>Graze your young goats beside the shepherds’ tents</a:t>
            </a:r>
          </a:p>
          <a:p>
            <a:pPr marL="0" indent="0">
              <a:lnSpc>
                <a:spcPct val="120000"/>
              </a:lnSpc>
              <a:spcBef>
                <a:spcPts val="0"/>
              </a:spcBef>
              <a:buNone/>
            </a:pPr>
            <a:endParaRPr lang="en-US" dirty="0"/>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572000" y="306184"/>
            <a:ext cx="4152015" cy="6245632"/>
          </a:xfrm>
        </p:spPr>
        <p:txBody>
          <a:bodyPr>
            <a:normAutofit fontScale="55000" lnSpcReduction="20000"/>
          </a:bodyPr>
          <a:lstStyle/>
          <a:p>
            <a:pPr marL="0" indent="0">
              <a:lnSpc>
                <a:spcPct val="120000"/>
              </a:lnSpc>
              <a:spcBef>
                <a:spcPts val="0"/>
              </a:spcBef>
              <a:buNone/>
            </a:pPr>
            <a:r>
              <a:rPr lang="en-US" i="1" dirty="0"/>
              <a:t>Ella</a:t>
            </a:r>
          </a:p>
          <a:p>
            <a:pPr marL="0" indent="0">
              <a:lnSpc>
                <a:spcPct val="120000"/>
              </a:lnSpc>
              <a:spcBef>
                <a:spcPts val="0"/>
              </a:spcBef>
              <a:buNone/>
            </a:pPr>
            <a:r>
              <a:rPr lang="en-US" dirty="0"/>
              <a:t>¡Que me </a:t>
            </a:r>
            <a:r>
              <a:rPr lang="en-US" dirty="0" err="1"/>
              <a:t>bese</a:t>
            </a:r>
            <a:r>
              <a:rPr lang="en-US" dirty="0"/>
              <a:t> con </a:t>
            </a:r>
            <a:r>
              <a:rPr lang="en-US" dirty="0" err="1"/>
              <a:t>los</a:t>
            </a:r>
            <a:r>
              <a:rPr lang="en-US" dirty="0"/>
              <a:t> </a:t>
            </a:r>
            <a:r>
              <a:rPr lang="en-US" dirty="0" err="1"/>
              <a:t>besos</a:t>
            </a:r>
            <a:r>
              <a:rPr lang="en-US" dirty="0"/>
              <a:t> de </a:t>
            </a:r>
            <a:r>
              <a:rPr lang="en-US" dirty="0" err="1"/>
              <a:t>su</a:t>
            </a:r>
            <a:r>
              <a:rPr lang="en-US" dirty="0"/>
              <a:t> boca!</a:t>
            </a:r>
            <a:br>
              <a:rPr lang="en-US" dirty="0"/>
            </a:br>
            <a:r>
              <a:rPr lang="en-US" dirty="0" err="1"/>
              <a:t>Porque</a:t>
            </a:r>
            <a:r>
              <a:rPr lang="en-US" dirty="0"/>
              <a:t> </a:t>
            </a:r>
            <a:r>
              <a:rPr lang="en-US" dirty="0" err="1"/>
              <a:t>mejores</a:t>
            </a:r>
            <a:r>
              <a:rPr lang="en-US" dirty="0"/>
              <a:t> son </a:t>
            </a:r>
            <a:r>
              <a:rPr lang="en-US" dirty="0" err="1"/>
              <a:t>tus</a:t>
            </a:r>
            <a:r>
              <a:rPr lang="en-US" dirty="0"/>
              <a:t> </a:t>
            </a:r>
            <a:r>
              <a:rPr lang="en-US" dirty="0" err="1"/>
              <a:t>amores</a:t>
            </a:r>
            <a:r>
              <a:rPr lang="en-US" dirty="0"/>
              <a:t> que </a:t>
            </a:r>
            <a:r>
              <a:rPr lang="en-US" dirty="0" err="1"/>
              <a:t>el</a:t>
            </a:r>
            <a:r>
              <a:rPr lang="en-US" dirty="0"/>
              <a:t> vino.</a:t>
            </a:r>
            <a:br>
              <a:rPr lang="en-US" dirty="0"/>
            </a:br>
            <a:r>
              <a:rPr lang="en-US" dirty="0"/>
              <a:t>Tus </a:t>
            </a:r>
            <a:r>
              <a:rPr lang="en-US" dirty="0" err="1"/>
              <a:t>ungüentos</a:t>
            </a:r>
            <a:r>
              <a:rPr lang="en-US" dirty="0"/>
              <a:t> </a:t>
            </a:r>
            <a:r>
              <a:rPr lang="en-US" dirty="0" err="1"/>
              <a:t>tienen</a:t>
            </a:r>
            <a:r>
              <a:rPr lang="en-US" dirty="0"/>
              <a:t> </a:t>
            </a:r>
            <a:r>
              <a:rPr lang="en-US" dirty="0" err="1"/>
              <a:t>olor</a:t>
            </a:r>
            <a:r>
              <a:rPr lang="en-US" dirty="0"/>
              <a:t> </a:t>
            </a:r>
            <a:r>
              <a:rPr lang="en-US" dirty="0" err="1"/>
              <a:t>agradable</a:t>
            </a:r>
            <a:r>
              <a:rPr lang="en-US" dirty="0"/>
              <a:t>,</a:t>
            </a:r>
            <a:br>
              <a:rPr lang="en-US" dirty="0"/>
            </a:br>
            <a:r>
              <a:rPr lang="en-US" dirty="0"/>
              <a:t>Tu </a:t>
            </a:r>
            <a:r>
              <a:rPr lang="en-US" dirty="0" err="1"/>
              <a:t>nombre</a:t>
            </a:r>
            <a:r>
              <a:rPr lang="en-US" dirty="0"/>
              <a:t> es </a:t>
            </a:r>
            <a:r>
              <a:rPr lang="en-US" i="1" dirty="0" err="1"/>
              <a:t>como</a:t>
            </a:r>
            <a:r>
              <a:rPr lang="en-US" dirty="0"/>
              <a:t> </a:t>
            </a:r>
            <a:r>
              <a:rPr lang="en-US" dirty="0" err="1"/>
              <a:t>ungüento</a:t>
            </a:r>
            <a:r>
              <a:rPr lang="en-US" dirty="0"/>
              <a:t> </a:t>
            </a:r>
            <a:r>
              <a:rPr lang="en-US" dirty="0" err="1"/>
              <a:t>purificado</a:t>
            </a:r>
            <a:r>
              <a:rPr lang="en-US" dirty="0"/>
              <a:t>;</a:t>
            </a:r>
            <a:br>
              <a:rPr lang="en-US" dirty="0"/>
            </a:br>
            <a:r>
              <a:rPr lang="en-US" dirty="0"/>
              <a:t>Por </a:t>
            </a:r>
            <a:r>
              <a:rPr lang="en-US" dirty="0" err="1"/>
              <a:t>eso</a:t>
            </a:r>
            <a:r>
              <a:rPr lang="en-US" dirty="0"/>
              <a:t> </a:t>
            </a:r>
            <a:r>
              <a:rPr lang="en-US" dirty="0" err="1"/>
              <a:t>te</a:t>
            </a:r>
            <a:r>
              <a:rPr lang="en-US" dirty="0"/>
              <a:t> </a:t>
            </a:r>
            <a:r>
              <a:rPr lang="en-US" dirty="0" err="1"/>
              <a:t>aman</a:t>
            </a:r>
            <a:r>
              <a:rPr lang="en-US" dirty="0"/>
              <a:t> las doncellas.</a:t>
            </a:r>
            <a:br>
              <a:rPr lang="en-US" dirty="0"/>
            </a:br>
            <a:r>
              <a:rPr lang="en-US" dirty="0" err="1"/>
              <a:t>Llévame</a:t>
            </a:r>
            <a:r>
              <a:rPr lang="en-US" dirty="0"/>
              <a:t> </a:t>
            </a:r>
            <a:r>
              <a:rPr lang="en-US" dirty="0" err="1"/>
              <a:t>en</a:t>
            </a:r>
            <a:r>
              <a:rPr lang="en-US" dirty="0"/>
              <a:t> pos de </a:t>
            </a:r>
            <a:r>
              <a:rPr lang="en-US" dirty="0" err="1"/>
              <a:t>ti</a:t>
            </a:r>
            <a:r>
              <a:rPr lang="en-US" dirty="0"/>
              <a:t> </a:t>
            </a:r>
            <a:r>
              <a:rPr lang="en-US" i="1" dirty="0"/>
              <a:t>y</a:t>
            </a:r>
            <a:r>
              <a:rPr lang="en-US" dirty="0"/>
              <a:t> </a:t>
            </a:r>
            <a:r>
              <a:rPr lang="en-US" dirty="0" err="1"/>
              <a:t>corramos</a:t>
            </a:r>
            <a:r>
              <a:rPr lang="en-US" dirty="0"/>
              <a:t> </a:t>
            </a:r>
            <a:r>
              <a:rPr lang="en-US" i="1" dirty="0" err="1"/>
              <a:t>juntos</a:t>
            </a:r>
            <a:r>
              <a:rPr lang="en-US" dirty="0"/>
              <a:t>.</a:t>
            </a:r>
            <a:br>
              <a:rPr lang="en-US" dirty="0"/>
            </a:br>
            <a:r>
              <a:rPr lang="en-US" dirty="0"/>
              <a:t>El </a:t>
            </a:r>
            <a:r>
              <a:rPr lang="en-US" dirty="0" err="1"/>
              <a:t>rey</a:t>
            </a:r>
            <a:r>
              <a:rPr lang="en-US" dirty="0"/>
              <a:t> me ha </a:t>
            </a:r>
            <a:r>
              <a:rPr lang="en-US" dirty="0" err="1"/>
              <a:t>llevado</a:t>
            </a:r>
            <a:r>
              <a:rPr lang="en-US" dirty="0"/>
              <a:t> a sus </a:t>
            </a:r>
            <a:r>
              <a:rPr lang="en-US" dirty="0" err="1"/>
              <a:t>cámaras</a:t>
            </a:r>
            <a:r>
              <a:rPr lang="en-US" dirty="0"/>
              <a:t>.</a:t>
            </a:r>
          </a:p>
          <a:p>
            <a:pPr marL="0" indent="0">
              <a:lnSpc>
                <a:spcPct val="120000"/>
              </a:lnSpc>
              <a:spcBef>
                <a:spcPts val="0"/>
              </a:spcBef>
              <a:buNone/>
            </a:pPr>
            <a:endParaRPr lang="en-US" dirty="0"/>
          </a:p>
          <a:p>
            <a:pPr marL="0" indent="0">
              <a:lnSpc>
                <a:spcPct val="120000"/>
              </a:lnSpc>
              <a:spcBef>
                <a:spcPts val="0"/>
              </a:spcBef>
              <a:buNone/>
            </a:pPr>
            <a:r>
              <a:rPr lang="en-US" i="1" dirty="0"/>
              <a:t>Los Amigos</a:t>
            </a:r>
          </a:p>
          <a:p>
            <a:pPr marL="0" indent="0">
              <a:lnSpc>
                <a:spcPct val="120000"/>
              </a:lnSpc>
              <a:spcBef>
                <a:spcPts val="0"/>
              </a:spcBef>
              <a:buNone/>
            </a:pPr>
            <a:r>
              <a:rPr lang="en-US" dirty="0"/>
              <a:t>Nos </a:t>
            </a:r>
            <a:r>
              <a:rPr lang="en-US" dirty="0" err="1"/>
              <a:t>regocijaremos</a:t>
            </a:r>
            <a:r>
              <a:rPr lang="en-US" dirty="0"/>
              <a:t> y </a:t>
            </a:r>
            <a:r>
              <a:rPr lang="en-US" dirty="0" err="1"/>
              <a:t>nos</a:t>
            </a:r>
            <a:r>
              <a:rPr lang="en-US" dirty="0"/>
              <a:t> </a:t>
            </a:r>
            <a:r>
              <a:rPr lang="en-US" dirty="0" err="1"/>
              <a:t>alegraremos</a:t>
            </a:r>
            <a:r>
              <a:rPr lang="en-US" dirty="0"/>
              <a:t> </a:t>
            </a:r>
            <a:r>
              <a:rPr lang="en-US" dirty="0" err="1"/>
              <a:t>en</a:t>
            </a:r>
            <a:r>
              <a:rPr lang="en-US" dirty="0"/>
              <a:t> </a:t>
            </a:r>
            <a:r>
              <a:rPr lang="en-US" dirty="0" err="1"/>
              <a:t>ti</a:t>
            </a:r>
            <a:r>
              <a:rPr lang="en-US" dirty="0"/>
              <a:t>,</a:t>
            </a:r>
            <a:br>
              <a:rPr lang="en-US" dirty="0"/>
            </a:br>
            <a:r>
              <a:rPr lang="en-US" dirty="0" err="1"/>
              <a:t>Exaltaremos</a:t>
            </a:r>
            <a:r>
              <a:rPr lang="en-US" dirty="0"/>
              <a:t> </a:t>
            </a:r>
            <a:r>
              <a:rPr lang="en-US" dirty="0" err="1"/>
              <a:t>tu</a:t>
            </a:r>
            <a:r>
              <a:rPr lang="en-US" dirty="0"/>
              <a:t> amor </a:t>
            </a:r>
            <a:r>
              <a:rPr lang="en-US" dirty="0" err="1"/>
              <a:t>más</a:t>
            </a:r>
            <a:r>
              <a:rPr lang="en-US" dirty="0"/>
              <a:t> que </a:t>
            </a:r>
            <a:r>
              <a:rPr lang="en-US" dirty="0" err="1"/>
              <a:t>el</a:t>
            </a:r>
            <a:r>
              <a:rPr lang="en-US" dirty="0"/>
              <a:t> vino.</a:t>
            </a:r>
            <a:br>
              <a:rPr lang="en-US" dirty="0"/>
            </a:br>
            <a:endParaRPr lang="en-US" dirty="0"/>
          </a:p>
          <a:p>
            <a:pPr marL="0" indent="0">
              <a:lnSpc>
                <a:spcPct val="120000"/>
              </a:lnSpc>
              <a:spcBef>
                <a:spcPts val="0"/>
              </a:spcBef>
              <a:buNone/>
            </a:pPr>
            <a:r>
              <a:rPr lang="en-US" i="1" dirty="0"/>
              <a:t>Ella</a:t>
            </a:r>
          </a:p>
          <a:p>
            <a:pPr marL="0" indent="0">
              <a:lnSpc>
                <a:spcPct val="120000"/>
              </a:lnSpc>
              <a:spcBef>
                <a:spcPts val="0"/>
              </a:spcBef>
              <a:buNone/>
            </a:pPr>
            <a:r>
              <a:rPr lang="en-US" dirty="0"/>
              <a:t>Con </a:t>
            </a:r>
            <a:r>
              <a:rPr lang="en-US" dirty="0" err="1"/>
              <a:t>razón</a:t>
            </a:r>
            <a:r>
              <a:rPr lang="en-US" dirty="0"/>
              <a:t> </a:t>
            </a:r>
            <a:r>
              <a:rPr lang="en-US" dirty="0" err="1"/>
              <a:t>te</a:t>
            </a:r>
            <a:r>
              <a:rPr lang="en-US" dirty="0"/>
              <a:t> </a:t>
            </a:r>
            <a:r>
              <a:rPr lang="en-US" dirty="0" err="1"/>
              <a:t>aman</a:t>
            </a:r>
            <a:r>
              <a:rPr lang="en-US" dirty="0"/>
              <a:t>.</a:t>
            </a:r>
            <a:endParaRPr lang="en-US" i="1" dirty="0"/>
          </a:p>
          <a:p>
            <a:pPr marL="0" indent="0">
              <a:lnSpc>
                <a:spcPct val="120000"/>
              </a:lnSpc>
              <a:spcBef>
                <a:spcPts val="0"/>
              </a:spcBef>
              <a:buNone/>
            </a:pPr>
            <a:r>
              <a:rPr lang="en-US" dirty="0"/>
              <a:t>Soy </a:t>
            </a:r>
            <a:r>
              <a:rPr lang="en-US" dirty="0" err="1"/>
              <a:t>morena</a:t>
            </a:r>
            <a:r>
              <a:rPr lang="en-US" dirty="0"/>
              <a:t> </a:t>
            </a:r>
            <a:r>
              <a:rPr lang="en-US" dirty="0" err="1"/>
              <a:t>pero</a:t>
            </a:r>
            <a:r>
              <a:rPr lang="en-US" dirty="0"/>
              <a:t> </a:t>
            </a:r>
            <a:r>
              <a:rPr lang="en-US" dirty="0" err="1"/>
              <a:t>preciosa</a:t>
            </a:r>
            <a:r>
              <a:rPr lang="en-US" dirty="0"/>
              <a:t>,</a:t>
            </a:r>
            <a:br>
              <a:rPr lang="en-US" dirty="0"/>
            </a:br>
            <a:r>
              <a:rPr lang="en-US" dirty="0"/>
              <a:t>Oh </a:t>
            </a:r>
            <a:r>
              <a:rPr lang="en-US" dirty="0" err="1"/>
              <a:t>hijas</a:t>
            </a:r>
            <a:r>
              <a:rPr lang="en-US" dirty="0"/>
              <a:t> de </a:t>
            </a:r>
            <a:r>
              <a:rPr lang="en-US" dirty="0" err="1"/>
              <a:t>Jerusalén</a:t>
            </a:r>
            <a:r>
              <a:rPr lang="en-US" dirty="0"/>
              <a:t>,</a:t>
            </a:r>
            <a:br>
              <a:rPr lang="en-US" dirty="0"/>
            </a:br>
            <a:r>
              <a:rPr lang="en-US" dirty="0"/>
              <a:t>Como las tiendas de Cedar,</a:t>
            </a:r>
            <a:br>
              <a:rPr lang="en-US" dirty="0"/>
            </a:br>
            <a:r>
              <a:rPr lang="en-US" dirty="0"/>
              <a:t>Como las </a:t>
            </a:r>
            <a:r>
              <a:rPr lang="en-US" dirty="0" err="1"/>
              <a:t>cortinas</a:t>
            </a:r>
            <a:r>
              <a:rPr lang="en-US" dirty="0"/>
              <a:t> de </a:t>
            </a:r>
            <a:r>
              <a:rPr lang="en-US" dirty="0" err="1"/>
              <a:t>Salomón</a:t>
            </a:r>
            <a:r>
              <a:rPr lang="en-US" dirty="0"/>
              <a:t>..</a:t>
            </a:r>
          </a:p>
          <a:p>
            <a:pPr marL="0" indent="0">
              <a:lnSpc>
                <a:spcPct val="120000"/>
              </a:lnSpc>
              <a:spcBef>
                <a:spcPts val="0"/>
              </a:spcBef>
              <a:buNone/>
            </a:pPr>
            <a:endParaRPr lang="en-US" dirty="0"/>
          </a:p>
          <a:p>
            <a:pPr marL="0" indent="0">
              <a:lnSpc>
                <a:spcPct val="120000"/>
              </a:lnSpc>
              <a:spcBef>
                <a:spcPts val="0"/>
              </a:spcBef>
              <a:buNone/>
            </a:pPr>
            <a:r>
              <a:rPr lang="en-US" dirty="0"/>
              <a:t>No se </a:t>
            </a:r>
            <a:r>
              <a:rPr lang="en-US" dirty="0" err="1"/>
              <a:t>fijen</a:t>
            </a:r>
            <a:r>
              <a:rPr lang="en-US" dirty="0"/>
              <a:t> </a:t>
            </a:r>
            <a:r>
              <a:rPr lang="en-US" dirty="0" err="1"/>
              <a:t>en</a:t>
            </a:r>
            <a:r>
              <a:rPr lang="en-US" dirty="0"/>
              <a:t> que soy </a:t>
            </a:r>
            <a:r>
              <a:rPr lang="en-US" dirty="0" err="1"/>
              <a:t>morena</a:t>
            </a:r>
            <a:r>
              <a:rPr lang="en-US" dirty="0"/>
              <a:t>,</a:t>
            </a:r>
            <a:br>
              <a:rPr lang="en-US" dirty="0"/>
            </a:br>
            <a:r>
              <a:rPr lang="en-US" dirty="0" err="1"/>
              <a:t>Porque</a:t>
            </a:r>
            <a:r>
              <a:rPr lang="en-US" dirty="0"/>
              <a:t> </a:t>
            </a:r>
            <a:r>
              <a:rPr lang="en-US" dirty="0" err="1"/>
              <a:t>el</a:t>
            </a:r>
            <a:r>
              <a:rPr lang="en-US" dirty="0"/>
              <a:t> sol me ha </a:t>
            </a:r>
            <a:r>
              <a:rPr lang="en-US" dirty="0" err="1"/>
              <a:t>quemado</a:t>
            </a:r>
            <a:r>
              <a:rPr lang="en-US" dirty="0"/>
              <a:t>.</a:t>
            </a:r>
            <a:br>
              <a:rPr lang="en-US" dirty="0"/>
            </a:br>
            <a:r>
              <a:rPr lang="en-US" dirty="0"/>
              <a:t>Los </a:t>
            </a:r>
            <a:r>
              <a:rPr lang="en-US" dirty="0" err="1"/>
              <a:t>hijos</a:t>
            </a:r>
            <a:r>
              <a:rPr lang="en-US" dirty="0"/>
              <a:t> de mi </a:t>
            </a:r>
            <a:r>
              <a:rPr lang="en-US" dirty="0" err="1"/>
              <a:t>madre</a:t>
            </a:r>
            <a:r>
              <a:rPr lang="en-US" dirty="0"/>
              <a:t> se </a:t>
            </a:r>
            <a:r>
              <a:rPr lang="en-US" dirty="0" err="1"/>
              <a:t>enojaron</a:t>
            </a:r>
            <a:r>
              <a:rPr lang="en-US" dirty="0"/>
              <a:t> </a:t>
            </a:r>
            <a:r>
              <a:rPr lang="en-US" dirty="0" err="1"/>
              <a:t>conmigo</a:t>
            </a:r>
            <a:r>
              <a:rPr lang="en-US" dirty="0"/>
              <a:t>;</a:t>
            </a:r>
            <a:br>
              <a:rPr lang="en-US" dirty="0"/>
            </a:br>
            <a:r>
              <a:rPr lang="en-US" dirty="0"/>
              <a:t>Me </a:t>
            </a:r>
            <a:r>
              <a:rPr lang="en-US" dirty="0" err="1"/>
              <a:t>pusieron</a:t>
            </a:r>
            <a:r>
              <a:rPr lang="en-US" dirty="0"/>
              <a:t> a </a:t>
            </a:r>
            <a:r>
              <a:rPr lang="en-US" dirty="0" err="1"/>
              <a:t>guardar</a:t>
            </a:r>
            <a:r>
              <a:rPr lang="en-US" dirty="0"/>
              <a:t> las </a:t>
            </a:r>
            <a:r>
              <a:rPr lang="en-US" dirty="0" err="1"/>
              <a:t>viñas</a:t>
            </a:r>
            <a:r>
              <a:rPr lang="en-US" dirty="0"/>
              <a:t>,</a:t>
            </a:r>
            <a:br>
              <a:rPr lang="en-US" dirty="0"/>
            </a:br>
            <a:r>
              <a:rPr lang="en-US" i="1" dirty="0"/>
              <a:t>Pero</a:t>
            </a:r>
            <a:r>
              <a:rPr lang="en-US" dirty="0"/>
              <a:t> mi </a:t>
            </a:r>
            <a:r>
              <a:rPr lang="en-US" dirty="0" err="1"/>
              <a:t>propia</a:t>
            </a:r>
            <a:r>
              <a:rPr lang="en-US" dirty="0"/>
              <a:t> </a:t>
            </a:r>
            <a:r>
              <a:rPr lang="en-US" dirty="0" err="1"/>
              <a:t>viña</a:t>
            </a:r>
            <a:r>
              <a:rPr lang="en-US" dirty="0"/>
              <a:t> no </a:t>
            </a:r>
            <a:r>
              <a:rPr lang="en-US" dirty="0" err="1"/>
              <a:t>guardé</a:t>
            </a:r>
            <a:r>
              <a:rPr lang="en-US" dirty="0"/>
              <a:t>.</a:t>
            </a:r>
            <a:br>
              <a:rPr lang="en-US" dirty="0"/>
            </a:br>
            <a:r>
              <a:rPr lang="en-US" dirty="0"/>
              <a:t>Dime, </a:t>
            </a:r>
            <a:r>
              <a:rPr lang="en-US" dirty="0" err="1"/>
              <a:t>amado</a:t>
            </a:r>
            <a:r>
              <a:rPr lang="en-US" dirty="0"/>
              <a:t> de mi alma:</a:t>
            </a:r>
            <a:br>
              <a:rPr lang="en-US" dirty="0"/>
            </a:br>
            <a:r>
              <a:rPr lang="en-US" dirty="0"/>
              <a:t>¿</a:t>
            </a:r>
            <a:r>
              <a:rPr lang="en-US" dirty="0" err="1"/>
              <a:t>Dónde</a:t>
            </a:r>
            <a:r>
              <a:rPr lang="en-US" dirty="0"/>
              <a:t> </a:t>
            </a:r>
            <a:r>
              <a:rPr lang="en-US" dirty="0" err="1"/>
              <a:t>apacientas</a:t>
            </a:r>
            <a:r>
              <a:rPr lang="en-US" dirty="0"/>
              <a:t> </a:t>
            </a:r>
            <a:r>
              <a:rPr lang="en-US" i="1" dirty="0" err="1"/>
              <a:t>tu</a:t>
            </a:r>
            <a:r>
              <a:rPr lang="en-US" i="1" dirty="0"/>
              <a:t> </a:t>
            </a:r>
            <a:r>
              <a:rPr lang="en-US" i="1" dirty="0" err="1"/>
              <a:t>rebaño</a:t>
            </a:r>
            <a:r>
              <a:rPr lang="en-US" dirty="0"/>
              <a:t>?</a:t>
            </a:r>
            <a:br>
              <a:rPr lang="en-US" dirty="0"/>
            </a:br>
            <a:r>
              <a:rPr lang="en-US" dirty="0"/>
              <a:t>¿</a:t>
            </a:r>
            <a:r>
              <a:rPr lang="en-US" dirty="0" err="1"/>
              <a:t>Dónde</a:t>
            </a:r>
            <a:r>
              <a:rPr lang="en-US" dirty="0"/>
              <a:t> </a:t>
            </a:r>
            <a:r>
              <a:rPr lang="en-US" i="1" dirty="0"/>
              <a:t>lo</a:t>
            </a:r>
            <a:r>
              <a:rPr lang="en-US" dirty="0"/>
              <a:t> </a:t>
            </a:r>
            <a:r>
              <a:rPr lang="en-US" dirty="0" err="1"/>
              <a:t>haces</a:t>
            </a:r>
            <a:r>
              <a:rPr lang="en-US" dirty="0"/>
              <a:t> </a:t>
            </a:r>
            <a:r>
              <a:rPr lang="en-US" dirty="0" err="1"/>
              <a:t>descansar</a:t>
            </a:r>
            <a:r>
              <a:rPr lang="en-US" dirty="0"/>
              <a:t> al </a:t>
            </a:r>
            <a:r>
              <a:rPr lang="en-US" dirty="0" err="1"/>
              <a:t>mediodía</a:t>
            </a:r>
            <a:r>
              <a:rPr lang="en-US" dirty="0"/>
              <a:t>?</a:t>
            </a:r>
            <a:br>
              <a:rPr lang="en-US" dirty="0"/>
            </a:br>
            <a:r>
              <a:rPr lang="en-US" dirty="0"/>
              <a:t>¿Por </a:t>
            </a:r>
            <a:r>
              <a:rPr lang="en-US" dirty="0" err="1"/>
              <a:t>qué</a:t>
            </a:r>
            <a:r>
              <a:rPr lang="en-US" dirty="0"/>
              <a:t> he de ser </a:t>
            </a:r>
            <a:r>
              <a:rPr lang="en-US" dirty="0" err="1"/>
              <a:t>yo</a:t>
            </a:r>
            <a:r>
              <a:rPr lang="en-US" dirty="0"/>
              <a:t> </a:t>
            </a:r>
            <a:r>
              <a:rPr lang="en-US" dirty="0" err="1"/>
              <a:t>como</a:t>
            </a:r>
            <a:r>
              <a:rPr lang="en-US" dirty="0"/>
              <a:t> </a:t>
            </a:r>
            <a:r>
              <a:rPr lang="en-US" dirty="0" err="1"/>
              <a:t>una</a:t>
            </a:r>
            <a:r>
              <a:rPr lang="en-US" dirty="0"/>
              <a:t> que se </a:t>
            </a:r>
            <a:r>
              <a:rPr lang="en-US" dirty="0" err="1"/>
              <a:t>cubre</a:t>
            </a:r>
            <a:r>
              <a:rPr lang="en-US" dirty="0"/>
              <a:t> con velo</a:t>
            </a:r>
            <a:br>
              <a:rPr lang="en-US" dirty="0"/>
            </a:br>
            <a:r>
              <a:rPr lang="en-US" dirty="0"/>
              <a:t>Junto a </a:t>
            </a:r>
            <a:r>
              <a:rPr lang="en-US" dirty="0" err="1"/>
              <a:t>los</a:t>
            </a:r>
            <a:r>
              <a:rPr lang="en-US" dirty="0"/>
              <a:t> </a:t>
            </a:r>
            <a:r>
              <a:rPr lang="en-US" dirty="0" err="1"/>
              <a:t>rebaños</a:t>
            </a:r>
            <a:r>
              <a:rPr lang="en-US" dirty="0"/>
              <a:t> de </a:t>
            </a:r>
            <a:r>
              <a:rPr lang="en-US" dirty="0" err="1"/>
              <a:t>tus</a:t>
            </a:r>
            <a:r>
              <a:rPr lang="en-US" dirty="0"/>
              <a:t> </a:t>
            </a:r>
            <a:r>
              <a:rPr lang="en-US" dirty="0" err="1"/>
              <a:t>compañeros</a:t>
            </a:r>
            <a:r>
              <a:rPr lang="en-US" dirty="0"/>
              <a:t>?</a:t>
            </a:r>
          </a:p>
          <a:p>
            <a:pPr marL="0" indent="0">
              <a:lnSpc>
                <a:spcPct val="120000"/>
              </a:lnSpc>
              <a:spcBef>
                <a:spcPts val="0"/>
              </a:spcBef>
              <a:buNone/>
            </a:pPr>
            <a:endParaRPr lang="en-US" i="1" dirty="0"/>
          </a:p>
          <a:p>
            <a:pPr marL="0" indent="0">
              <a:lnSpc>
                <a:spcPct val="120000"/>
              </a:lnSpc>
              <a:spcBef>
                <a:spcPts val="0"/>
              </a:spcBef>
              <a:buNone/>
            </a:pPr>
            <a:r>
              <a:rPr lang="en-US" i="1" dirty="0" err="1">
                <a:highlight>
                  <a:srgbClr val="FFFF00"/>
                </a:highlight>
              </a:rPr>
              <a:t>Él</a:t>
            </a:r>
            <a:endParaRPr lang="en-US" i="1" dirty="0">
              <a:highlight>
                <a:srgbClr val="FFFF00"/>
              </a:highlight>
            </a:endParaRPr>
          </a:p>
          <a:p>
            <a:pPr marL="0" indent="0">
              <a:lnSpc>
                <a:spcPct val="120000"/>
              </a:lnSpc>
              <a:spcBef>
                <a:spcPts val="0"/>
              </a:spcBef>
              <a:buNone/>
            </a:pPr>
            <a:r>
              <a:rPr lang="en-US" dirty="0">
                <a:highlight>
                  <a:srgbClr val="FFFF00"/>
                </a:highlight>
              </a:rPr>
              <a:t>«Si </a:t>
            </a:r>
            <a:r>
              <a:rPr lang="en-US" dirty="0" err="1">
                <a:highlight>
                  <a:srgbClr val="FFFF00"/>
                </a:highlight>
              </a:rPr>
              <a:t>tú</a:t>
            </a:r>
            <a:r>
              <a:rPr lang="en-US" dirty="0">
                <a:highlight>
                  <a:srgbClr val="FFFF00"/>
                </a:highlight>
              </a:rPr>
              <a:t> no lo sabes, ¡Oh la </a:t>
            </a:r>
            <a:r>
              <a:rPr lang="en-US" dirty="0" err="1">
                <a:highlight>
                  <a:srgbClr val="FFFF00"/>
                </a:highlight>
              </a:rPr>
              <a:t>más</a:t>
            </a:r>
            <a:r>
              <a:rPr lang="en-US" dirty="0">
                <a:highlight>
                  <a:srgbClr val="FFFF00"/>
                </a:highlight>
              </a:rPr>
              <a:t> hermosa de las </a:t>
            </a:r>
            <a:r>
              <a:rPr lang="en-US" dirty="0" err="1">
                <a:highlight>
                  <a:srgbClr val="FFFF00"/>
                </a:highlight>
              </a:rPr>
              <a:t>mujeres</a:t>
            </a:r>
            <a:r>
              <a:rPr lang="en-US" dirty="0">
                <a:highlight>
                  <a:srgbClr val="FFFF00"/>
                </a:highlight>
              </a:rPr>
              <a:t>!,</a:t>
            </a:r>
            <a:br>
              <a:rPr lang="en-US" dirty="0">
                <a:highlight>
                  <a:srgbClr val="FFFF00"/>
                </a:highlight>
              </a:rPr>
            </a:br>
            <a:r>
              <a:rPr lang="en-US" dirty="0">
                <a:highlight>
                  <a:srgbClr val="FFFF00"/>
                </a:highlight>
              </a:rPr>
              <a:t>Sal </a:t>
            </a:r>
            <a:r>
              <a:rPr lang="en-US" dirty="0" err="1">
                <a:highlight>
                  <a:srgbClr val="FFFF00"/>
                </a:highlight>
              </a:rPr>
              <a:t>tras</a:t>
            </a:r>
            <a:r>
              <a:rPr lang="en-US" dirty="0">
                <a:highlight>
                  <a:srgbClr val="FFFF00"/>
                </a:highlight>
              </a:rPr>
              <a:t> las </a:t>
            </a:r>
            <a:r>
              <a:rPr lang="en-US" dirty="0" err="1">
                <a:highlight>
                  <a:srgbClr val="FFFF00"/>
                </a:highlight>
              </a:rPr>
              <a:t>huellas</a:t>
            </a:r>
            <a:r>
              <a:rPr lang="en-US" dirty="0">
                <a:highlight>
                  <a:srgbClr val="FFFF00"/>
                </a:highlight>
              </a:rPr>
              <a:t> del </a:t>
            </a:r>
            <a:r>
              <a:rPr lang="en-US" dirty="0" err="1">
                <a:highlight>
                  <a:srgbClr val="FFFF00"/>
                </a:highlight>
              </a:rPr>
              <a:t>rebaño</a:t>
            </a:r>
            <a:r>
              <a:rPr lang="en-US" dirty="0">
                <a:highlight>
                  <a:srgbClr val="FFFF00"/>
                </a:highlight>
              </a:rPr>
              <a:t>,</a:t>
            </a:r>
            <a:br>
              <a:rPr lang="en-US" dirty="0">
                <a:highlight>
                  <a:srgbClr val="FFFF00"/>
                </a:highlight>
              </a:rPr>
            </a:br>
            <a:r>
              <a:rPr lang="en-US" dirty="0">
                <a:highlight>
                  <a:srgbClr val="FFFF00"/>
                </a:highlight>
              </a:rPr>
              <a:t>Y </a:t>
            </a:r>
            <a:r>
              <a:rPr lang="en-US" dirty="0" err="1">
                <a:highlight>
                  <a:srgbClr val="FFFF00"/>
                </a:highlight>
              </a:rPr>
              <a:t>apacienta</a:t>
            </a:r>
            <a:r>
              <a:rPr lang="en-US" dirty="0">
                <a:highlight>
                  <a:srgbClr val="FFFF00"/>
                </a:highlight>
              </a:rPr>
              <a:t> </a:t>
            </a:r>
            <a:r>
              <a:rPr lang="en-US" dirty="0" err="1">
                <a:highlight>
                  <a:srgbClr val="FFFF00"/>
                </a:highlight>
              </a:rPr>
              <a:t>tus</a:t>
            </a:r>
            <a:r>
              <a:rPr lang="en-US" dirty="0">
                <a:highlight>
                  <a:srgbClr val="FFFF00"/>
                </a:highlight>
              </a:rPr>
              <a:t> </a:t>
            </a:r>
            <a:r>
              <a:rPr lang="en-US" dirty="0" err="1">
                <a:highlight>
                  <a:srgbClr val="FFFF00"/>
                </a:highlight>
              </a:rPr>
              <a:t>cabritas</a:t>
            </a:r>
            <a:r>
              <a:rPr lang="en-US" dirty="0">
                <a:highlight>
                  <a:srgbClr val="FFFF00"/>
                </a:highlight>
              </a:rPr>
              <a:t> Junto a las cabañas de </a:t>
            </a:r>
            <a:r>
              <a:rPr lang="en-US" dirty="0" err="1">
                <a:highlight>
                  <a:srgbClr val="FFFF00"/>
                </a:highlight>
              </a:rPr>
              <a:t>los</a:t>
            </a:r>
            <a:r>
              <a:rPr lang="en-US" dirty="0">
                <a:highlight>
                  <a:srgbClr val="FFFF00"/>
                </a:highlight>
              </a:rPr>
              <a:t> </a:t>
            </a:r>
            <a:r>
              <a:rPr lang="en-US" dirty="0" err="1">
                <a:highlight>
                  <a:srgbClr val="FFFF00"/>
                </a:highlight>
              </a:rPr>
              <a:t>pastores</a:t>
            </a:r>
            <a:endParaRPr lang="en-US" dirty="0">
              <a:highlight>
                <a:srgbClr val="FFFF00"/>
              </a:highlight>
            </a:endParaRPr>
          </a:p>
        </p:txBody>
      </p:sp>
    </p:spTree>
    <p:extLst>
      <p:ext uri="{BB962C8B-B14F-4D97-AF65-F5344CB8AC3E}">
        <p14:creationId xmlns:p14="http://schemas.microsoft.com/office/powerpoint/2010/main" val="118714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132FD491-28F3-42E7-AEBF-A9E3C462C92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8551293" y="6229681"/>
            <a:ext cx="342900" cy="457200"/>
            <a:chOff x="11361456" y="6195813"/>
            <a:chExt cx="548640" cy="548640"/>
          </a:xfrm>
        </p:grpSpPr>
        <p:sp>
          <p:nvSpPr>
            <p:cNvPr id="9" name="Oval 8">
              <a:extLst>
                <a:ext uri="{FF2B5EF4-FFF2-40B4-BE49-F238E27FC236}">
                  <a16:creationId xmlns="" xmlns:a16="http://schemas.microsoft.com/office/drawing/2014/main" id="{AD016B6E-F283-4CFB-9099-05C8DA6AB3F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a:extLst>
                <a:ext uri="{FF2B5EF4-FFF2-40B4-BE49-F238E27FC236}">
                  <a16:creationId xmlns="" xmlns:a16="http://schemas.microsoft.com/office/drawing/2014/main" id="{72D0360E-345F-4790-B0A0-03ADC36B5E4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2" name="Rectangle 11">
            <a:extLst>
              <a:ext uri="{FF2B5EF4-FFF2-40B4-BE49-F238E27FC236}">
                <a16:creationId xmlns="" xmlns:a16="http://schemas.microsoft.com/office/drawing/2014/main" id="{5118BA95-03E7-41B7-B442-0AF8C0A7FF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 name="Content Placeholder 2">
            <a:extLst>
              <a:ext uri="{FF2B5EF4-FFF2-40B4-BE49-F238E27FC236}">
                <a16:creationId xmlns="" xmlns:a16="http://schemas.microsoft.com/office/drawing/2014/main" id="{7A183DC6-2FB9-46AD-BB7A-2D17B70A44E2}"/>
              </a:ext>
            </a:extLst>
          </p:cNvPr>
          <p:cNvSpPr>
            <a:spLocks noGrp="1"/>
          </p:cNvSpPr>
          <p:nvPr>
            <p:ph idx="1"/>
          </p:nvPr>
        </p:nvSpPr>
        <p:spPr>
          <a:xfrm>
            <a:off x="802387" y="844902"/>
            <a:ext cx="4364144" cy="5168196"/>
          </a:xfrm>
        </p:spPr>
        <p:txBody>
          <a:bodyPr vert="horz" lIns="91440" tIns="45720" rIns="91440" bIns="45720" rtlCol="0" anchor="ctr">
            <a:normAutofit fontScale="92500" lnSpcReduction="10000"/>
          </a:bodyPr>
          <a:lstStyle/>
          <a:p>
            <a:r>
              <a:rPr lang="en-US" dirty="0"/>
              <a:t>Some qualities </a:t>
            </a:r>
            <a:r>
              <a:rPr lang="en-US" i="1" dirty="0"/>
              <a:t>he </a:t>
            </a:r>
            <a:r>
              <a:rPr lang="en-US" dirty="0"/>
              <a:t>has that are a blessing to their young relationship.</a:t>
            </a:r>
          </a:p>
          <a:p>
            <a:r>
              <a:rPr lang="en-US" dirty="0"/>
              <a:t>The impact these qualities have on her (and them).</a:t>
            </a:r>
          </a:p>
          <a:p>
            <a:r>
              <a:rPr lang="en-US" dirty="0"/>
              <a:t>The </a:t>
            </a:r>
            <a:r>
              <a:rPr lang="en-US" i="1" dirty="0"/>
              <a:t>charge</a:t>
            </a:r>
            <a:r>
              <a:rPr lang="en-US" dirty="0"/>
              <a:t> given to the daughters of Jerusalem (that is also intended for us).</a:t>
            </a:r>
          </a:p>
          <a:p>
            <a:endParaRPr lang="en-US" dirty="0"/>
          </a:p>
          <a:p>
            <a:endParaRPr lang="en-US" dirty="0"/>
          </a:p>
          <a:p>
            <a:r>
              <a:rPr lang="en-US" dirty="0" err="1"/>
              <a:t>Algunas</a:t>
            </a:r>
            <a:r>
              <a:rPr lang="en-US" dirty="0"/>
              <a:t> </a:t>
            </a:r>
            <a:r>
              <a:rPr lang="en-US" dirty="0" err="1"/>
              <a:t>cualidades</a:t>
            </a:r>
            <a:r>
              <a:rPr lang="en-US" dirty="0"/>
              <a:t> que </a:t>
            </a:r>
            <a:r>
              <a:rPr lang="en-US" dirty="0" err="1"/>
              <a:t>tiene</a:t>
            </a:r>
            <a:r>
              <a:rPr lang="en-US" dirty="0"/>
              <a:t> </a:t>
            </a:r>
            <a:r>
              <a:rPr lang="en-US" i="1" dirty="0" err="1" smtClean="0"/>
              <a:t>él</a:t>
            </a:r>
            <a:r>
              <a:rPr lang="en-US" i="1" dirty="0" smtClean="0"/>
              <a:t> que </a:t>
            </a:r>
            <a:r>
              <a:rPr lang="en-US" dirty="0" smtClean="0"/>
              <a:t>son </a:t>
            </a:r>
            <a:r>
              <a:rPr lang="en-US" dirty="0" err="1"/>
              <a:t>una</a:t>
            </a:r>
            <a:r>
              <a:rPr lang="en-US" dirty="0"/>
              <a:t> </a:t>
            </a:r>
            <a:r>
              <a:rPr lang="en-US" dirty="0" err="1"/>
              <a:t>bendición</a:t>
            </a:r>
            <a:r>
              <a:rPr lang="en-US" dirty="0"/>
              <a:t> para </a:t>
            </a:r>
            <a:r>
              <a:rPr lang="en-US" dirty="0" err="1"/>
              <a:t>su</a:t>
            </a:r>
            <a:r>
              <a:rPr lang="en-US" dirty="0"/>
              <a:t> </a:t>
            </a:r>
            <a:r>
              <a:rPr lang="en-US" dirty="0" err="1"/>
              <a:t>joven</a:t>
            </a:r>
            <a:r>
              <a:rPr lang="en-US" dirty="0"/>
              <a:t> </a:t>
            </a:r>
            <a:r>
              <a:rPr lang="en-US" dirty="0" err="1"/>
              <a:t>relación</a:t>
            </a:r>
            <a:r>
              <a:rPr lang="en-US" dirty="0"/>
              <a:t>. </a:t>
            </a:r>
          </a:p>
          <a:p>
            <a:r>
              <a:rPr lang="en-US" dirty="0"/>
              <a:t>El </a:t>
            </a:r>
            <a:r>
              <a:rPr lang="en-US" dirty="0" err="1"/>
              <a:t>impacto</a:t>
            </a:r>
            <a:r>
              <a:rPr lang="en-US" dirty="0"/>
              <a:t> que </a:t>
            </a:r>
            <a:r>
              <a:rPr lang="en-US" dirty="0" err="1"/>
              <a:t>estas</a:t>
            </a:r>
            <a:r>
              <a:rPr lang="en-US" dirty="0"/>
              <a:t> </a:t>
            </a:r>
            <a:r>
              <a:rPr lang="en-US" dirty="0" err="1"/>
              <a:t>cualidades</a:t>
            </a:r>
            <a:r>
              <a:rPr lang="en-US" dirty="0"/>
              <a:t> </a:t>
            </a:r>
            <a:r>
              <a:rPr lang="en-US" dirty="0" err="1"/>
              <a:t>tienen</a:t>
            </a:r>
            <a:r>
              <a:rPr lang="en-US" dirty="0"/>
              <a:t> </a:t>
            </a:r>
            <a:r>
              <a:rPr lang="en-US" dirty="0" err="1"/>
              <a:t>en</a:t>
            </a:r>
            <a:r>
              <a:rPr lang="en-US" dirty="0"/>
              <a:t> </a:t>
            </a:r>
            <a:r>
              <a:rPr lang="en-US" dirty="0" err="1"/>
              <a:t>ella</a:t>
            </a:r>
            <a:r>
              <a:rPr lang="en-US" dirty="0"/>
              <a:t> (y </a:t>
            </a:r>
            <a:r>
              <a:rPr lang="en-US" dirty="0" err="1"/>
              <a:t>en</a:t>
            </a:r>
            <a:r>
              <a:rPr lang="en-US" dirty="0"/>
              <a:t> </a:t>
            </a:r>
            <a:r>
              <a:rPr lang="en-US" dirty="0" err="1" smtClean="0"/>
              <a:t>ellos</a:t>
            </a:r>
            <a:r>
              <a:rPr lang="en-US" dirty="0"/>
              <a:t>). </a:t>
            </a:r>
          </a:p>
          <a:p>
            <a:r>
              <a:rPr lang="en-US" dirty="0"/>
              <a:t> </a:t>
            </a:r>
            <a:r>
              <a:rPr lang="en-US" dirty="0" smtClean="0"/>
              <a:t>La </a:t>
            </a:r>
            <a:r>
              <a:rPr lang="en-US" i="1" dirty="0" err="1" smtClean="0"/>
              <a:t>exhortación</a:t>
            </a:r>
            <a:r>
              <a:rPr lang="en-US" dirty="0" smtClean="0"/>
              <a:t> dada </a:t>
            </a:r>
            <a:r>
              <a:rPr lang="en-US" dirty="0"/>
              <a:t>a las </a:t>
            </a:r>
            <a:r>
              <a:rPr lang="en-US" dirty="0" err="1"/>
              <a:t>hijas</a:t>
            </a:r>
            <a:r>
              <a:rPr lang="en-US" dirty="0"/>
              <a:t> de </a:t>
            </a:r>
            <a:r>
              <a:rPr lang="en-US" dirty="0" err="1"/>
              <a:t>Jerusalén</a:t>
            </a:r>
            <a:r>
              <a:rPr lang="en-US" dirty="0"/>
              <a:t> (que </a:t>
            </a:r>
            <a:r>
              <a:rPr lang="en-US" dirty="0" err="1"/>
              <a:t>también</a:t>
            </a:r>
            <a:r>
              <a:rPr lang="en-US" dirty="0"/>
              <a:t> </a:t>
            </a:r>
            <a:r>
              <a:rPr lang="en-US" dirty="0" err="1" smtClean="0"/>
              <a:t>es</a:t>
            </a:r>
            <a:r>
              <a:rPr lang="en-US" dirty="0" smtClean="0"/>
              <a:t> para </a:t>
            </a:r>
            <a:r>
              <a:rPr lang="en-US" dirty="0" err="1"/>
              <a:t>nosotros</a:t>
            </a:r>
            <a:r>
              <a:rPr lang="en-US" dirty="0"/>
              <a:t>).</a:t>
            </a:r>
          </a:p>
        </p:txBody>
      </p:sp>
      <p:sp>
        <p:nvSpPr>
          <p:cNvPr id="14" name="Rectangle 13">
            <a:extLst>
              <a:ext uri="{FF2B5EF4-FFF2-40B4-BE49-F238E27FC236}">
                <a16:creationId xmlns="" xmlns:a16="http://schemas.microsoft.com/office/drawing/2014/main" id="{AD9B3EAD-A2B3-42C4-927C-3455E3E69E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3733037" y="3398744"/>
            <a:ext cx="3657600" cy="60512"/>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 xmlns:a16="http://schemas.microsoft.com/office/drawing/2014/main" id="{4BF9B298-BC35-4C0F-8301-5D63A1E6D28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5957144" y="1679571"/>
            <a:ext cx="2624148" cy="3498858"/>
            <a:chOff x="7942859" y="1679571"/>
            <a:chExt cx="3498864" cy="3498858"/>
          </a:xfrm>
        </p:grpSpPr>
        <p:sp>
          <p:nvSpPr>
            <p:cNvPr id="17" name="Oval 16">
              <a:extLst>
                <a:ext uri="{FF2B5EF4-FFF2-40B4-BE49-F238E27FC236}">
                  <a16:creationId xmlns="" xmlns:a16="http://schemas.microsoft.com/office/drawing/2014/main" id="{059D8741-EAD6-41B1-A882-70D70FC3582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942859" y="1679571"/>
              <a:ext cx="3498864" cy="3498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18" name="Oval 17">
              <a:extLst>
                <a:ext uri="{FF2B5EF4-FFF2-40B4-BE49-F238E27FC236}">
                  <a16:creationId xmlns="" xmlns:a16="http://schemas.microsoft.com/office/drawing/2014/main" id="{45444F36-3103-4D11-A25F-C054D4606DA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127958" y="1864667"/>
              <a:ext cx="3128666" cy="3128662"/>
            </a:xfrm>
            <a:prstGeom prst="ellipse">
              <a:avLst/>
            </a:prstGeom>
            <a:noFill/>
            <a:ln w="25400" cap="flat" cmpd="sng" algn="ctr">
              <a:solidFill>
                <a:sysClr val="window" lastClr="FFFFFF"/>
              </a:solidFill>
              <a:prstDash val="solid"/>
            </a:ln>
            <a:effectLst/>
          </p:spPr>
          <p:txBody>
            <a:bodyPr rtlCol="0" anchor="ctr"/>
            <a:lstStyle/>
            <a:p>
              <a:pPr algn="ctr" defTabSz="914400">
                <a:defRPr/>
              </a:pPr>
              <a:endParaRPr lang="en-US" kern="0" dirty="0">
                <a:solidFill>
                  <a:prstClr val="white"/>
                </a:solidFill>
                <a:latin typeface="Calibri"/>
              </a:endParaRPr>
            </a:p>
          </p:txBody>
        </p:sp>
      </p:grpSp>
      <p:sp>
        <p:nvSpPr>
          <p:cNvPr id="2" name="Title 1">
            <a:extLst>
              <a:ext uri="{FF2B5EF4-FFF2-40B4-BE49-F238E27FC236}">
                <a16:creationId xmlns="" xmlns:a16="http://schemas.microsoft.com/office/drawing/2014/main" id="{AC233DB1-E0E0-4624-A942-9F5FBF0028FD}"/>
              </a:ext>
            </a:extLst>
          </p:cNvPr>
          <p:cNvSpPr>
            <a:spLocks noGrp="1"/>
          </p:cNvSpPr>
          <p:nvPr>
            <p:ph type="title"/>
          </p:nvPr>
        </p:nvSpPr>
        <p:spPr>
          <a:xfrm>
            <a:off x="6278976" y="2376862"/>
            <a:ext cx="1980484" cy="2104273"/>
          </a:xfrm>
          <a:noFill/>
        </p:spPr>
        <p:txBody>
          <a:bodyPr vert="horz" lIns="91440" tIns="45720" rIns="91440" bIns="45720" rtlCol="0" anchor="ctr">
            <a:normAutofit/>
          </a:bodyPr>
          <a:lstStyle/>
          <a:p>
            <a:pPr algn="ctr"/>
            <a:r>
              <a:rPr lang="en-US" sz="2600" dirty="0">
                <a:solidFill>
                  <a:schemeClr val="bg1">
                    <a:shade val="97000"/>
                    <a:satMod val="150000"/>
                  </a:schemeClr>
                </a:solidFill>
              </a:rPr>
              <a:t>What </a:t>
            </a:r>
            <a:r>
              <a:rPr lang="en-US" sz="2600" dirty="0" err="1">
                <a:solidFill>
                  <a:schemeClr val="bg1">
                    <a:shade val="97000"/>
                    <a:satMod val="150000"/>
                  </a:schemeClr>
                </a:solidFill>
              </a:rPr>
              <a:t>we’LL</a:t>
            </a:r>
            <a:r>
              <a:rPr lang="en-US" sz="2600" dirty="0">
                <a:solidFill>
                  <a:schemeClr val="bg1">
                    <a:shade val="97000"/>
                    <a:satMod val="150000"/>
                  </a:schemeClr>
                </a:solidFill>
              </a:rPr>
              <a:t> see today</a:t>
            </a:r>
            <a:br>
              <a:rPr lang="en-US" sz="2600" dirty="0">
                <a:solidFill>
                  <a:schemeClr val="bg1">
                    <a:shade val="97000"/>
                    <a:satMod val="150000"/>
                  </a:schemeClr>
                </a:solidFill>
              </a:rPr>
            </a:br>
            <a:r>
              <a:rPr lang="en-US" sz="2600" dirty="0">
                <a:solidFill>
                  <a:schemeClr val="bg1">
                    <a:shade val="97000"/>
                    <a:satMod val="150000"/>
                  </a:schemeClr>
                </a:solidFill>
              </a:rPr>
              <a:t/>
            </a:r>
            <a:br>
              <a:rPr lang="en-US" sz="2600" dirty="0">
                <a:solidFill>
                  <a:schemeClr val="bg1">
                    <a:shade val="97000"/>
                    <a:satMod val="150000"/>
                  </a:schemeClr>
                </a:solidFill>
              </a:rPr>
            </a:br>
            <a:r>
              <a:rPr lang="en-US" sz="2600" dirty="0">
                <a:solidFill>
                  <a:schemeClr val="bg1">
                    <a:shade val="97000"/>
                    <a:satMod val="150000"/>
                  </a:schemeClr>
                </a:solidFill>
              </a:rPr>
              <a:t>Lo que </a:t>
            </a:r>
            <a:r>
              <a:rPr lang="en-US" sz="2600" dirty="0" err="1">
                <a:solidFill>
                  <a:schemeClr val="bg1">
                    <a:shade val="97000"/>
                    <a:satMod val="150000"/>
                  </a:schemeClr>
                </a:solidFill>
              </a:rPr>
              <a:t>veremos</a:t>
            </a:r>
            <a:r>
              <a:rPr lang="en-US" sz="2600" dirty="0">
                <a:solidFill>
                  <a:schemeClr val="bg1">
                    <a:shade val="97000"/>
                    <a:satMod val="150000"/>
                  </a:schemeClr>
                </a:solidFill>
              </a:rPr>
              <a:t> hoy</a:t>
            </a:r>
          </a:p>
        </p:txBody>
      </p:sp>
    </p:spTree>
    <p:extLst>
      <p:ext uri="{BB962C8B-B14F-4D97-AF65-F5344CB8AC3E}">
        <p14:creationId xmlns:p14="http://schemas.microsoft.com/office/powerpoint/2010/main" val="249346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p:txBody>
          <a:bodyPr/>
          <a:lstStyle/>
          <a:p>
            <a:r>
              <a:rPr lang="en-US" dirty="0"/>
              <a:t>Song 1:9-11</a:t>
            </a:r>
            <a:br>
              <a:rPr lang="en-US" dirty="0"/>
            </a:br>
            <a:r>
              <a:rPr lang="en-US" dirty="0" err="1"/>
              <a:t>Cantares</a:t>
            </a:r>
            <a:r>
              <a:rPr lang="en-US" dirty="0"/>
              <a:t> 1:9-11</a:t>
            </a:r>
          </a:p>
        </p:txBody>
      </p:sp>
      <p:sp>
        <p:nvSpPr>
          <p:cNvPr id="11" name="Text Placeholder 10">
            <a:extLst>
              <a:ext uri="{FF2B5EF4-FFF2-40B4-BE49-F238E27FC236}">
                <a16:creationId xmlns="" xmlns:a16="http://schemas.microsoft.com/office/drawing/2014/main" id="{832B089C-0E60-4B13-91A9-5A763C07BE85}"/>
              </a:ext>
            </a:extLst>
          </p:cNvPr>
          <p:cNvSpPr>
            <a:spLocks noGrp="1"/>
          </p:cNvSpPr>
          <p:nvPr>
            <p:ph type="body" idx="1"/>
          </p:nvPr>
        </p:nvSpPr>
        <p:spPr/>
        <p:txBody>
          <a:bodyPr/>
          <a:lstStyle/>
          <a:p>
            <a:r>
              <a:rPr lang="en-US" dirty="0"/>
              <a:t>NKJV</a:t>
            </a:r>
          </a:p>
        </p:txBody>
      </p:sp>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2743200"/>
            <a:ext cx="3657600" cy="3803374"/>
          </a:xfrm>
        </p:spPr>
        <p:txBody>
          <a:bodyPr>
            <a:normAutofit/>
          </a:bodyPr>
          <a:lstStyle/>
          <a:p>
            <a:pPr marL="0" indent="0">
              <a:spcBef>
                <a:spcPts val="0"/>
              </a:spcBef>
              <a:buNone/>
            </a:pPr>
            <a:r>
              <a:rPr lang="en-US" dirty="0"/>
              <a:t>I have compared you, my love, To my filly among Pharaoh’s chariots.</a:t>
            </a:r>
          </a:p>
          <a:p>
            <a:pPr marL="0" indent="0">
              <a:buNone/>
            </a:pPr>
            <a:r>
              <a:rPr lang="en-US" dirty="0"/>
              <a:t>Your cheeks are lovely with ornaments, Your neck with chains of gold.</a:t>
            </a:r>
          </a:p>
          <a:p>
            <a:pPr marL="0" indent="0">
              <a:buNone/>
            </a:pPr>
            <a:r>
              <a:rPr lang="en-US" i="1" dirty="0"/>
              <a:t>The Daughters of Jerusalem</a:t>
            </a:r>
          </a:p>
          <a:p>
            <a:pPr marL="0" indent="0">
              <a:spcBef>
                <a:spcPts val="0"/>
              </a:spcBef>
              <a:buNone/>
            </a:pPr>
            <a:r>
              <a:rPr lang="en-US" dirty="0"/>
              <a:t>We will make you ornaments of gold With studs of silver.</a:t>
            </a:r>
          </a:p>
          <a:p>
            <a:pPr marL="0" indent="0">
              <a:buNone/>
            </a:pPr>
            <a:endParaRPr lang="en-US" dirty="0"/>
          </a:p>
        </p:txBody>
      </p:sp>
      <p:sp>
        <p:nvSpPr>
          <p:cNvPr id="13" name="Text Placeholder 12">
            <a:extLst>
              <a:ext uri="{FF2B5EF4-FFF2-40B4-BE49-F238E27FC236}">
                <a16:creationId xmlns="" xmlns:a16="http://schemas.microsoft.com/office/drawing/2014/main" id="{DF489F66-0382-4DFD-AB22-7AE2641B0E21}"/>
              </a:ext>
            </a:extLst>
          </p:cNvPr>
          <p:cNvSpPr>
            <a:spLocks noGrp="1"/>
          </p:cNvSpPr>
          <p:nvPr>
            <p:ph type="body" sz="quarter" idx="3"/>
          </p:nvPr>
        </p:nvSpPr>
        <p:spPr/>
        <p:txBody>
          <a:bodyPr/>
          <a:lstStyle/>
          <a:p>
            <a:r>
              <a:rPr lang="en-US" dirty="0"/>
              <a:t>NBLA</a:t>
            </a:r>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820793" y="2743200"/>
            <a:ext cx="3657600" cy="3803374"/>
          </a:xfrm>
        </p:spPr>
        <p:txBody>
          <a:bodyPr>
            <a:normAutofit/>
          </a:bodyPr>
          <a:lstStyle/>
          <a:p>
            <a:pPr marL="0" indent="0">
              <a:spcBef>
                <a:spcPts val="0"/>
              </a:spcBef>
              <a:buNone/>
            </a:pPr>
            <a:r>
              <a:rPr lang="en-US" dirty="0"/>
              <a:t>A mi </a:t>
            </a:r>
            <a:r>
              <a:rPr lang="en-US" dirty="0" err="1"/>
              <a:t>yegua</a:t>
            </a:r>
            <a:r>
              <a:rPr lang="en-US" dirty="0"/>
              <a:t>, entre </a:t>
            </a:r>
            <a:r>
              <a:rPr lang="en-US" dirty="0" err="1"/>
              <a:t>los</a:t>
            </a:r>
            <a:r>
              <a:rPr lang="en-US" dirty="0"/>
              <a:t> </a:t>
            </a:r>
            <a:r>
              <a:rPr lang="en-US" dirty="0" err="1"/>
              <a:t>carros</a:t>
            </a:r>
            <a:r>
              <a:rPr lang="en-US" dirty="0"/>
              <a:t> de </a:t>
            </a:r>
            <a:r>
              <a:rPr lang="en-US" dirty="0" err="1"/>
              <a:t>Faraón</a:t>
            </a:r>
            <a:r>
              <a:rPr lang="en-US" dirty="0"/>
              <a:t>, </a:t>
            </a:r>
            <a:r>
              <a:rPr lang="en-US" dirty="0" err="1"/>
              <a:t>Yo</a:t>
            </a:r>
            <a:r>
              <a:rPr lang="en-US" dirty="0"/>
              <a:t> </a:t>
            </a:r>
            <a:r>
              <a:rPr lang="en-US" dirty="0" err="1"/>
              <a:t>te</a:t>
            </a:r>
            <a:r>
              <a:rPr lang="en-US" dirty="0"/>
              <a:t> </a:t>
            </a:r>
            <a:r>
              <a:rPr lang="en-US" dirty="0" err="1"/>
              <a:t>comparo</a:t>
            </a:r>
            <a:r>
              <a:rPr lang="en-US" dirty="0"/>
              <a:t>, </a:t>
            </a:r>
            <a:r>
              <a:rPr lang="en-US" dirty="0" err="1"/>
              <a:t>amada</a:t>
            </a:r>
            <a:r>
              <a:rPr lang="en-US" dirty="0"/>
              <a:t> </a:t>
            </a:r>
            <a:r>
              <a:rPr lang="en-US" dirty="0" err="1"/>
              <a:t>mía</a:t>
            </a:r>
            <a:r>
              <a:rPr lang="en-US" dirty="0"/>
              <a:t>.</a:t>
            </a:r>
          </a:p>
          <a:p>
            <a:pPr marL="0" indent="0">
              <a:spcBef>
                <a:spcPts val="0"/>
              </a:spcBef>
              <a:buNone/>
            </a:pPr>
            <a:r>
              <a:rPr lang="en-US" sz="1050" dirty="0"/>
              <a:t/>
            </a:r>
            <a:br>
              <a:rPr lang="en-US" sz="1050" dirty="0"/>
            </a:br>
            <a:r>
              <a:rPr lang="en-US" dirty="0" err="1"/>
              <a:t>Hermosas</a:t>
            </a:r>
            <a:r>
              <a:rPr lang="en-US" dirty="0"/>
              <a:t> son </a:t>
            </a:r>
            <a:r>
              <a:rPr lang="en-US" dirty="0" err="1"/>
              <a:t>tus</a:t>
            </a:r>
            <a:r>
              <a:rPr lang="en-US" dirty="0"/>
              <a:t> </a:t>
            </a:r>
            <a:r>
              <a:rPr lang="en-US" dirty="0" err="1"/>
              <a:t>mejillas</a:t>
            </a:r>
            <a:r>
              <a:rPr lang="en-US" dirty="0"/>
              <a:t> entre </a:t>
            </a:r>
            <a:r>
              <a:rPr lang="en-US" dirty="0" err="1"/>
              <a:t>los</a:t>
            </a:r>
            <a:r>
              <a:rPr lang="en-US" dirty="0"/>
              <a:t> </a:t>
            </a:r>
            <a:r>
              <a:rPr lang="en-US" dirty="0" err="1"/>
              <a:t>adornos</a:t>
            </a:r>
            <a:r>
              <a:rPr lang="en-US" dirty="0"/>
              <a:t>,</a:t>
            </a:r>
            <a:br>
              <a:rPr lang="en-US" dirty="0"/>
            </a:br>
            <a:r>
              <a:rPr lang="en-US" dirty="0"/>
              <a:t>Tu </a:t>
            </a:r>
            <a:r>
              <a:rPr lang="en-US" dirty="0" err="1"/>
              <a:t>cuello</a:t>
            </a:r>
            <a:r>
              <a:rPr lang="en-US" dirty="0"/>
              <a:t> entre </a:t>
            </a:r>
            <a:r>
              <a:rPr lang="en-US" dirty="0" err="1"/>
              <a:t>los</a:t>
            </a:r>
            <a:r>
              <a:rPr lang="en-US" dirty="0"/>
              <a:t> </a:t>
            </a:r>
            <a:r>
              <a:rPr lang="en-US" dirty="0" err="1"/>
              <a:t>collares</a:t>
            </a:r>
            <a:r>
              <a:rPr lang="en-US" dirty="0"/>
              <a:t>.</a:t>
            </a:r>
          </a:p>
          <a:p>
            <a:pPr marL="0" indent="0">
              <a:spcBef>
                <a:spcPts val="0"/>
              </a:spcBef>
              <a:buNone/>
            </a:pPr>
            <a:endParaRPr lang="en-US" sz="1200" i="1" dirty="0"/>
          </a:p>
          <a:p>
            <a:pPr marL="0" indent="0">
              <a:spcBef>
                <a:spcPts val="0"/>
              </a:spcBef>
              <a:buNone/>
            </a:pPr>
            <a:r>
              <a:rPr lang="en-US" i="1" dirty="0"/>
              <a:t>Las </a:t>
            </a:r>
            <a:r>
              <a:rPr lang="en-US" i="1" dirty="0" err="1"/>
              <a:t>Hijas</a:t>
            </a:r>
            <a:r>
              <a:rPr lang="en-US" i="1" dirty="0"/>
              <a:t> de </a:t>
            </a:r>
            <a:r>
              <a:rPr lang="en-US" i="1" dirty="0" err="1"/>
              <a:t>Jerusalén</a:t>
            </a:r>
            <a:endParaRPr lang="en-US" i="1" dirty="0"/>
          </a:p>
          <a:p>
            <a:pPr marL="0" indent="0">
              <a:spcBef>
                <a:spcPts val="0"/>
              </a:spcBef>
              <a:buNone/>
            </a:pPr>
            <a:r>
              <a:rPr lang="en-US" dirty="0" err="1"/>
              <a:t>Haremos</a:t>
            </a:r>
            <a:r>
              <a:rPr lang="en-US" dirty="0"/>
              <a:t> para </a:t>
            </a:r>
            <a:r>
              <a:rPr lang="en-US" dirty="0" err="1"/>
              <a:t>ti</a:t>
            </a:r>
            <a:r>
              <a:rPr lang="en-US" dirty="0"/>
              <a:t> </a:t>
            </a:r>
            <a:r>
              <a:rPr lang="en-US" dirty="0" err="1"/>
              <a:t>adornos</a:t>
            </a:r>
            <a:r>
              <a:rPr lang="en-US" dirty="0"/>
              <a:t> de </a:t>
            </a:r>
            <a:r>
              <a:rPr lang="en-US" dirty="0" err="1"/>
              <a:t>oro</a:t>
            </a:r>
            <a:r>
              <a:rPr lang="en-US" dirty="0"/>
              <a:t> Con </a:t>
            </a:r>
            <a:r>
              <a:rPr lang="en-US" dirty="0" err="1"/>
              <a:t>cuentas</a:t>
            </a:r>
            <a:r>
              <a:rPr lang="en-US" dirty="0"/>
              <a:t> de </a:t>
            </a:r>
            <a:r>
              <a:rPr lang="en-US" dirty="0" err="1"/>
              <a:t>plata</a:t>
            </a:r>
            <a:r>
              <a:rPr lang="en-US" dirty="0"/>
              <a:t>.</a:t>
            </a:r>
          </a:p>
        </p:txBody>
      </p:sp>
      <p:sp>
        <p:nvSpPr>
          <p:cNvPr id="2" name="Oval 1">
            <a:extLst>
              <a:ext uri="{FF2B5EF4-FFF2-40B4-BE49-F238E27FC236}">
                <a16:creationId xmlns="" xmlns:a16="http://schemas.microsoft.com/office/drawing/2014/main" id="{A22B3C55-83D0-4508-AFDE-DD2C2450FCD8}"/>
              </a:ext>
            </a:extLst>
          </p:cNvPr>
          <p:cNvSpPr/>
          <p:nvPr/>
        </p:nvSpPr>
        <p:spPr>
          <a:xfrm>
            <a:off x="3773347" y="238125"/>
            <a:ext cx="5058137" cy="1810132"/>
          </a:xfrm>
          <a:prstGeom prst="ellipse">
            <a:avLst/>
          </a:prstGeom>
          <a:solidFill>
            <a:srgbClr val="0070C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prstClr val="white"/>
                </a:solidFill>
              </a:rPr>
              <a:t>He speaks good words to her (and she to him)</a:t>
            </a:r>
          </a:p>
          <a:p>
            <a:pPr algn="ctr"/>
            <a:endParaRPr lang="en-US" dirty="0">
              <a:solidFill>
                <a:prstClr val="white"/>
              </a:solidFill>
            </a:endParaRPr>
          </a:p>
          <a:p>
            <a:pPr algn="ctr"/>
            <a:r>
              <a:rPr lang="en-US" dirty="0" err="1">
                <a:solidFill>
                  <a:prstClr val="white"/>
                </a:solidFill>
              </a:rPr>
              <a:t>Él</a:t>
            </a:r>
            <a:r>
              <a:rPr lang="en-US" dirty="0">
                <a:solidFill>
                  <a:prstClr val="white"/>
                </a:solidFill>
              </a:rPr>
              <a:t> le dice </a:t>
            </a:r>
            <a:r>
              <a:rPr lang="en-US" dirty="0" err="1">
                <a:solidFill>
                  <a:prstClr val="white"/>
                </a:solidFill>
              </a:rPr>
              <a:t>buenas</a:t>
            </a:r>
            <a:r>
              <a:rPr lang="en-US" dirty="0">
                <a:solidFill>
                  <a:prstClr val="white"/>
                </a:solidFill>
              </a:rPr>
              <a:t> </a:t>
            </a:r>
            <a:r>
              <a:rPr lang="en-US" dirty="0" smtClean="0">
                <a:solidFill>
                  <a:prstClr val="white"/>
                </a:solidFill>
              </a:rPr>
              <a:t>palabras a </a:t>
            </a:r>
            <a:r>
              <a:rPr lang="en-US" dirty="0" err="1" smtClean="0">
                <a:solidFill>
                  <a:prstClr val="white"/>
                </a:solidFill>
              </a:rPr>
              <a:t>ella</a:t>
            </a:r>
            <a:endParaRPr lang="en-US" dirty="0">
              <a:solidFill>
                <a:prstClr val="white"/>
              </a:solidFill>
            </a:endParaRPr>
          </a:p>
          <a:p>
            <a:pPr algn="ctr"/>
            <a:r>
              <a:rPr lang="en-US" dirty="0">
                <a:solidFill>
                  <a:prstClr val="white"/>
                </a:solidFill>
              </a:rPr>
              <a:t>(y </a:t>
            </a:r>
            <a:r>
              <a:rPr lang="en-US" dirty="0" err="1">
                <a:solidFill>
                  <a:prstClr val="white"/>
                </a:solidFill>
              </a:rPr>
              <a:t>ella</a:t>
            </a:r>
            <a:r>
              <a:rPr lang="en-US" dirty="0">
                <a:solidFill>
                  <a:prstClr val="white"/>
                </a:solidFill>
              </a:rPr>
              <a:t> a </a:t>
            </a:r>
            <a:r>
              <a:rPr lang="en-US" dirty="0" err="1">
                <a:solidFill>
                  <a:prstClr val="white"/>
                </a:solidFill>
              </a:rPr>
              <a:t>él</a:t>
            </a:r>
            <a:r>
              <a:rPr lang="en-US" dirty="0">
                <a:solidFill>
                  <a:prstClr val="white"/>
                </a:solidFill>
              </a:rPr>
              <a:t>)</a:t>
            </a:r>
          </a:p>
        </p:txBody>
      </p:sp>
    </p:spTree>
    <p:extLst>
      <p:ext uri="{BB962C8B-B14F-4D97-AF65-F5344CB8AC3E}">
        <p14:creationId xmlns:p14="http://schemas.microsoft.com/office/powerpoint/2010/main" val="353768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p:txBody>
          <a:bodyPr/>
          <a:lstStyle/>
          <a:p>
            <a:r>
              <a:rPr lang="en-US" dirty="0"/>
              <a:t>Song 1:12-14</a:t>
            </a:r>
            <a:br>
              <a:rPr lang="en-US" dirty="0"/>
            </a:br>
            <a:r>
              <a:rPr lang="en-US" dirty="0" err="1"/>
              <a:t>Cantares</a:t>
            </a:r>
            <a:r>
              <a:rPr lang="en-US" dirty="0"/>
              <a:t> 1:12-14</a:t>
            </a:r>
          </a:p>
        </p:txBody>
      </p:sp>
      <p:sp>
        <p:nvSpPr>
          <p:cNvPr id="11" name="Text Placeholder 10">
            <a:extLst>
              <a:ext uri="{FF2B5EF4-FFF2-40B4-BE49-F238E27FC236}">
                <a16:creationId xmlns="" xmlns:a16="http://schemas.microsoft.com/office/drawing/2014/main" id="{832B089C-0E60-4B13-91A9-5A763C07BE85}"/>
              </a:ext>
            </a:extLst>
          </p:cNvPr>
          <p:cNvSpPr>
            <a:spLocks noGrp="1"/>
          </p:cNvSpPr>
          <p:nvPr>
            <p:ph type="body" idx="1"/>
          </p:nvPr>
        </p:nvSpPr>
        <p:spPr/>
        <p:txBody>
          <a:bodyPr/>
          <a:lstStyle/>
          <a:p>
            <a:r>
              <a:rPr lang="en-US" dirty="0"/>
              <a:t>NKJV</a:t>
            </a:r>
          </a:p>
        </p:txBody>
      </p:sp>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2743200"/>
            <a:ext cx="3657600" cy="3803374"/>
          </a:xfrm>
        </p:spPr>
        <p:txBody>
          <a:bodyPr>
            <a:normAutofit/>
          </a:bodyPr>
          <a:lstStyle/>
          <a:p>
            <a:pPr marL="0" indent="0">
              <a:buNone/>
            </a:pPr>
            <a:r>
              <a:rPr lang="en-US" i="1" dirty="0"/>
              <a:t>The Shulamite</a:t>
            </a:r>
          </a:p>
          <a:p>
            <a:pPr marL="0" indent="0">
              <a:spcBef>
                <a:spcPts val="0"/>
              </a:spcBef>
              <a:buNone/>
            </a:pPr>
            <a:r>
              <a:rPr lang="en-US" dirty="0"/>
              <a:t>While the king is at his table, My spikenard sends forth its fragrance.</a:t>
            </a:r>
          </a:p>
          <a:p>
            <a:pPr marL="0" indent="0">
              <a:buNone/>
            </a:pPr>
            <a:r>
              <a:rPr lang="en-US" dirty="0"/>
              <a:t>A bundle of myrrh is my beloved to me, That lies all night between my breasts.</a:t>
            </a:r>
          </a:p>
          <a:p>
            <a:pPr marL="0" indent="0">
              <a:buNone/>
            </a:pPr>
            <a:r>
              <a:rPr lang="en-US" dirty="0"/>
              <a:t>My beloved is to me a cluster of henna blooms In the vineyards of </a:t>
            </a:r>
            <a:r>
              <a:rPr lang="en-US" dirty="0" err="1"/>
              <a:t>En</a:t>
            </a:r>
            <a:r>
              <a:rPr lang="en-US" dirty="0"/>
              <a:t> </a:t>
            </a:r>
            <a:r>
              <a:rPr lang="en-US" dirty="0" err="1"/>
              <a:t>Gedi</a:t>
            </a:r>
            <a:r>
              <a:rPr lang="en-US" dirty="0"/>
              <a:t>.</a:t>
            </a:r>
          </a:p>
        </p:txBody>
      </p:sp>
      <p:sp>
        <p:nvSpPr>
          <p:cNvPr id="13" name="Text Placeholder 12">
            <a:extLst>
              <a:ext uri="{FF2B5EF4-FFF2-40B4-BE49-F238E27FC236}">
                <a16:creationId xmlns="" xmlns:a16="http://schemas.microsoft.com/office/drawing/2014/main" id="{DF489F66-0382-4DFD-AB22-7AE2641B0E21}"/>
              </a:ext>
            </a:extLst>
          </p:cNvPr>
          <p:cNvSpPr>
            <a:spLocks noGrp="1"/>
          </p:cNvSpPr>
          <p:nvPr>
            <p:ph type="body" sz="quarter" idx="3"/>
          </p:nvPr>
        </p:nvSpPr>
        <p:spPr/>
        <p:txBody>
          <a:bodyPr/>
          <a:lstStyle/>
          <a:p>
            <a:r>
              <a:rPr lang="en-US" dirty="0"/>
              <a:t>NBLA</a:t>
            </a:r>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820792" y="2743200"/>
            <a:ext cx="4010692" cy="3291840"/>
          </a:xfrm>
        </p:spPr>
        <p:txBody>
          <a:bodyPr>
            <a:normAutofit/>
          </a:bodyPr>
          <a:lstStyle/>
          <a:p>
            <a:pPr marL="0" indent="0">
              <a:buNone/>
            </a:pPr>
            <a:r>
              <a:rPr lang="en-US" i="1" dirty="0"/>
              <a:t>La </a:t>
            </a:r>
            <a:r>
              <a:rPr lang="en-US" i="1" dirty="0" err="1"/>
              <a:t>Sulamita</a:t>
            </a:r>
            <a:endParaRPr lang="en-US" i="1" dirty="0"/>
          </a:p>
          <a:p>
            <a:pPr marL="0" indent="0">
              <a:spcBef>
                <a:spcPts val="0"/>
              </a:spcBef>
              <a:buNone/>
            </a:pPr>
            <a:r>
              <a:rPr lang="en-US" dirty="0" err="1"/>
              <a:t>Mientras</a:t>
            </a:r>
            <a:r>
              <a:rPr lang="en-US" dirty="0"/>
              <a:t> el </a:t>
            </a:r>
            <a:r>
              <a:rPr lang="en-US" dirty="0" err="1"/>
              <a:t>rey</a:t>
            </a:r>
            <a:r>
              <a:rPr lang="en-US" dirty="0"/>
              <a:t> </a:t>
            </a:r>
            <a:r>
              <a:rPr lang="en-US" dirty="0" err="1"/>
              <a:t>estaba</a:t>
            </a:r>
            <a:r>
              <a:rPr lang="en-US" dirty="0"/>
              <a:t> a la mesa</a:t>
            </a:r>
            <a:r>
              <a:rPr lang="en-US" dirty="0" smtClean="0"/>
              <a:t>, </a:t>
            </a:r>
            <a:r>
              <a:rPr lang="en-US" dirty="0" err="1" smtClean="0"/>
              <a:t>Mi</a:t>
            </a:r>
            <a:r>
              <a:rPr lang="en-US" dirty="0" smtClean="0"/>
              <a:t> </a:t>
            </a:r>
            <a:r>
              <a:rPr lang="en-US" dirty="0"/>
              <a:t>perfume </a:t>
            </a:r>
            <a:r>
              <a:rPr lang="en-US" dirty="0" err="1"/>
              <a:t>esparció</a:t>
            </a:r>
            <a:r>
              <a:rPr lang="en-US" dirty="0"/>
              <a:t> </a:t>
            </a:r>
            <a:r>
              <a:rPr lang="en-US" dirty="0" err="1"/>
              <a:t>su</a:t>
            </a:r>
            <a:r>
              <a:rPr lang="en-US" dirty="0"/>
              <a:t> </a:t>
            </a:r>
            <a:r>
              <a:rPr lang="en-US" dirty="0" err="1"/>
              <a:t>fragancia</a:t>
            </a:r>
            <a:r>
              <a:rPr lang="en-US" dirty="0"/>
              <a:t>.</a:t>
            </a:r>
          </a:p>
          <a:p>
            <a:pPr marL="0" indent="0">
              <a:spcBef>
                <a:spcPts val="0"/>
              </a:spcBef>
              <a:buNone/>
            </a:pPr>
            <a:r>
              <a:rPr lang="en-US" sz="1050" dirty="0"/>
              <a:t/>
            </a:r>
            <a:br>
              <a:rPr lang="en-US" sz="1050" dirty="0"/>
            </a:br>
            <a:r>
              <a:rPr lang="en-US" dirty="0"/>
              <a:t>Mi </a:t>
            </a:r>
            <a:r>
              <a:rPr lang="en-US" dirty="0" err="1"/>
              <a:t>amado</a:t>
            </a:r>
            <a:r>
              <a:rPr lang="en-US" dirty="0"/>
              <a:t> es para </a:t>
            </a:r>
            <a:r>
              <a:rPr lang="en-US" dirty="0" err="1"/>
              <a:t>mí</a:t>
            </a:r>
            <a:r>
              <a:rPr lang="en-US" dirty="0"/>
              <a:t> </a:t>
            </a:r>
            <a:r>
              <a:rPr lang="en-US" dirty="0" err="1"/>
              <a:t>como</a:t>
            </a:r>
            <a:r>
              <a:rPr lang="en-US" dirty="0"/>
              <a:t> </a:t>
            </a:r>
            <a:r>
              <a:rPr lang="en-US" dirty="0" err="1"/>
              <a:t>bolsita</a:t>
            </a:r>
            <a:r>
              <a:rPr lang="en-US" dirty="0"/>
              <a:t> de </a:t>
            </a:r>
            <a:r>
              <a:rPr lang="en-US" dirty="0" err="1"/>
              <a:t>mirra</a:t>
            </a:r>
            <a:r>
              <a:rPr lang="en-US" dirty="0"/>
              <a:t> Que </a:t>
            </a:r>
            <a:r>
              <a:rPr lang="en-US" dirty="0" err="1"/>
              <a:t>reposa</a:t>
            </a:r>
            <a:r>
              <a:rPr lang="en-US" dirty="0"/>
              <a:t> </a:t>
            </a:r>
            <a:r>
              <a:rPr lang="en-US" dirty="0" err="1"/>
              <a:t>toda</a:t>
            </a:r>
            <a:r>
              <a:rPr lang="en-US" dirty="0"/>
              <a:t> la </a:t>
            </a:r>
            <a:r>
              <a:rPr lang="en-US" dirty="0" err="1"/>
              <a:t>noche</a:t>
            </a:r>
            <a:r>
              <a:rPr lang="en-US" dirty="0"/>
              <a:t> entre mis </a:t>
            </a:r>
            <a:r>
              <a:rPr lang="en-US" dirty="0" err="1"/>
              <a:t>pechos</a:t>
            </a:r>
            <a:r>
              <a:rPr lang="en-US" dirty="0"/>
              <a:t>.</a:t>
            </a:r>
          </a:p>
          <a:p>
            <a:pPr marL="0" indent="0">
              <a:spcBef>
                <a:spcPts val="0"/>
              </a:spcBef>
              <a:buNone/>
            </a:pPr>
            <a:r>
              <a:rPr lang="en-US" sz="1100" dirty="0"/>
              <a:t/>
            </a:r>
            <a:br>
              <a:rPr lang="en-US" sz="1100" dirty="0"/>
            </a:br>
            <a:r>
              <a:rPr lang="en-US" dirty="0" err="1"/>
              <a:t>Ramillete</a:t>
            </a:r>
            <a:r>
              <a:rPr lang="en-US" dirty="0"/>
              <a:t> de </a:t>
            </a:r>
            <a:r>
              <a:rPr lang="en-US" dirty="0" err="1"/>
              <a:t>flores</a:t>
            </a:r>
            <a:r>
              <a:rPr lang="en-US" dirty="0"/>
              <a:t> de </a:t>
            </a:r>
            <a:r>
              <a:rPr lang="en-US" dirty="0" err="1"/>
              <a:t>alheña</a:t>
            </a:r>
            <a:r>
              <a:rPr lang="en-US" dirty="0"/>
              <a:t> es mi </a:t>
            </a:r>
            <a:r>
              <a:rPr lang="en-US" dirty="0" err="1"/>
              <a:t>amado</a:t>
            </a:r>
            <a:r>
              <a:rPr lang="en-US" dirty="0"/>
              <a:t> para </a:t>
            </a:r>
            <a:r>
              <a:rPr lang="en-US" dirty="0" err="1"/>
              <a:t>mí</a:t>
            </a:r>
            <a:r>
              <a:rPr lang="en-US" dirty="0"/>
              <a:t/>
            </a:r>
            <a:br>
              <a:rPr lang="en-US" dirty="0"/>
            </a:br>
            <a:r>
              <a:rPr lang="en-US" dirty="0" err="1"/>
              <a:t>En</a:t>
            </a:r>
            <a:r>
              <a:rPr lang="en-US" dirty="0"/>
              <a:t> las </a:t>
            </a:r>
            <a:r>
              <a:rPr lang="en-US" dirty="0" err="1"/>
              <a:t>viñas</a:t>
            </a:r>
            <a:r>
              <a:rPr lang="en-US" dirty="0"/>
              <a:t> de </a:t>
            </a:r>
            <a:r>
              <a:rPr lang="en-US" dirty="0" err="1"/>
              <a:t>En</a:t>
            </a:r>
            <a:r>
              <a:rPr lang="en-US" dirty="0"/>
              <a:t> Gadi.</a:t>
            </a:r>
          </a:p>
          <a:p>
            <a:pPr marL="0" indent="0">
              <a:spcBef>
                <a:spcPts val="0"/>
              </a:spcBef>
              <a:buNone/>
            </a:pPr>
            <a:endParaRPr lang="en-US" dirty="0"/>
          </a:p>
        </p:txBody>
      </p:sp>
      <p:sp>
        <p:nvSpPr>
          <p:cNvPr id="8" name="Oval 7">
            <a:extLst>
              <a:ext uri="{FF2B5EF4-FFF2-40B4-BE49-F238E27FC236}">
                <a16:creationId xmlns="" xmlns:a16="http://schemas.microsoft.com/office/drawing/2014/main" id="{BB3A4452-CAC5-CFF5-E67E-2CC1AD9DB4B7}"/>
              </a:ext>
            </a:extLst>
          </p:cNvPr>
          <p:cNvSpPr/>
          <p:nvPr/>
        </p:nvSpPr>
        <p:spPr>
          <a:xfrm>
            <a:off x="3773347" y="238125"/>
            <a:ext cx="5058137" cy="1810132"/>
          </a:xfrm>
          <a:prstGeom prst="ellipse">
            <a:avLst/>
          </a:prstGeom>
          <a:solidFill>
            <a:srgbClr val="0070C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prstClr val="white"/>
                </a:solidFill>
              </a:rPr>
              <a:t>He makes her a better woman, to herself </a:t>
            </a:r>
            <a:r>
              <a:rPr lang="en-US" sz="1600" i="1" dirty="0">
                <a:solidFill>
                  <a:prstClr val="white"/>
                </a:solidFill>
              </a:rPr>
              <a:t>and</a:t>
            </a:r>
            <a:r>
              <a:rPr lang="en-US" sz="1600" dirty="0">
                <a:solidFill>
                  <a:prstClr val="white"/>
                </a:solidFill>
              </a:rPr>
              <a:t> those around her.</a:t>
            </a:r>
          </a:p>
          <a:p>
            <a:pPr algn="ctr"/>
            <a:endParaRPr lang="en-US" sz="1600" dirty="0">
              <a:solidFill>
                <a:prstClr val="white"/>
              </a:solidFill>
            </a:endParaRPr>
          </a:p>
          <a:p>
            <a:pPr algn="ctr"/>
            <a:r>
              <a:rPr lang="en-US" sz="1600" dirty="0" err="1">
                <a:solidFill>
                  <a:prstClr val="white"/>
                </a:solidFill>
              </a:rPr>
              <a:t>Él</a:t>
            </a:r>
            <a:r>
              <a:rPr lang="en-US" sz="1600" dirty="0">
                <a:solidFill>
                  <a:prstClr val="white"/>
                </a:solidFill>
              </a:rPr>
              <a:t> la </a:t>
            </a:r>
            <a:r>
              <a:rPr lang="en-US" sz="1600" dirty="0" err="1">
                <a:solidFill>
                  <a:prstClr val="white"/>
                </a:solidFill>
              </a:rPr>
              <a:t>hace</a:t>
            </a:r>
            <a:r>
              <a:rPr lang="en-US" sz="1600" dirty="0">
                <a:solidFill>
                  <a:prstClr val="white"/>
                </a:solidFill>
              </a:rPr>
              <a:t> </a:t>
            </a:r>
            <a:r>
              <a:rPr lang="en-US" sz="1600" dirty="0" err="1">
                <a:solidFill>
                  <a:prstClr val="white"/>
                </a:solidFill>
              </a:rPr>
              <a:t>una</a:t>
            </a:r>
            <a:r>
              <a:rPr lang="en-US" sz="1600" dirty="0">
                <a:solidFill>
                  <a:prstClr val="white"/>
                </a:solidFill>
              </a:rPr>
              <a:t> </a:t>
            </a:r>
            <a:r>
              <a:rPr lang="en-US" sz="1600" dirty="0" err="1">
                <a:solidFill>
                  <a:prstClr val="white"/>
                </a:solidFill>
              </a:rPr>
              <a:t>mejor</a:t>
            </a:r>
            <a:r>
              <a:rPr lang="en-US" sz="1600" dirty="0">
                <a:solidFill>
                  <a:prstClr val="white"/>
                </a:solidFill>
              </a:rPr>
              <a:t> </a:t>
            </a:r>
            <a:r>
              <a:rPr lang="en-US" sz="1600" dirty="0" err="1">
                <a:solidFill>
                  <a:prstClr val="white"/>
                </a:solidFill>
              </a:rPr>
              <a:t>mujer</a:t>
            </a:r>
            <a:r>
              <a:rPr lang="en-US" sz="1600" dirty="0">
                <a:solidFill>
                  <a:prstClr val="white"/>
                </a:solidFill>
              </a:rPr>
              <a:t>, para </a:t>
            </a:r>
            <a:r>
              <a:rPr lang="en-US" sz="1600" dirty="0" err="1">
                <a:solidFill>
                  <a:prstClr val="white"/>
                </a:solidFill>
              </a:rPr>
              <a:t>sí</a:t>
            </a:r>
            <a:r>
              <a:rPr lang="en-US" sz="1600" dirty="0">
                <a:solidFill>
                  <a:prstClr val="white"/>
                </a:solidFill>
              </a:rPr>
              <a:t> </a:t>
            </a:r>
            <a:r>
              <a:rPr lang="en-US" sz="1600" dirty="0" err="1">
                <a:solidFill>
                  <a:prstClr val="white"/>
                </a:solidFill>
              </a:rPr>
              <a:t>misma</a:t>
            </a:r>
            <a:r>
              <a:rPr lang="en-US" sz="1600" dirty="0">
                <a:solidFill>
                  <a:prstClr val="white"/>
                </a:solidFill>
              </a:rPr>
              <a:t> y para </a:t>
            </a:r>
            <a:r>
              <a:rPr lang="en-US" sz="1600" dirty="0" err="1">
                <a:solidFill>
                  <a:prstClr val="white"/>
                </a:solidFill>
              </a:rPr>
              <a:t>quienes</a:t>
            </a:r>
            <a:r>
              <a:rPr lang="en-US" sz="1600" dirty="0">
                <a:solidFill>
                  <a:prstClr val="white"/>
                </a:solidFill>
              </a:rPr>
              <a:t> la </a:t>
            </a:r>
            <a:r>
              <a:rPr lang="en-US" sz="1600" dirty="0" err="1">
                <a:solidFill>
                  <a:prstClr val="white"/>
                </a:solidFill>
              </a:rPr>
              <a:t>rodean</a:t>
            </a:r>
            <a:r>
              <a:rPr lang="en-US" sz="1600" dirty="0">
                <a:solidFill>
                  <a:prstClr val="white"/>
                </a:solidFill>
              </a:rPr>
              <a:t>.</a:t>
            </a:r>
          </a:p>
        </p:txBody>
      </p:sp>
    </p:spTree>
    <p:extLst>
      <p:ext uri="{BB962C8B-B14F-4D97-AF65-F5344CB8AC3E}">
        <p14:creationId xmlns:p14="http://schemas.microsoft.com/office/powerpoint/2010/main" val="390123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0A642A-0311-4FA3-B1E4-CB2DC2A73908}"/>
              </a:ext>
            </a:extLst>
          </p:cNvPr>
          <p:cNvSpPr>
            <a:spLocks noGrp="1"/>
          </p:cNvSpPr>
          <p:nvPr>
            <p:ph type="title"/>
          </p:nvPr>
        </p:nvSpPr>
        <p:spPr>
          <a:xfrm>
            <a:off x="3789947" y="4665605"/>
            <a:ext cx="5091123" cy="786071"/>
          </a:xfrm>
        </p:spPr>
        <p:txBody>
          <a:bodyPr vert="horz" lIns="91440" tIns="45720" rIns="91440" bIns="45720" rtlCol="0" anchor="ctr">
            <a:normAutofit/>
          </a:bodyPr>
          <a:lstStyle/>
          <a:p>
            <a:pPr>
              <a:lnSpc>
                <a:spcPct val="80000"/>
              </a:lnSpc>
            </a:pPr>
            <a:r>
              <a:rPr lang="en-US" sz="4800" dirty="0" err="1"/>
              <a:t>En</a:t>
            </a:r>
            <a:r>
              <a:rPr lang="en-US" sz="4800" dirty="0"/>
              <a:t> Gadi / </a:t>
            </a:r>
            <a:r>
              <a:rPr lang="en-US" sz="4800" dirty="0" err="1"/>
              <a:t>En</a:t>
            </a:r>
            <a:r>
              <a:rPr lang="en-US" sz="4800" dirty="0"/>
              <a:t> Gedi</a:t>
            </a:r>
            <a:endParaRPr lang="en-US" sz="4700" kern="1200" cap="all" baseline="0" dirty="0">
              <a:blipFill dpi="0" rotWithShape="1">
                <a:blip r:embed="rId2"/>
                <a:srcRect/>
                <a:tile tx="6350" ty="-127000" sx="65000" sy="64000" flip="none" algn="tl"/>
              </a:blipFill>
              <a:latin typeface="+mj-lt"/>
              <a:ea typeface="+mj-ea"/>
              <a:cs typeface="+mj-cs"/>
            </a:endParaRPr>
          </a:p>
        </p:txBody>
      </p:sp>
      <p:sp>
        <p:nvSpPr>
          <p:cNvPr id="13" name="Content Placeholder 12">
            <a:extLst>
              <a:ext uri="{FF2B5EF4-FFF2-40B4-BE49-F238E27FC236}">
                <a16:creationId xmlns="" xmlns:a16="http://schemas.microsoft.com/office/drawing/2014/main" id="{F14BFE02-6659-4DAF-B24D-2612C4DF44DB}"/>
              </a:ext>
            </a:extLst>
          </p:cNvPr>
          <p:cNvSpPr>
            <a:spLocks noGrp="1"/>
          </p:cNvSpPr>
          <p:nvPr>
            <p:ph sz="half" idx="1"/>
          </p:nvPr>
        </p:nvSpPr>
        <p:spPr>
          <a:xfrm>
            <a:off x="3789947" y="5438865"/>
            <a:ext cx="5091123" cy="910085"/>
          </a:xfrm>
        </p:spPr>
        <p:txBody>
          <a:bodyPr vert="horz" lIns="91440" tIns="45720" rIns="91440" bIns="45720" rtlCol="0">
            <a:normAutofit fontScale="92500" lnSpcReduction="10000"/>
          </a:bodyPr>
          <a:lstStyle/>
          <a:p>
            <a:pPr marL="0" indent="0">
              <a:buNone/>
            </a:pPr>
            <a:r>
              <a:rPr lang="en-US" sz="1400" i="1" dirty="0"/>
              <a:t>“</a:t>
            </a:r>
            <a:r>
              <a:rPr lang="en-US" sz="1400" i="1" dirty="0" err="1"/>
              <a:t>Ramillete</a:t>
            </a:r>
            <a:r>
              <a:rPr lang="en-US" sz="1400" i="1" dirty="0"/>
              <a:t> de </a:t>
            </a:r>
            <a:r>
              <a:rPr lang="en-US" sz="1400" i="1" dirty="0" err="1"/>
              <a:t>flores</a:t>
            </a:r>
            <a:r>
              <a:rPr lang="en-US" sz="1400" i="1" dirty="0"/>
              <a:t> de </a:t>
            </a:r>
            <a:r>
              <a:rPr lang="en-US" sz="1400" i="1" dirty="0" err="1"/>
              <a:t>alheña</a:t>
            </a:r>
            <a:r>
              <a:rPr lang="en-US" sz="1400" i="1" dirty="0"/>
              <a:t> es mi </a:t>
            </a:r>
            <a:r>
              <a:rPr lang="en-US" sz="1400" i="1" dirty="0" err="1"/>
              <a:t>amado</a:t>
            </a:r>
            <a:r>
              <a:rPr lang="en-US" sz="1400" i="1" dirty="0"/>
              <a:t> para </a:t>
            </a:r>
            <a:r>
              <a:rPr lang="en-US" sz="1400" i="1" dirty="0" err="1"/>
              <a:t>mí</a:t>
            </a:r>
            <a:r>
              <a:rPr lang="en-US" sz="1400" i="1" dirty="0"/>
              <a:t> </a:t>
            </a:r>
            <a:r>
              <a:rPr lang="en-US" sz="1400" i="1" dirty="0" err="1"/>
              <a:t>en</a:t>
            </a:r>
            <a:r>
              <a:rPr lang="en-US" sz="1400" i="1" dirty="0"/>
              <a:t> las </a:t>
            </a:r>
            <a:r>
              <a:rPr lang="en-US" sz="1400" i="1" dirty="0" err="1"/>
              <a:t>viñas</a:t>
            </a:r>
            <a:r>
              <a:rPr lang="en-US" sz="1400" i="1" dirty="0"/>
              <a:t> de </a:t>
            </a:r>
            <a:r>
              <a:rPr lang="en-US" sz="1400" i="1" dirty="0" err="1"/>
              <a:t>En</a:t>
            </a:r>
            <a:r>
              <a:rPr lang="en-US" sz="1400" i="1" dirty="0"/>
              <a:t> Gadi”</a:t>
            </a:r>
            <a:r>
              <a:rPr lang="en-US" sz="1400" dirty="0"/>
              <a:t> (1:14)</a:t>
            </a:r>
          </a:p>
          <a:p>
            <a:pPr marL="0" indent="0">
              <a:buNone/>
            </a:pPr>
            <a:r>
              <a:rPr lang="en-US" sz="1400" i="1" dirty="0"/>
              <a:t>“My beloved is to me a cluster of henna blooms in the vineyards of </a:t>
            </a:r>
            <a:r>
              <a:rPr lang="en-US" sz="1400" i="1" dirty="0" err="1"/>
              <a:t>En</a:t>
            </a:r>
            <a:r>
              <a:rPr lang="en-US" sz="1400" i="1" dirty="0"/>
              <a:t> Gedi”</a:t>
            </a:r>
            <a:r>
              <a:rPr lang="en-US" sz="1400" dirty="0"/>
              <a:t> (1:14)</a:t>
            </a:r>
            <a:endParaRPr lang="en-US" sz="1400" i="1" dirty="0"/>
          </a:p>
          <a:p>
            <a:pPr marL="0" indent="0">
              <a:buNone/>
            </a:pPr>
            <a:endParaRPr lang="en-US" sz="1400" i="1" dirty="0"/>
          </a:p>
        </p:txBody>
      </p:sp>
      <p:sp>
        <p:nvSpPr>
          <p:cNvPr id="4" name="Content Placeholder 3">
            <a:extLst>
              <a:ext uri="{FF2B5EF4-FFF2-40B4-BE49-F238E27FC236}">
                <a16:creationId xmlns="" xmlns:a16="http://schemas.microsoft.com/office/drawing/2014/main" id="{1DC5370F-7CB9-AF92-16DE-8DA0891F7481}"/>
              </a:ext>
            </a:extLst>
          </p:cNvPr>
          <p:cNvSpPr>
            <a:spLocks noGrp="1"/>
          </p:cNvSpPr>
          <p:nvPr>
            <p:ph sz="half" idx="2"/>
          </p:nvPr>
        </p:nvSpPr>
        <p:spPr/>
        <p:txBody>
          <a:bodyPr>
            <a:normAutofit fontScale="92500" lnSpcReduction="10000"/>
          </a:bodyPr>
          <a:lstStyle/>
          <a:p>
            <a:endParaRPr lang="en-US"/>
          </a:p>
        </p:txBody>
      </p:sp>
      <p:pic>
        <p:nvPicPr>
          <p:cNvPr id="5" name="Picture Placeholder 5" descr="A tree in a forest&#10;&#10;Description automatically generated">
            <a:extLst>
              <a:ext uri="{FF2B5EF4-FFF2-40B4-BE49-F238E27FC236}">
                <a16:creationId xmlns="" xmlns:a16="http://schemas.microsoft.com/office/drawing/2014/main" id="{A39D6142-D161-5D50-6236-69F6A1A2FF23}"/>
              </a:ext>
            </a:extLst>
          </p:cNvPr>
          <p:cNvPicPr>
            <a:picLocks noChangeAspect="1"/>
          </p:cNvPicPr>
          <p:nvPr/>
        </p:nvPicPr>
        <p:blipFill rotWithShape="1">
          <a:blip r:embed="rId3"/>
          <a:srcRect l="8993" r="8991" b="-3"/>
          <a:stretch/>
        </p:blipFill>
        <p:spPr>
          <a:xfrm>
            <a:off x="229735" y="334791"/>
            <a:ext cx="3406493" cy="6199359"/>
          </a:xfrm>
          <a:prstGeom prst="rect">
            <a:avLst/>
          </a:prstGeom>
        </p:spPr>
      </p:pic>
      <p:pic>
        <p:nvPicPr>
          <p:cNvPr id="6" name="Content Placeholder 8" descr="A canyon with a mountain in the background&#10;&#10;Description automatically generated">
            <a:extLst>
              <a:ext uri="{FF2B5EF4-FFF2-40B4-BE49-F238E27FC236}">
                <a16:creationId xmlns="" xmlns:a16="http://schemas.microsoft.com/office/drawing/2014/main" id="{B36060F1-0BCE-D81C-C635-31CD45EE5059}"/>
              </a:ext>
            </a:extLst>
          </p:cNvPr>
          <p:cNvPicPr>
            <a:picLocks noChangeAspect="1"/>
          </p:cNvPicPr>
          <p:nvPr/>
        </p:nvPicPr>
        <p:blipFill rotWithShape="1">
          <a:blip r:embed="rId4"/>
          <a:srcRect l="1809" r="1805" b="-4"/>
          <a:stretch/>
        </p:blipFill>
        <p:spPr>
          <a:xfrm>
            <a:off x="3729037" y="334791"/>
            <a:ext cx="5172074" cy="4024647"/>
          </a:xfrm>
          <a:prstGeom prst="rect">
            <a:avLst/>
          </a:prstGeom>
        </p:spPr>
      </p:pic>
    </p:spTree>
    <p:extLst>
      <p:ext uri="{BB962C8B-B14F-4D97-AF65-F5344CB8AC3E}">
        <p14:creationId xmlns:p14="http://schemas.microsoft.com/office/powerpoint/2010/main" val="57656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a:xfrm>
            <a:off x="685800" y="484632"/>
            <a:ext cx="7772400" cy="906846"/>
          </a:xfrm>
        </p:spPr>
        <p:txBody>
          <a:bodyPr>
            <a:normAutofit fontScale="90000"/>
          </a:bodyPr>
          <a:lstStyle/>
          <a:p>
            <a:r>
              <a:rPr lang="en-US" dirty="0"/>
              <a:t>Song 1:15–2:4</a:t>
            </a:r>
            <a:br>
              <a:rPr lang="en-US" dirty="0"/>
            </a:br>
            <a:r>
              <a:rPr lang="en-US" dirty="0" err="1"/>
              <a:t>Cantares</a:t>
            </a:r>
            <a:r>
              <a:rPr lang="en-US" dirty="0"/>
              <a:t> 1:15–2:4</a:t>
            </a:r>
          </a:p>
        </p:txBody>
      </p:sp>
      <p:sp>
        <p:nvSpPr>
          <p:cNvPr id="11" name="Text Placeholder 10">
            <a:extLst>
              <a:ext uri="{FF2B5EF4-FFF2-40B4-BE49-F238E27FC236}">
                <a16:creationId xmlns="" xmlns:a16="http://schemas.microsoft.com/office/drawing/2014/main" id="{832B089C-0E60-4B13-91A9-5A763C07BE85}"/>
              </a:ext>
            </a:extLst>
          </p:cNvPr>
          <p:cNvSpPr>
            <a:spLocks noGrp="1"/>
          </p:cNvSpPr>
          <p:nvPr>
            <p:ph type="body" idx="1"/>
          </p:nvPr>
        </p:nvSpPr>
        <p:spPr>
          <a:xfrm>
            <a:off x="685800" y="1672261"/>
            <a:ext cx="3657600" cy="640080"/>
          </a:xfrm>
        </p:spPr>
        <p:txBody>
          <a:bodyPr/>
          <a:lstStyle/>
          <a:p>
            <a:r>
              <a:rPr lang="en-US" dirty="0"/>
              <a:t>NKJV</a:t>
            </a:r>
          </a:p>
        </p:txBody>
      </p:sp>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2394227"/>
            <a:ext cx="3657600" cy="4211291"/>
          </a:xfrm>
        </p:spPr>
        <p:txBody>
          <a:bodyPr>
            <a:normAutofit fontScale="70000" lnSpcReduction="20000"/>
          </a:bodyPr>
          <a:lstStyle/>
          <a:p>
            <a:pPr marL="0" indent="0">
              <a:buNone/>
            </a:pPr>
            <a:r>
              <a:rPr lang="en-US" i="1" dirty="0"/>
              <a:t>The Beloved</a:t>
            </a:r>
          </a:p>
          <a:p>
            <a:pPr marL="0" indent="0">
              <a:spcBef>
                <a:spcPts val="0"/>
              </a:spcBef>
              <a:buNone/>
            </a:pPr>
            <a:r>
              <a:rPr lang="en-US" dirty="0"/>
              <a:t>Behold, you are fair, my love! Behold, you are fair! You have dove’s eyes.</a:t>
            </a:r>
          </a:p>
          <a:p>
            <a:pPr marL="0" indent="0">
              <a:buNone/>
            </a:pPr>
            <a:r>
              <a:rPr lang="en-US" i="1" dirty="0"/>
              <a:t>The Shulamite</a:t>
            </a:r>
          </a:p>
          <a:p>
            <a:pPr marL="0" indent="0">
              <a:spcBef>
                <a:spcPts val="0"/>
              </a:spcBef>
              <a:buNone/>
            </a:pPr>
            <a:r>
              <a:rPr lang="en-US" dirty="0"/>
              <a:t>Behold, you are handsome, my beloved! Yes, pleasant! Also our bed is green.</a:t>
            </a:r>
          </a:p>
          <a:p>
            <a:pPr marL="0" indent="0">
              <a:buNone/>
            </a:pPr>
            <a:r>
              <a:rPr lang="en-US" dirty="0"/>
              <a:t>The beams of our houses are cedar, And our rafters of fir.</a:t>
            </a:r>
          </a:p>
          <a:p>
            <a:pPr marL="0" indent="0">
              <a:buNone/>
            </a:pPr>
            <a:r>
              <a:rPr lang="en-US" dirty="0"/>
              <a:t>I am the rose of Sharon, And the lily of the valleys.</a:t>
            </a:r>
          </a:p>
          <a:p>
            <a:pPr marL="0" indent="0">
              <a:buNone/>
            </a:pPr>
            <a:r>
              <a:rPr lang="en-US" i="1" dirty="0"/>
              <a:t>The Beloved</a:t>
            </a:r>
          </a:p>
          <a:p>
            <a:pPr marL="0" indent="0">
              <a:spcBef>
                <a:spcPts val="0"/>
              </a:spcBef>
              <a:buNone/>
            </a:pPr>
            <a:r>
              <a:rPr lang="en-US" dirty="0"/>
              <a:t>Like a lily among thorns, So is my love among the daughters.</a:t>
            </a:r>
          </a:p>
          <a:p>
            <a:pPr marL="0" indent="0">
              <a:buNone/>
            </a:pPr>
            <a:r>
              <a:rPr lang="en-US" i="1" dirty="0"/>
              <a:t>The Shulamite</a:t>
            </a:r>
          </a:p>
          <a:p>
            <a:pPr marL="0" indent="0">
              <a:spcBef>
                <a:spcPts val="0"/>
              </a:spcBef>
              <a:buNone/>
            </a:pPr>
            <a:r>
              <a:rPr lang="en-US" dirty="0"/>
              <a:t>Like an apple tree among the trees of the woods, So is my beloved among the sons. I sat down in his shade with great delight, And his fruit was sweet to my taste.</a:t>
            </a:r>
          </a:p>
          <a:p>
            <a:pPr marL="0" indent="0">
              <a:spcBef>
                <a:spcPts val="600"/>
              </a:spcBef>
              <a:buNone/>
            </a:pPr>
            <a:r>
              <a:rPr lang="en-US" dirty="0"/>
              <a:t>He brought me to the banqueting house, and his banner over me was love.</a:t>
            </a:r>
          </a:p>
        </p:txBody>
      </p:sp>
      <p:sp>
        <p:nvSpPr>
          <p:cNvPr id="13" name="Text Placeholder 12">
            <a:extLst>
              <a:ext uri="{FF2B5EF4-FFF2-40B4-BE49-F238E27FC236}">
                <a16:creationId xmlns="" xmlns:a16="http://schemas.microsoft.com/office/drawing/2014/main" id="{DF489F66-0382-4DFD-AB22-7AE2641B0E21}"/>
              </a:ext>
            </a:extLst>
          </p:cNvPr>
          <p:cNvSpPr>
            <a:spLocks noGrp="1"/>
          </p:cNvSpPr>
          <p:nvPr>
            <p:ph type="body" sz="quarter" idx="3"/>
          </p:nvPr>
        </p:nvSpPr>
        <p:spPr>
          <a:xfrm>
            <a:off x="4820793" y="1672261"/>
            <a:ext cx="3657600" cy="640080"/>
          </a:xfrm>
        </p:spPr>
        <p:txBody>
          <a:bodyPr/>
          <a:lstStyle/>
          <a:p>
            <a:r>
              <a:rPr lang="en-US" dirty="0"/>
              <a:t>NBLA</a:t>
            </a:r>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820792" y="2394227"/>
            <a:ext cx="4048888" cy="4211291"/>
          </a:xfrm>
        </p:spPr>
        <p:txBody>
          <a:bodyPr>
            <a:normAutofit fontScale="70000" lnSpcReduction="20000"/>
          </a:bodyPr>
          <a:lstStyle/>
          <a:p>
            <a:pPr marL="0" indent="0">
              <a:buNone/>
            </a:pPr>
            <a:r>
              <a:rPr lang="en-US" i="1" dirty="0"/>
              <a:t>El Amado</a:t>
            </a:r>
          </a:p>
          <a:p>
            <a:pPr marL="0" indent="0">
              <a:spcBef>
                <a:spcPts val="0"/>
              </a:spcBef>
              <a:buNone/>
            </a:pPr>
            <a:r>
              <a:rPr lang="en-US" dirty="0"/>
              <a:t>¡</a:t>
            </a:r>
            <a:r>
              <a:rPr lang="en-US" dirty="0" err="1"/>
              <a:t>Cuán</a:t>
            </a:r>
            <a:r>
              <a:rPr lang="en-US" dirty="0"/>
              <a:t> hermosa </a:t>
            </a:r>
            <a:r>
              <a:rPr lang="en-US" dirty="0" err="1"/>
              <a:t>eres</a:t>
            </a:r>
            <a:r>
              <a:rPr lang="en-US" dirty="0"/>
              <a:t>, </a:t>
            </a:r>
            <a:r>
              <a:rPr lang="en-US" dirty="0" err="1"/>
              <a:t>amada</a:t>
            </a:r>
            <a:r>
              <a:rPr lang="en-US" dirty="0"/>
              <a:t> </a:t>
            </a:r>
            <a:r>
              <a:rPr lang="en-US" dirty="0" err="1"/>
              <a:t>mía</a:t>
            </a:r>
            <a:r>
              <a:rPr lang="en-US" dirty="0"/>
              <a:t>, </a:t>
            </a:r>
            <a:r>
              <a:rPr lang="en-US" dirty="0" err="1"/>
              <a:t>Cuán</a:t>
            </a:r>
            <a:r>
              <a:rPr lang="en-US" dirty="0"/>
              <a:t> hermosa </a:t>
            </a:r>
            <a:r>
              <a:rPr lang="en-US" dirty="0" err="1"/>
              <a:t>eres</a:t>
            </a:r>
            <a:r>
              <a:rPr lang="en-US" dirty="0"/>
              <a:t>! Tus </a:t>
            </a:r>
            <a:r>
              <a:rPr lang="en-US" dirty="0" err="1"/>
              <a:t>ojos</a:t>
            </a:r>
            <a:r>
              <a:rPr lang="en-US" dirty="0"/>
              <a:t> son </a:t>
            </a:r>
            <a:r>
              <a:rPr lang="en-US" dirty="0" err="1"/>
              <a:t>como</a:t>
            </a:r>
            <a:r>
              <a:rPr lang="en-US" dirty="0"/>
              <a:t> palomas.</a:t>
            </a:r>
          </a:p>
          <a:p>
            <a:pPr marL="0" indent="0">
              <a:buNone/>
            </a:pPr>
            <a:r>
              <a:rPr lang="en-US" i="1" dirty="0"/>
              <a:t>La </a:t>
            </a:r>
            <a:r>
              <a:rPr lang="en-US" i="1" dirty="0" err="1"/>
              <a:t>Sulamita</a:t>
            </a:r>
            <a:endParaRPr lang="en-US" i="1" dirty="0"/>
          </a:p>
          <a:p>
            <a:pPr marL="0" indent="0">
              <a:spcBef>
                <a:spcPts val="0"/>
              </a:spcBef>
              <a:buNone/>
            </a:pPr>
            <a:r>
              <a:rPr lang="en-US" dirty="0"/>
              <a:t>¡</a:t>
            </a:r>
            <a:r>
              <a:rPr lang="en-US" dirty="0" err="1"/>
              <a:t>Cuán</a:t>
            </a:r>
            <a:r>
              <a:rPr lang="en-US" dirty="0"/>
              <a:t> </a:t>
            </a:r>
            <a:r>
              <a:rPr lang="en-US" dirty="0" err="1"/>
              <a:t>hermoso</a:t>
            </a:r>
            <a:r>
              <a:rPr lang="en-US" dirty="0"/>
              <a:t> </a:t>
            </a:r>
            <a:r>
              <a:rPr lang="en-US" dirty="0" err="1"/>
              <a:t>eres</a:t>
            </a:r>
            <a:r>
              <a:rPr lang="en-US" dirty="0"/>
              <a:t>, </a:t>
            </a:r>
            <a:r>
              <a:rPr lang="en-US" dirty="0" err="1"/>
              <a:t>amado</a:t>
            </a:r>
            <a:r>
              <a:rPr lang="en-US" dirty="0"/>
              <a:t> </a:t>
            </a:r>
            <a:r>
              <a:rPr lang="en-US" dirty="0" err="1"/>
              <a:t>mío</a:t>
            </a:r>
            <a:r>
              <a:rPr lang="en-US" dirty="0"/>
              <a:t>, Y tan </a:t>
            </a:r>
            <a:r>
              <a:rPr lang="en-US" dirty="0" err="1"/>
              <a:t>placentero</a:t>
            </a:r>
            <a:r>
              <a:rPr lang="en-US" dirty="0"/>
              <a:t>! </a:t>
            </a:r>
            <a:r>
              <a:rPr lang="en-US" dirty="0" err="1"/>
              <a:t>Ciertamente</a:t>
            </a:r>
            <a:r>
              <a:rPr lang="en-US" dirty="0"/>
              <a:t> </a:t>
            </a:r>
            <a:r>
              <a:rPr lang="en-US" dirty="0" err="1"/>
              <a:t>nuestro</a:t>
            </a:r>
            <a:r>
              <a:rPr lang="en-US" dirty="0"/>
              <a:t> </a:t>
            </a:r>
            <a:r>
              <a:rPr lang="en-US" dirty="0" err="1"/>
              <a:t>lecho</a:t>
            </a:r>
            <a:r>
              <a:rPr lang="en-US" dirty="0"/>
              <a:t> es de </a:t>
            </a:r>
            <a:r>
              <a:rPr lang="en-US" dirty="0" err="1"/>
              <a:t>exuberante</a:t>
            </a:r>
            <a:r>
              <a:rPr lang="en-US" dirty="0"/>
              <a:t> </a:t>
            </a:r>
            <a:r>
              <a:rPr lang="en-US" dirty="0" err="1"/>
              <a:t>verdor</a:t>
            </a:r>
            <a:r>
              <a:rPr lang="en-US" dirty="0"/>
              <a:t>.</a:t>
            </a:r>
            <a:br>
              <a:rPr lang="en-US" dirty="0"/>
            </a:br>
            <a:r>
              <a:rPr lang="en-US" dirty="0"/>
              <a:t>  </a:t>
            </a:r>
          </a:p>
          <a:p>
            <a:pPr marL="0" indent="0">
              <a:spcBef>
                <a:spcPts val="0"/>
              </a:spcBef>
              <a:buNone/>
            </a:pPr>
            <a:r>
              <a:rPr lang="en-US" dirty="0"/>
              <a:t>Las vigas de </a:t>
            </a:r>
            <a:r>
              <a:rPr lang="en-US" dirty="0" err="1"/>
              <a:t>nuestras</a:t>
            </a:r>
            <a:r>
              <a:rPr lang="en-US" dirty="0"/>
              <a:t> casas son cedros,</a:t>
            </a:r>
            <a:br>
              <a:rPr lang="en-US" dirty="0"/>
            </a:br>
            <a:r>
              <a:rPr lang="en-US" dirty="0" err="1"/>
              <a:t>Nuestros</a:t>
            </a:r>
            <a:r>
              <a:rPr lang="en-US" dirty="0"/>
              <a:t> </a:t>
            </a:r>
            <a:r>
              <a:rPr lang="en-US" dirty="0" err="1"/>
              <a:t>artesonados</a:t>
            </a:r>
            <a:r>
              <a:rPr lang="en-US" dirty="0"/>
              <a:t>, </a:t>
            </a:r>
            <a:r>
              <a:rPr lang="en-US" dirty="0" err="1"/>
              <a:t>cipreses</a:t>
            </a:r>
            <a:endParaRPr lang="en-US" dirty="0"/>
          </a:p>
          <a:p>
            <a:pPr marL="0" indent="0">
              <a:spcBef>
                <a:spcPts val="0"/>
              </a:spcBef>
              <a:buNone/>
            </a:pPr>
            <a:endParaRPr lang="en-US" dirty="0"/>
          </a:p>
          <a:p>
            <a:pPr marL="0" indent="0">
              <a:spcBef>
                <a:spcPts val="0"/>
              </a:spcBef>
              <a:buNone/>
            </a:pPr>
            <a:r>
              <a:rPr lang="en-US" dirty="0" err="1"/>
              <a:t>Yo</a:t>
            </a:r>
            <a:r>
              <a:rPr lang="en-US" dirty="0"/>
              <a:t> soy la rosa de </a:t>
            </a:r>
            <a:r>
              <a:rPr lang="en-US" dirty="0" err="1"/>
              <a:t>Sarón</a:t>
            </a:r>
            <a:r>
              <a:rPr lang="en-US" dirty="0"/>
              <a:t>, El </a:t>
            </a:r>
            <a:r>
              <a:rPr lang="en-US" dirty="0" err="1"/>
              <a:t>lirio</a:t>
            </a:r>
            <a:r>
              <a:rPr lang="en-US" dirty="0"/>
              <a:t> de </a:t>
            </a:r>
            <a:r>
              <a:rPr lang="en-US" dirty="0" err="1"/>
              <a:t>los</a:t>
            </a:r>
            <a:r>
              <a:rPr lang="en-US" dirty="0"/>
              <a:t> </a:t>
            </a:r>
            <a:r>
              <a:rPr lang="en-US" dirty="0" err="1"/>
              <a:t>valles</a:t>
            </a:r>
            <a:r>
              <a:rPr lang="en-US" dirty="0"/>
              <a:t>.</a:t>
            </a:r>
          </a:p>
          <a:p>
            <a:pPr marL="0" indent="0">
              <a:buNone/>
            </a:pPr>
            <a:r>
              <a:rPr lang="en-US" i="1" dirty="0"/>
              <a:t>El Amado</a:t>
            </a:r>
          </a:p>
          <a:p>
            <a:pPr marL="0" indent="0">
              <a:spcBef>
                <a:spcPts val="0"/>
              </a:spcBef>
              <a:buNone/>
            </a:pPr>
            <a:r>
              <a:rPr lang="en-US" dirty="0"/>
              <a:t>Como </a:t>
            </a:r>
            <a:r>
              <a:rPr lang="en-US" dirty="0" err="1"/>
              <a:t>el</a:t>
            </a:r>
            <a:r>
              <a:rPr lang="en-US" dirty="0"/>
              <a:t> </a:t>
            </a:r>
            <a:r>
              <a:rPr lang="en-US" dirty="0" err="1"/>
              <a:t>lirio</a:t>
            </a:r>
            <a:r>
              <a:rPr lang="en-US" dirty="0"/>
              <a:t> entre </a:t>
            </a:r>
            <a:r>
              <a:rPr lang="en-US" dirty="0" err="1"/>
              <a:t>los</a:t>
            </a:r>
            <a:r>
              <a:rPr lang="en-US" dirty="0"/>
              <a:t> espinos,</a:t>
            </a:r>
            <a:br>
              <a:rPr lang="en-US" dirty="0"/>
            </a:br>
            <a:r>
              <a:rPr lang="en-US" dirty="0" err="1"/>
              <a:t>Así</a:t>
            </a:r>
            <a:r>
              <a:rPr lang="en-US" dirty="0"/>
              <a:t> es mi </a:t>
            </a:r>
            <a:r>
              <a:rPr lang="en-US" dirty="0" err="1"/>
              <a:t>amada</a:t>
            </a:r>
            <a:r>
              <a:rPr lang="en-US" dirty="0"/>
              <a:t> entre las doncellas.</a:t>
            </a:r>
          </a:p>
          <a:p>
            <a:pPr marL="0" indent="0">
              <a:buNone/>
            </a:pPr>
            <a:r>
              <a:rPr lang="en-US" i="1" dirty="0"/>
              <a:t>La </a:t>
            </a:r>
            <a:r>
              <a:rPr lang="en-US" i="1" dirty="0" err="1"/>
              <a:t>Sulamita</a:t>
            </a:r>
            <a:endParaRPr lang="en-US" i="1" dirty="0"/>
          </a:p>
          <a:p>
            <a:pPr marL="0" indent="0">
              <a:spcBef>
                <a:spcPts val="0"/>
              </a:spcBef>
              <a:buNone/>
            </a:pPr>
            <a:r>
              <a:rPr lang="en-US" dirty="0"/>
              <a:t>Como </a:t>
            </a:r>
            <a:r>
              <a:rPr lang="en-US" dirty="0" err="1"/>
              <a:t>el</a:t>
            </a:r>
            <a:r>
              <a:rPr lang="en-US" dirty="0"/>
              <a:t> </a:t>
            </a:r>
            <a:r>
              <a:rPr lang="en-US" dirty="0" err="1"/>
              <a:t>manzano</a:t>
            </a:r>
            <a:r>
              <a:rPr lang="en-US" dirty="0"/>
              <a:t> entre </a:t>
            </a:r>
            <a:r>
              <a:rPr lang="en-US" dirty="0" err="1"/>
              <a:t>los</a:t>
            </a:r>
            <a:r>
              <a:rPr lang="en-US" dirty="0"/>
              <a:t> </a:t>
            </a:r>
            <a:r>
              <a:rPr lang="en-US" dirty="0" err="1"/>
              <a:t>árboles</a:t>
            </a:r>
            <a:r>
              <a:rPr lang="en-US" dirty="0"/>
              <a:t> del </a:t>
            </a:r>
            <a:r>
              <a:rPr lang="en-US" dirty="0" err="1"/>
              <a:t>bosque,Así</a:t>
            </a:r>
            <a:r>
              <a:rPr lang="en-US" dirty="0"/>
              <a:t> es mi </a:t>
            </a:r>
            <a:r>
              <a:rPr lang="en-US" dirty="0" err="1"/>
              <a:t>amado</a:t>
            </a:r>
            <a:r>
              <a:rPr lang="en-US" dirty="0"/>
              <a:t> entre </a:t>
            </a:r>
            <a:r>
              <a:rPr lang="en-US" dirty="0" err="1"/>
              <a:t>los</a:t>
            </a:r>
            <a:r>
              <a:rPr lang="en-US" dirty="0"/>
              <a:t> </a:t>
            </a:r>
            <a:r>
              <a:rPr lang="en-US" dirty="0" err="1"/>
              <a:t>jóvenes</a:t>
            </a:r>
            <a:r>
              <a:rPr lang="en-US" dirty="0"/>
              <a:t>.</a:t>
            </a:r>
            <a:br>
              <a:rPr lang="en-US" dirty="0"/>
            </a:br>
            <a:r>
              <a:rPr lang="en-US" dirty="0"/>
              <a:t>A </a:t>
            </a:r>
            <a:r>
              <a:rPr lang="en-US" dirty="0" err="1"/>
              <a:t>su</a:t>
            </a:r>
            <a:r>
              <a:rPr lang="en-US" dirty="0"/>
              <a:t> sombra </a:t>
            </a:r>
            <a:r>
              <a:rPr lang="en-US" dirty="0" err="1"/>
              <a:t>placentera</a:t>
            </a:r>
            <a:r>
              <a:rPr lang="en-US" dirty="0"/>
              <a:t> me he </a:t>
            </a:r>
            <a:r>
              <a:rPr lang="en-US" dirty="0" err="1"/>
              <a:t>sentado</a:t>
            </a:r>
            <a:r>
              <a:rPr lang="en-US" dirty="0"/>
              <a:t>,</a:t>
            </a:r>
            <a:br>
              <a:rPr lang="en-US" dirty="0"/>
            </a:br>
            <a:r>
              <a:rPr lang="en-US" dirty="0"/>
              <a:t>Y </a:t>
            </a:r>
            <a:r>
              <a:rPr lang="en-US" dirty="0" err="1"/>
              <a:t>su</a:t>
            </a:r>
            <a:r>
              <a:rPr lang="en-US" dirty="0"/>
              <a:t> </a:t>
            </a:r>
            <a:r>
              <a:rPr lang="en-US" dirty="0" err="1"/>
              <a:t>fruto</a:t>
            </a:r>
            <a:r>
              <a:rPr lang="en-US" dirty="0"/>
              <a:t> es dulce a mi paladar.</a:t>
            </a:r>
          </a:p>
          <a:p>
            <a:pPr marL="0" indent="0">
              <a:spcBef>
                <a:spcPts val="0"/>
              </a:spcBef>
              <a:buNone/>
            </a:pPr>
            <a:r>
              <a:rPr lang="en-US" sz="1300" dirty="0"/>
              <a:t/>
            </a:r>
            <a:br>
              <a:rPr lang="en-US" sz="1300" dirty="0"/>
            </a:br>
            <a:r>
              <a:rPr lang="en-US" dirty="0" err="1"/>
              <a:t>Él</a:t>
            </a:r>
            <a:r>
              <a:rPr lang="en-US" dirty="0"/>
              <a:t> me ha </a:t>
            </a:r>
            <a:r>
              <a:rPr lang="en-US" dirty="0" err="1"/>
              <a:t>traído</a:t>
            </a:r>
            <a:r>
              <a:rPr lang="en-US" dirty="0"/>
              <a:t> a la </a:t>
            </a:r>
            <a:r>
              <a:rPr lang="en-US" dirty="0" err="1"/>
              <a:t>sala</a:t>
            </a:r>
            <a:r>
              <a:rPr lang="en-US" dirty="0"/>
              <a:t> del </a:t>
            </a:r>
            <a:r>
              <a:rPr lang="en-US" dirty="0" err="1"/>
              <a:t>banquete</a:t>
            </a:r>
            <a:r>
              <a:rPr lang="en-US" dirty="0"/>
              <a:t>,</a:t>
            </a:r>
            <a:br>
              <a:rPr lang="en-US" dirty="0"/>
            </a:br>
            <a:r>
              <a:rPr lang="en-US" dirty="0"/>
              <a:t>Y </a:t>
            </a:r>
            <a:r>
              <a:rPr lang="en-US" dirty="0" err="1"/>
              <a:t>su</a:t>
            </a:r>
            <a:r>
              <a:rPr lang="en-US" dirty="0"/>
              <a:t> </a:t>
            </a:r>
            <a:r>
              <a:rPr lang="en-US" dirty="0" err="1"/>
              <a:t>estandarte</a:t>
            </a:r>
            <a:r>
              <a:rPr lang="en-US" dirty="0"/>
              <a:t> </a:t>
            </a:r>
            <a:r>
              <a:rPr lang="en-US" dirty="0" err="1"/>
              <a:t>sobre</a:t>
            </a:r>
            <a:r>
              <a:rPr lang="en-US" dirty="0"/>
              <a:t> </a:t>
            </a:r>
            <a:r>
              <a:rPr lang="en-US" dirty="0" err="1"/>
              <a:t>mí</a:t>
            </a:r>
            <a:r>
              <a:rPr lang="en-US" dirty="0"/>
              <a:t> es </a:t>
            </a:r>
            <a:r>
              <a:rPr lang="en-US" dirty="0" err="1"/>
              <a:t>el</a:t>
            </a:r>
            <a:r>
              <a:rPr lang="en-US" dirty="0"/>
              <a:t> amor</a:t>
            </a:r>
          </a:p>
        </p:txBody>
      </p:sp>
    </p:spTree>
    <p:extLst>
      <p:ext uri="{BB962C8B-B14F-4D97-AF65-F5344CB8AC3E}">
        <p14:creationId xmlns:p14="http://schemas.microsoft.com/office/powerpoint/2010/main" val="158011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A5041F74-73B0-4D64-B07C-3CD5E411D509}"/>
              </a:ext>
            </a:extLst>
          </p:cNvPr>
          <p:cNvSpPr>
            <a:spLocks noGrp="1"/>
          </p:cNvSpPr>
          <p:nvPr>
            <p:ph type="title"/>
          </p:nvPr>
        </p:nvSpPr>
        <p:spPr>
          <a:xfrm>
            <a:off x="685800" y="113571"/>
            <a:ext cx="7772400" cy="821502"/>
          </a:xfrm>
        </p:spPr>
        <p:txBody>
          <a:bodyPr>
            <a:normAutofit/>
          </a:bodyPr>
          <a:lstStyle/>
          <a:p>
            <a:r>
              <a:rPr lang="en-US" sz="3600" dirty="0"/>
              <a:t>O.T. Wisdom Literature</a:t>
            </a:r>
          </a:p>
        </p:txBody>
      </p:sp>
      <p:sp>
        <p:nvSpPr>
          <p:cNvPr id="5" name="Text Placeholder 4">
            <a:extLst>
              <a:ext uri="{FF2B5EF4-FFF2-40B4-BE49-F238E27FC236}">
                <a16:creationId xmlns="" xmlns:a16="http://schemas.microsoft.com/office/drawing/2014/main" id="{F927F836-0A07-49FF-A627-7128B7248AD8}"/>
              </a:ext>
            </a:extLst>
          </p:cNvPr>
          <p:cNvSpPr>
            <a:spLocks noGrp="1"/>
          </p:cNvSpPr>
          <p:nvPr>
            <p:ph type="body" idx="1"/>
          </p:nvPr>
        </p:nvSpPr>
        <p:spPr>
          <a:xfrm>
            <a:off x="685800" y="596083"/>
            <a:ext cx="3657600" cy="640080"/>
          </a:xfrm>
        </p:spPr>
        <p:txBody>
          <a:bodyPr/>
          <a:lstStyle/>
          <a:p>
            <a:r>
              <a:rPr lang="en-US" dirty="0"/>
              <a:t>Book</a:t>
            </a:r>
          </a:p>
        </p:txBody>
      </p:sp>
      <p:sp>
        <p:nvSpPr>
          <p:cNvPr id="6" name="Content Placeholder 5">
            <a:extLst>
              <a:ext uri="{FF2B5EF4-FFF2-40B4-BE49-F238E27FC236}">
                <a16:creationId xmlns="" xmlns:a16="http://schemas.microsoft.com/office/drawing/2014/main" id="{200615B8-35EB-43E1-81B3-BAE03878A454}"/>
              </a:ext>
            </a:extLst>
          </p:cNvPr>
          <p:cNvSpPr>
            <a:spLocks noGrp="1"/>
          </p:cNvSpPr>
          <p:nvPr>
            <p:ph sz="half" idx="2"/>
          </p:nvPr>
        </p:nvSpPr>
        <p:spPr>
          <a:xfrm>
            <a:off x="685800" y="1158391"/>
            <a:ext cx="2706757" cy="2941983"/>
          </a:xfrm>
        </p:spPr>
        <p:txBody>
          <a:bodyPr>
            <a:normAutofit/>
          </a:bodyPr>
          <a:lstStyle/>
          <a:p>
            <a:pPr>
              <a:lnSpc>
                <a:spcPct val="65000"/>
              </a:lnSpc>
            </a:pPr>
            <a:r>
              <a:rPr lang="en-US" sz="2400" dirty="0"/>
              <a:t>Job</a:t>
            </a:r>
          </a:p>
          <a:p>
            <a:pPr>
              <a:lnSpc>
                <a:spcPct val="65000"/>
              </a:lnSpc>
            </a:pPr>
            <a:r>
              <a:rPr lang="en-US" sz="2400" dirty="0"/>
              <a:t>Psalms</a:t>
            </a:r>
          </a:p>
          <a:p>
            <a:pPr>
              <a:lnSpc>
                <a:spcPct val="65000"/>
              </a:lnSpc>
            </a:pPr>
            <a:r>
              <a:rPr lang="en-US" sz="2400" dirty="0"/>
              <a:t>Proverbs</a:t>
            </a:r>
          </a:p>
          <a:p>
            <a:pPr>
              <a:lnSpc>
                <a:spcPct val="65000"/>
              </a:lnSpc>
            </a:pPr>
            <a:r>
              <a:rPr lang="en-US" sz="2400" dirty="0"/>
              <a:t>Ecclesiastes</a:t>
            </a:r>
          </a:p>
          <a:p>
            <a:pPr>
              <a:lnSpc>
                <a:spcPct val="65000"/>
              </a:lnSpc>
            </a:pPr>
            <a:r>
              <a:rPr lang="en-US" sz="2400" dirty="0" err="1">
                <a:solidFill>
                  <a:srgbClr val="FF0000"/>
                </a:solidFill>
              </a:rPr>
              <a:t>SoS</a:t>
            </a:r>
            <a:endParaRPr lang="en-US" sz="2400" dirty="0">
              <a:solidFill>
                <a:srgbClr val="FF0000"/>
              </a:solidFill>
            </a:endParaRPr>
          </a:p>
        </p:txBody>
      </p:sp>
      <p:sp>
        <p:nvSpPr>
          <p:cNvPr id="7" name="Text Placeholder 6">
            <a:extLst>
              <a:ext uri="{FF2B5EF4-FFF2-40B4-BE49-F238E27FC236}">
                <a16:creationId xmlns="" xmlns:a16="http://schemas.microsoft.com/office/drawing/2014/main" id="{5ED4FF5A-F2F0-4B13-9EAF-93397A025E70}"/>
              </a:ext>
            </a:extLst>
          </p:cNvPr>
          <p:cNvSpPr>
            <a:spLocks noGrp="1"/>
          </p:cNvSpPr>
          <p:nvPr>
            <p:ph type="body" sz="quarter" idx="3"/>
          </p:nvPr>
        </p:nvSpPr>
        <p:spPr>
          <a:xfrm>
            <a:off x="3541409" y="586527"/>
            <a:ext cx="4714776" cy="640080"/>
          </a:xfrm>
        </p:spPr>
        <p:txBody>
          <a:bodyPr/>
          <a:lstStyle/>
          <a:p>
            <a:r>
              <a:rPr lang="en-US" dirty="0"/>
              <a:t>Focus</a:t>
            </a:r>
          </a:p>
        </p:txBody>
      </p:sp>
      <p:sp>
        <p:nvSpPr>
          <p:cNvPr id="8" name="Content Placeholder 7">
            <a:extLst>
              <a:ext uri="{FF2B5EF4-FFF2-40B4-BE49-F238E27FC236}">
                <a16:creationId xmlns="" xmlns:a16="http://schemas.microsoft.com/office/drawing/2014/main" id="{1B38DDB9-41D4-4AA5-9521-7BB2D51D40ED}"/>
              </a:ext>
            </a:extLst>
          </p:cNvPr>
          <p:cNvSpPr>
            <a:spLocks noGrp="1"/>
          </p:cNvSpPr>
          <p:nvPr>
            <p:ph sz="quarter" idx="4"/>
          </p:nvPr>
        </p:nvSpPr>
        <p:spPr>
          <a:xfrm>
            <a:off x="3265993" y="1161384"/>
            <a:ext cx="5231610" cy="2199861"/>
          </a:xfrm>
        </p:spPr>
        <p:txBody>
          <a:bodyPr>
            <a:noAutofit/>
          </a:bodyPr>
          <a:lstStyle/>
          <a:p>
            <a:pPr>
              <a:lnSpc>
                <a:spcPct val="65000"/>
              </a:lnSpc>
            </a:pPr>
            <a:r>
              <a:rPr lang="en-US" sz="2400" dirty="0"/>
              <a:t>Sovereignty of God, Suffering</a:t>
            </a:r>
          </a:p>
          <a:p>
            <a:pPr>
              <a:lnSpc>
                <a:spcPct val="65000"/>
              </a:lnSpc>
            </a:pPr>
            <a:r>
              <a:rPr lang="en-US" sz="2400" dirty="0"/>
              <a:t>The Worship of God</a:t>
            </a:r>
          </a:p>
          <a:p>
            <a:pPr>
              <a:lnSpc>
                <a:spcPct val="65000"/>
              </a:lnSpc>
            </a:pPr>
            <a:r>
              <a:rPr lang="en-US" sz="2400" dirty="0"/>
              <a:t>Practical Wisdom for Living</a:t>
            </a:r>
          </a:p>
          <a:p>
            <a:pPr>
              <a:lnSpc>
                <a:spcPct val="65000"/>
              </a:lnSpc>
            </a:pPr>
            <a:r>
              <a:rPr lang="en-US" sz="2400" dirty="0"/>
              <a:t>Meaning in Life</a:t>
            </a:r>
          </a:p>
          <a:p>
            <a:pPr>
              <a:lnSpc>
                <a:spcPct val="65000"/>
              </a:lnSpc>
            </a:pPr>
            <a:r>
              <a:rPr lang="en-US" sz="2400" dirty="0">
                <a:solidFill>
                  <a:srgbClr val="FF0000"/>
                </a:solidFill>
              </a:rPr>
              <a:t>Godly Romantic Love</a:t>
            </a:r>
          </a:p>
        </p:txBody>
      </p:sp>
      <p:sp>
        <p:nvSpPr>
          <p:cNvPr id="9" name="Title 3">
            <a:extLst>
              <a:ext uri="{FF2B5EF4-FFF2-40B4-BE49-F238E27FC236}">
                <a16:creationId xmlns="" xmlns:a16="http://schemas.microsoft.com/office/drawing/2014/main" id="{51B71BE3-797A-4750-BB78-1FEB2552BF53}"/>
              </a:ext>
            </a:extLst>
          </p:cNvPr>
          <p:cNvSpPr txBox="1">
            <a:spLocks/>
          </p:cNvSpPr>
          <p:nvPr/>
        </p:nvSpPr>
        <p:spPr>
          <a:xfrm>
            <a:off x="685800" y="3355176"/>
            <a:ext cx="7772400" cy="821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3600" dirty="0"/>
              <a:t>LITERATURA DE SABIDURÍA DEL A.T.</a:t>
            </a:r>
          </a:p>
        </p:txBody>
      </p:sp>
      <p:sp>
        <p:nvSpPr>
          <p:cNvPr id="10" name="Text Placeholder 4">
            <a:extLst>
              <a:ext uri="{FF2B5EF4-FFF2-40B4-BE49-F238E27FC236}">
                <a16:creationId xmlns="" xmlns:a16="http://schemas.microsoft.com/office/drawing/2014/main" id="{9FEDFA27-B24B-431B-9753-32C844172F2E}"/>
              </a:ext>
            </a:extLst>
          </p:cNvPr>
          <p:cNvSpPr txBox="1">
            <a:spLocks/>
          </p:cNvSpPr>
          <p:nvPr/>
        </p:nvSpPr>
        <p:spPr>
          <a:xfrm>
            <a:off x="598638" y="3829858"/>
            <a:ext cx="365760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s-ES" dirty="0"/>
              <a:t>L</a:t>
            </a:r>
            <a:r>
              <a:rPr lang="en-US" dirty="0" err="1"/>
              <a:t>ibro</a:t>
            </a:r>
            <a:endParaRPr lang="en-US" dirty="0"/>
          </a:p>
        </p:txBody>
      </p:sp>
      <p:sp>
        <p:nvSpPr>
          <p:cNvPr id="11" name="Content Placeholder 5">
            <a:extLst>
              <a:ext uri="{FF2B5EF4-FFF2-40B4-BE49-F238E27FC236}">
                <a16:creationId xmlns="" xmlns:a16="http://schemas.microsoft.com/office/drawing/2014/main" id="{13A57449-C58E-485E-8DE7-075D9A4CBC9D}"/>
              </a:ext>
            </a:extLst>
          </p:cNvPr>
          <p:cNvSpPr txBox="1">
            <a:spLocks/>
          </p:cNvSpPr>
          <p:nvPr/>
        </p:nvSpPr>
        <p:spPr>
          <a:xfrm>
            <a:off x="646397" y="4453840"/>
            <a:ext cx="2706757" cy="219986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nSpc>
                <a:spcPct val="65000"/>
              </a:lnSpc>
            </a:pPr>
            <a:r>
              <a:rPr lang="en-US" sz="2400" dirty="0"/>
              <a:t>Job</a:t>
            </a:r>
          </a:p>
          <a:p>
            <a:pPr>
              <a:lnSpc>
                <a:spcPct val="65000"/>
              </a:lnSpc>
            </a:pPr>
            <a:r>
              <a:rPr lang="en-US" sz="2400" dirty="0" err="1"/>
              <a:t>Salmos</a:t>
            </a:r>
            <a:endParaRPr lang="en-US" sz="2400" dirty="0"/>
          </a:p>
          <a:p>
            <a:pPr>
              <a:lnSpc>
                <a:spcPct val="65000"/>
              </a:lnSpc>
            </a:pPr>
            <a:r>
              <a:rPr lang="en-US" sz="2400" dirty="0" err="1"/>
              <a:t>Proverbios</a:t>
            </a:r>
            <a:endParaRPr lang="en-US" sz="2400" dirty="0"/>
          </a:p>
          <a:p>
            <a:pPr>
              <a:lnSpc>
                <a:spcPct val="65000"/>
              </a:lnSpc>
            </a:pPr>
            <a:r>
              <a:rPr lang="en-US" sz="2400" dirty="0" err="1"/>
              <a:t>Eclesiastés</a:t>
            </a:r>
            <a:endParaRPr lang="en-US" sz="2400" dirty="0"/>
          </a:p>
          <a:p>
            <a:pPr>
              <a:lnSpc>
                <a:spcPct val="65000"/>
              </a:lnSpc>
            </a:pPr>
            <a:r>
              <a:rPr lang="en-US" sz="2400" dirty="0" err="1">
                <a:solidFill>
                  <a:srgbClr val="FF0000"/>
                </a:solidFill>
              </a:rPr>
              <a:t>Cantares</a:t>
            </a:r>
            <a:endParaRPr lang="en-US" sz="2400" dirty="0">
              <a:solidFill>
                <a:srgbClr val="FF0000"/>
              </a:solidFill>
            </a:endParaRPr>
          </a:p>
        </p:txBody>
      </p:sp>
      <p:sp>
        <p:nvSpPr>
          <p:cNvPr id="12" name="Text Placeholder 6">
            <a:extLst>
              <a:ext uri="{FF2B5EF4-FFF2-40B4-BE49-F238E27FC236}">
                <a16:creationId xmlns="" xmlns:a16="http://schemas.microsoft.com/office/drawing/2014/main" id="{067F053B-D375-425A-8930-2F1D7445CDF9}"/>
              </a:ext>
            </a:extLst>
          </p:cNvPr>
          <p:cNvSpPr txBox="1">
            <a:spLocks/>
          </p:cNvSpPr>
          <p:nvPr/>
        </p:nvSpPr>
        <p:spPr>
          <a:xfrm>
            <a:off x="3479719" y="3863393"/>
            <a:ext cx="4714776"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s-ES" dirty="0"/>
              <a:t>E</a:t>
            </a:r>
            <a:r>
              <a:rPr lang="en-US" dirty="0" err="1"/>
              <a:t>nfoque</a:t>
            </a:r>
            <a:endParaRPr lang="en-US" dirty="0"/>
          </a:p>
        </p:txBody>
      </p:sp>
      <p:sp>
        <p:nvSpPr>
          <p:cNvPr id="13" name="Content Placeholder 7">
            <a:extLst>
              <a:ext uri="{FF2B5EF4-FFF2-40B4-BE49-F238E27FC236}">
                <a16:creationId xmlns="" xmlns:a16="http://schemas.microsoft.com/office/drawing/2014/main" id="{43C2458A-F1D7-4AD7-8463-23E86D2E2076}"/>
              </a:ext>
            </a:extLst>
          </p:cNvPr>
          <p:cNvSpPr txBox="1">
            <a:spLocks/>
          </p:cNvSpPr>
          <p:nvPr/>
        </p:nvSpPr>
        <p:spPr>
          <a:xfrm>
            <a:off x="3226590" y="4431802"/>
            <a:ext cx="5525524" cy="197352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nSpc>
                <a:spcPct val="65000"/>
              </a:lnSpc>
            </a:pPr>
            <a:r>
              <a:rPr lang="en-US" sz="2400" dirty="0"/>
              <a:t>La </a:t>
            </a:r>
            <a:r>
              <a:rPr lang="en-US" sz="2400" dirty="0" err="1"/>
              <a:t>soberanía</a:t>
            </a:r>
            <a:r>
              <a:rPr lang="en-US" sz="2400" dirty="0"/>
              <a:t> de Dios, </a:t>
            </a:r>
            <a:r>
              <a:rPr lang="en-US" sz="2400" dirty="0" err="1"/>
              <a:t>el</a:t>
            </a:r>
            <a:r>
              <a:rPr lang="en-US" sz="2400" dirty="0"/>
              <a:t> </a:t>
            </a:r>
            <a:r>
              <a:rPr lang="en-US" sz="2400" dirty="0" err="1"/>
              <a:t>sufrimiento</a:t>
            </a:r>
            <a:endParaRPr lang="en-US" sz="2400" dirty="0"/>
          </a:p>
          <a:p>
            <a:pPr>
              <a:lnSpc>
                <a:spcPct val="65000"/>
              </a:lnSpc>
            </a:pPr>
            <a:r>
              <a:rPr lang="en-US" sz="2400" dirty="0"/>
              <a:t>La </a:t>
            </a:r>
            <a:r>
              <a:rPr lang="en-US" sz="2400" dirty="0" err="1"/>
              <a:t>adoración</a:t>
            </a:r>
            <a:r>
              <a:rPr lang="en-US" sz="2400" dirty="0"/>
              <a:t> de Dios</a:t>
            </a:r>
          </a:p>
          <a:p>
            <a:pPr>
              <a:lnSpc>
                <a:spcPct val="65000"/>
              </a:lnSpc>
            </a:pPr>
            <a:r>
              <a:rPr lang="en-US" sz="2400" dirty="0"/>
              <a:t>La </a:t>
            </a:r>
            <a:r>
              <a:rPr lang="en-US" sz="2400" dirty="0" err="1"/>
              <a:t>sabiduría</a:t>
            </a:r>
            <a:r>
              <a:rPr lang="en-US" sz="2400" dirty="0"/>
              <a:t> </a:t>
            </a:r>
            <a:r>
              <a:rPr lang="en-US" sz="2400" dirty="0" err="1"/>
              <a:t>práctica</a:t>
            </a:r>
            <a:r>
              <a:rPr lang="en-US" sz="2400" dirty="0"/>
              <a:t> para </a:t>
            </a:r>
            <a:r>
              <a:rPr lang="en-US" sz="2400" dirty="0" err="1"/>
              <a:t>vivir</a:t>
            </a:r>
            <a:endParaRPr lang="en-US" sz="2400" dirty="0"/>
          </a:p>
          <a:p>
            <a:pPr>
              <a:lnSpc>
                <a:spcPct val="65000"/>
              </a:lnSpc>
            </a:pPr>
            <a:r>
              <a:rPr lang="en-US" sz="2400" dirty="0"/>
              <a:t>El </a:t>
            </a:r>
            <a:r>
              <a:rPr lang="en-US" sz="2400" dirty="0" err="1"/>
              <a:t>propósito</a:t>
            </a:r>
            <a:r>
              <a:rPr lang="en-US" sz="2400" dirty="0"/>
              <a:t> de la </a:t>
            </a:r>
            <a:r>
              <a:rPr lang="en-US" sz="2400" dirty="0" err="1"/>
              <a:t>vida</a:t>
            </a:r>
            <a:endParaRPr lang="en-US" sz="2400" dirty="0"/>
          </a:p>
          <a:p>
            <a:pPr>
              <a:lnSpc>
                <a:spcPct val="65000"/>
              </a:lnSpc>
            </a:pPr>
            <a:r>
              <a:rPr lang="en-US" sz="2400" dirty="0">
                <a:solidFill>
                  <a:srgbClr val="FF0000"/>
                </a:solidFill>
              </a:rPr>
              <a:t>El amor </a:t>
            </a:r>
            <a:r>
              <a:rPr lang="en-US" sz="2400" dirty="0" err="1">
                <a:solidFill>
                  <a:srgbClr val="FF0000"/>
                </a:solidFill>
              </a:rPr>
              <a:t>romántico</a:t>
            </a:r>
            <a:r>
              <a:rPr lang="en-US" sz="2400" dirty="0">
                <a:solidFill>
                  <a:srgbClr val="FF0000"/>
                </a:solidFill>
              </a:rPr>
              <a:t> </a:t>
            </a:r>
            <a:r>
              <a:rPr lang="en-US" sz="2400" dirty="0" err="1">
                <a:solidFill>
                  <a:srgbClr val="FF0000"/>
                </a:solidFill>
              </a:rPr>
              <a:t>agradable</a:t>
            </a:r>
            <a:r>
              <a:rPr lang="en-US" sz="2400" dirty="0">
                <a:solidFill>
                  <a:srgbClr val="FF0000"/>
                </a:solidFill>
              </a:rPr>
              <a:t> a Dios</a:t>
            </a:r>
          </a:p>
        </p:txBody>
      </p:sp>
    </p:spTree>
    <p:extLst>
      <p:ext uri="{BB962C8B-B14F-4D97-AF65-F5344CB8AC3E}">
        <p14:creationId xmlns:p14="http://schemas.microsoft.com/office/powerpoint/2010/main" val="58372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 xmlns:a16="http://schemas.microsoft.com/office/drawing/2014/main" id="{DBD81E0B-04FF-4CDA-A9D4-4E91B184EA73}"/>
              </a:ext>
            </a:extLst>
          </p:cNvPr>
          <p:cNvSpPr>
            <a:spLocks noGrp="1"/>
          </p:cNvSpPr>
          <p:nvPr>
            <p:ph type="title"/>
          </p:nvPr>
        </p:nvSpPr>
        <p:spPr>
          <a:xfrm>
            <a:off x="3789947" y="5024425"/>
            <a:ext cx="5091123" cy="1292433"/>
          </a:xfrm>
        </p:spPr>
        <p:txBody>
          <a:bodyPr vert="horz" lIns="91440" tIns="45720" rIns="91440" bIns="45720" rtlCol="0" anchor="ctr">
            <a:normAutofit/>
          </a:bodyPr>
          <a:lstStyle/>
          <a:p>
            <a:pPr algn="ctr"/>
            <a:r>
              <a:rPr lang="en-US" sz="4800" dirty="0" err="1"/>
              <a:t>Lirios</a:t>
            </a:r>
            <a:r>
              <a:rPr lang="en-US" sz="4800" dirty="0"/>
              <a:t> del </a:t>
            </a:r>
            <a:r>
              <a:rPr lang="en-US" sz="4800" dirty="0" err="1"/>
              <a:t>valle</a:t>
            </a:r>
            <a:r>
              <a:rPr lang="en-US" sz="4800" dirty="0"/>
              <a:t> </a:t>
            </a:r>
            <a:r>
              <a:rPr lang="en-US" sz="4700" dirty="0">
                <a:blipFill dpi="0" rotWithShape="1">
                  <a:blip r:embed="rId2"/>
                  <a:srcRect/>
                  <a:tile tx="6350" ty="-127000" sx="65000" sy="64000" flip="none" algn="tl"/>
                </a:blipFill>
              </a:rPr>
              <a:t/>
            </a:r>
            <a:br>
              <a:rPr lang="en-US" sz="4700" dirty="0">
                <a:blipFill dpi="0" rotWithShape="1">
                  <a:blip r:embed="rId2"/>
                  <a:srcRect/>
                  <a:tile tx="6350" ty="-127000" sx="65000" sy="64000" flip="none" algn="tl"/>
                </a:blipFill>
              </a:rPr>
            </a:br>
            <a:r>
              <a:rPr lang="en-US" sz="4700" dirty="0">
                <a:blipFill dpi="0" rotWithShape="1">
                  <a:blip r:embed="rId2"/>
                  <a:srcRect/>
                  <a:tile tx="6350" ty="-127000" sx="65000" sy="64000" flip="none" algn="tl"/>
                </a:blipFill>
              </a:rPr>
              <a:t>Lily of the valley</a:t>
            </a:r>
            <a:endParaRPr lang="en-US" sz="4700" kern="1200" cap="all" baseline="0" dirty="0">
              <a:blipFill dpi="0" rotWithShape="1">
                <a:blip r:embed="rId2"/>
                <a:srcRect/>
                <a:tile tx="6350" ty="-127000" sx="65000" sy="64000" flip="none" algn="tl"/>
              </a:blipFill>
              <a:latin typeface="+mj-lt"/>
              <a:ea typeface="+mj-ea"/>
              <a:cs typeface="+mj-cs"/>
            </a:endParaRPr>
          </a:p>
        </p:txBody>
      </p:sp>
      <p:sp>
        <p:nvSpPr>
          <p:cNvPr id="27" name="Text Placeholder 26">
            <a:extLst>
              <a:ext uri="{FF2B5EF4-FFF2-40B4-BE49-F238E27FC236}">
                <a16:creationId xmlns="" xmlns:a16="http://schemas.microsoft.com/office/drawing/2014/main" id="{9123BF13-A018-4185-9189-269BAABBB2A4}"/>
              </a:ext>
            </a:extLst>
          </p:cNvPr>
          <p:cNvSpPr>
            <a:spLocks noGrp="1"/>
          </p:cNvSpPr>
          <p:nvPr>
            <p:ph type="body" idx="1"/>
          </p:nvPr>
        </p:nvSpPr>
        <p:spPr>
          <a:xfrm>
            <a:off x="3789947" y="6270555"/>
            <a:ext cx="5091123" cy="424446"/>
          </a:xfrm>
        </p:spPr>
        <p:txBody>
          <a:bodyPr vert="horz" lIns="91440" tIns="45720" rIns="91440" bIns="45720" rtlCol="0">
            <a:normAutofit/>
          </a:bodyPr>
          <a:lstStyle/>
          <a:p>
            <a:pPr algn="ctr"/>
            <a:r>
              <a:rPr lang="en-US" sz="1400" dirty="0" err="1">
                <a:solidFill>
                  <a:schemeClr val="tx1"/>
                </a:solidFill>
              </a:rPr>
              <a:t>Cantares</a:t>
            </a:r>
            <a:r>
              <a:rPr lang="en-US" sz="1400" dirty="0">
                <a:solidFill>
                  <a:schemeClr val="tx1"/>
                </a:solidFill>
              </a:rPr>
              <a:t> 2:1   Song 2:1</a:t>
            </a:r>
          </a:p>
        </p:txBody>
      </p:sp>
      <p:pic>
        <p:nvPicPr>
          <p:cNvPr id="4" name="Content Placeholder 5">
            <a:extLst>
              <a:ext uri="{FF2B5EF4-FFF2-40B4-BE49-F238E27FC236}">
                <a16:creationId xmlns="" xmlns:a16="http://schemas.microsoft.com/office/drawing/2014/main" id="{346E6D8E-A200-63DB-9952-47763BEF715A}"/>
              </a:ext>
            </a:extLst>
          </p:cNvPr>
          <p:cNvPicPr>
            <a:picLocks noChangeAspect="1"/>
          </p:cNvPicPr>
          <p:nvPr/>
        </p:nvPicPr>
        <p:blipFill>
          <a:blip r:embed="rId3"/>
          <a:srcRect/>
          <a:stretch/>
        </p:blipFill>
        <p:spPr>
          <a:xfrm>
            <a:off x="229735" y="352449"/>
            <a:ext cx="3406493" cy="3989331"/>
          </a:xfrm>
          <a:prstGeom prst="rect">
            <a:avLst/>
          </a:prstGeom>
        </p:spPr>
      </p:pic>
      <p:pic>
        <p:nvPicPr>
          <p:cNvPr id="5" name="Content Placeholder 9">
            <a:extLst>
              <a:ext uri="{FF2B5EF4-FFF2-40B4-BE49-F238E27FC236}">
                <a16:creationId xmlns="" xmlns:a16="http://schemas.microsoft.com/office/drawing/2014/main" id="{8C537D53-D0DE-5B23-6190-55ECC01F89E4}"/>
              </a:ext>
            </a:extLst>
          </p:cNvPr>
          <p:cNvPicPr>
            <a:picLocks noChangeAspect="1"/>
          </p:cNvPicPr>
          <p:nvPr/>
        </p:nvPicPr>
        <p:blipFill>
          <a:blip r:embed="rId4"/>
          <a:srcRect/>
          <a:stretch/>
        </p:blipFill>
        <p:spPr>
          <a:xfrm>
            <a:off x="842661" y="4472610"/>
            <a:ext cx="2180640" cy="1998606"/>
          </a:xfrm>
          <a:prstGeom prst="rect">
            <a:avLst/>
          </a:prstGeom>
        </p:spPr>
      </p:pic>
      <p:pic>
        <p:nvPicPr>
          <p:cNvPr id="6" name="Content Placeholder 7">
            <a:extLst>
              <a:ext uri="{FF2B5EF4-FFF2-40B4-BE49-F238E27FC236}">
                <a16:creationId xmlns="" xmlns:a16="http://schemas.microsoft.com/office/drawing/2014/main" id="{98FB23A9-5CA2-9190-3F94-1651FD03CE0B}"/>
              </a:ext>
            </a:extLst>
          </p:cNvPr>
          <p:cNvPicPr>
            <a:picLocks noChangeAspect="1"/>
          </p:cNvPicPr>
          <p:nvPr/>
        </p:nvPicPr>
        <p:blipFill>
          <a:blip r:embed="rId5"/>
          <a:srcRect/>
          <a:stretch/>
        </p:blipFill>
        <p:spPr>
          <a:xfrm>
            <a:off x="3729037" y="972020"/>
            <a:ext cx="5172074" cy="2750188"/>
          </a:xfrm>
          <a:prstGeom prst="rect">
            <a:avLst/>
          </a:prstGeom>
        </p:spPr>
      </p:pic>
    </p:spTree>
    <p:extLst>
      <p:ext uri="{BB962C8B-B14F-4D97-AF65-F5344CB8AC3E}">
        <p14:creationId xmlns:p14="http://schemas.microsoft.com/office/powerpoint/2010/main" val="169791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a:xfrm>
            <a:off x="685800" y="484632"/>
            <a:ext cx="7772400" cy="906846"/>
          </a:xfrm>
        </p:spPr>
        <p:txBody>
          <a:bodyPr>
            <a:normAutofit fontScale="90000"/>
          </a:bodyPr>
          <a:lstStyle/>
          <a:p>
            <a:r>
              <a:rPr lang="en-US" dirty="0"/>
              <a:t>Song 1:15–2:4</a:t>
            </a:r>
            <a:br>
              <a:rPr lang="en-US" dirty="0"/>
            </a:br>
            <a:r>
              <a:rPr lang="en-US" dirty="0" err="1"/>
              <a:t>Cantares</a:t>
            </a:r>
            <a:r>
              <a:rPr lang="en-US" dirty="0"/>
              <a:t> 1:15–2:4</a:t>
            </a:r>
          </a:p>
        </p:txBody>
      </p:sp>
      <p:sp>
        <p:nvSpPr>
          <p:cNvPr id="11" name="Text Placeholder 10">
            <a:extLst>
              <a:ext uri="{FF2B5EF4-FFF2-40B4-BE49-F238E27FC236}">
                <a16:creationId xmlns="" xmlns:a16="http://schemas.microsoft.com/office/drawing/2014/main" id="{832B089C-0E60-4B13-91A9-5A763C07BE85}"/>
              </a:ext>
            </a:extLst>
          </p:cNvPr>
          <p:cNvSpPr>
            <a:spLocks noGrp="1"/>
          </p:cNvSpPr>
          <p:nvPr>
            <p:ph type="body" idx="1"/>
          </p:nvPr>
        </p:nvSpPr>
        <p:spPr>
          <a:xfrm>
            <a:off x="685800" y="1672261"/>
            <a:ext cx="3657600" cy="640080"/>
          </a:xfrm>
        </p:spPr>
        <p:txBody>
          <a:bodyPr/>
          <a:lstStyle/>
          <a:p>
            <a:r>
              <a:rPr lang="en-US" dirty="0"/>
              <a:t>NKJV</a:t>
            </a:r>
          </a:p>
        </p:txBody>
      </p:sp>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2394227"/>
            <a:ext cx="3657600" cy="4211291"/>
          </a:xfrm>
        </p:spPr>
        <p:txBody>
          <a:bodyPr>
            <a:normAutofit fontScale="70000" lnSpcReduction="20000"/>
          </a:bodyPr>
          <a:lstStyle/>
          <a:p>
            <a:pPr marL="0" indent="0">
              <a:buNone/>
            </a:pPr>
            <a:r>
              <a:rPr lang="en-US" i="1" dirty="0"/>
              <a:t>The Beloved</a:t>
            </a:r>
          </a:p>
          <a:p>
            <a:pPr marL="0" indent="0">
              <a:spcBef>
                <a:spcPts val="0"/>
              </a:spcBef>
              <a:buNone/>
            </a:pPr>
            <a:r>
              <a:rPr lang="en-US" dirty="0"/>
              <a:t>Behold, you are fair, my love! Behold, you are fair! You have dove’s eyes.</a:t>
            </a:r>
          </a:p>
          <a:p>
            <a:pPr marL="0" indent="0">
              <a:buNone/>
            </a:pPr>
            <a:r>
              <a:rPr lang="en-US" i="1" dirty="0"/>
              <a:t>The Shulamite</a:t>
            </a:r>
          </a:p>
          <a:p>
            <a:pPr marL="0" indent="0">
              <a:spcBef>
                <a:spcPts val="0"/>
              </a:spcBef>
              <a:buNone/>
            </a:pPr>
            <a:r>
              <a:rPr lang="en-US" dirty="0"/>
              <a:t>Behold, you are handsome, my beloved! Yes, pleasant! Also our bed is green.</a:t>
            </a:r>
          </a:p>
          <a:p>
            <a:pPr marL="0" indent="0">
              <a:buNone/>
            </a:pPr>
            <a:r>
              <a:rPr lang="en-US" dirty="0"/>
              <a:t>The beams of our houses are cedar, And our rafters of fir.</a:t>
            </a:r>
          </a:p>
          <a:p>
            <a:pPr marL="0" indent="0">
              <a:buNone/>
            </a:pPr>
            <a:r>
              <a:rPr lang="en-US" dirty="0"/>
              <a:t>I am the rose of Sharon, And the lily of the valleys.</a:t>
            </a:r>
          </a:p>
          <a:p>
            <a:pPr marL="0" indent="0">
              <a:buNone/>
            </a:pPr>
            <a:r>
              <a:rPr lang="en-US" i="1" dirty="0"/>
              <a:t>The Beloved</a:t>
            </a:r>
          </a:p>
          <a:p>
            <a:pPr marL="0" indent="0">
              <a:spcBef>
                <a:spcPts val="0"/>
              </a:spcBef>
              <a:buNone/>
            </a:pPr>
            <a:r>
              <a:rPr lang="en-US" dirty="0"/>
              <a:t>Like a lily among thorns, So is my love among the daughters.</a:t>
            </a:r>
          </a:p>
          <a:p>
            <a:pPr marL="0" indent="0">
              <a:buNone/>
            </a:pPr>
            <a:r>
              <a:rPr lang="en-US" i="1" dirty="0"/>
              <a:t>The Shulamite</a:t>
            </a:r>
          </a:p>
          <a:p>
            <a:pPr marL="0" indent="0">
              <a:spcBef>
                <a:spcPts val="0"/>
              </a:spcBef>
              <a:buNone/>
            </a:pPr>
            <a:r>
              <a:rPr lang="en-US" dirty="0"/>
              <a:t>Like an apple tree among the trees of the woods, So is my beloved among the sons. I sat down in his shade with great delight, And his fruit was sweet to my taste.</a:t>
            </a:r>
          </a:p>
          <a:p>
            <a:pPr marL="0" indent="0">
              <a:spcBef>
                <a:spcPts val="600"/>
              </a:spcBef>
              <a:buNone/>
            </a:pPr>
            <a:r>
              <a:rPr lang="en-US" dirty="0"/>
              <a:t>He brought me to the banqueting house, and his banner over me was love.</a:t>
            </a:r>
          </a:p>
        </p:txBody>
      </p:sp>
      <p:sp>
        <p:nvSpPr>
          <p:cNvPr id="13" name="Text Placeholder 12">
            <a:extLst>
              <a:ext uri="{FF2B5EF4-FFF2-40B4-BE49-F238E27FC236}">
                <a16:creationId xmlns="" xmlns:a16="http://schemas.microsoft.com/office/drawing/2014/main" id="{DF489F66-0382-4DFD-AB22-7AE2641B0E21}"/>
              </a:ext>
            </a:extLst>
          </p:cNvPr>
          <p:cNvSpPr>
            <a:spLocks noGrp="1"/>
          </p:cNvSpPr>
          <p:nvPr>
            <p:ph type="body" sz="quarter" idx="3"/>
          </p:nvPr>
        </p:nvSpPr>
        <p:spPr>
          <a:xfrm>
            <a:off x="4820793" y="1672261"/>
            <a:ext cx="3657600" cy="640080"/>
          </a:xfrm>
        </p:spPr>
        <p:txBody>
          <a:bodyPr/>
          <a:lstStyle/>
          <a:p>
            <a:r>
              <a:rPr lang="en-US" dirty="0"/>
              <a:t>NBLA</a:t>
            </a:r>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820792" y="2384067"/>
            <a:ext cx="4048888" cy="4211291"/>
          </a:xfrm>
        </p:spPr>
        <p:txBody>
          <a:bodyPr>
            <a:normAutofit fontScale="70000" lnSpcReduction="20000"/>
          </a:bodyPr>
          <a:lstStyle/>
          <a:p>
            <a:pPr marL="0" indent="0">
              <a:buNone/>
            </a:pPr>
            <a:r>
              <a:rPr lang="en-US" i="1" dirty="0"/>
              <a:t>El Amado</a:t>
            </a:r>
          </a:p>
          <a:p>
            <a:pPr marL="0" indent="0">
              <a:spcBef>
                <a:spcPts val="0"/>
              </a:spcBef>
              <a:buNone/>
            </a:pPr>
            <a:r>
              <a:rPr lang="en-US" dirty="0"/>
              <a:t>¡</a:t>
            </a:r>
            <a:r>
              <a:rPr lang="en-US" dirty="0" err="1"/>
              <a:t>Cuán</a:t>
            </a:r>
            <a:r>
              <a:rPr lang="en-US" dirty="0"/>
              <a:t> hermosa </a:t>
            </a:r>
            <a:r>
              <a:rPr lang="en-US" dirty="0" err="1"/>
              <a:t>eres</a:t>
            </a:r>
            <a:r>
              <a:rPr lang="en-US" dirty="0"/>
              <a:t>, </a:t>
            </a:r>
            <a:r>
              <a:rPr lang="en-US" dirty="0" err="1"/>
              <a:t>amada</a:t>
            </a:r>
            <a:r>
              <a:rPr lang="en-US" dirty="0"/>
              <a:t> </a:t>
            </a:r>
            <a:r>
              <a:rPr lang="en-US" dirty="0" err="1"/>
              <a:t>mía</a:t>
            </a:r>
            <a:r>
              <a:rPr lang="en-US" dirty="0"/>
              <a:t>, </a:t>
            </a:r>
            <a:r>
              <a:rPr lang="en-US" dirty="0" err="1"/>
              <a:t>Cuán</a:t>
            </a:r>
            <a:r>
              <a:rPr lang="en-US" dirty="0"/>
              <a:t> hermosa </a:t>
            </a:r>
            <a:r>
              <a:rPr lang="en-US" dirty="0" err="1"/>
              <a:t>eres</a:t>
            </a:r>
            <a:r>
              <a:rPr lang="en-US" dirty="0"/>
              <a:t>! Tus </a:t>
            </a:r>
            <a:r>
              <a:rPr lang="en-US" dirty="0" err="1"/>
              <a:t>ojos</a:t>
            </a:r>
            <a:r>
              <a:rPr lang="en-US" dirty="0"/>
              <a:t> son </a:t>
            </a:r>
            <a:r>
              <a:rPr lang="en-US" dirty="0" err="1"/>
              <a:t>como</a:t>
            </a:r>
            <a:r>
              <a:rPr lang="en-US" dirty="0"/>
              <a:t> palomas.</a:t>
            </a:r>
          </a:p>
          <a:p>
            <a:pPr marL="0" indent="0">
              <a:buNone/>
            </a:pPr>
            <a:r>
              <a:rPr lang="en-US" i="1" dirty="0"/>
              <a:t>La </a:t>
            </a:r>
            <a:r>
              <a:rPr lang="en-US" i="1" dirty="0" err="1"/>
              <a:t>Sulamita</a:t>
            </a:r>
            <a:endParaRPr lang="en-US" i="1" dirty="0"/>
          </a:p>
          <a:p>
            <a:pPr marL="0" indent="0">
              <a:spcBef>
                <a:spcPts val="0"/>
              </a:spcBef>
              <a:buNone/>
            </a:pPr>
            <a:r>
              <a:rPr lang="en-US" dirty="0"/>
              <a:t>¡</a:t>
            </a:r>
            <a:r>
              <a:rPr lang="en-US" dirty="0" err="1"/>
              <a:t>Cuán</a:t>
            </a:r>
            <a:r>
              <a:rPr lang="en-US" dirty="0"/>
              <a:t> </a:t>
            </a:r>
            <a:r>
              <a:rPr lang="en-US" dirty="0" err="1"/>
              <a:t>hermoso</a:t>
            </a:r>
            <a:r>
              <a:rPr lang="en-US" dirty="0"/>
              <a:t> </a:t>
            </a:r>
            <a:r>
              <a:rPr lang="en-US" dirty="0" err="1"/>
              <a:t>eres</a:t>
            </a:r>
            <a:r>
              <a:rPr lang="en-US" dirty="0"/>
              <a:t>, </a:t>
            </a:r>
            <a:r>
              <a:rPr lang="en-US" dirty="0" err="1"/>
              <a:t>amado</a:t>
            </a:r>
            <a:r>
              <a:rPr lang="en-US" dirty="0"/>
              <a:t> </a:t>
            </a:r>
            <a:r>
              <a:rPr lang="en-US" dirty="0" err="1"/>
              <a:t>mío</a:t>
            </a:r>
            <a:r>
              <a:rPr lang="en-US" dirty="0"/>
              <a:t>, Y tan </a:t>
            </a:r>
            <a:r>
              <a:rPr lang="en-US" dirty="0" err="1"/>
              <a:t>placentero</a:t>
            </a:r>
            <a:r>
              <a:rPr lang="en-US" dirty="0"/>
              <a:t>! </a:t>
            </a:r>
            <a:r>
              <a:rPr lang="en-US" dirty="0" err="1"/>
              <a:t>Ciertamente</a:t>
            </a:r>
            <a:r>
              <a:rPr lang="en-US" dirty="0"/>
              <a:t> </a:t>
            </a:r>
            <a:r>
              <a:rPr lang="en-US" dirty="0" err="1"/>
              <a:t>nuestro</a:t>
            </a:r>
            <a:r>
              <a:rPr lang="en-US" dirty="0"/>
              <a:t> </a:t>
            </a:r>
            <a:r>
              <a:rPr lang="en-US" dirty="0" err="1"/>
              <a:t>lecho</a:t>
            </a:r>
            <a:r>
              <a:rPr lang="en-US" dirty="0"/>
              <a:t> es de </a:t>
            </a:r>
            <a:r>
              <a:rPr lang="en-US" dirty="0" err="1"/>
              <a:t>exuberante</a:t>
            </a:r>
            <a:r>
              <a:rPr lang="en-US" dirty="0"/>
              <a:t> </a:t>
            </a:r>
            <a:r>
              <a:rPr lang="en-US" dirty="0" err="1"/>
              <a:t>verdor</a:t>
            </a:r>
            <a:r>
              <a:rPr lang="en-US" dirty="0"/>
              <a:t>.</a:t>
            </a:r>
            <a:br>
              <a:rPr lang="en-US" dirty="0"/>
            </a:br>
            <a:r>
              <a:rPr lang="en-US" dirty="0"/>
              <a:t>  </a:t>
            </a:r>
          </a:p>
          <a:p>
            <a:pPr marL="0" indent="0">
              <a:spcBef>
                <a:spcPts val="0"/>
              </a:spcBef>
              <a:buNone/>
            </a:pPr>
            <a:r>
              <a:rPr lang="en-US" dirty="0"/>
              <a:t>Las vigas de </a:t>
            </a:r>
            <a:r>
              <a:rPr lang="en-US" dirty="0" err="1"/>
              <a:t>nuestras</a:t>
            </a:r>
            <a:r>
              <a:rPr lang="en-US" dirty="0"/>
              <a:t> casas son cedros,</a:t>
            </a:r>
            <a:br>
              <a:rPr lang="en-US" dirty="0"/>
            </a:br>
            <a:r>
              <a:rPr lang="en-US" dirty="0" err="1"/>
              <a:t>Nuestros</a:t>
            </a:r>
            <a:r>
              <a:rPr lang="en-US" dirty="0"/>
              <a:t> </a:t>
            </a:r>
            <a:r>
              <a:rPr lang="en-US" dirty="0" err="1"/>
              <a:t>artesonados</a:t>
            </a:r>
            <a:r>
              <a:rPr lang="en-US" dirty="0"/>
              <a:t>, </a:t>
            </a:r>
            <a:r>
              <a:rPr lang="en-US" dirty="0" err="1"/>
              <a:t>cipreses</a:t>
            </a:r>
            <a:endParaRPr lang="en-US" dirty="0"/>
          </a:p>
          <a:p>
            <a:pPr marL="0" indent="0">
              <a:spcBef>
                <a:spcPts val="0"/>
              </a:spcBef>
              <a:buNone/>
            </a:pPr>
            <a:endParaRPr lang="en-US" dirty="0"/>
          </a:p>
          <a:p>
            <a:pPr marL="0" indent="0">
              <a:spcBef>
                <a:spcPts val="0"/>
              </a:spcBef>
              <a:buNone/>
            </a:pPr>
            <a:r>
              <a:rPr lang="en-US" dirty="0" err="1"/>
              <a:t>Yo</a:t>
            </a:r>
            <a:r>
              <a:rPr lang="en-US" dirty="0"/>
              <a:t> soy la rosa de </a:t>
            </a:r>
            <a:r>
              <a:rPr lang="en-US" dirty="0" err="1"/>
              <a:t>Sarón</a:t>
            </a:r>
            <a:r>
              <a:rPr lang="en-US" dirty="0"/>
              <a:t>, El </a:t>
            </a:r>
            <a:r>
              <a:rPr lang="en-US" dirty="0" err="1"/>
              <a:t>lirio</a:t>
            </a:r>
            <a:r>
              <a:rPr lang="en-US" dirty="0"/>
              <a:t> de </a:t>
            </a:r>
            <a:r>
              <a:rPr lang="en-US" dirty="0" err="1"/>
              <a:t>los</a:t>
            </a:r>
            <a:r>
              <a:rPr lang="en-US" dirty="0"/>
              <a:t> </a:t>
            </a:r>
            <a:r>
              <a:rPr lang="en-US" dirty="0" err="1"/>
              <a:t>valles</a:t>
            </a:r>
            <a:r>
              <a:rPr lang="en-US" dirty="0"/>
              <a:t>.</a:t>
            </a:r>
          </a:p>
          <a:p>
            <a:pPr marL="0" indent="0">
              <a:buNone/>
            </a:pPr>
            <a:r>
              <a:rPr lang="en-US" i="1" dirty="0"/>
              <a:t>El Amado</a:t>
            </a:r>
          </a:p>
          <a:p>
            <a:pPr marL="0" indent="0">
              <a:spcBef>
                <a:spcPts val="0"/>
              </a:spcBef>
              <a:buNone/>
            </a:pPr>
            <a:r>
              <a:rPr lang="en-US" dirty="0"/>
              <a:t>Como </a:t>
            </a:r>
            <a:r>
              <a:rPr lang="en-US" dirty="0" err="1"/>
              <a:t>el</a:t>
            </a:r>
            <a:r>
              <a:rPr lang="en-US" dirty="0"/>
              <a:t> </a:t>
            </a:r>
            <a:r>
              <a:rPr lang="en-US" dirty="0" err="1"/>
              <a:t>lirio</a:t>
            </a:r>
            <a:r>
              <a:rPr lang="en-US" dirty="0"/>
              <a:t> entre </a:t>
            </a:r>
            <a:r>
              <a:rPr lang="en-US" dirty="0" err="1"/>
              <a:t>los</a:t>
            </a:r>
            <a:r>
              <a:rPr lang="en-US" dirty="0"/>
              <a:t> espinos,</a:t>
            </a:r>
            <a:br>
              <a:rPr lang="en-US" dirty="0"/>
            </a:br>
            <a:r>
              <a:rPr lang="en-US" dirty="0" err="1"/>
              <a:t>Así</a:t>
            </a:r>
            <a:r>
              <a:rPr lang="en-US" dirty="0"/>
              <a:t> es mi </a:t>
            </a:r>
            <a:r>
              <a:rPr lang="en-US" dirty="0" err="1"/>
              <a:t>amada</a:t>
            </a:r>
            <a:r>
              <a:rPr lang="en-US" dirty="0"/>
              <a:t> entre las doncellas.</a:t>
            </a:r>
          </a:p>
          <a:p>
            <a:pPr marL="0" indent="0">
              <a:buNone/>
            </a:pPr>
            <a:r>
              <a:rPr lang="en-US" i="1" dirty="0"/>
              <a:t>La </a:t>
            </a:r>
            <a:r>
              <a:rPr lang="en-US" i="1" dirty="0" err="1"/>
              <a:t>Sulamita</a:t>
            </a:r>
            <a:endParaRPr lang="en-US" i="1" dirty="0"/>
          </a:p>
          <a:p>
            <a:pPr marL="0" indent="0">
              <a:spcBef>
                <a:spcPts val="0"/>
              </a:spcBef>
              <a:buNone/>
            </a:pPr>
            <a:r>
              <a:rPr lang="en-US" dirty="0"/>
              <a:t>Como </a:t>
            </a:r>
            <a:r>
              <a:rPr lang="en-US" dirty="0" err="1"/>
              <a:t>el</a:t>
            </a:r>
            <a:r>
              <a:rPr lang="en-US" dirty="0"/>
              <a:t> </a:t>
            </a:r>
            <a:r>
              <a:rPr lang="en-US" dirty="0" err="1"/>
              <a:t>manzano</a:t>
            </a:r>
            <a:r>
              <a:rPr lang="en-US" dirty="0"/>
              <a:t> entre </a:t>
            </a:r>
            <a:r>
              <a:rPr lang="en-US" dirty="0" err="1"/>
              <a:t>los</a:t>
            </a:r>
            <a:r>
              <a:rPr lang="en-US" dirty="0"/>
              <a:t> </a:t>
            </a:r>
            <a:r>
              <a:rPr lang="en-US" dirty="0" err="1"/>
              <a:t>árboles</a:t>
            </a:r>
            <a:r>
              <a:rPr lang="en-US" dirty="0"/>
              <a:t> del </a:t>
            </a:r>
            <a:r>
              <a:rPr lang="en-US" dirty="0" err="1"/>
              <a:t>bosque,Así</a:t>
            </a:r>
            <a:r>
              <a:rPr lang="en-US" dirty="0"/>
              <a:t> es mi </a:t>
            </a:r>
            <a:r>
              <a:rPr lang="en-US" dirty="0" err="1"/>
              <a:t>amado</a:t>
            </a:r>
            <a:r>
              <a:rPr lang="en-US" dirty="0"/>
              <a:t> entre </a:t>
            </a:r>
            <a:r>
              <a:rPr lang="en-US" dirty="0" err="1"/>
              <a:t>los</a:t>
            </a:r>
            <a:r>
              <a:rPr lang="en-US" dirty="0"/>
              <a:t> </a:t>
            </a:r>
            <a:r>
              <a:rPr lang="en-US" dirty="0" err="1"/>
              <a:t>jóvenes</a:t>
            </a:r>
            <a:r>
              <a:rPr lang="en-US" dirty="0"/>
              <a:t>.</a:t>
            </a:r>
            <a:br>
              <a:rPr lang="en-US" dirty="0"/>
            </a:br>
            <a:r>
              <a:rPr lang="en-US" dirty="0"/>
              <a:t>A </a:t>
            </a:r>
            <a:r>
              <a:rPr lang="en-US" dirty="0" err="1"/>
              <a:t>su</a:t>
            </a:r>
            <a:r>
              <a:rPr lang="en-US" dirty="0"/>
              <a:t> sombra </a:t>
            </a:r>
            <a:r>
              <a:rPr lang="en-US" dirty="0" err="1"/>
              <a:t>placentera</a:t>
            </a:r>
            <a:r>
              <a:rPr lang="en-US" dirty="0"/>
              <a:t> me he </a:t>
            </a:r>
            <a:r>
              <a:rPr lang="en-US" dirty="0" err="1"/>
              <a:t>sentado</a:t>
            </a:r>
            <a:r>
              <a:rPr lang="en-US" dirty="0"/>
              <a:t>,</a:t>
            </a:r>
            <a:br>
              <a:rPr lang="en-US" dirty="0"/>
            </a:br>
            <a:r>
              <a:rPr lang="en-US" dirty="0"/>
              <a:t>Y </a:t>
            </a:r>
            <a:r>
              <a:rPr lang="en-US" dirty="0" err="1"/>
              <a:t>su</a:t>
            </a:r>
            <a:r>
              <a:rPr lang="en-US" dirty="0"/>
              <a:t> </a:t>
            </a:r>
            <a:r>
              <a:rPr lang="en-US" dirty="0" err="1"/>
              <a:t>fruto</a:t>
            </a:r>
            <a:r>
              <a:rPr lang="en-US" dirty="0"/>
              <a:t> es dulce a mi paladar.</a:t>
            </a:r>
          </a:p>
          <a:p>
            <a:pPr marL="0" indent="0">
              <a:spcBef>
                <a:spcPts val="0"/>
              </a:spcBef>
              <a:buNone/>
            </a:pPr>
            <a:r>
              <a:rPr lang="en-US" sz="1300" dirty="0"/>
              <a:t/>
            </a:r>
            <a:br>
              <a:rPr lang="en-US" sz="1300" dirty="0"/>
            </a:br>
            <a:r>
              <a:rPr lang="en-US" dirty="0" err="1"/>
              <a:t>Él</a:t>
            </a:r>
            <a:r>
              <a:rPr lang="en-US" dirty="0"/>
              <a:t> me ha </a:t>
            </a:r>
            <a:r>
              <a:rPr lang="en-US" dirty="0" err="1"/>
              <a:t>traído</a:t>
            </a:r>
            <a:r>
              <a:rPr lang="en-US" dirty="0"/>
              <a:t> a la </a:t>
            </a:r>
            <a:r>
              <a:rPr lang="en-US" dirty="0" err="1"/>
              <a:t>sala</a:t>
            </a:r>
            <a:r>
              <a:rPr lang="en-US" dirty="0"/>
              <a:t> del </a:t>
            </a:r>
            <a:r>
              <a:rPr lang="en-US" dirty="0" err="1"/>
              <a:t>banquete</a:t>
            </a:r>
            <a:r>
              <a:rPr lang="en-US" dirty="0"/>
              <a:t>,</a:t>
            </a:r>
            <a:br>
              <a:rPr lang="en-US" dirty="0"/>
            </a:br>
            <a:r>
              <a:rPr lang="en-US" dirty="0"/>
              <a:t>Y </a:t>
            </a:r>
            <a:r>
              <a:rPr lang="en-US" dirty="0" err="1"/>
              <a:t>su</a:t>
            </a:r>
            <a:r>
              <a:rPr lang="en-US" dirty="0"/>
              <a:t> </a:t>
            </a:r>
            <a:r>
              <a:rPr lang="en-US" dirty="0" err="1"/>
              <a:t>estandarte</a:t>
            </a:r>
            <a:r>
              <a:rPr lang="en-US" dirty="0"/>
              <a:t> </a:t>
            </a:r>
            <a:r>
              <a:rPr lang="en-US" dirty="0" err="1"/>
              <a:t>sobre</a:t>
            </a:r>
            <a:r>
              <a:rPr lang="en-US" dirty="0"/>
              <a:t> </a:t>
            </a:r>
            <a:r>
              <a:rPr lang="en-US" dirty="0" err="1"/>
              <a:t>mí</a:t>
            </a:r>
            <a:r>
              <a:rPr lang="en-US" dirty="0"/>
              <a:t> es </a:t>
            </a:r>
            <a:r>
              <a:rPr lang="en-US" dirty="0" err="1"/>
              <a:t>el</a:t>
            </a:r>
            <a:r>
              <a:rPr lang="en-US" dirty="0"/>
              <a:t> amor</a:t>
            </a:r>
          </a:p>
        </p:txBody>
      </p:sp>
      <p:sp>
        <p:nvSpPr>
          <p:cNvPr id="7" name="Oval 6">
            <a:extLst>
              <a:ext uri="{FF2B5EF4-FFF2-40B4-BE49-F238E27FC236}">
                <a16:creationId xmlns="" xmlns:a16="http://schemas.microsoft.com/office/drawing/2014/main" id="{826F6AE9-0571-89E5-3CCE-66CEE359020B}"/>
              </a:ext>
            </a:extLst>
          </p:cNvPr>
          <p:cNvSpPr/>
          <p:nvPr/>
        </p:nvSpPr>
        <p:spPr>
          <a:xfrm>
            <a:off x="3773347" y="138897"/>
            <a:ext cx="5058137" cy="1556514"/>
          </a:xfrm>
          <a:prstGeom prst="ellipse">
            <a:avLst/>
          </a:prstGeom>
          <a:solidFill>
            <a:srgbClr val="0070C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prstClr val="white"/>
                </a:solidFill>
              </a:rPr>
              <a:t>He protects her;</a:t>
            </a:r>
          </a:p>
          <a:p>
            <a:pPr algn="ctr"/>
            <a:r>
              <a:rPr lang="en-US" dirty="0">
                <a:solidFill>
                  <a:prstClr val="white"/>
                </a:solidFill>
              </a:rPr>
              <a:t>his banner over her is love.</a:t>
            </a:r>
          </a:p>
          <a:p>
            <a:pPr algn="ctr"/>
            <a:endParaRPr lang="en-US" sz="600" dirty="0">
              <a:solidFill>
                <a:prstClr val="white"/>
              </a:solidFill>
            </a:endParaRPr>
          </a:p>
          <a:p>
            <a:pPr algn="ctr"/>
            <a:r>
              <a:rPr lang="en-US" dirty="0" err="1">
                <a:solidFill>
                  <a:prstClr val="white"/>
                </a:solidFill>
              </a:rPr>
              <a:t>Él</a:t>
            </a:r>
            <a:r>
              <a:rPr lang="en-US" dirty="0">
                <a:solidFill>
                  <a:prstClr val="white"/>
                </a:solidFill>
              </a:rPr>
              <a:t> la protege;</a:t>
            </a:r>
          </a:p>
          <a:p>
            <a:pPr algn="ctr"/>
            <a:r>
              <a:rPr lang="en-US" dirty="0" err="1">
                <a:solidFill>
                  <a:prstClr val="white"/>
                </a:solidFill>
              </a:rPr>
              <a:t>su</a:t>
            </a:r>
            <a:r>
              <a:rPr lang="en-US" dirty="0">
                <a:solidFill>
                  <a:prstClr val="white"/>
                </a:solidFill>
              </a:rPr>
              <a:t> </a:t>
            </a:r>
            <a:r>
              <a:rPr lang="en-US" dirty="0" err="1">
                <a:solidFill>
                  <a:prstClr val="white"/>
                </a:solidFill>
              </a:rPr>
              <a:t>estandarte</a:t>
            </a:r>
            <a:r>
              <a:rPr lang="en-US" dirty="0">
                <a:solidFill>
                  <a:prstClr val="white"/>
                </a:solidFill>
              </a:rPr>
              <a:t> </a:t>
            </a:r>
            <a:r>
              <a:rPr lang="en-US" dirty="0" err="1">
                <a:solidFill>
                  <a:prstClr val="white"/>
                </a:solidFill>
              </a:rPr>
              <a:t>sobre</a:t>
            </a:r>
            <a:r>
              <a:rPr lang="en-US" dirty="0">
                <a:solidFill>
                  <a:prstClr val="white"/>
                </a:solidFill>
              </a:rPr>
              <a:t> </a:t>
            </a:r>
            <a:r>
              <a:rPr lang="en-US" dirty="0" err="1">
                <a:solidFill>
                  <a:prstClr val="white"/>
                </a:solidFill>
              </a:rPr>
              <a:t>ella</a:t>
            </a:r>
            <a:r>
              <a:rPr lang="en-US" dirty="0">
                <a:solidFill>
                  <a:prstClr val="white"/>
                </a:solidFill>
              </a:rPr>
              <a:t> es amor.</a:t>
            </a:r>
          </a:p>
        </p:txBody>
      </p:sp>
    </p:spTree>
    <p:extLst>
      <p:ext uri="{BB962C8B-B14F-4D97-AF65-F5344CB8AC3E}">
        <p14:creationId xmlns:p14="http://schemas.microsoft.com/office/powerpoint/2010/main" val="41167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p:txBody>
          <a:bodyPr/>
          <a:lstStyle/>
          <a:p>
            <a:r>
              <a:rPr lang="en-US" dirty="0"/>
              <a:t>Song 2:5-7</a:t>
            </a:r>
            <a:br>
              <a:rPr lang="en-US" dirty="0"/>
            </a:br>
            <a:r>
              <a:rPr lang="en-US" dirty="0" err="1"/>
              <a:t>Cantares</a:t>
            </a:r>
            <a:r>
              <a:rPr lang="en-US" dirty="0"/>
              <a:t> 2:5-7</a:t>
            </a:r>
          </a:p>
        </p:txBody>
      </p:sp>
      <p:sp>
        <p:nvSpPr>
          <p:cNvPr id="11" name="Text Placeholder 10">
            <a:extLst>
              <a:ext uri="{FF2B5EF4-FFF2-40B4-BE49-F238E27FC236}">
                <a16:creationId xmlns="" xmlns:a16="http://schemas.microsoft.com/office/drawing/2014/main" id="{832B089C-0E60-4B13-91A9-5A763C07BE85}"/>
              </a:ext>
            </a:extLst>
          </p:cNvPr>
          <p:cNvSpPr>
            <a:spLocks noGrp="1"/>
          </p:cNvSpPr>
          <p:nvPr>
            <p:ph type="body" idx="1"/>
          </p:nvPr>
        </p:nvSpPr>
        <p:spPr/>
        <p:txBody>
          <a:bodyPr/>
          <a:lstStyle/>
          <a:p>
            <a:r>
              <a:rPr lang="en-US" dirty="0"/>
              <a:t>NKJV</a:t>
            </a:r>
          </a:p>
        </p:txBody>
      </p:sp>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2743200"/>
            <a:ext cx="3657600" cy="3803374"/>
          </a:xfrm>
        </p:spPr>
        <p:txBody>
          <a:bodyPr>
            <a:normAutofit/>
          </a:bodyPr>
          <a:lstStyle/>
          <a:p>
            <a:pPr marL="0" indent="0">
              <a:buNone/>
            </a:pPr>
            <a:r>
              <a:rPr lang="en-US" dirty="0"/>
              <a:t>Sustain me with cakes of raisins, Refresh me with apples, For I am lovesick.</a:t>
            </a:r>
          </a:p>
          <a:p>
            <a:pPr marL="0" indent="0">
              <a:buNone/>
            </a:pPr>
            <a:r>
              <a:rPr lang="en-US" dirty="0"/>
              <a:t>His left hand is under my head, And his right hand embraces me.</a:t>
            </a:r>
          </a:p>
          <a:p>
            <a:pPr marL="0" indent="0">
              <a:buNone/>
            </a:pPr>
            <a:r>
              <a:rPr lang="en-US" dirty="0"/>
              <a:t>I charge you, O daughters of Jerusalem, By the gazelles or by the does of the field, Do not stir up nor awaken love Until it pleases.</a:t>
            </a:r>
          </a:p>
        </p:txBody>
      </p:sp>
      <p:sp>
        <p:nvSpPr>
          <p:cNvPr id="13" name="Text Placeholder 12">
            <a:extLst>
              <a:ext uri="{FF2B5EF4-FFF2-40B4-BE49-F238E27FC236}">
                <a16:creationId xmlns="" xmlns:a16="http://schemas.microsoft.com/office/drawing/2014/main" id="{DF489F66-0382-4DFD-AB22-7AE2641B0E21}"/>
              </a:ext>
            </a:extLst>
          </p:cNvPr>
          <p:cNvSpPr>
            <a:spLocks noGrp="1"/>
          </p:cNvSpPr>
          <p:nvPr>
            <p:ph type="body" sz="quarter" idx="3"/>
          </p:nvPr>
        </p:nvSpPr>
        <p:spPr/>
        <p:txBody>
          <a:bodyPr/>
          <a:lstStyle/>
          <a:p>
            <a:r>
              <a:rPr lang="en-US" dirty="0"/>
              <a:t>NBLA</a:t>
            </a:r>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820793" y="2743200"/>
            <a:ext cx="4018408" cy="3291840"/>
          </a:xfrm>
        </p:spPr>
        <p:txBody>
          <a:bodyPr>
            <a:normAutofit fontScale="92500"/>
          </a:bodyPr>
          <a:lstStyle/>
          <a:p>
            <a:pPr marL="0" indent="0">
              <a:buNone/>
            </a:pPr>
            <a:r>
              <a:rPr lang="en-US" dirty="0" err="1"/>
              <a:t>Susténtenme</a:t>
            </a:r>
            <a:r>
              <a:rPr lang="en-US" dirty="0"/>
              <a:t> con tortas de </a:t>
            </a:r>
            <a:r>
              <a:rPr lang="en-US" dirty="0" err="1"/>
              <a:t>pasas,Reanímenme</a:t>
            </a:r>
            <a:r>
              <a:rPr lang="en-US" dirty="0"/>
              <a:t> con manzanas, </a:t>
            </a:r>
            <a:r>
              <a:rPr lang="en-US" dirty="0" err="1"/>
              <a:t>Porque</a:t>
            </a:r>
            <a:r>
              <a:rPr lang="en-US" dirty="0"/>
              <a:t> </a:t>
            </a:r>
            <a:r>
              <a:rPr lang="en-US" dirty="0" err="1"/>
              <a:t>estoy</a:t>
            </a:r>
            <a:r>
              <a:rPr lang="en-US" dirty="0"/>
              <a:t> </a:t>
            </a:r>
            <a:r>
              <a:rPr lang="en-US" dirty="0" err="1"/>
              <a:t>enferma</a:t>
            </a:r>
            <a:r>
              <a:rPr lang="en-US" dirty="0"/>
              <a:t> de amor.</a:t>
            </a:r>
          </a:p>
          <a:p>
            <a:pPr marL="0" indent="0">
              <a:buNone/>
            </a:pPr>
            <a:r>
              <a:rPr lang="en-US" sz="100" dirty="0"/>
              <a:t/>
            </a:r>
            <a:br>
              <a:rPr lang="en-US" sz="100" dirty="0"/>
            </a:br>
            <a:r>
              <a:rPr lang="en-US" dirty="0"/>
              <a:t>Que </a:t>
            </a:r>
            <a:r>
              <a:rPr lang="en-US" dirty="0" err="1"/>
              <a:t>su</a:t>
            </a:r>
            <a:r>
              <a:rPr lang="en-US" dirty="0"/>
              <a:t> </a:t>
            </a:r>
            <a:r>
              <a:rPr lang="en-US" dirty="0" err="1"/>
              <a:t>izquierda</a:t>
            </a:r>
            <a:r>
              <a:rPr lang="en-US" dirty="0"/>
              <a:t> </a:t>
            </a:r>
            <a:r>
              <a:rPr lang="en-US" dirty="0" err="1"/>
              <a:t>esté</a:t>
            </a:r>
            <a:r>
              <a:rPr lang="en-US" dirty="0"/>
              <a:t> bajo mi cabeza Y </a:t>
            </a:r>
            <a:r>
              <a:rPr lang="en-US" dirty="0" err="1"/>
              <a:t>su</a:t>
            </a:r>
            <a:r>
              <a:rPr lang="en-US" dirty="0"/>
              <a:t> </a:t>
            </a:r>
            <a:r>
              <a:rPr lang="en-US" dirty="0" err="1"/>
              <a:t>derecha</a:t>
            </a:r>
            <a:r>
              <a:rPr lang="en-US" dirty="0"/>
              <a:t> me </a:t>
            </a:r>
            <a:r>
              <a:rPr lang="en-US" dirty="0" err="1"/>
              <a:t>abrace</a:t>
            </a:r>
            <a:r>
              <a:rPr lang="en-US" dirty="0"/>
              <a:t>.</a:t>
            </a:r>
          </a:p>
          <a:p>
            <a:pPr marL="0" indent="0">
              <a:buNone/>
            </a:pPr>
            <a:r>
              <a:rPr lang="en-US" dirty="0" err="1"/>
              <a:t>Yo</a:t>
            </a:r>
            <a:r>
              <a:rPr lang="en-US" dirty="0"/>
              <a:t> les </a:t>
            </a:r>
            <a:r>
              <a:rPr lang="en-US" dirty="0" err="1"/>
              <a:t>ruego</a:t>
            </a:r>
            <a:r>
              <a:rPr lang="en-US" dirty="0"/>
              <a:t>, oh </a:t>
            </a:r>
            <a:r>
              <a:rPr lang="en-US" dirty="0" err="1"/>
              <a:t>hijas</a:t>
            </a:r>
            <a:r>
              <a:rPr lang="en-US" dirty="0"/>
              <a:t> de </a:t>
            </a:r>
            <a:r>
              <a:rPr lang="en-US" dirty="0" err="1"/>
              <a:t>Jerusalén</a:t>
            </a:r>
            <a:r>
              <a:rPr lang="en-US" dirty="0"/>
              <a:t>,</a:t>
            </a:r>
            <a:br>
              <a:rPr lang="en-US" dirty="0"/>
            </a:br>
            <a:r>
              <a:rPr lang="en-US" dirty="0"/>
              <a:t>Por las </a:t>
            </a:r>
            <a:r>
              <a:rPr lang="en-US" dirty="0" err="1"/>
              <a:t>gacelas</a:t>
            </a:r>
            <a:r>
              <a:rPr lang="en-US" dirty="0"/>
              <a:t> o </a:t>
            </a:r>
            <a:r>
              <a:rPr lang="en-US" dirty="0" err="1"/>
              <a:t>por</a:t>
            </a:r>
            <a:r>
              <a:rPr lang="en-US" dirty="0"/>
              <a:t> las </a:t>
            </a:r>
            <a:r>
              <a:rPr lang="en-US" dirty="0" err="1"/>
              <a:t>ciervas</a:t>
            </a:r>
            <a:r>
              <a:rPr lang="en-US" dirty="0"/>
              <a:t> del campo,</a:t>
            </a:r>
            <a:br>
              <a:rPr lang="en-US" dirty="0"/>
            </a:br>
            <a:r>
              <a:rPr lang="en-US" dirty="0"/>
              <a:t>Que no </a:t>
            </a:r>
            <a:r>
              <a:rPr lang="en-US" dirty="0" err="1"/>
              <a:t>levanten</a:t>
            </a:r>
            <a:r>
              <a:rPr lang="en-US" dirty="0"/>
              <a:t> </a:t>
            </a:r>
            <a:r>
              <a:rPr lang="en-US" dirty="0" err="1"/>
              <a:t>ni</a:t>
            </a:r>
            <a:r>
              <a:rPr lang="en-US" dirty="0"/>
              <a:t> </a:t>
            </a:r>
            <a:r>
              <a:rPr lang="en-US" dirty="0" err="1"/>
              <a:t>despierten</a:t>
            </a:r>
            <a:r>
              <a:rPr lang="en-US" dirty="0"/>
              <a:t> a mi amor Hasta que </a:t>
            </a:r>
            <a:r>
              <a:rPr lang="en-US" dirty="0" err="1"/>
              <a:t>quiera</a:t>
            </a:r>
            <a:endParaRPr lang="en-US" dirty="0"/>
          </a:p>
          <a:p>
            <a:pPr marL="0" indent="0">
              <a:spcBef>
                <a:spcPts val="0"/>
              </a:spcBef>
              <a:buNone/>
            </a:pPr>
            <a:endParaRPr lang="en-US" dirty="0"/>
          </a:p>
        </p:txBody>
      </p:sp>
    </p:spTree>
    <p:extLst>
      <p:ext uri="{BB962C8B-B14F-4D97-AF65-F5344CB8AC3E}">
        <p14:creationId xmlns:p14="http://schemas.microsoft.com/office/powerpoint/2010/main" val="391527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0E2D3DCD-4716-40AA-90C0-6F2F9F116C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endParaRPr>
          </a:p>
        </p:txBody>
      </p:sp>
      <p:sp>
        <p:nvSpPr>
          <p:cNvPr id="12" name="Rectangle 11">
            <a:extLst>
              <a:ext uri="{FF2B5EF4-FFF2-40B4-BE49-F238E27FC236}">
                <a16:creationId xmlns="" xmlns:a16="http://schemas.microsoft.com/office/drawing/2014/main" id="{037BACED-9574-4AAE-9D04-5100308350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286" y="4225845"/>
            <a:ext cx="9144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 name="Title 1">
            <a:extLst>
              <a:ext uri="{FF2B5EF4-FFF2-40B4-BE49-F238E27FC236}">
                <a16:creationId xmlns="" xmlns:a16="http://schemas.microsoft.com/office/drawing/2014/main" id="{9D816652-E95E-40C9-B397-C76AFE1C2028}"/>
              </a:ext>
            </a:extLst>
          </p:cNvPr>
          <p:cNvSpPr>
            <a:spLocks noGrp="1"/>
          </p:cNvSpPr>
          <p:nvPr>
            <p:ph type="ctrTitle"/>
          </p:nvPr>
        </p:nvSpPr>
        <p:spPr>
          <a:xfrm>
            <a:off x="358815" y="4355692"/>
            <a:ext cx="8311656" cy="1211731"/>
          </a:xfrm>
        </p:spPr>
        <p:txBody>
          <a:bodyPr anchor="b">
            <a:noAutofit/>
          </a:bodyPr>
          <a:lstStyle/>
          <a:p>
            <a:r>
              <a:rPr lang="en-US" sz="2800" dirty="0">
                <a:solidFill>
                  <a:schemeClr val="tx1"/>
                </a:solidFill>
              </a:rPr>
              <a:t>I charge you, O daughters of Jerusalem,</a:t>
            </a:r>
            <a:br>
              <a:rPr lang="en-US" sz="2800" dirty="0">
                <a:solidFill>
                  <a:schemeClr val="tx1"/>
                </a:solidFill>
              </a:rPr>
            </a:br>
            <a:r>
              <a:rPr lang="en-US" sz="2800" dirty="0">
                <a:solidFill>
                  <a:schemeClr val="tx1"/>
                </a:solidFill>
              </a:rPr>
              <a:t>By the gazelles or by the does of the field,</a:t>
            </a:r>
            <a:br>
              <a:rPr lang="en-US" sz="2800" dirty="0">
                <a:solidFill>
                  <a:schemeClr val="tx1"/>
                </a:solidFill>
              </a:rPr>
            </a:br>
            <a:r>
              <a:rPr lang="en-US" sz="2800" dirty="0">
                <a:solidFill>
                  <a:srgbClr val="FFFF00"/>
                </a:solidFill>
              </a:rPr>
              <a:t>Do not stir up nor awaken love Until it pleases</a:t>
            </a:r>
          </a:p>
        </p:txBody>
      </p:sp>
      <p:pic>
        <p:nvPicPr>
          <p:cNvPr id="5" name="Picture 4" descr="A close up of a flowers">
            <a:extLst>
              <a:ext uri="{FF2B5EF4-FFF2-40B4-BE49-F238E27FC236}">
                <a16:creationId xmlns="" xmlns:a16="http://schemas.microsoft.com/office/drawing/2014/main" id="{0EF5E38D-0785-4482-91F2-A65E2DFB5889}"/>
              </a:ext>
            </a:extLst>
          </p:cNvPr>
          <p:cNvPicPr>
            <a:picLocks noChangeAspect="1"/>
          </p:cNvPicPr>
          <p:nvPr/>
        </p:nvPicPr>
        <p:blipFill rotWithShape="1">
          <a:blip r:embed="rId3"/>
          <a:srcRect t="8315" b="22163"/>
          <a:stretch/>
        </p:blipFill>
        <p:spPr>
          <a:xfrm>
            <a:off x="20" y="10"/>
            <a:ext cx="9143980" cy="4243361"/>
          </a:xfrm>
          <a:prstGeom prst="rect">
            <a:avLst/>
          </a:prstGeom>
        </p:spPr>
      </p:pic>
      <p:sp>
        <p:nvSpPr>
          <p:cNvPr id="7" name="Title 1">
            <a:extLst>
              <a:ext uri="{FF2B5EF4-FFF2-40B4-BE49-F238E27FC236}">
                <a16:creationId xmlns="" xmlns:a16="http://schemas.microsoft.com/office/drawing/2014/main" id="{A990345D-78AB-3C0E-6729-2DCD76714A64}"/>
              </a:ext>
            </a:extLst>
          </p:cNvPr>
          <p:cNvSpPr txBox="1">
            <a:spLocks/>
          </p:cNvSpPr>
          <p:nvPr/>
        </p:nvSpPr>
        <p:spPr>
          <a:xfrm>
            <a:off x="358814" y="5458968"/>
            <a:ext cx="8670471" cy="1373776"/>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6400" b="0" kern="1200" cap="all" baseline="0">
                <a:blipFill dpi="0" rotWithShape="1">
                  <a:blip r:embed="rId4"/>
                  <a:srcRect/>
                  <a:tile tx="6350" ty="-127000" sx="65000" sy="64000" flip="none" algn="tl"/>
                </a:blipFill>
                <a:latin typeface="+mj-lt"/>
                <a:ea typeface="+mj-ea"/>
                <a:cs typeface="+mj-cs"/>
              </a:defRPr>
            </a:lvl1pPr>
          </a:lstStyle>
          <a:p>
            <a:pPr algn="r"/>
            <a:r>
              <a:rPr lang="en-US" sz="2400" dirty="0" err="1">
                <a:solidFill>
                  <a:prstClr val="white"/>
                </a:solidFill>
              </a:rPr>
              <a:t>Yo</a:t>
            </a:r>
            <a:r>
              <a:rPr lang="en-US" sz="2400" dirty="0">
                <a:solidFill>
                  <a:prstClr val="white"/>
                </a:solidFill>
              </a:rPr>
              <a:t> les </a:t>
            </a:r>
            <a:r>
              <a:rPr lang="en-US" sz="2400" dirty="0" err="1">
                <a:solidFill>
                  <a:prstClr val="white"/>
                </a:solidFill>
              </a:rPr>
              <a:t>ruego</a:t>
            </a:r>
            <a:r>
              <a:rPr lang="en-US" sz="2400" dirty="0">
                <a:solidFill>
                  <a:prstClr val="white"/>
                </a:solidFill>
              </a:rPr>
              <a:t>, oh </a:t>
            </a:r>
            <a:r>
              <a:rPr lang="en-US" sz="2400" dirty="0" err="1">
                <a:solidFill>
                  <a:prstClr val="white"/>
                </a:solidFill>
              </a:rPr>
              <a:t>hijas</a:t>
            </a:r>
            <a:r>
              <a:rPr lang="en-US" sz="2400" dirty="0">
                <a:solidFill>
                  <a:prstClr val="white"/>
                </a:solidFill>
              </a:rPr>
              <a:t> de </a:t>
            </a:r>
            <a:r>
              <a:rPr lang="en-US" sz="2400" dirty="0" err="1">
                <a:solidFill>
                  <a:prstClr val="white"/>
                </a:solidFill>
              </a:rPr>
              <a:t>Jerusalén</a:t>
            </a:r>
            <a:r>
              <a:rPr lang="en-US" sz="2400" dirty="0">
                <a:solidFill>
                  <a:prstClr val="white"/>
                </a:solidFill>
              </a:rPr>
              <a:t>,</a:t>
            </a:r>
            <a:br>
              <a:rPr lang="en-US" sz="2400" dirty="0">
                <a:solidFill>
                  <a:prstClr val="white"/>
                </a:solidFill>
              </a:rPr>
            </a:br>
            <a:r>
              <a:rPr lang="en-US" sz="2400" dirty="0">
                <a:solidFill>
                  <a:prstClr val="white"/>
                </a:solidFill>
              </a:rPr>
              <a:t>Por las </a:t>
            </a:r>
            <a:r>
              <a:rPr lang="en-US" sz="2400" dirty="0" err="1">
                <a:solidFill>
                  <a:prstClr val="white"/>
                </a:solidFill>
              </a:rPr>
              <a:t>gacelas</a:t>
            </a:r>
            <a:r>
              <a:rPr lang="en-US" sz="2400" dirty="0">
                <a:solidFill>
                  <a:prstClr val="white"/>
                </a:solidFill>
              </a:rPr>
              <a:t> o </a:t>
            </a:r>
            <a:r>
              <a:rPr lang="en-US" sz="2400" dirty="0" err="1">
                <a:solidFill>
                  <a:prstClr val="white"/>
                </a:solidFill>
              </a:rPr>
              <a:t>por</a:t>
            </a:r>
            <a:r>
              <a:rPr lang="en-US" sz="2400" dirty="0">
                <a:solidFill>
                  <a:prstClr val="white"/>
                </a:solidFill>
              </a:rPr>
              <a:t> las </a:t>
            </a:r>
            <a:r>
              <a:rPr lang="en-US" sz="2400" dirty="0" err="1">
                <a:solidFill>
                  <a:prstClr val="white"/>
                </a:solidFill>
              </a:rPr>
              <a:t>ciervas</a:t>
            </a:r>
            <a:r>
              <a:rPr lang="en-US" sz="2400" dirty="0">
                <a:solidFill>
                  <a:prstClr val="white"/>
                </a:solidFill>
              </a:rPr>
              <a:t> del campo,</a:t>
            </a:r>
            <a:br>
              <a:rPr lang="en-US" sz="2400" dirty="0">
                <a:solidFill>
                  <a:prstClr val="white"/>
                </a:solidFill>
              </a:rPr>
            </a:br>
            <a:r>
              <a:rPr lang="en-US" sz="2400" dirty="0">
                <a:solidFill>
                  <a:srgbClr val="FFFF00"/>
                </a:solidFill>
              </a:rPr>
              <a:t>Que no </a:t>
            </a:r>
            <a:r>
              <a:rPr lang="en-US" sz="2400" dirty="0" err="1">
                <a:solidFill>
                  <a:srgbClr val="FFFF00"/>
                </a:solidFill>
              </a:rPr>
              <a:t>levanten</a:t>
            </a:r>
            <a:r>
              <a:rPr lang="en-US" sz="2400" dirty="0">
                <a:solidFill>
                  <a:srgbClr val="FFFF00"/>
                </a:solidFill>
              </a:rPr>
              <a:t> </a:t>
            </a:r>
            <a:r>
              <a:rPr lang="en-US" sz="2400" dirty="0" err="1">
                <a:solidFill>
                  <a:srgbClr val="FFFF00"/>
                </a:solidFill>
              </a:rPr>
              <a:t>ni</a:t>
            </a:r>
            <a:r>
              <a:rPr lang="en-US" sz="2400" dirty="0">
                <a:solidFill>
                  <a:srgbClr val="FFFF00"/>
                </a:solidFill>
              </a:rPr>
              <a:t> </a:t>
            </a:r>
            <a:r>
              <a:rPr lang="en-US" sz="2400" dirty="0" err="1">
                <a:solidFill>
                  <a:srgbClr val="FFFF00"/>
                </a:solidFill>
              </a:rPr>
              <a:t>despierten</a:t>
            </a:r>
            <a:r>
              <a:rPr lang="en-US" sz="2400" dirty="0">
                <a:solidFill>
                  <a:srgbClr val="FFFF00"/>
                </a:solidFill>
              </a:rPr>
              <a:t> a mi amor Hasta que </a:t>
            </a:r>
            <a:r>
              <a:rPr lang="en-US" sz="2400" dirty="0" err="1">
                <a:solidFill>
                  <a:srgbClr val="FFFF00"/>
                </a:solidFill>
              </a:rPr>
              <a:t>quiera</a:t>
            </a:r>
            <a:endParaRPr lang="en-US" sz="2400" dirty="0">
              <a:solidFill>
                <a:srgbClr val="FFFF00"/>
              </a:solidFill>
            </a:endParaRPr>
          </a:p>
        </p:txBody>
      </p:sp>
      <p:sp>
        <p:nvSpPr>
          <p:cNvPr id="8" name="Oval 7">
            <a:extLst>
              <a:ext uri="{FF2B5EF4-FFF2-40B4-BE49-F238E27FC236}">
                <a16:creationId xmlns="" xmlns:a16="http://schemas.microsoft.com/office/drawing/2014/main" id="{6B42B320-E78E-5BDE-A9F8-FD973C111F60}"/>
              </a:ext>
            </a:extLst>
          </p:cNvPr>
          <p:cNvSpPr/>
          <p:nvPr/>
        </p:nvSpPr>
        <p:spPr>
          <a:xfrm>
            <a:off x="7558268" y="4459867"/>
            <a:ext cx="1250066" cy="9802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2:7</a:t>
            </a:r>
          </a:p>
          <a:p>
            <a:pPr algn="ctr"/>
            <a:r>
              <a:rPr lang="en-US" dirty="0">
                <a:solidFill>
                  <a:prstClr val="white"/>
                </a:solidFill>
              </a:rPr>
              <a:t>3:5</a:t>
            </a:r>
          </a:p>
          <a:p>
            <a:pPr algn="ctr"/>
            <a:r>
              <a:rPr lang="en-US" dirty="0">
                <a:solidFill>
                  <a:prstClr val="white"/>
                </a:solidFill>
              </a:rPr>
              <a:t>8:4</a:t>
            </a:r>
          </a:p>
        </p:txBody>
      </p:sp>
    </p:spTree>
    <p:extLst>
      <p:ext uri="{BB962C8B-B14F-4D97-AF65-F5344CB8AC3E}">
        <p14:creationId xmlns:p14="http://schemas.microsoft.com/office/powerpoint/2010/main" val="645285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33BAEE-716D-4717-9C35-755AE823A4DB}"/>
              </a:ext>
            </a:extLst>
          </p:cNvPr>
          <p:cNvSpPr>
            <a:spLocks noGrp="1"/>
          </p:cNvSpPr>
          <p:nvPr>
            <p:ph type="title"/>
          </p:nvPr>
        </p:nvSpPr>
        <p:spPr>
          <a:xfrm>
            <a:off x="685800" y="206338"/>
            <a:ext cx="7772400" cy="482776"/>
          </a:xfrm>
        </p:spPr>
        <p:txBody>
          <a:bodyPr>
            <a:normAutofit fontScale="90000"/>
          </a:bodyPr>
          <a:lstStyle/>
          <a:p>
            <a:pPr algn="ctr"/>
            <a:r>
              <a:rPr lang="en-US" dirty="0" err="1"/>
              <a:t>Informes</a:t>
            </a:r>
            <a:r>
              <a:rPr lang="en-US" dirty="0"/>
              <a:t> / Reports</a:t>
            </a:r>
          </a:p>
        </p:txBody>
      </p:sp>
      <p:graphicFrame>
        <p:nvGraphicFramePr>
          <p:cNvPr id="4" name="Table 4">
            <a:extLst>
              <a:ext uri="{FF2B5EF4-FFF2-40B4-BE49-F238E27FC236}">
                <a16:creationId xmlns="" xmlns:a16="http://schemas.microsoft.com/office/drawing/2014/main" id="{C809D8B1-EDE0-4DFE-BD45-A61FE6D0F0ED}"/>
              </a:ext>
            </a:extLst>
          </p:cNvPr>
          <p:cNvGraphicFramePr>
            <a:graphicFrameLocks noGrp="1"/>
          </p:cNvGraphicFramePr>
          <p:nvPr>
            <p:ph idx="1"/>
            <p:extLst/>
          </p:nvPr>
        </p:nvGraphicFramePr>
        <p:xfrm>
          <a:off x="583095" y="808382"/>
          <a:ext cx="7991062" cy="5809752"/>
        </p:xfrm>
        <a:graphic>
          <a:graphicData uri="http://schemas.openxmlformats.org/drawingml/2006/table">
            <a:tbl>
              <a:tblPr>
                <a:tableStyleId>{0505E3EF-67EA-436B-97B2-0124C06EBD24}</a:tableStyleId>
              </a:tblPr>
              <a:tblGrid>
                <a:gridCol w="3995531">
                  <a:extLst>
                    <a:ext uri="{9D8B030D-6E8A-4147-A177-3AD203B41FA5}">
                      <a16:colId xmlns="" xmlns:a16="http://schemas.microsoft.com/office/drawing/2014/main" val="30396514"/>
                    </a:ext>
                  </a:extLst>
                </a:gridCol>
                <a:gridCol w="3995531">
                  <a:extLst>
                    <a:ext uri="{9D8B030D-6E8A-4147-A177-3AD203B41FA5}">
                      <a16:colId xmlns="" xmlns:a16="http://schemas.microsoft.com/office/drawing/2014/main" val="3593492277"/>
                    </a:ext>
                  </a:extLst>
                </a:gridCol>
              </a:tblGrid>
              <a:tr h="531412">
                <a:tc>
                  <a:txBody>
                    <a:bodyPr/>
                    <a:lstStyle/>
                    <a:p>
                      <a:r>
                        <a:rPr lang="en-US" sz="1600" dirty="0" err="1"/>
                        <a:t>En</a:t>
                      </a:r>
                      <a:r>
                        <a:rPr lang="en-US" sz="1600" dirty="0"/>
                        <a:t> Gadi / </a:t>
                      </a:r>
                      <a:r>
                        <a:rPr lang="en-US" sz="1600" dirty="0" err="1"/>
                        <a:t>En</a:t>
                      </a:r>
                      <a:r>
                        <a:rPr lang="en-US" sz="1600" dirty="0"/>
                        <a:t> Gedi.  </a:t>
                      </a:r>
                      <a:r>
                        <a:rPr lang="en-US" sz="1600" dirty="0">
                          <a:solidFill>
                            <a:srgbClr val="FF0000"/>
                          </a:solidFill>
                        </a:rPr>
                        <a:t>Ryan</a:t>
                      </a:r>
                      <a:endParaRPr lang="en-US" sz="1600" dirty="0"/>
                    </a:p>
                    <a:p>
                      <a:r>
                        <a:rPr lang="en-US" sz="1000" dirty="0"/>
                        <a:t>1:14</a:t>
                      </a:r>
                    </a:p>
                  </a:txBody>
                  <a:tcPr/>
                </a:tc>
                <a:tc>
                  <a:txBody>
                    <a:bodyPr/>
                    <a:lstStyle/>
                    <a:p>
                      <a:r>
                        <a:rPr lang="en-US" sz="1600" dirty="0" err="1"/>
                        <a:t>Sarón</a:t>
                      </a:r>
                      <a:r>
                        <a:rPr lang="en-US" sz="1600" dirty="0"/>
                        <a:t>, Sharon.  </a:t>
                      </a:r>
                      <a:r>
                        <a:rPr lang="en-US" sz="1600" dirty="0">
                          <a:solidFill>
                            <a:srgbClr val="FF0000"/>
                          </a:solidFill>
                        </a:rPr>
                        <a:t>Nataly</a:t>
                      </a:r>
                      <a:endParaRPr lang="en-US" sz="1600" dirty="0"/>
                    </a:p>
                    <a:p>
                      <a:r>
                        <a:rPr lang="en-US" sz="1000" dirty="0"/>
                        <a:t>2:1</a:t>
                      </a:r>
                    </a:p>
                  </a:txBody>
                  <a:tcPr/>
                </a:tc>
                <a:extLst>
                  <a:ext uri="{0D108BD9-81ED-4DB2-BD59-A6C34878D82A}">
                    <a16:rowId xmlns="" xmlns:a16="http://schemas.microsoft.com/office/drawing/2014/main" val="3226088368"/>
                  </a:ext>
                </a:extLst>
              </a:tr>
              <a:tr h="531412">
                <a:tc>
                  <a:txBody>
                    <a:bodyPr/>
                    <a:lstStyle/>
                    <a:p>
                      <a:r>
                        <a:rPr lang="en-US" sz="1600" dirty="0" err="1"/>
                        <a:t>Líbano</a:t>
                      </a:r>
                      <a:r>
                        <a:rPr lang="en-US" sz="1600" dirty="0"/>
                        <a:t> / Lebanon.  </a:t>
                      </a:r>
                      <a:r>
                        <a:rPr lang="en-US" sz="1600" dirty="0">
                          <a:solidFill>
                            <a:srgbClr val="FF0000"/>
                          </a:solidFill>
                        </a:rPr>
                        <a:t>Minor</a:t>
                      </a:r>
                      <a:endParaRPr lang="en-US" sz="1600" dirty="0"/>
                    </a:p>
                    <a:p>
                      <a:r>
                        <a:rPr lang="en-US" sz="1000" dirty="0"/>
                        <a:t>4:8</a:t>
                      </a:r>
                    </a:p>
                  </a:txBody>
                  <a:tcPr/>
                </a:tc>
                <a:tc>
                  <a:txBody>
                    <a:bodyPr/>
                    <a:lstStyle/>
                    <a:p>
                      <a:r>
                        <a:rPr lang="en-US" sz="1600" dirty="0" err="1"/>
                        <a:t>Amaná</a:t>
                      </a:r>
                      <a:r>
                        <a:rPr lang="en-US" sz="1600" dirty="0"/>
                        <a:t>, </a:t>
                      </a:r>
                      <a:r>
                        <a:rPr lang="en-US" sz="1600" dirty="0" err="1"/>
                        <a:t>Senir</a:t>
                      </a:r>
                      <a:r>
                        <a:rPr lang="en-US" sz="1600" dirty="0"/>
                        <a:t>, </a:t>
                      </a:r>
                      <a:r>
                        <a:rPr lang="en-US" sz="1600" dirty="0" err="1"/>
                        <a:t>Hermón</a:t>
                      </a:r>
                      <a:r>
                        <a:rPr lang="en-US" sz="1600" dirty="0"/>
                        <a:t> / Amana, </a:t>
                      </a:r>
                      <a:r>
                        <a:rPr lang="en-US" sz="1600" dirty="0" err="1"/>
                        <a:t>Senir</a:t>
                      </a:r>
                      <a:r>
                        <a:rPr lang="en-US" sz="1600" dirty="0"/>
                        <a:t>, Hermon.  </a:t>
                      </a:r>
                      <a:r>
                        <a:rPr lang="en-US" sz="1600" dirty="0">
                          <a:solidFill>
                            <a:srgbClr val="FF0000"/>
                          </a:solidFill>
                        </a:rPr>
                        <a:t> Barry</a:t>
                      </a:r>
                      <a:endParaRPr lang="en-US" sz="1600" dirty="0"/>
                    </a:p>
                    <a:p>
                      <a:r>
                        <a:rPr lang="en-US" sz="1000" dirty="0"/>
                        <a:t>4:8</a:t>
                      </a:r>
                    </a:p>
                  </a:txBody>
                  <a:tcPr/>
                </a:tc>
                <a:extLst>
                  <a:ext uri="{0D108BD9-81ED-4DB2-BD59-A6C34878D82A}">
                    <a16:rowId xmlns="" xmlns:a16="http://schemas.microsoft.com/office/drawing/2014/main" val="79619855"/>
                  </a:ext>
                </a:extLst>
              </a:tr>
              <a:tr h="531412">
                <a:tc>
                  <a:txBody>
                    <a:bodyPr/>
                    <a:lstStyle/>
                    <a:p>
                      <a:r>
                        <a:rPr lang="en-US" sz="1600" dirty="0"/>
                        <a:t>Carmelo / Carmel.  </a:t>
                      </a:r>
                      <a:r>
                        <a:rPr lang="en-US" sz="1600" dirty="0">
                          <a:solidFill>
                            <a:srgbClr val="FF0000"/>
                          </a:solidFill>
                        </a:rPr>
                        <a:t>Alvaro</a:t>
                      </a:r>
                      <a:endParaRPr lang="en-US" sz="1600" dirty="0"/>
                    </a:p>
                    <a:p>
                      <a:r>
                        <a:rPr lang="en-US" sz="1000" dirty="0"/>
                        <a:t>7:5</a:t>
                      </a:r>
                    </a:p>
                  </a:txBody>
                  <a:tcPr/>
                </a:tc>
                <a:tc>
                  <a:txBody>
                    <a:bodyPr/>
                    <a:lstStyle/>
                    <a:p>
                      <a:r>
                        <a:rPr lang="en-US" sz="1600" dirty="0" err="1"/>
                        <a:t>Galaad</a:t>
                      </a:r>
                      <a:r>
                        <a:rPr lang="en-US" sz="1600" dirty="0"/>
                        <a:t> / Gilead. </a:t>
                      </a:r>
                      <a:r>
                        <a:rPr lang="en-US" sz="1600" dirty="0">
                          <a:solidFill>
                            <a:srgbClr val="FF0000"/>
                          </a:solidFill>
                        </a:rPr>
                        <a:t> Andrew</a:t>
                      </a:r>
                      <a:endParaRPr lang="en-US" sz="1600" dirty="0"/>
                    </a:p>
                    <a:p>
                      <a:r>
                        <a:rPr lang="en-US" sz="1000" dirty="0"/>
                        <a:t>4:1</a:t>
                      </a:r>
                    </a:p>
                  </a:txBody>
                  <a:tcPr/>
                </a:tc>
                <a:extLst>
                  <a:ext uri="{0D108BD9-81ED-4DB2-BD59-A6C34878D82A}">
                    <a16:rowId xmlns="" xmlns:a16="http://schemas.microsoft.com/office/drawing/2014/main" val="714023934"/>
                  </a:ext>
                </a:extLst>
              </a:tr>
              <a:tr h="531412">
                <a:tc>
                  <a:txBody>
                    <a:bodyPr/>
                    <a:lstStyle/>
                    <a:p>
                      <a:r>
                        <a:rPr lang="en-US" sz="1600" dirty="0" err="1"/>
                        <a:t>Tirsa</a:t>
                      </a:r>
                      <a:r>
                        <a:rPr lang="en-US" sz="1600" dirty="0"/>
                        <a:t> / Tirzah.  </a:t>
                      </a:r>
                      <a:r>
                        <a:rPr lang="en-US" sz="1600" dirty="0">
                          <a:solidFill>
                            <a:srgbClr val="FF0000"/>
                          </a:solidFill>
                        </a:rPr>
                        <a:t>Grady</a:t>
                      </a:r>
                      <a:endParaRPr lang="en-US" sz="1600" dirty="0"/>
                    </a:p>
                    <a:p>
                      <a:r>
                        <a:rPr lang="en-US" sz="1000" dirty="0"/>
                        <a:t>6:4</a:t>
                      </a:r>
                    </a:p>
                  </a:txBody>
                  <a:tcPr/>
                </a:tc>
                <a:tc>
                  <a:txBody>
                    <a:bodyPr/>
                    <a:lstStyle/>
                    <a:p>
                      <a:r>
                        <a:rPr lang="en-US" sz="1600" dirty="0" err="1"/>
                        <a:t>Hesbón</a:t>
                      </a:r>
                      <a:r>
                        <a:rPr lang="en-US" sz="1600" dirty="0"/>
                        <a:t> / </a:t>
                      </a:r>
                      <a:r>
                        <a:rPr lang="en-US" sz="1600" dirty="0" err="1"/>
                        <a:t>Heshbon</a:t>
                      </a:r>
                      <a:r>
                        <a:rPr lang="en-US" sz="1600" dirty="0"/>
                        <a:t>.  </a:t>
                      </a:r>
                      <a:r>
                        <a:rPr lang="en-US" sz="1600" dirty="0">
                          <a:solidFill>
                            <a:srgbClr val="FF0000"/>
                          </a:solidFill>
                        </a:rPr>
                        <a:t>Heather</a:t>
                      </a:r>
                      <a:endParaRPr lang="en-US" sz="1600" dirty="0"/>
                    </a:p>
                    <a:p>
                      <a:r>
                        <a:rPr lang="en-US" sz="1000" dirty="0"/>
                        <a:t>7:4</a:t>
                      </a:r>
                    </a:p>
                  </a:txBody>
                  <a:tcPr/>
                </a:tc>
                <a:extLst>
                  <a:ext uri="{0D108BD9-81ED-4DB2-BD59-A6C34878D82A}">
                    <a16:rowId xmlns="" xmlns:a16="http://schemas.microsoft.com/office/drawing/2014/main" val="1418423671"/>
                  </a:ext>
                </a:extLst>
              </a:tr>
              <a:tr h="531412">
                <a:tc>
                  <a:txBody>
                    <a:bodyPr/>
                    <a:lstStyle/>
                    <a:p>
                      <a:r>
                        <a:rPr lang="en-US" sz="1600" dirty="0"/>
                        <a:t>Baal </a:t>
                      </a:r>
                      <a:r>
                        <a:rPr lang="en-US" sz="1600" dirty="0" err="1"/>
                        <a:t>Hamón</a:t>
                      </a:r>
                      <a:r>
                        <a:rPr lang="en-US" sz="1600" dirty="0"/>
                        <a:t> / Baal Hamon.  </a:t>
                      </a:r>
                      <a:r>
                        <a:rPr lang="en-US" sz="1600" dirty="0">
                          <a:solidFill>
                            <a:srgbClr val="FF0000"/>
                          </a:solidFill>
                        </a:rPr>
                        <a:t>Kimberly</a:t>
                      </a:r>
                      <a:endParaRPr lang="en-US" sz="1600" dirty="0"/>
                    </a:p>
                    <a:p>
                      <a:r>
                        <a:rPr lang="en-US" sz="1000" dirty="0"/>
                        <a:t>8:11</a:t>
                      </a:r>
                    </a:p>
                  </a:txBody>
                  <a:tcPr/>
                </a:tc>
                <a:tc>
                  <a:txBody>
                    <a:bodyPr/>
                    <a:lstStyle/>
                    <a:p>
                      <a:r>
                        <a:rPr lang="en-US" sz="1600" dirty="0" err="1"/>
                        <a:t>Huertos</a:t>
                      </a:r>
                      <a:r>
                        <a:rPr lang="en-US" sz="1600" dirty="0"/>
                        <a:t> y </a:t>
                      </a:r>
                      <a:r>
                        <a:rPr lang="en-US" sz="1600" dirty="0" err="1"/>
                        <a:t>viñas</a:t>
                      </a:r>
                      <a:r>
                        <a:rPr lang="en-US" sz="1600" dirty="0"/>
                        <a:t> / Gardens and vineyards</a:t>
                      </a:r>
                    </a:p>
                    <a:p>
                      <a:r>
                        <a:rPr lang="en-US" sz="1000" dirty="0" err="1"/>
                        <a:t>Ejemplos</a:t>
                      </a:r>
                      <a:r>
                        <a:rPr lang="en-US" sz="1000" dirty="0"/>
                        <a:t> / examples: 1:6, 7:12, 8:11.  </a:t>
                      </a:r>
                      <a:r>
                        <a:rPr lang="en-US" sz="1600" dirty="0">
                          <a:solidFill>
                            <a:srgbClr val="FF0000"/>
                          </a:solidFill>
                        </a:rPr>
                        <a:t>Elias</a:t>
                      </a:r>
                    </a:p>
                  </a:txBody>
                  <a:tcPr/>
                </a:tc>
                <a:extLst>
                  <a:ext uri="{0D108BD9-81ED-4DB2-BD59-A6C34878D82A}">
                    <a16:rowId xmlns="" xmlns:a16="http://schemas.microsoft.com/office/drawing/2014/main" val="4037083893"/>
                  </a:ext>
                </a:extLst>
              </a:tr>
              <a:tr h="531412">
                <a:tc>
                  <a:txBody>
                    <a:bodyPr/>
                    <a:lstStyle/>
                    <a:p>
                      <a:r>
                        <a:rPr lang="en-US" sz="1600" dirty="0" err="1"/>
                        <a:t>Gacelas</a:t>
                      </a:r>
                      <a:r>
                        <a:rPr lang="en-US" sz="1600" dirty="0"/>
                        <a:t>, </a:t>
                      </a:r>
                      <a:r>
                        <a:rPr lang="en-US" sz="1600" dirty="0" err="1"/>
                        <a:t>ciervas</a:t>
                      </a:r>
                      <a:r>
                        <a:rPr lang="en-US" sz="1600" dirty="0"/>
                        <a:t>, </a:t>
                      </a:r>
                      <a:r>
                        <a:rPr lang="en-US" sz="1600" dirty="0" err="1"/>
                        <a:t>corzos</a:t>
                      </a:r>
                      <a:r>
                        <a:rPr lang="en-US" sz="1600" dirty="0"/>
                        <a:t>, </a:t>
                      </a:r>
                      <a:r>
                        <a:rPr lang="en-US" sz="1600" dirty="0" err="1"/>
                        <a:t>cervatillos</a:t>
                      </a:r>
                      <a:r>
                        <a:rPr lang="en-US" sz="1600" dirty="0"/>
                        <a:t> / Gazelles, Does, Stags, Fawns.  </a:t>
                      </a:r>
                      <a:r>
                        <a:rPr lang="en-US" sz="1600" dirty="0">
                          <a:solidFill>
                            <a:srgbClr val="FF0000"/>
                          </a:solidFill>
                          <a:highlight>
                            <a:srgbClr val="FFFF00"/>
                          </a:highlight>
                        </a:rPr>
                        <a:t>Abby</a:t>
                      </a:r>
                      <a:endParaRPr lang="en-US" sz="1600" dirty="0">
                        <a:highlight>
                          <a:srgbClr val="FFFF00"/>
                        </a:highlight>
                      </a:endParaRPr>
                    </a:p>
                    <a:p>
                      <a:r>
                        <a:rPr lang="en-US" sz="1000" dirty="0" err="1"/>
                        <a:t>Ejemplos</a:t>
                      </a:r>
                      <a:r>
                        <a:rPr lang="en-US" sz="1000" dirty="0"/>
                        <a:t> / examples: 2:9, 2:17, 4:5</a:t>
                      </a:r>
                    </a:p>
                  </a:txBody>
                  <a:tcPr/>
                </a:tc>
                <a:tc>
                  <a:txBody>
                    <a:bodyPr/>
                    <a:lstStyle/>
                    <a:p>
                      <a:r>
                        <a:rPr lang="en-US" sz="1600" dirty="0" err="1"/>
                        <a:t>Lirios</a:t>
                      </a:r>
                      <a:r>
                        <a:rPr lang="en-US" sz="1600" dirty="0"/>
                        <a:t> (“del </a:t>
                      </a:r>
                      <a:r>
                        <a:rPr lang="en-US" sz="1600" dirty="0" err="1"/>
                        <a:t>valle</a:t>
                      </a:r>
                      <a:r>
                        <a:rPr lang="en-US" sz="1600" dirty="0"/>
                        <a:t>”) / Lilies (“of the valley”).  </a:t>
                      </a:r>
                      <a:r>
                        <a:rPr lang="en-US" sz="1600" dirty="0">
                          <a:solidFill>
                            <a:srgbClr val="FF0000"/>
                          </a:solidFill>
                        </a:rPr>
                        <a:t>Brenda</a:t>
                      </a:r>
                      <a:endParaRPr lang="en-US" sz="1600" dirty="0"/>
                    </a:p>
                    <a:p>
                      <a:r>
                        <a:rPr lang="en-US" sz="1000" dirty="0" err="1"/>
                        <a:t>Ejemplos</a:t>
                      </a:r>
                      <a:r>
                        <a:rPr lang="en-US" sz="1000" dirty="0"/>
                        <a:t> / examples: 2:1, 6:2</a:t>
                      </a:r>
                    </a:p>
                  </a:txBody>
                  <a:tcPr/>
                </a:tc>
                <a:extLst>
                  <a:ext uri="{0D108BD9-81ED-4DB2-BD59-A6C34878D82A}">
                    <a16:rowId xmlns="" xmlns:a16="http://schemas.microsoft.com/office/drawing/2014/main" val="448865051"/>
                  </a:ext>
                </a:extLst>
              </a:tr>
              <a:tr h="531412">
                <a:tc>
                  <a:txBody>
                    <a:bodyPr/>
                    <a:lstStyle/>
                    <a:p>
                      <a:r>
                        <a:rPr lang="en-US" sz="1600" dirty="0" err="1"/>
                        <a:t>Granadas</a:t>
                      </a:r>
                      <a:r>
                        <a:rPr lang="en-US" sz="1600" dirty="0"/>
                        <a:t> / Pomegranates.  </a:t>
                      </a:r>
                      <a:r>
                        <a:rPr lang="en-US" sz="1600" dirty="0">
                          <a:solidFill>
                            <a:srgbClr val="FF0000"/>
                          </a:solidFill>
                        </a:rPr>
                        <a:t>Keren</a:t>
                      </a:r>
                      <a:endParaRPr lang="en-US" sz="1600" dirty="0"/>
                    </a:p>
                    <a:p>
                      <a:r>
                        <a:rPr lang="en-US" sz="1000" dirty="0"/>
                        <a:t>Examples: 4:13, 6:7</a:t>
                      </a:r>
                    </a:p>
                  </a:txBody>
                  <a:tcPr/>
                </a:tc>
                <a:tc>
                  <a:txBody>
                    <a:bodyPr/>
                    <a:lstStyle/>
                    <a:p>
                      <a:r>
                        <a:rPr lang="en-US" sz="1600" dirty="0" err="1"/>
                        <a:t>Mandrágoras</a:t>
                      </a:r>
                      <a:r>
                        <a:rPr lang="en-US" sz="1600" dirty="0"/>
                        <a:t> / Mandrakes.  </a:t>
                      </a:r>
                      <a:r>
                        <a:rPr lang="en-US" sz="1600" dirty="0">
                          <a:solidFill>
                            <a:srgbClr val="FF0000"/>
                          </a:solidFill>
                        </a:rPr>
                        <a:t>Nikki</a:t>
                      </a:r>
                      <a:endParaRPr lang="en-US" sz="1600" dirty="0"/>
                    </a:p>
                    <a:p>
                      <a:r>
                        <a:rPr lang="en-US" sz="1000" dirty="0"/>
                        <a:t>7:13</a:t>
                      </a:r>
                    </a:p>
                  </a:txBody>
                  <a:tcPr/>
                </a:tc>
                <a:extLst>
                  <a:ext uri="{0D108BD9-81ED-4DB2-BD59-A6C34878D82A}">
                    <a16:rowId xmlns="" xmlns:a16="http://schemas.microsoft.com/office/drawing/2014/main" val="3226051539"/>
                  </a:ext>
                </a:extLst>
              </a:tr>
              <a:tr h="531412">
                <a:tc>
                  <a:txBody>
                    <a:bodyPr/>
                    <a:lstStyle/>
                    <a:p>
                      <a:r>
                        <a:rPr lang="en-US" sz="1600" dirty="0" err="1"/>
                        <a:t>Alheña</a:t>
                      </a:r>
                      <a:r>
                        <a:rPr lang="en-US" sz="1600" dirty="0"/>
                        <a:t> / Henna.  </a:t>
                      </a:r>
                      <a:r>
                        <a:rPr lang="en-US" sz="1600" dirty="0">
                          <a:solidFill>
                            <a:srgbClr val="FF0000"/>
                          </a:solidFill>
                        </a:rPr>
                        <a:t>Lydia</a:t>
                      </a:r>
                      <a:endParaRPr lang="en-US" sz="1600" dirty="0"/>
                    </a:p>
                    <a:p>
                      <a:r>
                        <a:rPr lang="en-US" sz="1000" dirty="0"/>
                        <a:t>1:14</a:t>
                      </a:r>
                    </a:p>
                  </a:txBody>
                  <a:tcPr/>
                </a:tc>
                <a:tc>
                  <a:txBody>
                    <a:bodyPr/>
                    <a:lstStyle/>
                    <a:p>
                      <a:r>
                        <a:rPr lang="en-US" sz="1600" dirty="0" err="1"/>
                        <a:t>Higos</a:t>
                      </a:r>
                      <a:r>
                        <a:rPr lang="en-US" sz="1600" dirty="0"/>
                        <a:t> / Figs.  </a:t>
                      </a:r>
                      <a:r>
                        <a:rPr lang="en-US" sz="1600" dirty="0">
                          <a:solidFill>
                            <a:srgbClr val="FF0000"/>
                          </a:solidFill>
                          <a:highlight>
                            <a:srgbClr val="FFFF00"/>
                          </a:highlight>
                        </a:rPr>
                        <a:t>Tony</a:t>
                      </a:r>
                      <a:endParaRPr lang="en-US" sz="1600" dirty="0">
                        <a:highlight>
                          <a:srgbClr val="FFFF00"/>
                        </a:highlight>
                      </a:endParaRPr>
                    </a:p>
                    <a:p>
                      <a:r>
                        <a:rPr lang="en-US" sz="1000" dirty="0"/>
                        <a:t>2:13</a:t>
                      </a:r>
                    </a:p>
                  </a:txBody>
                  <a:tcPr/>
                </a:tc>
                <a:extLst>
                  <a:ext uri="{0D108BD9-81ED-4DB2-BD59-A6C34878D82A}">
                    <a16:rowId xmlns="" xmlns:a16="http://schemas.microsoft.com/office/drawing/2014/main" val="3280234251"/>
                  </a:ext>
                </a:extLst>
              </a:tr>
              <a:tr h="531412">
                <a:tc>
                  <a:txBody>
                    <a:bodyPr/>
                    <a:lstStyle/>
                    <a:p>
                      <a:r>
                        <a:rPr lang="en-US" sz="1600" dirty="0" err="1"/>
                        <a:t>Palmeras</a:t>
                      </a:r>
                      <a:r>
                        <a:rPr lang="en-US" sz="1600" dirty="0"/>
                        <a:t> / Palm.  </a:t>
                      </a:r>
                      <a:r>
                        <a:rPr lang="en-US" sz="1600" dirty="0">
                          <a:solidFill>
                            <a:srgbClr val="FF0000"/>
                          </a:solidFill>
                        </a:rPr>
                        <a:t>Sara</a:t>
                      </a:r>
                      <a:endParaRPr lang="en-US" sz="1600" dirty="0"/>
                    </a:p>
                    <a:p>
                      <a:r>
                        <a:rPr lang="en-US" sz="1000" dirty="0"/>
                        <a:t>7:7-8</a:t>
                      </a:r>
                    </a:p>
                  </a:txBody>
                  <a:tcPr/>
                </a:tc>
                <a:tc>
                  <a:txBody>
                    <a:bodyPr/>
                    <a:lstStyle/>
                    <a:p>
                      <a:r>
                        <a:rPr lang="en-US" sz="1600" dirty="0"/>
                        <a:t>Manzanas / Apples.  </a:t>
                      </a:r>
                      <a:r>
                        <a:rPr lang="en-US" sz="1600" dirty="0" err="1">
                          <a:solidFill>
                            <a:srgbClr val="FF0000"/>
                          </a:solidFill>
                        </a:rPr>
                        <a:t>Jhony</a:t>
                      </a:r>
                      <a:endParaRPr lang="en-US" sz="1600" dirty="0"/>
                    </a:p>
                    <a:p>
                      <a:r>
                        <a:rPr lang="en-US" sz="1000" dirty="0"/>
                        <a:t>2:3</a:t>
                      </a:r>
                    </a:p>
                  </a:txBody>
                  <a:tcPr/>
                </a:tc>
                <a:extLst>
                  <a:ext uri="{0D108BD9-81ED-4DB2-BD59-A6C34878D82A}">
                    <a16:rowId xmlns="" xmlns:a16="http://schemas.microsoft.com/office/drawing/2014/main" val="3671596231"/>
                  </a:ext>
                </a:extLst>
              </a:tr>
              <a:tr h="531412">
                <a:tc>
                  <a:txBody>
                    <a:bodyPr/>
                    <a:lstStyle/>
                    <a:p>
                      <a:r>
                        <a:rPr lang="en-US" sz="1600" dirty="0" err="1"/>
                        <a:t>Especias</a:t>
                      </a:r>
                      <a:r>
                        <a:rPr lang="en-US" sz="1600" dirty="0"/>
                        <a:t>, esp. </a:t>
                      </a:r>
                      <a:r>
                        <a:rPr lang="en-US" sz="1600" dirty="0" err="1"/>
                        <a:t>mirra</a:t>
                      </a:r>
                      <a:r>
                        <a:rPr lang="en-US" sz="1600" dirty="0"/>
                        <a:t> / Spices, esp. myrrh</a:t>
                      </a:r>
                    </a:p>
                    <a:p>
                      <a:r>
                        <a:rPr lang="en-US" sz="1000" dirty="0" err="1"/>
                        <a:t>Ejemplos</a:t>
                      </a:r>
                      <a:r>
                        <a:rPr lang="en-US" sz="1000" dirty="0"/>
                        <a:t> / examples: 1:13, 4:6, 4:13-14, 5:5.  </a:t>
                      </a:r>
                      <a:r>
                        <a:rPr lang="en-US" sz="1600" dirty="0">
                          <a:solidFill>
                            <a:srgbClr val="FF0000"/>
                          </a:solidFill>
                        </a:rPr>
                        <a:t>Ferdi</a:t>
                      </a:r>
                    </a:p>
                  </a:txBody>
                  <a:tcPr/>
                </a:tc>
                <a:tc>
                  <a:txBody>
                    <a:bodyPr/>
                    <a:lstStyle/>
                    <a:p>
                      <a:r>
                        <a:rPr lang="en-US" sz="1600" dirty="0" err="1"/>
                        <a:t>Esponsales</a:t>
                      </a:r>
                      <a:r>
                        <a:rPr lang="en-US" sz="1600" dirty="0"/>
                        <a:t> </a:t>
                      </a:r>
                      <a:r>
                        <a:rPr lang="en-US" sz="1600" dirty="0" err="1"/>
                        <a:t>judíos</a:t>
                      </a:r>
                      <a:r>
                        <a:rPr lang="en-US" sz="1600" dirty="0"/>
                        <a:t> / Jewish Betrothal</a:t>
                      </a:r>
                    </a:p>
                    <a:p>
                      <a:r>
                        <a:rPr lang="en-US" sz="1600" dirty="0">
                          <a:solidFill>
                            <a:srgbClr val="FF0000"/>
                          </a:solidFill>
                        </a:rPr>
                        <a:t>Bill</a:t>
                      </a:r>
                    </a:p>
                  </a:txBody>
                  <a:tcPr/>
                </a:tc>
                <a:extLst>
                  <a:ext uri="{0D108BD9-81ED-4DB2-BD59-A6C34878D82A}">
                    <a16:rowId xmlns="" xmlns:a16="http://schemas.microsoft.com/office/drawing/2014/main" val="2941272401"/>
                  </a:ext>
                </a:extLst>
              </a:tr>
            </a:tbl>
          </a:graphicData>
        </a:graphic>
      </p:graphicFrame>
    </p:spTree>
    <p:extLst>
      <p:ext uri="{BB962C8B-B14F-4D97-AF65-F5344CB8AC3E}">
        <p14:creationId xmlns:p14="http://schemas.microsoft.com/office/powerpoint/2010/main" val="264928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694D3C-A172-4D8F-85DC-6FBC149E8A1F}"/>
              </a:ext>
            </a:extLst>
          </p:cNvPr>
          <p:cNvSpPr>
            <a:spLocks noGrp="1"/>
          </p:cNvSpPr>
          <p:nvPr>
            <p:ph type="title"/>
          </p:nvPr>
        </p:nvSpPr>
        <p:spPr/>
        <p:txBody>
          <a:bodyPr/>
          <a:lstStyle/>
          <a:p>
            <a:r>
              <a:rPr lang="en-US" dirty="0"/>
              <a:t>Next time…</a:t>
            </a:r>
            <a:br>
              <a:rPr lang="en-US" dirty="0"/>
            </a:br>
            <a:r>
              <a:rPr lang="en-US" dirty="0"/>
              <a:t>la </a:t>
            </a:r>
            <a:r>
              <a:rPr lang="en-US" dirty="0" err="1"/>
              <a:t>próxima</a:t>
            </a:r>
            <a:r>
              <a:rPr lang="en-US" dirty="0"/>
              <a:t> </a:t>
            </a:r>
            <a:r>
              <a:rPr lang="en-US" dirty="0" err="1"/>
              <a:t>vez</a:t>
            </a:r>
            <a:r>
              <a:rPr lang="en-US" dirty="0"/>
              <a:t> …</a:t>
            </a:r>
          </a:p>
        </p:txBody>
      </p:sp>
      <p:sp>
        <p:nvSpPr>
          <p:cNvPr id="3" name="Text Placeholder 2">
            <a:extLst>
              <a:ext uri="{FF2B5EF4-FFF2-40B4-BE49-F238E27FC236}">
                <a16:creationId xmlns="" xmlns:a16="http://schemas.microsoft.com/office/drawing/2014/main" id="{9FA12B3D-6AAC-4A64-98F6-088076753787}"/>
              </a:ext>
            </a:extLst>
          </p:cNvPr>
          <p:cNvSpPr>
            <a:spLocks noGrp="1"/>
          </p:cNvSpPr>
          <p:nvPr>
            <p:ph type="body" idx="1"/>
          </p:nvPr>
        </p:nvSpPr>
        <p:spPr>
          <a:xfrm>
            <a:off x="978195" y="5020056"/>
            <a:ext cx="7974419" cy="1066800"/>
          </a:xfrm>
        </p:spPr>
        <p:txBody>
          <a:bodyPr>
            <a:normAutofit/>
          </a:bodyPr>
          <a:lstStyle/>
          <a:p>
            <a:r>
              <a:rPr lang="en-US" sz="2800" dirty="0"/>
              <a:t>Song 2:8 – 3:5, Ups and Downs</a:t>
            </a:r>
          </a:p>
          <a:p>
            <a:r>
              <a:rPr lang="en-US" sz="2800" dirty="0" err="1"/>
              <a:t>Cantares</a:t>
            </a:r>
            <a:r>
              <a:rPr lang="en-US" sz="2800" dirty="0"/>
              <a:t> 2:8 – 3:5, Altos y </a:t>
            </a:r>
            <a:r>
              <a:rPr lang="en-US" sz="2800" dirty="0" err="1"/>
              <a:t>Bajos</a:t>
            </a:r>
            <a:endParaRPr lang="en-US" sz="2800" dirty="0"/>
          </a:p>
        </p:txBody>
      </p:sp>
    </p:spTree>
    <p:extLst>
      <p:ext uri="{BB962C8B-B14F-4D97-AF65-F5344CB8AC3E}">
        <p14:creationId xmlns:p14="http://schemas.microsoft.com/office/powerpoint/2010/main" val="145409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xmlns="" id="{5C28659E-412C-4600-B45E-BAE370BC2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descr="A close up of a flowers">
            <a:extLst>
              <a:ext uri="{FF2B5EF4-FFF2-40B4-BE49-F238E27FC236}">
                <a16:creationId xmlns:a16="http://schemas.microsoft.com/office/drawing/2014/main" xmlns="" id="{0EF5E38D-0785-4482-91F2-A65E2DFB5889}"/>
              </a:ext>
            </a:extLst>
          </p:cNvPr>
          <p:cNvPicPr>
            <a:picLocks noChangeAspect="1"/>
          </p:cNvPicPr>
          <p:nvPr/>
        </p:nvPicPr>
        <p:blipFill rotWithShape="1">
          <a:blip r:embed="rId2"/>
          <a:srcRect l="3733" r="7265" b="-1"/>
          <a:stretch/>
        </p:blipFill>
        <p:spPr>
          <a:xfrm>
            <a:off x="20" y="10"/>
            <a:ext cx="9143980" cy="6857989"/>
          </a:xfrm>
          <a:prstGeom prst="rect">
            <a:avLst/>
          </a:prstGeom>
        </p:spPr>
      </p:pic>
      <p:sp>
        <p:nvSpPr>
          <p:cNvPr id="8" name="Rectangle 11">
            <a:extLst>
              <a:ext uri="{FF2B5EF4-FFF2-40B4-BE49-F238E27FC236}">
                <a16:creationId xmlns:a16="http://schemas.microsoft.com/office/drawing/2014/main" xmlns="" id="{AE95896B-6905-4618-A7DF-DED8A61FB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 name="Rectangle 13">
            <a:extLst>
              <a:ext uri="{FF2B5EF4-FFF2-40B4-BE49-F238E27FC236}">
                <a16:creationId xmlns:a16="http://schemas.microsoft.com/office/drawing/2014/main" xmlns="" id="{7748BD8C-4984-4138-94CA-2DC5F39DC3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xmlns="" id="{9D816652-E95E-40C9-B397-C76AFE1C2028}"/>
              </a:ext>
            </a:extLst>
          </p:cNvPr>
          <p:cNvSpPr>
            <a:spLocks noGrp="1"/>
          </p:cNvSpPr>
          <p:nvPr>
            <p:ph type="ctrTitle"/>
          </p:nvPr>
        </p:nvSpPr>
        <p:spPr>
          <a:xfrm>
            <a:off x="788670" y="3140765"/>
            <a:ext cx="7475220" cy="1327266"/>
          </a:xfrm>
        </p:spPr>
        <p:txBody>
          <a:bodyPr anchor="b">
            <a:normAutofit/>
          </a:bodyPr>
          <a:lstStyle/>
          <a:p>
            <a:r>
              <a:rPr lang="en-US" dirty="0" smtClean="0">
                <a:solidFill>
                  <a:srgbClr val="FFFFFF"/>
                </a:solidFill>
                <a:latin typeface="Rockwell Condensed" panose="02060603050405020104" pitchFamily="18" charset="0"/>
              </a:rPr>
              <a:t>SONG OF SOLOMON</a:t>
            </a:r>
            <a:endParaRPr lang="en-US" sz="6400" dirty="0">
              <a:solidFill>
                <a:srgbClr val="FFFFFF"/>
              </a:solidFill>
              <a:latin typeface="Rockwell Condensed" panose="02060603050405020104" pitchFamily="18" charset="0"/>
            </a:endParaRPr>
          </a:p>
        </p:txBody>
      </p:sp>
      <p:sp>
        <p:nvSpPr>
          <p:cNvPr id="3" name="Subtitle 2">
            <a:extLst>
              <a:ext uri="{FF2B5EF4-FFF2-40B4-BE49-F238E27FC236}">
                <a16:creationId xmlns:a16="http://schemas.microsoft.com/office/drawing/2014/main" xmlns="" id="{6FABE257-83AA-474D-BCC2-238EE02A29AD}"/>
              </a:ext>
            </a:extLst>
          </p:cNvPr>
          <p:cNvSpPr>
            <a:spLocks noGrp="1"/>
          </p:cNvSpPr>
          <p:nvPr>
            <p:ph type="subTitle" idx="1"/>
          </p:nvPr>
        </p:nvSpPr>
        <p:spPr>
          <a:xfrm>
            <a:off x="802386" y="4389120"/>
            <a:ext cx="5918454" cy="1069848"/>
          </a:xfrm>
        </p:spPr>
        <p:txBody>
          <a:bodyPr>
            <a:normAutofit/>
          </a:bodyPr>
          <a:lstStyle/>
          <a:p>
            <a:r>
              <a:rPr lang="en-US" sz="1800" dirty="0">
                <a:solidFill>
                  <a:srgbClr val="FFFFFF"/>
                </a:solidFill>
              </a:rPr>
              <a:t>Class </a:t>
            </a:r>
            <a:r>
              <a:rPr lang="en-US" sz="1800" dirty="0" smtClean="0">
                <a:solidFill>
                  <a:srgbClr val="FFFFFF"/>
                </a:solidFill>
              </a:rPr>
              <a:t>#5: Ups and Downs</a:t>
            </a:r>
            <a:endParaRPr lang="en-US" sz="1800" dirty="0">
              <a:solidFill>
                <a:srgbClr val="FFFFFF"/>
              </a:solidFill>
            </a:endParaRPr>
          </a:p>
        </p:txBody>
      </p:sp>
      <p:sp>
        <p:nvSpPr>
          <p:cNvPr id="11" name="Title 1">
            <a:extLst>
              <a:ext uri="{FF2B5EF4-FFF2-40B4-BE49-F238E27FC236}">
                <a16:creationId xmlns:a16="http://schemas.microsoft.com/office/drawing/2014/main" xmlns="" id="{3FEC5A67-7064-4A6C-A3B7-69063FF2903F}"/>
              </a:ext>
            </a:extLst>
          </p:cNvPr>
          <p:cNvSpPr txBox="1">
            <a:spLocks/>
          </p:cNvSpPr>
          <p:nvPr/>
        </p:nvSpPr>
        <p:spPr>
          <a:xfrm>
            <a:off x="788670" y="1078101"/>
            <a:ext cx="7475220" cy="1327266"/>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400" b="0" kern="1200" cap="all" baseline="0">
                <a:blipFill dpi="0" rotWithShape="1">
                  <a:blip r:embed="rId5"/>
                  <a:srcRect/>
                  <a:tile tx="6350" ty="-127000" sx="65000" sy="64000" flip="none" algn="tl"/>
                </a:blip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6400" b="0" i="0" u="none" strike="noStrike" kern="1200" cap="all" spc="0" normalizeH="0" baseline="0" noProof="0" dirty="0" err="1">
                <a:ln>
                  <a:noFill/>
                </a:ln>
                <a:solidFill>
                  <a:srgbClr val="FFFFFF"/>
                </a:solidFill>
                <a:effectLst/>
                <a:uLnTx/>
                <a:uFillTx/>
                <a:latin typeface="Rockwell Condensed" panose="02060603050405020104"/>
                <a:ea typeface="+mj-ea"/>
                <a:cs typeface="+mj-cs"/>
              </a:rPr>
              <a:t>Cantar</a:t>
            </a:r>
            <a:r>
              <a:rPr kumimoji="0" lang="en-US" sz="6400" b="0" i="0" u="none" strike="noStrike" kern="1200" cap="all" spc="0" normalizeH="0" baseline="0" noProof="0" dirty="0">
                <a:ln>
                  <a:noFill/>
                </a:ln>
                <a:solidFill>
                  <a:srgbClr val="FFFFFF"/>
                </a:solidFill>
                <a:effectLst/>
                <a:uLnTx/>
                <a:uFillTx/>
                <a:latin typeface="Rockwell Condensed" panose="02060603050405020104"/>
                <a:ea typeface="+mj-ea"/>
                <a:cs typeface="+mj-cs"/>
              </a:rPr>
              <a:t> de </a:t>
            </a:r>
            <a:r>
              <a:rPr kumimoji="0" lang="en-US" sz="6400" b="0" i="0" u="none" strike="noStrike" kern="1200" cap="all" spc="0" normalizeH="0" baseline="0" noProof="0" dirty="0" err="1">
                <a:ln>
                  <a:noFill/>
                </a:ln>
                <a:solidFill>
                  <a:srgbClr val="FFFFFF"/>
                </a:solidFill>
                <a:effectLst/>
                <a:uLnTx/>
                <a:uFillTx/>
                <a:latin typeface="Rockwell Condensed" panose="02060603050405020104"/>
                <a:ea typeface="+mj-ea"/>
                <a:cs typeface="+mj-cs"/>
              </a:rPr>
              <a:t>cantares</a:t>
            </a:r>
            <a:endParaRPr kumimoji="0" lang="en-US" sz="6400" b="0" i="0" u="none" strike="noStrike" kern="1200" cap="all" spc="0" normalizeH="0" baseline="0" noProof="0" dirty="0">
              <a:ln>
                <a:noFill/>
              </a:ln>
              <a:solidFill>
                <a:srgbClr val="FFFFFF"/>
              </a:solidFill>
              <a:effectLst/>
              <a:uLnTx/>
              <a:uFillTx/>
              <a:latin typeface="Rockwell Condensed" panose="02060603050405020104"/>
              <a:ea typeface="+mj-ea"/>
              <a:cs typeface="+mj-cs"/>
            </a:endParaRPr>
          </a:p>
        </p:txBody>
      </p:sp>
      <p:sp>
        <p:nvSpPr>
          <p:cNvPr id="12" name="Subtitle 2">
            <a:extLst>
              <a:ext uri="{FF2B5EF4-FFF2-40B4-BE49-F238E27FC236}">
                <a16:creationId xmlns:a16="http://schemas.microsoft.com/office/drawing/2014/main" xmlns="" id="{F495E76A-515A-48BC-9B14-7A91794585FF}"/>
              </a:ext>
            </a:extLst>
          </p:cNvPr>
          <p:cNvSpPr txBox="1">
            <a:spLocks/>
          </p:cNvSpPr>
          <p:nvPr/>
        </p:nvSpPr>
        <p:spPr>
          <a:xfrm>
            <a:off x="802386" y="2328335"/>
            <a:ext cx="5918454" cy="106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D34817">
                  <a:lumMod val="75000"/>
                </a:srgbClr>
              </a:buClr>
              <a:buSzPct val="85000"/>
              <a:buFont typeface="Wingdings" pitchFamily="2" charset="2"/>
              <a:buNone/>
              <a:tabLst/>
              <a:defRPr/>
            </a:pPr>
            <a:r>
              <a:rPr kumimoji="0" lang="en-US" sz="1800" b="0" i="0" u="none" strike="noStrike" kern="1200" cap="none" spc="0" normalizeH="0" baseline="0" noProof="0" dirty="0" err="1">
                <a:ln>
                  <a:noFill/>
                </a:ln>
                <a:solidFill>
                  <a:srgbClr val="FFFFFF"/>
                </a:solidFill>
                <a:effectLst/>
                <a:uLnTx/>
                <a:uFillTx/>
                <a:latin typeface="Rockwell" panose="02060603020205020403"/>
                <a:ea typeface="+mn-ea"/>
                <a:cs typeface="+mn-cs"/>
              </a:rPr>
              <a:t>Clase</a:t>
            </a:r>
            <a:r>
              <a:rPr kumimoji="0" lang="en-US" sz="1800" b="0" i="0" u="none" strike="noStrike" kern="1200" cap="none" spc="0" normalizeH="0" baseline="0" noProof="0" dirty="0">
                <a:ln>
                  <a:noFill/>
                </a:ln>
                <a:solidFill>
                  <a:srgbClr val="FFFFFF"/>
                </a:solidFill>
                <a:effectLst/>
                <a:uLnTx/>
                <a:uFillTx/>
                <a:latin typeface="Rockwell" panose="02060603020205020403"/>
                <a:ea typeface="+mn-ea"/>
                <a:cs typeface="+mn-cs"/>
              </a:rPr>
              <a:t> no. </a:t>
            </a:r>
            <a:r>
              <a:rPr kumimoji="0" lang="en-US" sz="1800" b="0" i="0" u="none" strike="noStrike" kern="1200" cap="none" spc="0" normalizeH="0" baseline="0" noProof="0" dirty="0" smtClean="0">
                <a:ln>
                  <a:noFill/>
                </a:ln>
                <a:solidFill>
                  <a:srgbClr val="FFFFFF"/>
                </a:solidFill>
                <a:effectLst/>
                <a:uLnTx/>
                <a:uFillTx/>
                <a:latin typeface="Rockwell" panose="02060603020205020403"/>
                <a:ea typeface="+mn-ea"/>
                <a:cs typeface="+mn-cs"/>
              </a:rPr>
              <a:t>5: Altos</a:t>
            </a:r>
            <a:r>
              <a:rPr kumimoji="0" lang="en-US" sz="1800" b="0" i="0" u="none" strike="noStrike" kern="1200" cap="none" spc="0" normalizeH="0" noProof="0" dirty="0" smtClean="0">
                <a:ln>
                  <a:noFill/>
                </a:ln>
                <a:solidFill>
                  <a:srgbClr val="FFFFFF"/>
                </a:solidFill>
                <a:effectLst/>
                <a:uLnTx/>
                <a:uFillTx/>
                <a:latin typeface="Rockwell" panose="02060603020205020403"/>
                <a:ea typeface="+mn-ea"/>
                <a:cs typeface="+mn-cs"/>
              </a:rPr>
              <a:t> y </a:t>
            </a:r>
            <a:r>
              <a:rPr kumimoji="0" lang="en-US" sz="1800" b="0" i="0" u="none" strike="noStrike" kern="1200" cap="none" spc="0" normalizeH="0" noProof="0" dirty="0" err="1" smtClean="0">
                <a:ln>
                  <a:noFill/>
                </a:ln>
                <a:solidFill>
                  <a:srgbClr val="FFFFFF"/>
                </a:solidFill>
                <a:effectLst/>
                <a:uLnTx/>
                <a:uFillTx/>
                <a:latin typeface="Rockwell" panose="02060603020205020403"/>
                <a:ea typeface="+mn-ea"/>
                <a:cs typeface="+mn-cs"/>
              </a:rPr>
              <a:t>bajos</a:t>
            </a:r>
            <a:endParaRPr kumimoji="0" lang="en-US" sz="1800" b="0" i="0" u="none" strike="noStrike" kern="1200" cap="none" spc="0" normalizeH="0" baseline="0" noProof="0" dirty="0">
              <a:ln>
                <a:noFill/>
              </a:ln>
              <a:solidFill>
                <a:srgbClr val="FFFFFF"/>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61550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33BAEE-716D-4717-9C35-755AE823A4DB}"/>
              </a:ext>
            </a:extLst>
          </p:cNvPr>
          <p:cNvSpPr>
            <a:spLocks noGrp="1"/>
          </p:cNvSpPr>
          <p:nvPr>
            <p:ph type="title"/>
          </p:nvPr>
        </p:nvSpPr>
        <p:spPr>
          <a:xfrm>
            <a:off x="685800" y="206338"/>
            <a:ext cx="7772400" cy="482776"/>
          </a:xfrm>
        </p:spPr>
        <p:txBody>
          <a:bodyPr>
            <a:normAutofit fontScale="90000"/>
          </a:bodyPr>
          <a:lstStyle/>
          <a:p>
            <a:pPr algn="ctr"/>
            <a:r>
              <a:rPr lang="en-US" dirty="0" err="1"/>
              <a:t>Informes</a:t>
            </a:r>
            <a:r>
              <a:rPr lang="en-US" dirty="0"/>
              <a:t> / Reports</a:t>
            </a:r>
          </a:p>
        </p:txBody>
      </p:sp>
      <p:graphicFrame>
        <p:nvGraphicFramePr>
          <p:cNvPr id="4" name="Table 4">
            <a:extLst>
              <a:ext uri="{FF2B5EF4-FFF2-40B4-BE49-F238E27FC236}">
                <a16:creationId xmlns:a16="http://schemas.microsoft.com/office/drawing/2014/main" xmlns="" id="{C809D8B1-EDE0-4DFE-BD45-A61FE6D0F0ED}"/>
              </a:ext>
            </a:extLst>
          </p:cNvPr>
          <p:cNvGraphicFramePr>
            <a:graphicFrameLocks noGrp="1"/>
          </p:cNvGraphicFramePr>
          <p:nvPr>
            <p:ph idx="1"/>
            <p:extLst/>
          </p:nvPr>
        </p:nvGraphicFramePr>
        <p:xfrm>
          <a:off x="583095" y="808382"/>
          <a:ext cx="7991062" cy="5809752"/>
        </p:xfrm>
        <a:graphic>
          <a:graphicData uri="http://schemas.openxmlformats.org/drawingml/2006/table">
            <a:tbl>
              <a:tblPr>
                <a:tableStyleId>{0505E3EF-67EA-436B-97B2-0124C06EBD24}</a:tableStyleId>
              </a:tblPr>
              <a:tblGrid>
                <a:gridCol w="3995531">
                  <a:extLst>
                    <a:ext uri="{9D8B030D-6E8A-4147-A177-3AD203B41FA5}">
                      <a16:colId xmlns:a16="http://schemas.microsoft.com/office/drawing/2014/main" xmlns="" val="30396514"/>
                    </a:ext>
                  </a:extLst>
                </a:gridCol>
                <a:gridCol w="3995531">
                  <a:extLst>
                    <a:ext uri="{9D8B030D-6E8A-4147-A177-3AD203B41FA5}">
                      <a16:colId xmlns:a16="http://schemas.microsoft.com/office/drawing/2014/main" xmlns="" val="3593492277"/>
                    </a:ext>
                  </a:extLst>
                </a:gridCol>
              </a:tblGrid>
              <a:tr h="531412">
                <a:tc>
                  <a:txBody>
                    <a:bodyPr/>
                    <a:lstStyle/>
                    <a:p>
                      <a:r>
                        <a:rPr lang="en-US" sz="1600" dirty="0" err="1"/>
                        <a:t>En</a:t>
                      </a:r>
                      <a:r>
                        <a:rPr lang="en-US" sz="1600" dirty="0"/>
                        <a:t> Gadi / </a:t>
                      </a:r>
                      <a:r>
                        <a:rPr lang="en-US" sz="1600" dirty="0" err="1"/>
                        <a:t>En</a:t>
                      </a:r>
                      <a:r>
                        <a:rPr lang="en-US" sz="1600" dirty="0"/>
                        <a:t> Gedi.  </a:t>
                      </a:r>
                      <a:r>
                        <a:rPr lang="en-US" sz="1600" dirty="0">
                          <a:solidFill>
                            <a:srgbClr val="FF0000"/>
                          </a:solidFill>
                        </a:rPr>
                        <a:t>Ryan</a:t>
                      </a:r>
                      <a:endParaRPr lang="en-US" sz="1600" dirty="0"/>
                    </a:p>
                    <a:p>
                      <a:r>
                        <a:rPr lang="en-US" sz="1000" dirty="0"/>
                        <a:t>1:14</a:t>
                      </a:r>
                    </a:p>
                  </a:txBody>
                  <a:tcPr/>
                </a:tc>
                <a:tc>
                  <a:txBody>
                    <a:bodyPr/>
                    <a:lstStyle/>
                    <a:p>
                      <a:r>
                        <a:rPr lang="en-US" sz="1600" dirty="0" err="1"/>
                        <a:t>Sarón</a:t>
                      </a:r>
                      <a:r>
                        <a:rPr lang="en-US" sz="1600" dirty="0"/>
                        <a:t>, Sharon.  </a:t>
                      </a:r>
                      <a:r>
                        <a:rPr lang="en-US" sz="1600" dirty="0">
                          <a:solidFill>
                            <a:srgbClr val="FF0000"/>
                          </a:solidFill>
                        </a:rPr>
                        <a:t>Nataly</a:t>
                      </a:r>
                      <a:endParaRPr lang="en-US" sz="1600" dirty="0"/>
                    </a:p>
                    <a:p>
                      <a:r>
                        <a:rPr lang="en-US" sz="1000" dirty="0"/>
                        <a:t>2:1</a:t>
                      </a:r>
                    </a:p>
                  </a:txBody>
                  <a:tcPr/>
                </a:tc>
                <a:extLst>
                  <a:ext uri="{0D108BD9-81ED-4DB2-BD59-A6C34878D82A}">
                    <a16:rowId xmlns:a16="http://schemas.microsoft.com/office/drawing/2014/main" xmlns="" val="3226088368"/>
                  </a:ext>
                </a:extLst>
              </a:tr>
              <a:tr h="531412">
                <a:tc>
                  <a:txBody>
                    <a:bodyPr/>
                    <a:lstStyle/>
                    <a:p>
                      <a:r>
                        <a:rPr lang="en-US" sz="1600" dirty="0" err="1"/>
                        <a:t>Líbano</a:t>
                      </a:r>
                      <a:r>
                        <a:rPr lang="en-US" sz="1600" dirty="0"/>
                        <a:t> / Lebanon.  </a:t>
                      </a:r>
                      <a:r>
                        <a:rPr lang="en-US" sz="1600" dirty="0">
                          <a:solidFill>
                            <a:srgbClr val="FF0000"/>
                          </a:solidFill>
                        </a:rPr>
                        <a:t>Minor</a:t>
                      </a:r>
                      <a:endParaRPr lang="en-US" sz="1600" dirty="0"/>
                    </a:p>
                    <a:p>
                      <a:r>
                        <a:rPr lang="en-US" sz="1000" dirty="0"/>
                        <a:t>4:8</a:t>
                      </a:r>
                    </a:p>
                  </a:txBody>
                  <a:tcPr/>
                </a:tc>
                <a:tc>
                  <a:txBody>
                    <a:bodyPr/>
                    <a:lstStyle/>
                    <a:p>
                      <a:r>
                        <a:rPr lang="en-US" sz="1600" dirty="0" err="1"/>
                        <a:t>Amaná</a:t>
                      </a:r>
                      <a:r>
                        <a:rPr lang="en-US" sz="1600" dirty="0"/>
                        <a:t>, </a:t>
                      </a:r>
                      <a:r>
                        <a:rPr lang="en-US" sz="1600" dirty="0" err="1"/>
                        <a:t>Senir</a:t>
                      </a:r>
                      <a:r>
                        <a:rPr lang="en-US" sz="1600" dirty="0"/>
                        <a:t>, </a:t>
                      </a:r>
                      <a:r>
                        <a:rPr lang="en-US" sz="1600" dirty="0" err="1"/>
                        <a:t>Hermón</a:t>
                      </a:r>
                      <a:r>
                        <a:rPr lang="en-US" sz="1600" dirty="0"/>
                        <a:t> / Amana, </a:t>
                      </a:r>
                      <a:r>
                        <a:rPr lang="en-US" sz="1600" dirty="0" err="1"/>
                        <a:t>Senir</a:t>
                      </a:r>
                      <a:r>
                        <a:rPr lang="en-US" sz="1600" dirty="0"/>
                        <a:t>, Hermon.  </a:t>
                      </a:r>
                      <a:r>
                        <a:rPr lang="en-US" sz="1600" dirty="0">
                          <a:solidFill>
                            <a:srgbClr val="FF0000"/>
                          </a:solidFill>
                        </a:rPr>
                        <a:t> Barry</a:t>
                      </a:r>
                      <a:endParaRPr lang="en-US" sz="1600" dirty="0"/>
                    </a:p>
                    <a:p>
                      <a:r>
                        <a:rPr lang="en-US" sz="1000" dirty="0"/>
                        <a:t>4:8</a:t>
                      </a:r>
                    </a:p>
                  </a:txBody>
                  <a:tcPr/>
                </a:tc>
                <a:extLst>
                  <a:ext uri="{0D108BD9-81ED-4DB2-BD59-A6C34878D82A}">
                    <a16:rowId xmlns:a16="http://schemas.microsoft.com/office/drawing/2014/main" xmlns="" val="79619855"/>
                  </a:ext>
                </a:extLst>
              </a:tr>
              <a:tr h="531412">
                <a:tc>
                  <a:txBody>
                    <a:bodyPr/>
                    <a:lstStyle/>
                    <a:p>
                      <a:r>
                        <a:rPr lang="en-US" sz="1600" dirty="0"/>
                        <a:t>Carmelo / Carmel.  </a:t>
                      </a:r>
                      <a:r>
                        <a:rPr lang="en-US" sz="1600" dirty="0">
                          <a:solidFill>
                            <a:srgbClr val="FF0000"/>
                          </a:solidFill>
                        </a:rPr>
                        <a:t>Alvaro</a:t>
                      </a:r>
                      <a:endParaRPr lang="en-US" sz="1600" dirty="0"/>
                    </a:p>
                    <a:p>
                      <a:r>
                        <a:rPr lang="en-US" sz="1000" dirty="0"/>
                        <a:t>7:5</a:t>
                      </a:r>
                    </a:p>
                  </a:txBody>
                  <a:tcPr/>
                </a:tc>
                <a:tc>
                  <a:txBody>
                    <a:bodyPr/>
                    <a:lstStyle/>
                    <a:p>
                      <a:r>
                        <a:rPr lang="en-US" sz="1600" dirty="0" err="1"/>
                        <a:t>Galaad</a:t>
                      </a:r>
                      <a:r>
                        <a:rPr lang="en-US" sz="1600" dirty="0"/>
                        <a:t> / Gilead. </a:t>
                      </a:r>
                      <a:r>
                        <a:rPr lang="en-US" sz="1600" dirty="0">
                          <a:solidFill>
                            <a:srgbClr val="FF0000"/>
                          </a:solidFill>
                        </a:rPr>
                        <a:t> Andrew</a:t>
                      </a:r>
                      <a:endParaRPr lang="en-US" sz="1600" dirty="0"/>
                    </a:p>
                    <a:p>
                      <a:r>
                        <a:rPr lang="en-US" sz="1000" dirty="0"/>
                        <a:t>4:1</a:t>
                      </a:r>
                    </a:p>
                  </a:txBody>
                  <a:tcPr/>
                </a:tc>
                <a:extLst>
                  <a:ext uri="{0D108BD9-81ED-4DB2-BD59-A6C34878D82A}">
                    <a16:rowId xmlns:a16="http://schemas.microsoft.com/office/drawing/2014/main" xmlns="" val="714023934"/>
                  </a:ext>
                </a:extLst>
              </a:tr>
              <a:tr h="531412">
                <a:tc>
                  <a:txBody>
                    <a:bodyPr/>
                    <a:lstStyle/>
                    <a:p>
                      <a:r>
                        <a:rPr lang="en-US" sz="1600" dirty="0" err="1"/>
                        <a:t>Tirsa</a:t>
                      </a:r>
                      <a:r>
                        <a:rPr lang="en-US" sz="1600" dirty="0"/>
                        <a:t> / Tirzah.  </a:t>
                      </a:r>
                      <a:r>
                        <a:rPr lang="en-US" sz="1600" dirty="0">
                          <a:solidFill>
                            <a:srgbClr val="FF0000"/>
                          </a:solidFill>
                        </a:rPr>
                        <a:t>Grady</a:t>
                      </a:r>
                      <a:endParaRPr lang="en-US" sz="1600" dirty="0"/>
                    </a:p>
                    <a:p>
                      <a:r>
                        <a:rPr lang="en-US" sz="1000" dirty="0"/>
                        <a:t>6:4</a:t>
                      </a:r>
                    </a:p>
                  </a:txBody>
                  <a:tcPr/>
                </a:tc>
                <a:tc>
                  <a:txBody>
                    <a:bodyPr/>
                    <a:lstStyle/>
                    <a:p>
                      <a:r>
                        <a:rPr lang="en-US" sz="1600" dirty="0" err="1"/>
                        <a:t>Hesbón</a:t>
                      </a:r>
                      <a:r>
                        <a:rPr lang="en-US" sz="1600" dirty="0"/>
                        <a:t> / </a:t>
                      </a:r>
                      <a:r>
                        <a:rPr lang="en-US" sz="1600" dirty="0" err="1"/>
                        <a:t>Heshbon</a:t>
                      </a:r>
                      <a:r>
                        <a:rPr lang="en-US" sz="1600" dirty="0"/>
                        <a:t>.  </a:t>
                      </a:r>
                      <a:r>
                        <a:rPr lang="en-US" sz="1600" dirty="0">
                          <a:solidFill>
                            <a:srgbClr val="FF0000"/>
                          </a:solidFill>
                        </a:rPr>
                        <a:t>Heather</a:t>
                      </a:r>
                      <a:endParaRPr lang="en-US" sz="1600" dirty="0"/>
                    </a:p>
                    <a:p>
                      <a:r>
                        <a:rPr lang="en-US" sz="1000" dirty="0"/>
                        <a:t>7:4</a:t>
                      </a:r>
                    </a:p>
                  </a:txBody>
                  <a:tcPr/>
                </a:tc>
                <a:extLst>
                  <a:ext uri="{0D108BD9-81ED-4DB2-BD59-A6C34878D82A}">
                    <a16:rowId xmlns:a16="http://schemas.microsoft.com/office/drawing/2014/main" xmlns="" val="1418423671"/>
                  </a:ext>
                </a:extLst>
              </a:tr>
              <a:tr h="531412">
                <a:tc>
                  <a:txBody>
                    <a:bodyPr/>
                    <a:lstStyle/>
                    <a:p>
                      <a:r>
                        <a:rPr lang="en-US" sz="1600" dirty="0"/>
                        <a:t>Baal </a:t>
                      </a:r>
                      <a:r>
                        <a:rPr lang="en-US" sz="1600" dirty="0" err="1"/>
                        <a:t>Hamón</a:t>
                      </a:r>
                      <a:r>
                        <a:rPr lang="en-US" sz="1600" dirty="0"/>
                        <a:t> / Baal Hamon.  </a:t>
                      </a:r>
                      <a:r>
                        <a:rPr lang="en-US" sz="1600" dirty="0">
                          <a:solidFill>
                            <a:srgbClr val="FF0000"/>
                          </a:solidFill>
                        </a:rPr>
                        <a:t>Kimberly</a:t>
                      </a:r>
                      <a:endParaRPr lang="en-US" sz="1600" dirty="0"/>
                    </a:p>
                    <a:p>
                      <a:r>
                        <a:rPr lang="en-US" sz="1000" dirty="0"/>
                        <a:t>8:11</a:t>
                      </a:r>
                    </a:p>
                  </a:txBody>
                  <a:tcPr/>
                </a:tc>
                <a:tc>
                  <a:txBody>
                    <a:bodyPr/>
                    <a:lstStyle/>
                    <a:p>
                      <a:r>
                        <a:rPr lang="en-US" sz="1600" dirty="0" err="1"/>
                        <a:t>Huertos</a:t>
                      </a:r>
                      <a:r>
                        <a:rPr lang="en-US" sz="1600" dirty="0"/>
                        <a:t> y </a:t>
                      </a:r>
                      <a:r>
                        <a:rPr lang="en-US" sz="1600" dirty="0" err="1"/>
                        <a:t>viñas</a:t>
                      </a:r>
                      <a:r>
                        <a:rPr lang="en-US" sz="1600" dirty="0"/>
                        <a:t> / Gardens and vineyards</a:t>
                      </a:r>
                    </a:p>
                    <a:p>
                      <a:r>
                        <a:rPr lang="en-US" sz="1000" dirty="0" err="1"/>
                        <a:t>Ejemplos</a:t>
                      </a:r>
                      <a:r>
                        <a:rPr lang="en-US" sz="1000" dirty="0"/>
                        <a:t> / examples: 1:6, 7:12, 8:11.  </a:t>
                      </a:r>
                      <a:r>
                        <a:rPr lang="en-US" sz="1600" dirty="0">
                          <a:solidFill>
                            <a:srgbClr val="FF0000"/>
                          </a:solidFill>
                        </a:rPr>
                        <a:t>Elias</a:t>
                      </a:r>
                    </a:p>
                  </a:txBody>
                  <a:tcPr/>
                </a:tc>
                <a:extLst>
                  <a:ext uri="{0D108BD9-81ED-4DB2-BD59-A6C34878D82A}">
                    <a16:rowId xmlns:a16="http://schemas.microsoft.com/office/drawing/2014/main" xmlns="" val="4037083893"/>
                  </a:ext>
                </a:extLst>
              </a:tr>
              <a:tr h="531412">
                <a:tc>
                  <a:txBody>
                    <a:bodyPr/>
                    <a:lstStyle/>
                    <a:p>
                      <a:r>
                        <a:rPr lang="en-US" sz="1600" dirty="0" err="1"/>
                        <a:t>Gacelas</a:t>
                      </a:r>
                      <a:r>
                        <a:rPr lang="en-US" sz="1600" dirty="0"/>
                        <a:t>, </a:t>
                      </a:r>
                      <a:r>
                        <a:rPr lang="en-US" sz="1600" dirty="0" err="1"/>
                        <a:t>ciervas</a:t>
                      </a:r>
                      <a:r>
                        <a:rPr lang="en-US" sz="1600" dirty="0"/>
                        <a:t>, </a:t>
                      </a:r>
                      <a:r>
                        <a:rPr lang="en-US" sz="1600" dirty="0" err="1"/>
                        <a:t>corzos</a:t>
                      </a:r>
                      <a:r>
                        <a:rPr lang="en-US" sz="1600" dirty="0"/>
                        <a:t>, </a:t>
                      </a:r>
                      <a:r>
                        <a:rPr lang="en-US" sz="1600" dirty="0" err="1"/>
                        <a:t>cervatillos</a:t>
                      </a:r>
                      <a:r>
                        <a:rPr lang="en-US" sz="1600" dirty="0"/>
                        <a:t> / Gazelles, Does, Stags, Fawns.  </a:t>
                      </a:r>
                      <a:r>
                        <a:rPr lang="en-US" sz="1600" dirty="0">
                          <a:solidFill>
                            <a:srgbClr val="FF0000"/>
                          </a:solidFill>
                          <a:highlight>
                            <a:srgbClr val="FFFF00"/>
                          </a:highlight>
                        </a:rPr>
                        <a:t>Abby</a:t>
                      </a:r>
                      <a:endParaRPr lang="en-US" sz="1600" dirty="0">
                        <a:highlight>
                          <a:srgbClr val="FFFF00"/>
                        </a:highlight>
                      </a:endParaRPr>
                    </a:p>
                    <a:p>
                      <a:r>
                        <a:rPr lang="en-US" sz="1000" dirty="0" err="1"/>
                        <a:t>Ejemplos</a:t>
                      </a:r>
                      <a:r>
                        <a:rPr lang="en-US" sz="1000" dirty="0"/>
                        <a:t> / examples: 2:9, 2:17, 4:5</a:t>
                      </a:r>
                    </a:p>
                  </a:txBody>
                  <a:tcPr/>
                </a:tc>
                <a:tc>
                  <a:txBody>
                    <a:bodyPr/>
                    <a:lstStyle/>
                    <a:p>
                      <a:r>
                        <a:rPr lang="en-US" sz="1600" dirty="0" err="1"/>
                        <a:t>Lirios</a:t>
                      </a:r>
                      <a:r>
                        <a:rPr lang="en-US" sz="1600" dirty="0"/>
                        <a:t> (“del </a:t>
                      </a:r>
                      <a:r>
                        <a:rPr lang="en-US" sz="1600" dirty="0" err="1"/>
                        <a:t>valle</a:t>
                      </a:r>
                      <a:r>
                        <a:rPr lang="en-US" sz="1600" dirty="0"/>
                        <a:t>”) / Lilies (“of the valley”).  </a:t>
                      </a:r>
                      <a:r>
                        <a:rPr lang="en-US" sz="1600" dirty="0">
                          <a:solidFill>
                            <a:srgbClr val="FF0000"/>
                          </a:solidFill>
                        </a:rPr>
                        <a:t>Brenda</a:t>
                      </a:r>
                      <a:endParaRPr lang="en-US" sz="1600" dirty="0"/>
                    </a:p>
                    <a:p>
                      <a:r>
                        <a:rPr lang="en-US" sz="1000" dirty="0" err="1"/>
                        <a:t>Ejemplos</a:t>
                      </a:r>
                      <a:r>
                        <a:rPr lang="en-US" sz="1000" dirty="0"/>
                        <a:t> / examples: 2:1, 6:2</a:t>
                      </a:r>
                    </a:p>
                  </a:txBody>
                  <a:tcPr/>
                </a:tc>
                <a:extLst>
                  <a:ext uri="{0D108BD9-81ED-4DB2-BD59-A6C34878D82A}">
                    <a16:rowId xmlns:a16="http://schemas.microsoft.com/office/drawing/2014/main" xmlns="" val="448865051"/>
                  </a:ext>
                </a:extLst>
              </a:tr>
              <a:tr h="531412">
                <a:tc>
                  <a:txBody>
                    <a:bodyPr/>
                    <a:lstStyle/>
                    <a:p>
                      <a:r>
                        <a:rPr lang="en-US" sz="1600" dirty="0" err="1"/>
                        <a:t>Granadas</a:t>
                      </a:r>
                      <a:r>
                        <a:rPr lang="en-US" sz="1600" dirty="0"/>
                        <a:t> / Pomegranates.  </a:t>
                      </a:r>
                      <a:r>
                        <a:rPr lang="en-US" sz="1600" dirty="0">
                          <a:solidFill>
                            <a:srgbClr val="FF0000"/>
                          </a:solidFill>
                        </a:rPr>
                        <a:t>Keren</a:t>
                      </a:r>
                      <a:endParaRPr lang="en-US" sz="1600" dirty="0"/>
                    </a:p>
                    <a:p>
                      <a:r>
                        <a:rPr lang="en-US" sz="1000" dirty="0"/>
                        <a:t>Examples: 4:13, 6:7</a:t>
                      </a:r>
                    </a:p>
                  </a:txBody>
                  <a:tcPr/>
                </a:tc>
                <a:tc>
                  <a:txBody>
                    <a:bodyPr/>
                    <a:lstStyle/>
                    <a:p>
                      <a:r>
                        <a:rPr lang="en-US" sz="1600" dirty="0" err="1"/>
                        <a:t>Mandrágoras</a:t>
                      </a:r>
                      <a:r>
                        <a:rPr lang="en-US" sz="1600" dirty="0"/>
                        <a:t> / Mandrakes.  </a:t>
                      </a:r>
                      <a:r>
                        <a:rPr lang="en-US" sz="1600" dirty="0">
                          <a:solidFill>
                            <a:srgbClr val="FF0000"/>
                          </a:solidFill>
                        </a:rPr>
                        <a:t>Nikki</a:t>
                      </a:r>
                      <a:endParaRPr lang="en-US" sz="1600" dirty="0"/>
                    </a:p>
                    <a:p>
                      <a:r>
                        <a:rPr lang="en-US" sz="1000" dirty="0"/>
                        <a:t>7:13</a:t>
                      </a:r>
                    </a:p>
                  </a:txBody>
                  <a:tcPr/>
                </a:tc>
                <a:extLst>
                  <a:ext uri="{0D108BD9-81ED-4DB2-BD59-A6C34878D82A}">
                    <a16:rowId xmlns:a16="http://schemas.microsoft.com/office/drawing/2014/main" xmlns="" val="3226051539"/>
                  </a:ext>
                </a:extLst>
              </a:tr>
              <a:tr h="531412">
                <a:tc>
                  <a:txBody>
                    <a:bodyPr/>
                    <a:lstStyle/>
                    <a:p>
                      <a:r>
                        <a:rPr lang="en-US" sz="1600" dirty="0" err="1"/>
                        <a:t>Alheña</a:t>
                      </a:r>
                      <a:r>
                        <a:rPr lang="en-US" sz="1600" dirty="0"/>
                        <a:t> / Henna.  </a:t>
                      </a:r>
                      <a:r>
                        <a:rPr lang="en-US" sz="1600" dirty="0">
                          <a:solidFill>
                            <a:srgbClr val="FF0000"/>
                          </a:solidFill>
                        </a:rPr>
                        <a:t>Lydia</a:t>
                      </a:r>
                      <a:endParaRPr lang="en-US" sz="1600" dirty="0"/>
                    </a:p>
                    <a:p>
                      <a:r>
                        <a:rPr lang="en-US" sz="1000" dirty="0"/>
                        <a:t>1:14</a:t>
                      </a:r>
                    </a:p>
                  </a:txBody>
                  <a:tcPr/>
                </a:tc>
                <a:tc>
                  <a:txBody>
                    <a:bodyPr/>
                    <a:lstStyle/>
                    <a:p>
                      <a:r>
                        <a:rPr lang="en-US" sz="1600" dirty="0" err="1"/>
                        <a:t>Higos</a:t>
                      </a:r>
                      <a:r>
                        <a:rPr lang="en-US" sz="1600" dirty="0"/>
                        <a:t> / Figs.  </a:t>
                      </a:r>
                      <a:r>
                        <a:rPr lang="en-US" sz="1600" dirty="0">
                          <a:solidFill>
                            <a:srgbClr val="FF0000"/>
                          </a:solidFill>
                          <a:highlight>
                            <a:srgbClr val="FFFF00"/>
                          </a:highlight>
                        </a:rPr>
                        <a:t>Tony</a:t>
                      </a:r>
                      <a:endParaRPr lang="en-US" sz="1600" dirty="0">
                        <a:highlight>
                          <a:srgbClr val="FFFF00"/>
                        </a:highlight>
                      </a:endParaRPr>
                    </a:p>
                    <a:p>
                      <a:r>
                        <a:rPr lang="en-US" sz="1000" dirty="0"/>
                        <a:t>2:13</a:t>
                      </a:r>
                    </a:p>
                  </a:txBody>
                  <a:tcPr/>
                </a:tc>
                <a:extLst>
                  <a:ext uri="{0D108BD9-81ED-4DB2-BD59-A6C34878D82A}">
                    <a16:rowId xmlns:a16="http://schemas.microsoft.com/office/drawing/2014/main" xmlns="" val="3280234251"/>
                  </a:ext>
                </a:extLst>
              </a:tr>
              <a:tr h="531412">
                <a:tc>
                  <a:txBody>
                    <a:bodyPr/>
                    <a:lstStyle/>
                    <a:p>
                      <a:r>
                        <a:rPr lang="en-US" sz="1600" dirty="0" err="1"/>
                        <a:t>Palmeras</a:t>
                      </a:r>
                      <a:r>
                        <a:rPr lang="en-US" sz="1600" dirty="0"/>
                        <a:t> / Palm.  </a:t>
                      </a:r>
                      <a:r>
                        <a:rPr lang="en-US" sz="1600" dirty="0">
                          <a:solidFill>
                            <a:srgbClr val="FF0000"/>
                          </a:solidFill>
                        </a:rPr>
                        <a:t>Sara</a:t>
                      </a:r>
                      <a:endParaRPr lang="en-US" sz="1600" dirty="0"/>
                    </a:p>
                    <a:p>
                      <a:r>
                        <a:rPr lang="en-US" sz="1000" dirty="0"/>
                        <a:t>7:7-8</a:t>
                      </a:r>
                    </a:p>
                  </a:txBody>
                  <a:tcPr/>
                </a:tc>
                <a:tc>
                  <a:txBody>
                    <a:bodyPr/>
                    <a:lstStyle/>
                    <a:p>
                      <a:r>
                        <a:rPr lang="en-US" sz="1600" dirty="0"/>
                        <a:t>Manzanas / Apples.  </a:t>
                      </a:r>
                      <a:r>
                        <a:rPr lang="en-US" sz="1600" dirty="0" err="1">
                          <a:solidFill>
                            <a:srgbClr val="FF0000"/>
                          </a:solidFill>
                        </a:rPr>
                        <a:t>Jhony</a:t>
                      </a:r>
                      <a:endParaRPr lang="en-US" sz="1600" dirty="0"/>
                    </a:p>
                    <a:p>
                      <a:r>
                        <a:rPr lang="en-US" sz="1000" dirty="0"/>
                        <a:t>2:3</a:t>
                      </a:r>
                    </a:p>
                  </a:txBody>
                  <a:tcPr/>
                </a:tc>
                <a:extLst>
                  <a:ext uri="{0D108BD9-81ED-4DB2-BD59-A6C34878D82A}">
                    <a16:rowId xmlns:a16="http://schemas.microsoft.com/office/drawing/2014/main" xmlns="" val="3671596231"/>
                  </a:ext>
                </a:extLst>
              </a:tr>
              <a:tr h="531412">
                <a:tc>
                  <a:txBody>
                    <a:bodyPr/>
                    <a:lstStyle/>
                    <a:p>
                      <a:r>
                        <a:rPr lang="en-US" sz="1600" dirty="0" err="1"/>
                        <a:t>Especias</a:t>
                      </a:r>
                      <a:r>
                        <a:rPr lang="en-US" sz="1600" dirty="0"/>
                        <a:t>, esp. </a:t>
                      </a:r>
                      <a:r>
                        <a:rPr lang="en-US" sz="1600" dirty="0" err="1"/>
                        <a:t>mirra</a:t>
                      </a:r>
                      <a:r>
                        <a:rPr lang="en-US" sz="1600" dirty="0"/>
                        <a:t> / Spices, esp. myrrh</a:t>
                      </a:r>
                    </a:p>
                    <a:p>
                      <a:r>
                        <a:rPr lang="en-US" sz="1000" dirty="0" err="1"/>
                        <a:t>Ejemplos</a:t>
                      </a:r>
                      <a:r>
                        <a:rPr lang="en-US" sz="1000" dirty="0"/>
                        <a:t> / examples: 1:13, 4:6, 4:13-14, 5:5.  </a:t>
                      </a:r>
                      <a:r>
                        <a:rPr lang="en-US" sz="1600" dirty="0">
                          <a:solidFill>
                            <a:srgbClr val="FF0000"/>
                          </a:solidFill>
                        </a:rPr>
                        <a:t>Ferdi</a:t>
                      </a:r>
                    </a:p>
                  </a:txBody>
                  <a:tcPr/>
                </a:tc>
                <a:tc>
                  <a:txBody>
                    <a:bodyPr/>
                    <a:lstStyle/>
                    <a:p>
                      <a:r>
                        <a:rPr lang="en-US" sz="1600" dirty="0" err="1"/>
                        <a:t>Esponsales</a:t>
                      </a:r>
                      <a:r>
                        <a:rPr lang="en-US" sz="1600" dirty="0"/>
                        <a:t> </a:t>
                      </a:r>
                      <a:r>
                        <a:rPr lang="en-US" sz="1600" dirty="0" err="1"/>
                        <a:t>judíos</a:t>
                      </a:r>
                      <a:r>
                        <a:rPr lang="en-US" sz="1600" dirty="0"/>
                        <a:t> / Jewish Betrothal</a:t>
                      </a:r>
                    </a:p>
                    <a:p>
                      <a:r>
                        <a:rPr lang="en-US" sz="1600" dirty="0">
                          <a:solidFill>
                            <a:srgbClr val="FF0000"/>
                          </a:solidFill>
                        </a:rPr>
                        <a:t>Bill</a:t>
                      </a:r>
                    </a:p>
                  </a:txBody>
                  <a:tcPr/>
                </a:tc>
                <a:extLst>
                  <a:ext uri="{0D108BD9-81ED-4DB2-BD59-A6C34878D82A}">
                    <a16:rowId xmlns:a16="http://schemas.microsoft.com/office/drawing/2014/main" xmlns="" val="2941272401"/>
                  </a:ext>
                </a:extLst>
              </a:tr>
            </a:tbl>
          </a:graphicData>
        </a:graphic>
      </p:graphicFrame>
    </p:spTree>
    <p:extLst>
      <p:ext uri="{BB962C8B-B14F-4D97-AF65-F5344CB8AC3E}">
        <p14:creationId xmlns:p14="http://schemas.microsoft.com/office/powerpoint/2010/main" val="314930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
          <p:cNvSpPr txBox="1">
            <a:spLocks noGrp="1"/>
          </p:cNvSpPr>
          <p:nvPr>
            <p:ph type="title"/>
          </p:nvPr>
        </p:nvSpPr>
        <p:spPr>
          <a:xfrm>
            <a:off x="685800" y="166580"/>
            <a:ext cx="3886200" cy="8670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200"/>
              <a:buFont typeface="Rockwell"/>
              <a:buNone/>
            </a:pPr>
            <a:r>
              <a:rPr lang="en-US" dirty="0">
                <a:latin typeface="Rockwell Condensed" panose="02060603050405020104" pitchFamily="18" charset="0"/>
              </a:rPr>
              <a:t>SO FAR</a:t>
            </a:r>
            <a:endParaRPr dirty="0">
              <a:latin typeface="Rockwell Condensed" panose="02060603050405020104" pitchFamily="18" charset="0"/>
            </a:endParaRPr>
          </a:p>
        </p:txBody>
      </p:sp>
      <p:sp>
        <p:nvSpPr>
          <p:cNvPr id="148" name="Google Shape;148;p3"/>
          <p:cNvSpPr txBox="1">
            <a:spLocks noGrp="1"/>
          </p:cNvSpPr>
          <p:nvPr>
            <p:ph type="body" idx="1"/>
          </p:nvPr>
        </p:nvSpPr>
        <p:spPr>
          <a:xfrm>
            <a:off x="685800" y="1033670"/>
            <a:ext cx="3886200" cy="5499652"/>
          </a:xfrm>
          <a:prstGeom prst="rect">
            <a:avLst/>
          </a:prstGeom>
          <a:noFill/>
          <a:ln>
            <a:noFill/>
          </a:ln>
        </p:spPr>
        <p:txBody>
          <a:bodyPr spcFirstLastPara="1" wrap="square" lIns="91425" tIns="45700" rIns="91425" bIns="45700" anchor="t" anchorCtr="0">
            <a:normAutofit/>
          </a:bodyPr>
          <a:lstStyle/>
          <a:p>
            <a:pPr marL="182880" lvl="0" indent="-182880" algn="l" rtl="0">
              <a:lnSpc>
                <a:spcPct val="90000"/>
              </a:lnSpc>
              <a:spcBef>
                <a:spcPts val="0"/>
              </a:spcBef>
              <a:spcAft>
                <a:spcPts val="0"/>
              </a:spcAft>
              <a:buSzPts val="1190"/>
              <a:buChar char="▪"/>
            </a:pPr>
            <a:r>
              <a:rPr lang="en-US" sz="1400" b="1" dirty="0"/>
              <a:t>1: </a:t>
            </a:r>
            <a:r>
              <a:rPr lang="en-US" sz="1400" dirty="0"/>
              <a:t>SoS is </a:t>
            </a:r>
            <a:r>
              <a:rPr lang="en-US" sz="1400" b="1" dirty="0"/>
              <a:t>Scripture </a:t>
            </a:r>
            <a:r>
              <a:rPr lang="en-US" sz="1400" dirty="0"/>
              <a:t>that teaches us about </a:t>
            </a:r>
            <a:r>
              <a:rPr lang="en-US" sz="1400" b="1" dirty="0"/>
              <a:t>godly romantic love</a:t>
            </a:r>
            <a:r>
              <a:rPr lang="en-US" sz="1400" dirty="0"/>
              <a:t>.</a:t>
            </a:r>
            <a:endParaRPr dirty="0"/>
          </a:p>
          <a:p>
            <a:pPr marL="182880" lvl="0" indent="-182880" algn="l" rtl="0">
              <a:lnSpc>
                <a:spcPct val="90000"/>
              </a:lnSpc>
              <a:spcBef>
                <a:spcPts val="1200"/>
              </a:spcBef>
              <a:spcAft>
                <a:spcPts val="0"/>
              </a:spcAft>
              <a:buSzPts val="1190"/>
              <a:buChar char="▪"/>
            </a:pPr>
            <a:r>
              <a:rPr lang="en-US" sz="1400" b="1" dirty="0"/>
              <a:t>2: </a:t>
            </a:r>
            <a:r>
              <a:rPr lang="en-US" sz="1400" dirty="0"/>
              <a:t>SoS is </a:t>
            </a:r>
            <a:r>
              <a:rPr lang="en-US" sz="1400" b="1" dirty="0"/>
              <a:t>Hebrew poetry </a:t>
            </a:r>
            <a:r>
              <a:rPr lang="en-US" sz="1400" dirty="0"/>
              <a:t>and is structured </a:t>
            </a:r>
            <a:r>
              <a:rPr lang="en-US" sz="1400" b="1" dirty="0"/>
              <a:t>chronologically</a:t>
            </a:r>
            <a:r>
              <a:rPr lang="en-US" sz="1400" dirty="0"/>
              <a:t>.</a:t>
            </a:r>
            <a:endParaRPr dirty="0"/>
          </a:p>
          <a:p>
            <a:pPr marL="182880" lvl="0" indent="-182880" algn="l" rtl="0">
              <a:lnSpc>
                <a:spcPct val="90000"/>
              </a:lnSpc>
              <a:spcBef>
                <a:spcPts val="1200"/>
              </a:spcBef>
              <a:spcAft>
                <a:spcPts val="0"/>
              </a:spcAft>
              <a:buSzPts val="1190"/>
              <a:buChar char="▪"/>
            </a:pPr>
            <a:r>
              <a:rPr lang="en-US" sz="1400" b="1" dirty="0"/>
              <a:t>3: </a:t>
            </a:r>
            <a:r>
              <a:rPr lang="en-US" sz="1400" dirty="0"/>
              <a:t>A woman of </a:t>
            </a:r>
            <a:r>
              <a:rPr lang="en-US" sz="1400" b="1" dirty="0"/>
              <a:t>character</a:t>
            </a:r>
            <a:r>
              <a:rPr lang="en-US" sz="1400" dirty="0"/>
              <a:t> is </a:t>
            </a:r>
            <a:r>
              <a:rPr lang="en-US" sz="1400" b="1" dirty="0"/>
              <a:t>beautiful</a:t>
            </a:r>
            <a:r>
              <a:rPr lang="en-US" sz="1400" dirty="0"/>
              <a:t> to a man of </a:t>
            </a:r>
            <a:r>
              <a:rPr lang="en-US" sz="1400" b="1" dirty="0"/>
              <a:t>character.</a:t>
            </a:r>
            <a:endParaRPr dirty="0"/>
          </a:p>
          <a:p>
            <a:pPr marL="182880" lvl="0" indent="-182880" algn="l" rtl="0">
              <a:lnSpc>
                <a:spcPct val="90000"/>
              </a:lnSpc>
              <a:spcBef>
                <a:spcPts val="1200"/>
              </a:spcBef>
              <a:spcAft>
                <a:spcPts val="0"/>
              </a:spcAft>
              <a:buSzPts val="1190"/>
              <a:buChar char="▪"/>
            </a:pPr>
            <a:r>
              <a:rPr lang="en-US" sz="1400" b="1" dirty="0"/>
              <a:t>4: </a:t>
            </a:r>
            <a:endParaRPr sz="1400" dirty="0"/>
          </a:p>
          <a:p>
            <a:pPr marL="182880" lvl="0" indent="-182880" algn="l" rtl="0">
              <a:lnSpc>
                <a:spcPct val="90000"/>
              </a:lnSpc>
              <a:spcBef>
                <a:spcPts val="1200"/>
              </a:spcBef>
              <a:spcAft>
                <a:spcPts val="0"/>
              </a:spcAft>
              <a:buSzPts val="1190"/>
              <a:buChar char="▪"/>
            </a:pPr>
            <a:r>
              <a:rPr lang="en-US" sz="1400" b="1" dirty="0"/>
              <a:t>5</a:t>
            </a:r>
            <a:endParaRPr dirty="0"/>
          </a:p>
          <a:p>
            <a:pPr marL="182880" lvl="0" indent="-182880" algn="l" rtl="0">
              <a:lnSpc>
                <a:spcPct val="90000"/>
              </a:lnSpc>
              <a:spcBef>
                <a:spcPts val="1200"/>
              </a:spcBef>
              <a:spcAft>
                <a:spcPts val="0"/>
              </a:spcAft>
              <a:buSzPts val="1190"/>
              <a:buChar char="▪"/>
            </a:pPr>
            <a:r>
              <a:rPr lang="en-US" sz="1400" b="1" dirty="0"/>
              <a:t>6</a:t>
            </a:r>
            <a:endParaRPr dirty="0"/>
          </a:p>
          <a:p>
            <a:pPr marL="182880" lvl="0" indent="-182880" algn="l" rtl="0">
              <a:lnSpc>
                <a:spcPct val="90000"/>
              </a:lnSpc>
              <a:spcBef>
                <a:spcPts val="1200"/>
              </a:spcBef>
              <a:spcAft>
                <a:spcPts val="0"/>
              </a:spcAft>
              <a:buSzPts val="1190"/>
              <a:buChar char="▪"/>
            </a:pPr>
            <a:r>
              <a:rPr lang="en-US" sz="1400" b="1" dirty="0"/>
              <a:t>7</a:t>
            </a:r>
            <a:endParaRPr dirty="0"/>
          </a:p>
          <a:p>
            <a:pPr marL="182880" lvl="0" indent="-182880" algn="l" rtl="0">
              <a:lnSpc>
                <a:spcPct val="90000"/>
              </a:lnSpc>
              <a:spcBef>
                <a:spcPts val="1200"/>
              </a:spcBef>
              <a:spcAft>
                <a:spcPts val="0"/>
              </a:spcAft>
              <a:buSzPts val="1190"/>
              <a:buChar char="▪"/>
            </a:pPr>
            <a:r>
              <a:rPr lang="en-US" sz="1400" b="1" dirty="0"/>
              <a:t>8</a:t>
            </a:r>
            <a:endParaRPr dirty="0"/>
          </a:p>
          <a:p>
            <a:pPr marL="182880" lvl="0" indent="-182880" algn="l" rtl="0">
              <a:lnSpc>
                <a:spcPct val="90000"/>
              </a:lnSpc>
              <a:spcBef>
                <a:spcPts val="1200"/>
              </a:spcBef>
              <a:spcAft>
                <a:spcPts val="0"/>
              </a:spcAft>
              <a:buSzPts val="1190"/>
              <a:buChar char="▪"/>
            </a:pPr>
            <a:r>
              <a:rPr lang="en-US" sz="1400" b="1" dirty="0"/>
              <a:t>9</a:t>
            </a:r>
            <a:endParaRPr dirty="0"/>
          </a:p>
          <a:p>
            <a:pPr marL="182880" lvl="0" indent="-182880" algn="l" rtl="0">
              <a:lnSpc>
                <a:spcPct val="90000"/>
              </a:lnSpc>
              <a:spcBef>
                <a:spcPts val="1200"/>
              </a:spcBef>
              <a:spcAft>
                <a:spcPts val="0"/>
              </a:spcAft>
              <a:buSzPts val="1190"/>
              <a:buChar char="▪"/>
            </a:pPr>
            <a:r>
              <a:rPr lang="en-US" sz="1400" b="1" dirty="0"/>
              <a:t>10</a:t>
            </a:r>
            <a:endParaRPr dirty="0"/>
          </a:p>
          <a:p>
            <a:pPr marL="182880" lvl="0" indent="-182880" algn="l" rtl="0">
              <a:lnSpc>
                <a:spcPct val="90000"/>
              </a:lnSpc>
              <a:spcBef>
                <a:spcPts val="1200"/>
              </a:spcBef>
              <a:spcAft>
                <a:spcPts val="0"/>
              </a:spcAft>
              <a:buSzPts val="1190"/>
              <a:buChar char="▪"/>
            </a:pPr>
            <a:r>
              <a:rPr lang="en-US" sz="1400" b="1" dirty="0"/>
              <a:t>11</a:t>
            </a:r>
            <a:endParaRPr dirty="0"/>
          </a:p>
          <a:p>
            <a:pPr marL="182880" lvl="0" indent="-182880" algn="l" rtl="0">
              <a:lnSpc>
                <a:spcPct val="90000"/>
              </a:lnSpc>
              <a:spcBef>
                <a:spcPts val="1200"/>
              </a:spcBef>
              <a:spcAft>
                <a:spcPts val="0"/>
              </a:spcAft>
              <a:buSzPts val="1190"/>
              <a:buChar char="▪"/>
            </a:pPr>
            <a:r>
              <a:rPr lang="en-US" sz="1400" b="1" dirty="0"/>
              <a:t>12</a:t>
            </a:r>
            <a:endParaRPr dirty="0"/>
          </a:p>
          <a:p>
            <a:pPr marL="182880" lvl="0" indent="-182880" algn="l" rtl="0">
              <a:lnSpc>
                <a:spcPct val="90000"/>
              </a:lnSpc>
              <a:spcBef>
                <a:spcPts val="1200"/>
              </a:spcBef>
              <a:spcAft>
                <a:spcPts val="0"/>
              </a:spcAft>
              <a:buSzPts val="1190"/>
              <a:buChar char="▪"/>
            </a:pPr>
            <a:r>
              <a:rPr lang="en-US" sz="1400" b="1" dirty="0"/>
              <a:t>13</a:t>
            </a:r>
            <a:endParaRPr dirty="0"/>
          </a:p>
          <a:p>
            <a:pPr marL="182880" lvl="0" indent="-74929" algn="l" rtl="0">
              <a:lnSpc>
                <a:spcPct val="90000"/>
              </a:lnSpc>
              <a:spcBef>
                <a:spcPts val="1200"/>
              </a:spcBef>
              <a:spcAft>
                <a:spcPts val="0"/>
              </a:spcAft>
              <a:buSzPts val="1700"/>
              <a:buNone/>
            </a:pPr>
            <a:endParaRPr b="1" dirty="0"/>
          </a:p>
        </p:txBody>
      </p:sp>
      <p:sp>
        <p:nvSpPr>
          <p:cNvPr id="149" name="Google Shape;149;p3"/>
          <p:cNvSpPr txBox="1"/>
          <p:nvPr/>
        </p:nvSpPr>
        <p:spPr>
          <a:xfrm>
            <a:off x="4572000" y="1033670"/>
            <a:ext cx="3886200" cy="5499652"/>
          </a:xfrm>
          <a:prstGeom prst="rect">
            <a:avLst/>
          </a:prstGeom>
          <a:noFill/>
          <a:ln>
            <a:noFill/>
          </a:ln>
        </p:spPr>
        <p:txBody>
          <a:bodyPr spcFirstLastPara="1" wrap="square" lIns="91425" tIns="45700" rIns="91425" bIns="45700" anchor="t" anchorCtr="0">
            <a:normAutofit lnSpcReduction="10000"/>
          </a:bodyPr>
          <a:lstStyle/>
          <a:p>
            <a:pPr marL="182880" marR="0" lvl="0" indent="-182880" algn="l" rtl="0">
              <a:lnSpc>
                <a:spcPct val="90000"/>
              </a:lnSpc>
              <a:spcBef>
                <a:spcPts val="0"/>
              </a:spcBef>
              <a:spcAft>
                <a:spcPts val="0"/>
              </a:spcAft>
              <a:buClr>
                <a:srgbClr val="9E3611"/>
              </a:buClr>
              <a:buSzPts val="1190"/>
              <a:buFont typeface="Noto Sans Symbols"/>
              <a:buChar char="▪"/>
            </a:pPr>
            <a:r>
              <a:rPr lang="en-US" sz="1400" b="1" i="0" u="none" strike="noStrike" cap="none" dirty="0">
                <a:solidFill>
                  <a:schemeClr val="dk1"/>
                </a:solidFill>
                <a:latin typeface="Rockwell"/>
                <a:ea typeface="Rockwell"/>
                <a:cs typeface="Rockwell"/>
                <a:sym typeface="Rockwell"/>
              </a:rPr>
              <a:t>1: </a:t>
            </a:r>
            <a:r>
              <a:rPr lang="en-US" dirty="0" err="1">
                <a:solidFill>
                  <a:schemeClr val="dk1"/>
                </a:solidFill>
                <a:latin typeface="Rockwell"/>
                <a:ea typeface="Rockwell"/>
                <a:cs typeface="Rockwell"/>
                <a:sym typeface="Rockwell"/>
              </a:rPr>
              <a:t>CdC</a:t>
            </a:r>
            <a:r>
              <a:rPr lang="en-US" sz="1400" b="0" i="0" u="none" strike="noStrike" cap="none" dirty="0">
                <a:solidFill>
                  <a:schemeClr val="dk1"/>
                </a:solidFill>
                <a:latin typeface="Rockwell"/>
                <a:ea typeface="Rockwell"/>
                <a:cs typeface="Rockwell"/>
                <a:sym typeface="Rockwell"/>
              </a:rPr>
              <a:t>  </a:t>
            </a:r>
            <a:r>
              <a:rPr lang="en-US" dirty="0">
                <a:solidFill>
                  <a:schemeClr val="dk1"/>
                </a:solidFill>
                <a:latin typeface="Rockwell"/>
                <a:ea typeface="Rockwell"/>
                <a:cs typeface="Rockwell"/>
                <a:sym typeface="Rockwell"/>
              </a:rPr>
              <a:t>es </a:t>
            </a:r>
            <a:r>
              <a:rPr lang="en-US" b="1" dirty="0" err="1">
                <a:solidFill>
                  <a:schemeClr val="dk1"/>
                </a:solidFill>
                <a:latin typeface="Rockwell"/>
                <a:ea typeface="Rockwell"/>
                <a:cs typeface="Rockwell"/>
                <a:sym typeface="Rockwell"/>
              </a:rPr>
              <a:t>escritura</a:t>
            </a:r>
            <a:r>
              <a:rPr lang="en-US" dirty="0">
                <a:solidFill>
                  <a:schemeClr val="dk1"/>
                </a:solidFill>
                <a:latin typeface="Rockwell"/>
                <a:ea typeface="Rockwell"/>
                <a:cs typeface="Rockwell"/>
                <a:sym typeface="Rockwell"/>
              </a:rPr>
              <a:t> que </a:t>
            </a:r>
            <a:r>
              <a:rPr lang="en-US" dirty="0" err="1">
                <a:solidFill>
                  <a:schemeClr val="dk1"/>
                </a:solidFill>
                <a:latin typeface="Rockwell"/>
                <a:ea typeface="Rockwell"/>
                <a:cs typeface="Rockwell"/>
                <a:sym typeface="Rockwell"/>
              </a:rPr>
              <a:t>nos</a:t>
            </a:r>
            <a:r>
              <a:rPr lang="en-US" dirty="0">
                <a:solidFill>
                  <a:schemeClr val="dk1"/>
                </a:solidFill>
                <a:latin typeface="Rockwell"/>
                <a:ea typeface="Rockwell"/>
                <a:cs typeface="Rockwell"/>
                <a:sym typeface="Rockwell"/>
              </a:rPr>
              <a:t> </a:t>
            </a:r>
            <a:r>
              <a:rPr lang="en-US" dirty="0" err="1">
                <a:solidFill>
                  <a:schemeClr val="dk1"/>
                </a:solidFill>
                <a:latin typeface="Rockwell"/>
                <a:ea typeface="Rockwell"/>
                <a:cs typeface="Rockwell"/>
                <a:sym typeface="Rockwell"/>
              </a:rPr>
              <a:t>enseña</a:t>
            </a:r>
            <a:r>
              <a:rPr lang="en-US" dirty="0">
                <a:solidFill>
                  <a:schemeClr val="dk1"/>
                </a:solidFill>
                <a:latin typeface="Rockwell"/>
                <a:ea typeface="Rockwell"/>
                <a:cs typeface="Rockwell"/>
                <a:sym typeface="Rockwell"/>
              </a:rPr>
              <a:t> </a:t>
            </a:r>
            <a:r>
              <a:rPr lang="en-US" dirty="0" err="1">
                <a:solidFill>
                  <a:schemeClr val="dk1"/>
                </a:solidFill>
                <a:latin typeface="Rockwell"/>
                <a:ea typeface="Rockwell"/>
                <a:cs typeface="Rockwell"/>
                <a:sym typeface="Rockwell"/>
              </a:rPr>
              <a:t>acerca</a:t>
            </a:r>
            <a:r>
              <a:rPr lang="en-US" dirty="0">
                <a:solidFill>
                  <a:schemeClr val="dk1"/>
                </a:solidFill>
                <a:latin typeface="Rockwell"/>
                <a:ea typeface="Rockwell"/>
                <a:cs typeface="Rockwell"/>
                <a:sym typeface="Rockwell"/>
              </a:rPr>
              <a:t> del </a:t>
            </a:r>
            <a:r>
              <a:rPr lang="en-US" b="1" dirty="0">
                <a:solidFill>
                  <a:schemeClr val="dk1"/>
                </a:solidFill>
                <a:latin typeface="Rockwell"/>
                <a:ea typeface="Rockwell"/>
                <a:cs typeface="Rockwell"/>
                <a:sym typeface="Rockwell"/>
              </a:rPr>
              <a:t>amor </a:t>
            </a:r>
            <a:r>
              <a:rPr lang="en-US" b="1" dirty="0" err="1">
                <a:solidFill>
                  <a:schemeClr val="dk1"/>
                </a:solidFill>
                <a:latin typeface="Rockwell"/>
                <a:ea typeface="Rockwell"/>
                <a:cs typeface="Rockwell"/>
                <a:sym typeface="Rockwell"/>
              </a:rPr>
              <a:t>romántico</a:t>
            </a:r>
            <a:r>
              <a:rPr lang="en-US" b="1" dirty="0">
                <a:solidFill>
                  <a:schemeClr val="dk1"/>
                </a:solidFill>
                <a:latin typeface="Rockwell"/>
                <a:ea typeface="Rockwell"/>
                <a:cs typeface="Rockwell"/>
                <a:sym typeface="Rockwell"/>
              </a:rPr>
              <a:t>.</a:t>
            </a:r>
            <a:endParaRPr b="1" dirty="0"/>
          </a:p>
          <a:p>
            <a:pPr marL="182880" marR="0" lvl="0" indent="-182880" algn="l" rtl="0">
              <a:lnSpc>
                <a:spcPct val="90000"/>
              </a:lnSpc>
              <a:spcBef>
                <a:spcPts val="1200"/>
              </a:spcBef>
              <a:spcAft>
                <a:spcPts val="0"/>
              </a:spcAft>
              <a:buClr>
                <a:srgbClr val="9E3611"/>
              </a:buClr>
              <a:buSzPts val="1190"/>
              <a:buFont typeface="Noto Sans Symbols"/>
              <a:buChar char="▪"/>
            </a:pPr>
            <a:r>
              <a:rPr lang="en-US" sz="1400" b="1" i="0" u="none" strike="noStrike" cap="none" dirty="0">
                <a:solidFill>
                  <a:schemeClr val="dk1"/>
                </a:solidFill>
                <a:latin typeface="Rockwell"/>
                <a:ea typeface="Rockwell"/>
                <a:cs typeface="Rockwell"/>
                <a:sym typeface="Rockwell"/>
              </a:rPr>
              <a:t>2: </a:t>
            </a:r>
            <a:r>
              <a:rPr lang="en-US" dirty="0" err="1" smtClean="0">
                <a:solidFill>
                  <a:schemeClr val="dk1"/>
                </a:solidFill>
                <a:latin typeface="Rockwell"/>
                <a:ea typeface="Rockwell"/>
                <a:cs typeface="Rockwell"/>
                <a:sym typeface="Rockwell"/>
              </a:rPr>
              <a:t>CdC</a:t>
            </a:r>
            <a:r>
              <a:rPr lang="en-US" sz="1400" b="0" i="0" u="none" strike="noStrike" cap="none" dirty="0" smtClean="0">
                <a:solidFill>
                  <a:schemeClr val="dk1"/>
                </a:solidFill>
                <a:latin typeface="Rockwell"/>
                <a:ea typeface="Rockwell"/>
                <a:cs typeface="Rockwell"/>
                <a:sym typeface="Rockwell"/>
              </a:rPr>
              <a:t> </a:t>
            </a:r>
            <a:r>
              <a:rPr lang="en-US" sz="1400" b="0" i="0" u="none" strike="noStrike" cap="none" dirty="0">
                <a:solidFill>
                  <a:schemeClr val="dk1"/>
                </a:solidFill>
                <a:latin typeface="Rockwell"/>
                <a:ea typeface="Rockwell"/>
                <a:cs typeface="Rockwell"/>
                <a:sym typeface="Rockwell"/>
              </a:rPr>
              <a:t>es </a:t>
            </a:r>
            <a:r>
              <a:rPr lang="en-US" dirty="0" err="1">
                <a:solidFill>
                  <a:schemeClr val="dk1"/>
                </a:solidFill>
                <a:latin typeface="Rockwell"/>
                <a:ea typeface="Rockwell"/>
                <a:cs typeface="Rockwell"/>
                <a:sym typeface="Rockwell"/>
              </a:rPr>
              <a:t>poesía</a:t>
            </a:r>
            <a:r>
              <a:rPr lang="en-US" sz="1400" b="0" i="0" u="none" strike="noStrike" cap="none" dirty="0">
                <a:solidFill>
                  <a:schemeClr val="dk1"/>
                </a:solidFill>
                <a:latin typeface="Rockwell"/>
                <a:ea typeface="Rockwell"/>
                <a:cs typeface="Rockwell"/>
                <a:sym typeface="Rockwell"/>
              </a:rPr>
              <a:t> </a:t>
            </a:r>
            <a:r>
              <a:rPr lang="en-US" sz="1400" b="1" i="0" u="none" strike="noStrike" cap="none" dirty="0" err="1">
                <a:solidFill>
                  <a:schemeClr val="dk1"/>
                </a:solidFill>
                <a:latin typeface="Rockwell"/>
                <a:ea typeface="Rockwell"/>
                <a:cs typeface="Rockwell"/>
                <a:sym typeface="Rockwell"/>
              </a:rPr>
              <a:t>hebrea</a:t>
            </a:r>
            <a:r>
              <a:rPr lang="en-US" sz="1400" b="0" i="0" u="none" strike="noStrike" cap="none" dirty="0">
                <a:solidFill>
                  <a:schemeClr val="dk1"/>
                </a:solidFill>
                <a:latin typeface="Rockwell"/>
                <a:ea typeface="Rockwell"/>
                <a:cs typeface="Rockwell"/>
                <a:sym typeface="Rockwell"/>
              </a:rPr>
              <a:t> </a:t>
            </a:r>
            <a:r>
              <a:rPr lang="en-US" dirty="0">
                <a:solidFill>
                  <a:schemeClr val="dk1"/>
                </a:solidFill>
                <a:latin typeface="Rockwell"/>
                <a:ea typeface="Rockwell"/>
                <a:cs typeface="Rockwell"/>
                <a:sym typeface="Rockwell"/>
              </a:rPr>
              <a:t>y es </a:t>
            </a:r>
            <a:r>
              <a:rPr lang="en-US" dirty="0" err="1">
                <a:solidFill>
                  <a:schemeClr val="dk1"/>
                </a:solidFill>
                <a:latin typeface="Rockwell"/>
                <a:ea typeface="Rockwell"/>
                <a:cs typeface="Rockwell"/>
                <a:sym typeface="Rockwell"/>
              </a:rPr>
              <a:t>estructurada</a:t>
            </a:r>
            <a:r>
              <a:rPr lang="en-US" dirty="0">
                <a:solidFill>
                  <a:schemeClr val="dk1"/>
                </a:solidFill>
                <a:latin typeface="Rockwell"/>
                <a:ea typeface="Rockwell"/>
                <a:cs typeface="Rockwell"/>
                <a:sym typeface="Rockwell"/>
              </a:rPr>
              <a:t> </a:t>
            </a:r>
            <a:r>
              <a:rPr lang="en-US" b="1" dirty="0" err="1">
                <a:solidFill>
                  <a:schemeClr val="dk1"/>
                </a:solidFill>
                <a:latin typeface="Rockwell"/>
                <a:ea typeface="Rockwell"/>
                <a:cs typeface="Rockwell"/>
                <a:sym typeface="Rockwell"/>
              </a:rPr>
              <a:t>cronológicamente</a:t>
            </a:r>
            <a:r>
              <a:rPr lang="en-US" dirty="0">
                <a:solidFill>
                  <a:schemeClr val="dk1"/>
                </a:solidFill>
                <a:latin typeface="Rockwell"/>
                <a:ea typeface="Rockwell"/>
                <a:cs typeface="Rockwell"/>
                <a:sym typeface="Rockwell"/>
              </a:rPr>
              <a:t>. </a:t>
            </a:r>
            <a:endParaRPr dirty="0">
              <a:solidFill>
                <a:schemeClr val="dk1"/>
              </a:solidFill>
              <a:latin typeface="Rockwell"/>
              <a:ea typeface="Rockwell"/>
              <a:cs typeface="Rockwell"/>
              <a:sym typeface="Rockwell"/>
            </a:endParaRPr>
          </a:p>
          <a:p>
            <a:pPr marL="182880" marR="0" lvl="0" indent="-182880" algn="l" rtl="0">
              <a:lnSpc>
                <a:spcPct val="90000"/>
              </a:lnSpc>
              <a:spcBef>
                <a:spcPts val="1200"/>
              </a:spcBef>
              <a:spcAft>
                <a:spcPts val="0"/>
              </a:spcAft>
              <a:buClr>
                <a:srgbClr val="9E3611"/>
              </a:buClr>
              <a:buSzPts val="1190"/>
              <a:buFont typeface="Noto Sans Symbols"/>
              <a:buChar char="▪"/>
            </a:pPr>
            <a:r>
              <a:rPr lang="en-US" sz="1400" b="1" i="0" u="none" strike="noStrike" cap="none" dirty="0">
                <a:solidFill>
                  <a:schemeClr val="dk1"/>
                </a:solidFill>
                <a:latin typeface="Rockwell"/>
                <a:ea typeface="Rockwell"/>
                <a:cs typeface="Rockwell"/>
                <a:sym typeface="Rockwell"/>
              </a:rPr>
              <a:t>3: </a:t>
            </a:r>
            <a:r>
              <a:rPr lang="en-US" dirty="0">
                <a:solidFill>
                  <a:schemeClr val="dk1"/>
                </a:solidFill>
                <a:latin typeface="Rockwell"/>
                <a:ea typeface="Rockwell"/>
                <a:cs typeface="Rockwell"/>
                <a:sym typeface="Rockwell"/>
              </a:rPr>
              <a:t>U</a:t>
            </a:r>
            <a:r>
              <a:rPr lang="en-US" sz="1400" b="0" i="0" u="none" strike="noStrike" cap="none" dirty="0">
                <a:solidFill>
                  <a:schemeClr val="dk1"/>
                </a:solidFill>
                <a:latin typeface="Rockwell"/>
                <a:ea typeface="Rockwell"/>
                <a:cs typeface="Rockwell"/>
                <a:sym typeface="Rockwell"/>
              </a:rPr>
              <a:t>na </a:t>
            </a:r>
            <a:r>
              <a:rPr lang="en-US" sz="1400" b="0" i="0" u="none" strike="noStrike" cap="none" dirty="0" err="1">
                <a:solidFill>
                  <a:schemeClr val="dk1"/>
                </a:solidFill>
                <a:latin typeface="Rockwell"/>
                <a:ea typeface="Rockwell"/>
                <a:cs typeface="Rockwell"/>
                <a:sym typeface="Rockwell"/>
              </a:rPr>
              <a:t>mujer</a:t>
            </a:r>
            <a:r>
              <a:rPr lang="en-US" sz="1400" b="0" i="0" u="none" strike="noStrike" cap="none" dirty="0">
                <a:solidFill>
                  <a:schemeClr val="dk1"/>
                </a:solidFill>
                <a:latin typeface="Rockwell"/>
                <a:ea typeface="Rockwell"/>
                <a:cs typeface="Rockwell"/>
                <a:sym typeface="Rockwell"/>
              </a:rPr>
              <a:t> de </a:t>
            </a:r>
            <a:r>
              <a:rPr lang="en-US" b="1" dirty="0" err="1">
                <a:solidFill>
                  <a:schemeClr val="dk1"/>
                </a:solidFill>
                <a:latin typeface="Rockwell"/>
                <a:ea typeface="Rockwell"/>
                <a:cs typeface="Rockwell"/>
                <a:sym typeface="Rockwell"/>
              </a:rPr>
              <a:t>carácter</a:t>
            </a:r>
            <a:r>
              <a:rPr lang="en-US" sz="1400" b="0" i="0" u="none" strike="noStrike" cap="none" dirty="0">
                <a:solidFill>
                  <a:schemeClr val="dk1"/>
                </a:solidFill>
                <a:latin typeface="Rockwell"/>
                <a:ea typeface="Rockwell"/>
                <a:cs typeface="Rockwell"/>
                <a:sym typeface="Rockwell"/>
              </a:rPr>
              <a:t> es hermosa para un hombre de </a:t>
            </a:r>
            <a:r>
              <a:rPr lang="en-US" b="1" dirty="0" err="1">
                <a:solidFill>
                  <a:schemeClr val="dk1"/>
                </a:solidFill>
                <a:latin typeface="Rockwell"/>
                <a:ea typeface="Rockwell"/>
                <a:cs typeface="Rockwell"/>
                <a:sym typeface="Rockwell"/>
              </a:rPr>
              <a:t>carácter</a:t>
            </a:r>
            <a:r>
              <a:rPr lang="en-US" sz="1400" b="0" i="0" u="none" strike="noStrike" cap="none" dirty="0">
                <a:solidFill>
                  <a:schemeClr val="dk1"/>
                </a:solidFill>
                <a:latin typeface="Rockwell"/>
                <a:ea typeface="Rockwell"/>
                <a:cs typeface="Rockwell"/>
                <a:sym typeface="Rockwell"/>
              </a:rPr>
              <a:t>. </a:t>
            </a:r>
            <a:endParaRPr sz="1400" b="0" i="0" u="none" strike="noStrike" cap="none" dirty="0">
              <a:solidFill>
                <a:schemeClr val="dk1"/>
              </a:solidFill>
              <a:latin typeface="Rockwell"/>
              <a:ea typeface="Rockwell"/>
              <a:cs typeface="Rockwell"/>
              <a:sym typeface="Rockwell"/>
            </a:endParaRPr>
          </a:p>
          <a:p>
            <a:pPr marL="182880" marR="0" lvl="0" indent="-182880" algn="l" rtl="0">
              <a:lnSpc>
                <a:spcPct val="90000"/>
              </a:lnSpc>
              <a:spcBef>
                <a:spcPts val="1200"/>
              </a:spcBef>
              <a:spcAft>
                <a:spcPts val="0"/>
              </a:spcAft>
              <a:buClr>
                <a:srgbClr val="9E3611"/>
              </a:buClr>
              <a:buSzPts val="1190"/>
              <a:buFont typeface="Noto Sans Symbols"/>
              <a:buChar char="▪"/>
            </a:pPr>
            <a:r>
              <a:rPr lang="en-US" sz="1400" b="1" i="0" u="none" strike="noStrike" cap="none" dirty="0">
                <a:solidFill>
                  <a:schemeClr val="dk1"/>
                </a:solidFill>
                <a:latin typeface="Rockwell"/>
                <a:ea typeface="Rockwell"/>
                <a:cs typeface="Rockwell"/>
                <a:sym typeface="Rockwell"/>
              </a:rPr>
              <a:t>4: </a:t>
            </a:r>
            <a:endParaRPr sz="1400" b="0" i="0" u="none" strike="noStrike" cap="none" dirty="0">
              <a:solidFill>
                <a:schemeClr val="dk1"/>
              </a:solidFill>
              <a:latin typeface="Rockwell"/>
              <a:ea typeface="Rockwell"/>
              <a:cs typeface="Rockwell"/>
              <a:sym typeface="Rockwell"/>
            </a:endParaRPr>
          </a:p>
          <a:p>
            <a:pPr marL="182880" marR="0" lvl="0" indent="-182880" algn="l" rtl="0">
              <a:lnSpc>
                <a:spcPct val="90000"/>
              </a:lnSpc>
              <a:spcBef>
                <a:spcPts val="1200"/>
              </a:spcBef>
              <a:spcAft>
                <a:spcPts val="0"/>
              </a:spcAft>
              <a:buClr>
                <a:srgbClr val="9E3611"/>
              </a:buClr>
              <a:buSzPts val="1190"/>
              <a:buFont typeface="Noto Sans Symbols"/>
              <a:buChar char="▪"/>
            </a:pPr>
            <a:r>
              <a:rPr lang="en-US" sz="1400" b="1" i="0" u="none" strike="noStrike" cap="none" dirty="0">
                <a:solidFill>
                  <a:schemeClr val="dk1"/>
                </a:solidFill>
                <a:latin typeface="Rockwell"/>
                <a:ea typeface="Rockwell"/>
                <a:cs typeface="Rockwell"/>
                <a:sym typeface="Rockwell"/>
              </a:rPr>
              <a:t>5</a:t>
            </a:r>
            <a:endParaRPr dirty="0"/>
          </a:p>
          <a:p>
            <a:pPr marL="182880" marR="0" lvl="0" indent="-182880" algn="l" rtl="0">
              <a:lnSpc>
                <a:spcPct val="90000"/>
              </a:lnSpc>
              <a:spcBef>
                <a:spcPts val="1200"/>
              </a:spcBef>
              <a:spcAft>
                <a:spcPts val="0"/>
              </a:spcAft>
              <a:buClr>
                <a:srgbClr val="9E3611"/>
              </a:buClr>
              <a:buSzPts val="1190"/>
              <a:buFont typeface="Noto Sans Symbols"/>
              <a:buChar char="▪"/>
            </a:pPr>
            <a:r>
              <a:rPr lang="en-US" sz="1400" b="1" i="0" u="none" strike="noStrike" cap="none" dirty="0">
                <a:solidFill>
                  <a:schemeClr val="dk1"/>
                </a:solidFill>
                <a:latin typeface="Rockwell"/>
                <a:ea typeface="Rockwell"/>
                <a:cs typeface="Rockwell"/>
                <a:sym typeface="Rockwell"/>
              </a:rPr>
              <a:t>6</a:t>
            </a:r>
            <a:endParaRPr dirty="0"/>
          </a:p>
          <a:p>
            <a:pPr marL="182880" marR="0" lvl="0" indent="-182880" algn="l" rtl="0">
              <a:lnSpc>
                <a:spcPct val="90000"/>
              </a:lnSpc>
              <a:spcBef>
                <a:spcPts val="1200"/>
              </a:spcBef>
              <a:spcAft>
                <a:spcPts val="0"/>
              </a:spcAft>
              <a:buClr>
                <a:srgbClr val="9E3611"/>
              </a:buClr>
              <a:buSzPts val="1190"/>
              <a:buFont typeface="Noto Sans Symbols"/>
              <a:buChar char="▪"/>
            </a:pPr>
            <a:r>
              <a:rPr lang="en-US" sz="1400" b="1" i="0" u="none" strike="noStrike" cap="none" dirty="0">
                <a:solidFill>
                  <a:schemeClr val="dk1"/>
                </a:solidFill>
                <a:latin typeface="Rockwell"/>
                <a:ea typeface="Rockwell"/>
                <a:cs typeface="Rockwell"/>
                <a:sym typeface="Rockwell"/>
              </a:rPr>
              <a:t>7</a:t>
            </a:r>
            <a:endParaRPr dirty="0"/>
          </a:p>
          <a:p>
            <a:pPr marL="182880" marR="0" lvl="0" indent="-182880" algn="l" rtl="0">
              <a:lnSpc>
                <a:spcPct val="90000"/>
              </a:lnSpc>
              <a:spcBef>
                <a:spcPts val="1200"/>
              </a:spcBef>
              <a:spcAft>
                <a:spcPts val="0"/>
              </a:spcAft>
              <a:buClr>
                <a:srgbClr val="9E3611"/>
              </a:buClr>
              <a:buSzPts val="1190"/>
              <a:buFont typeface="Noto Sans Symbols"/>
              <a:buChar char="▪"/>
            </a:pPr>
            <a:r>
              <a:rPr lang="en-US" sz="1400" b="1" i="0" u="none" strike="noStrike" cap="none" dirty="0">
                <a:solidFill>
                  <a:schemeClr val="dk1"/>
                </a:solidFill>
                <a:latin typeface="Rockwell"/>
                <a:ea typeface="Rockwell"/>
                <a:cs typeface="Rockwell"/>
                <a:sym typeface="Rockwell"/>
              </a:rPr>
              <a:t>8</a:t>
            </a:r>
            <a:endParaRPr dirty="0"/>
          </a:p>
          <a:p>
            <a:pPr marL="182880" marR="0" lvl="0" indent="-182880" algn="l" rtl="0">
              <a:lnSpc>
                <a:spcPct val="90000"/>
              </a:lnSpc>
              <a:spcBef>
                <a:spcPts val="1200"/>
              </a:spcBef>
              <a:spcAft>
                <a:spcPts val="0"/>
              </a:spcAft>
              <a:buClr>
                <a:srgbClr val="9E3611"/>
              </a:buClr>
              <a:buSzPts val="1190"/>
              <a:buFont typeface="Noto Sans Symbols"/>
              <a:buChar char="▪"/>
            </a:pPr>
            <a:r>
              <a:rPr lang="en-US" sz="1400" b="1" i="0" u="none" strike="noStrike" cap="none" dirty="0">
                <a:solidFill>
                  <a:schemeClr val="dk1"/>
                </a:solidFill>
                <a:latin typeface="Rockwell"/>
                <a:ea typeface="Rockwell"/>
                <a:cs typeface="Rockwell"/>
                <a:sym typeface="Rockwell"/>
              </a:rPr>
              <a:t>9</a:t>
            </a:r>
            <a:endParaRPr dirty="0"/>
          </a:p>
          <a:p>
            <a:pPr marL="182880" marR="0" lvl="0" indent="-182880" algn="l" rtl="0">
              <a:lnSpc>
                <a:spcPct val="90000"/>
              </a:lnSpc>
              <a:spcBef>
                <a:spcPts val="1200"/>
              </a:spcBef>
              <a:spcAft>
                <a:spcPts val="0"/>
              </a:spcAft>
              <a:buClr>
                <a:srgbClr val="9E3611"/>
              </a:buClr>
              <a:buSzPts val="1190"/>
              <a:buFont typeface="Noto Sans Symbols"/>
              <a:buChar char="▪"/>
            </a:pPr>
            <a:r>
              <a:rPr lang="en-US" sz="1400" b="1" i="0" u="none" strike="noStrike" cap="none" dirty="0">
                <a:solidFill>
                  <a:schemeClr val="dk1"/>
                </a:solidFill>
                <a:latin typeface="Rockwell"/>
                <a:ea typeface="Rockwell"/>
                <a:cs typeface="Rockwell"/>
                <a:sym typeface="Rockwell"/>
              </a:rPr>
              <a:t>10</a:t>
            </a:r>
            <a:endParaRPr dirty="0"/>
          </a:p>
          <a:p>
            <a:pPr marL="182880" marR="0" lvl="0" indent="-182880" algn="l" rtl="0">
              <a:lnSpc>
                <a:spcPct val="90000"/>
              </a:lnSpc>
              <a:spcBef>
                <a:spcPts val="1200"/>
              </a:spcBef>
              <a:spcAft>
                <a:spcPts val="0"/>
              </a:spcAft>
              <a:buClr>
                <a:srgbClr val="9E3611"/>
              </a:buClr>
              <a:buSzPts val="1190"/>
              <a:buFont typeface="Noto Sans Symbols"/>
              <a:buChar char="▪"/>
            </a:pPr>
            <a:r>
              <a:rPr lang="en-US" sz="1400" b="1" i="0" u="none" strike="noStrike" cap="none" dirty="0">
                <a:solidFill>
                  <a:schemeClr val="dk1"/>
                </a:solidFill>
                <a:latin typeface="Rockwell"/>
                <a:ea typeface="Rockwell"/>
                <a:cs typeface="Rockwell"/>
                <a:sym typeface="Rockwell"/>
              </a:rPr>
              <a:t>11</a:t>
            </a:r>
            <a:endParaRPr dirty="0"/>
          </a:p>
          <a:p>
            <a:pPr marL="182880" marR="0" lvl="0" indent="-182880" algn="l" rtl="0">
              <a:lnSpc>
                <a:spcPct val="90000"/>
              </a:lnSpc>
              <a:spcBef>
                <a:spcPts val="1200"/>
              </a:spcBef>
              <a:spcAft>
                <a:spcPts val="0"/>
              </a:spcAft>
              <a:buClr>
                <a:srgbClr val="9E3611"/>
              </a:buClr>
              <a:buSzPts val="1190"/>
              <a:buFont typeface="Noto Sans Symbols"/>
              <a:buChar char="▪"/>
            </a:pPr>
            <a:r>
              <a:rPr lang="en-US" sz="1400" b="1" i="0" u="none" strike="noStrike" cap="none" dirty="0">
                <a:solidFill>
                  <a:schemeClr val="dk1"/>
                </a:solidFill>
                <a:latin typeface="Rockwell"/>
                <a:ea typeface="Rockwell"/>
                <a:cs typeface="Rockwell"/>
                <a:sym typeface="Rockwell"/>
              </a:rPr>
              <a:t>12</a:t>
            </a:r>
            <a:endParaRPr dirty="0"/>
          </a:p>
          <a:p>
            <a:pPr marL="182880" marR="0" lvl="0" indent="-182880" algn="l" rtl="0">
              <a:lnSpc>
                <a:spcPct val="90000"/>
              </a:lnSpc>
              <a:spcBef>
                <a:spcPts val="1200"/>
              </a:spcBef>
              <a:spcAft>
                <a:spcPts val="0"/>
              </a:spcAft>
              <a:buClr>
                <a:srgbClr val="9E3611"/>
              </a:buClr>
              <a:buSzPts val="1190"/>
              <a:buFont typeface="Noto Sans Symbols"/>
              <a:buChar char="▪"/>
            </a:pPr>
            <a:r>
              <a:rPr lang="en-US" sz="1400" b="1" i="0" u="none" strike="noStrike" cap="none" dirty="0">
                <a:solidFill>
                  <a:schemeClr val="dk1"/>
                </a:solidFill>
                <a:latin typeface="Rockwell"/>
                <a:ea typeface="Rockwell"/>
                <a:cs typeface="Rockwell"/>
                <a:sym typeface="Rockwell"/>
              </a:rPr>
              <a:t>13</a:t>
            </a:r>
            <a:endParaRPr dirty="0"/>
          </a:p>
          <a:p>
            <a:pPr marL="182880" marR="0" lvl="0" indent="-74929" algn="l" rtl="0">
              <a:lnSpc>
                <a:spcPct val="90000"/>
              </a:lnSpc>
              <a:spcBef>
                <a:spcPts val="1200"/>
              </a:spcBef>
              <a:spcAft>
                <a:spcPts val="0"/>
              </a:spcAft>
              <a:buClr>
                <a:srgbClr val="9E3611"/>
              </a:buClr>
              <a:buSzPts val="1700"/>
              <a:buFont typeface="Noto Sans Symbols"/>
              <a:buNone/>
            </a:pPr>
            <a:endParaRPr sz="2000" b="1" i="0" u="none" strike="noStrike" cap="none" dirty="0">
              <a:solidFill>
                <a:schemeClr val="dk1"/>
              </a:solidFill>
              <a:latin typeface="Rockwell"/>
              <a:ea typeface="Rockwell"/>
              <a:cs typeface="Rockwell"/>
              <a:sym typeface="Rockwell"/>
            </a:endParaRPr>
          </a:p>
        </p:txBody>
      </p:sp>
      <p:sp>
        <p:nvSpPr>
          <p:cNvPr id="150" name="Google Shape;150;p3"/>
          <p:cNvSpPr txBox="1"/>
          <p:nvPr/>
        </p:nvSpPr>
        <p:spPr>
          <a:xfrm>
            <a:off x="4572000" y="166580"/>
            <a:ext cx="3886200" cy="86709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SzPts val="4200"/>
              <a:buFont typeface="Rockwell"/>
              <a:buNone/>
            </a:pPr>
            <a:r>
              <a:rPr lang="en-US" sz="4200" dirty="0">
                <a:latin typeface="Rockwell Condensed" panose="02060603050405020104" pitchFamily="18" charset="0"/>
                <a:ea typeface="Rockwell"/>
                <a:cs typeface="Rockwell"/>
                <a:sym typeface="Rockwell"/>
              </a:rPr>
              <a:t>HASTA </a:t>
            </a:r>
            <a:r>
              <a:rPr lang="en-US" sz="4200" dirty="0" smtClean="0">
                <a:latin typeface="Rockwell Condensed" panose="02060603050405020104" pitchFamily="18" charset="0"/>
                <a:ea typeface="Rockwell"/>
                <a:cs typeface="Rockwell"/>
                <a:sym typeface="Rockwell"/>
              </a:rPr>
              <a:t>AQUÍ</a:t>
            </a:r>
            <a:endParaRPr sz="4200" b="0" i="0" u="none" strike="noStrike" cap="none" dirty="0">
              <a:latin typeface="Rockwell Condensed" panose="02060603050405020104" pitchFamily="18" charset="0"/>
              <a:ea typeface="Rockwell"/>
              <a:cs typeface="Rockwell"/>
              <a:sym typeface="Rockwell"/>
            </a:endParaRPr>
          </a:p>
        </p:txBody>
      </p:sp>
    </p:spTree>
    <p:extLst>
      <p:ext uri="{BB962C8B-B14F-4D97-AF65-F5344CB8AC3E}">
        <p14:creationId xmlns:p14="http://schemas.microsoft.com/office/powerpoint/2010/main" val="106927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0C85FD1F-22DF-40AA-B726-6431C356B830}"/>
              </a:ext>
            </a:extLst>
          </p:cNvPr>
          <p:cNvSpPr>
            <a:spLocks noGrp="1"/>
          </p:cNvSpPr>
          <p:nvPr>
            <p:ph type="title"/>
          </p:nvPr>
        </p:nvSpPr>
        <p:spPr>
          <a:xfrm>
            <a:off x="566407" y="524667"/>
            <a:ext cx="7772400" cy="781613"/>
          </a:xfrm>
        </p:spPr>
        <p:txBody>
          <a:bodyPr anchor="t"/>
          <a:lstStyle/>
          <a:p>
            <a:r>
              <a:rPr lang="en-US" dirty="0"/>
              <a:t>Last Time   La ultima </a:t>
            </a:r>
            <a:r>
              <a:rPr lang="en-US" dirty="0" err="1"/>
              <a:t>vez</a:t>
            </a:r>
            <a:endParaRPr lang="en-US" dirty="0"/>
          </a:p>
        </p:txBody>
      </p:sp>
      <p:pic>
        <p:nvPicPr>
          <p:cNvPr id="7" name="Picture 2">
            <a:extLst>
              <a:ext uri="{FF2B5EF4-FFF2-40B4-BE49-F238E27FC236}">
                <a16:creationId xmlns="" xmlns:a16="http://schemas.microsoft.com/office/drawing/2014/main" id="{8A34548C-8C11-47FA-B133-FDCCED14A0A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67041" y="88544"/>
            <a:ext cx="2861695" cy="32444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stretch>
            <a:fillRect/>
          </a:stretch>
        </p:blipFill>
        <p:spPr>
          <a:xfrm>
            <a:off x="6272216" y="3442760"/>
            <a:ext cx="2698629" cy="3415240"/>
          </a:xfrm>
          <a:prstGeom prst="rect">
            <a:avLst/>
          </a:prstGeom>
        </p:spPr>
      </p:pic>
      <p:sp>
        <p:nvSpPr>
          <p:cNvPr id="13" name="Google Shape;156;p4"/>
          <p:cNvSpPr txBox="1">
            <a:spLocks/>
          </p:cNvSpPr>
          <p:nvPr/>
        </p:nvSpPr>
        <p:spPr>
          <a:xfrm>
            <a:off x="685800" y="1361181"/>
            <a:ext cx="2624559" cy="5012187"/>
          </a:xfrm>
          <a:prstGeom prst="rect">
            <a:avLst/>
          </a:prstGeom>
          <a:noFill/>
          <a:ln>
            <a:noFill/>
          </a:ln>
        </p:spPr>
        <p:txBody>
          <a:bodyPr spcFirstLastPara="1" vert="horz" wrap="square" lIns="91425" tIns="45700" rIns="91425" bIns="45700" rtlCol="0" anchor="t" anchorCtr="0">
            <a:normAutofit fontScale="92500"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spcBef>
                <a:spcPts val="0"/>
              </a:spcBef>
              <a:buFont typeface="Wingdings" pitchFamily="2" charset="2"/>
              <a:buChar char="▪"/>
            </a:pPr>
            <a:r>
              <a:rPr lang="en-US" sz="2400" dirty="0" smtClean="0"/>
              <a:t>Solomon’s qualities:</a:t>
            </a:r>
            <a:endParaRPr lang="en-US" dirty="0" smtClean="0"/>
          </a:p>
          <a:p>
            <a:pPr lvl="1" indent="-182879">
              <a:spcBef>
                <a:spcPts val="1600"/>
              </a:spcBef>
              <a:spcAft>
                <a:spcPts val="0"/>
              </a:spcAft>
              <a:buFont typeface="Wingdings" pitchFamily="2" charset="2"/>
              <a:buChar char="▪"/>
            </a:pPr>
            <a:r>
              <a:rPr lang="en-US" sz="2000" dirty="0" smtClean="0"/>
              <a:t>Speaks good words</a:t>
            </a:r>
            <a:endParaRPr lang="en-US" dirty="0" smtClean="0"/>
          </a:p>
          <a:p>
            <a:pPr lvl="1" indent="-182879">
              <a:spcBef>
                <a:spcPts val="1600"/>
              </a:spcBef>
              <a:spcAft>
                <a:spcPts val="0"/>
              </a:spcAft>
              <a:buFont typeface="Wingdings" pitchFamily="2" charset="2"/>
              <a:buChar char="▪"/>
            </a:pPr>
            <a:r>
              <a:rPr lang="en-US" sz="2000" dirty="0" smtClean="0"/>
              <a:t>Makes her a better woman</a:t>
            </a:r>
            <a:endParaRPr lang="en-US" dirty="0" smtClean="0"/>
          </a:p>
          <a:p>
            <a:pPr lvl="1" indent="-182879">
              <a:spcBef>
                <a:spcPts val="1600"/>
              </a:spcBef>
              <a:spcAft>
                <a:spcPts val="0"/>
              </a:spcAft>
              <a:buFont typeface="Wingdings" pitchFamily="2" charset="2"/>
              <a:buChar char="▪"/>
            </a:pPr>
            <a:r>
              <a:rPr lang="en-US" sz="2000" dirty="0" smtClean="0"/>
              <a:t>Protects her: his banner over her is “love”</a:t>
            </a:r>
            <a:endParaRPr lang="en-US" dirty="0" smtClean="0"/>
          </a:p>
          <a:p>
            <a:pPr>
              <a:spcBef>
                <a:spcPts val="2400"/>
              </a:spcBef>
              <a:buFont typeface="Wingdings" pitchFamily="2" charset="2"/>
              <a:buChar char="▪"/>
            </a:pPr>
            <a:r>
              <a:rPr lang="en-US" sz="2200" dirty="0" smtClean="0"/>
              <a:t>Passion and physical attraction are God-given, but notice this: </a:t>
            </a:r>
            <a:r>
              <a:rPr lang="en-US" sz="2200" i="1" dirty="0" smtClean="0"/>
              <a:t>“do not stir up or awaken love until it pleases.”</a:t>
            </a:r>
            <a:r>
              <a:rPr lang="en-US" sz="2200" dirty="0" smtClean="0"/>
              <a:t> (2:7)</a:t>
            </a:r>
            <a:endParaRPr lang="en-US" dirty="0"/>
          </a:p>
        </p:txBody>
      </p:sp>
      <p:sp>
        <p:nvSpPr>
          <p:cNvPr id="14" name="Google Shape;158;p4"/>
          <p:cNvSpPr txBox="1"/>
          <p:nvPr/>
        </p:nvSpPr>
        <p:spPr>
          <a:xfrm>
            <a:off x="3160627" y="1361181"/>
            <a:ext cx="2624559" cy="5496819"/>
          </a:xfrm>
          <a:prstGeom prst="rect">
            <a:avLst/>
          </a:prstGeom>
          <a:noFill/>
          <a:ln>
            <a:noFill/>
          </a:ln>
        </p:spPr>
        <p:txBody>
          <a:bodyPr spcFirstLastPara="1" wrap="square" lIns="91425" tIns="45700" rIns="91425" bIns="45700" anchor="t" anchorCtr="0">
            <a:normAutofit fontScale="92500" lnSpcReduction="10000"/>
          </a:bodyPr>
          <a:lstStyle/>
          <a:p>
            <a:pPr marL="182880" marR="0" lvl="0" indent="-182880" algn="l" rtl="0">
              <a:lnSpc>
                <a:spcPct val="90000"/>
              </a:lnSpc>
              <a:spcBef>
                <a:spcPts val="0"/>
              </a:spcBef>
              <a:spcAft>
                <a:spcPts val="0"/>
              </a:spcAft>
              <a:buClr>
                <a:srgbClr val="9E3611"/>
              </a:buClr>
              <a:buSzPct val="85000"/>
              <a:buFont typeface="Noto Sans Symbols"/>
              <a:buChar char="▪"/>
            </a:pPr>
            <a:r>
              <a:rPr lang="en-US" sz="2400" dirty="0">
                <a:solidFill>
                  <a:schemeClr val="dk1"/>
                </a:solidFill>
                <a:latin typeface="Rockwell"/>
                <a:ea typeface="Rockwell"/>
                <a:cs typeface="Rockwell"/>
                <a:sym typeface="Rockwell"/>
              </a:rPr>
              <a:t>Las </a:t>
            </a:r>
            <a:r>
              <a:rPr lang="en-US" sz="2400" dirty="0" err="1" smtClean="0">
                <a:solidFill>
                  <a:schemeClr val="dk1"/>
                </a:solidFill>
                <a:latin typeface="Rockwell"/>
                <a:ea typeface="Rockwell"/>
                <a:cs typeface="Rockwell"/>
                <a:sym typeface="Rockwell"/>
              </a:rPr>
              <a:t>cualidades</a:t>
            </a:r>
            <a:r>
              <a:rPr lang="en-US" sz="2400" dirty="0" smtClean="0">
                <a:solidFill>
                  <a:schemeClr val="dk1"/>
                </a:solidFill>
                <a:latin typeface="Rockwell"/>
                <a:ea typeface="Rockwell"/>
                <a:cs typeface="Rockwell"/>
                <a:sym typeface="Rockwell"/>
              </a:rPr>
              <a:t> </a:t>
            </a:r>
            <a:r>
              <a:rPr lang="en-US" sz="2400" dirty="0">
                <a:solidFill>
                  <a:schemeClr val="dk1"/>
                </a:solidFill>
                <a:latin typeface="Rockwell"/>
                <a:ea typeface="Rockwell"/>
                <a:cs typeface="Rockwell"/>
                <a:sym typeface="Rockwell"/>
              </a:rPr>
              <a:t>de </a:t>
            </a:r>
            <a:r>
              <a:rPr lang="en-US" sz="2400" dirty="0" err="1">
                <a:solidFill>
                  <a:schemeClr val="dk1"/>
                </a:solidFill>
                <a:latin typeface="Rockwell"/>
                <a:ea typeface="Rockwell"/>
                <a:cs typeface="Rockwell"/>
                <a:sym typeface="Rockwell"/>
              </a:rPr>
              <a:t>Salomón</a:t>
            </a:r>
            <a:r>
              <a:rPr lang="en-US" sz="2400" b="0" i="0" u="none" strike="noStrike" cap="none" dirty="0">
                <a:solidFill>
                  <a:schemeClr val="dk1"/>
                </a:solidFill>
                <a:latin typeface="Rockwell"/>
                <a:ea typeface="Rockwell"/>
                <a:cs typeface="Rockwell"/>
                <a:sym typeface="Rockwell"/>
              </a:rPr>
              <a:t>:</a:t>
            </a:r>
            <a:endParaRPr dirty="0"/>
          </a:p>
          <a:p>
            <a:pPr marL="457200" marR="0" lvl="1" indent="-182879" algn="l" rtl="0">
              <a:lnSpc>
                <a:spcPct val="90000"/>
              </a:lnSpc>
              <a:spcBef>
                <a:spcPts val="1600"/>
              </a:spcBef>
              <a:spcAft>
                <a:spcPts val="0"/>
              </a:spcAft>
              <a:buClr>
                <a:srgbClr val="9E3611"/>
              </a:buClr>
              <a:buSzPct val="85000"/>
              <a:buFont typeface="Noto Sans Symbols"/>
              <a:buChar char="▪"/>
            </a:pPr>
            <a:r>
              <a:rPr lang="en-US" sz="2000" dirty="0">
                <a:solidFill>
                  <a:schemeClr val="dk1"/>
                </a:solidFill>
                <a:latin typeface="Rockwell"/>
                <a:ea typeface="Rockwell"/>
                <a:cs typeface="Rockwell"/>
                <a:sym typeface="Rockwell"/>
              </a:rPr>
              <a:t>Habla </a:t>
            </a:r>
            <a:r>
              <a:rPr lang="en-US" sz="2000" dirty="0" err="1">
                <a:solidFill>
                  <a:schemeClr val="dk1"/>
                </a:solidFill>
                <a:latin typeface="Rockwell"/>
                <a:ea typeface="Rockwell"/>
                <a:cs typeface="Rockwell"/>
                <a:sym typeface="Rockwell"/>
              </a:rPr>
              <a:t>buenas</a:t>
            </a:r>
            <a:r>
              <a:rPr lang="en-US" sz="2000" dirty="0">
                <a:solidFill>
                  <a:schemeClr val="dk1"/>
                </a:solidFill>
                <a:latin typeface="Rockwell"/>
                <a:ea typeface="Rockwell"/>
                <a:cs typeface="Rockwell"/>
                <a:sym typeface="Rockwell"/>
              </a:rPr>
              <a:t> palabras</a:t>
            </a:r>
            <a:endParaRPr dirty="0"/>
          </a:p>
          <a:p>
            <a:pPr marL="457200" marR="0" lvl="1" indent="-182879" algn="l" rtl="0">
              <a:lnSpc>
                <a:spcPct val="90000"/>
              </a:lnSpc>
              <a:spcBef>
                <a:spcPts val="1600"/>
              </a:spcBef>
              <a:spcAft>
                <a:spcPts val="0"/>
              </a:spcAft>
              <a:buClr>
                <a:srgbClr val="9E3611"/>
              </a:buClr>
              <a:buSzPct val="85000"/>
              <a:buFont typeface="Noto Sans Symbols"/>
              <a:buChar char="▪"/>
            </a:pPr>
            <a:r>
              <a:rPr lang="en-US" sz="2000" dirty="0">
                <a:solidFill>
                  <a:schemeClr val="dk1"/>
                </a:solidFill>
                <a:latin typeface="Rockwell"/>
                <a:ea typeface="Rockwell"/>
                <a:cs typeface="Rockwell"/>
                <a:sym typeface="Rockwell"/>
              </a:rPr>
              <a:t>La </a:t>
            </a:r>
            <a:r>
              <a:rPr lang="en-US" sz="2000" dirty="0" err="1">
                <a:solidFill>
                  <a:schemeClr val="dk1"/>
                </a:solidFill>
                <a:latin typeface="Rockwell"/>
                <a:ea typeface="Rockwell"/>
                <a:cs typeface="Rockwell"/>
                <a:sym typeface="Rockwell"/>
              </a:rPr>
              <a:t>hace</a:t>
            </a:r>
            <a:r>
              <a:rPr lang="en-US" sz="2000" dirty="0">
                <a:solidFill>
                  <a:schemeClr val="dk1"/>
                </a:solidFill>
                <a:latin typeface="Rockwell"/>
                <a:ea typeface="Rockwell"/>
                <a:cs typeface="Rockwell"/>
                <a:sym typeface="Rockwell"/>
              </a:rPr>
              <a:t> </a:t>
            </a:r>
            <a:r>
              <a:rPr lang="en-US" sz="2000" dirty="0" err="1">
                <a:solidFill>
                  <a:schemeClr val="dk1"/>
                </a:solidFill>
                <a:latin typeface="Rockwell"/>
                <a:ea typeface="Rockwell"/>
                <a:cs typeface="Rockwell"/>
                <a:sym typeface="Rockwell"/>
              </a:rPr>
              <a:t>una</a:t>
            </a:r>
            <a:r>
              <a:rPr lang="en-US" sz="2000" dirty="0">
                <a:solidFill>
                  <a:schemeClr val="dk1"/>
                </a:solidFill>
                <a:latin typeface="Rockwell"/>
                <a:ea typeface="Rockwell"/>
                <a:cs typeface="Rockwell"/>
                <a:sym typeface="Rockwell"/>
              </a:rPr>
              <a:t> </a:t>
            </a:r>
            <a:r>
              <a:rPr lang="en-US" sz="2000" dirty="0" err="1">
                <a:solidFill>
                  <a:schemeClr val="dk1"/>
                </a:solidFill>
                <a:latin typeface="Rockwell"/>
                <a:ea typeface="Rockwell"/>
                <a:cs typeface="Rockwell"/>
                <a:sym typeface="Rockwell"/>
              </a:rPr>
              <a:t>mejor</a:t>
            </a:r>
            <a:r>
              <a:rPr lang="en-US" sz="2000" dirty="0">
                <a:solidFill>
                  <a:schemeClr val="dk1"/>
                </a:solidFill>
                <a:latin typeface="Rockwell"/>
                <a:ea typeface="Rockwell"/>
                <a:cs typeface="Rockwell"/>
                <a:sym typeface="Rockwell"/>
              </a:rPr>
              <a:t> </a:t>
            </a:r>
            <a:r>
              <a:rPr lang="en-US" sz="2000" dirty="0" err="1">
                <a:solidFill>
                  <a:schemeClr val="dk1"/>
                </a:solidFill>
                <a:latin typeface="Rockwell"/>
                <a:ea typeface="Rockwell"/>
                <a:cs typeface="Rockwell"/>
                <a:sym typeface="Rockwell"/>
              </a:rPr>
              <a:t>mujer</a:t>
            </a:r>
            <a:endParaRPr dirty="0"/>
          </a:p>
          <a:p>
            <a:pPr marL="457200" marR="0" lvl="1" indent="-182879" algn="l" rtl="0">
              <a:lnSpc>
                <a:spcPct val="90000"/>
              </a:lnSpc>
              <a:spcBef>
                <a:spcPts val="1600"/>
              </a:spcBef>
              <a:spcAft>
                <a:spcPts val="0"/>
              </a:spcAft>
              <a:buClr>
                <a:srgbClr val="9E3611"/>
              </a:buClr>
              <a:buSzPct val="85000"/>
              <a:buFont typeface="Noto Sans Symbols"/>
              <a:buChar char="▪"/>
            </a:pPr>
            <a:r>
              <a:rPr lang="en-US" sz="2000" dirty="0">
                <a:solidFill>
                  <a:schemeClr val="dk1"/>
                </a:solidFill>
                <a:latin typeface="Rockwell"/>
                <a:ea typeface="Rockwell"/>
                <a:cs typeface="Rockwell"/>
                <a:sym typeface="Rockwell"/>
              </a:rPr>
              <a:t>La </a:t>
            </a:r>
            <a:r>
              <a:rPr lang="en-US" sz="2000" dirty="0" err="1">
                <a:solidFill>
                  <a:schemeClr val="dk1"/>
                </a:solidFill>
                <a:latin typeface="Rockwell"/>
                <a:ea typeface="Rockwell"/>
                <a:cs typeface="Rockwell"/>
                <a:sym typeface="Rockwell"/>
              </a:rPr>
              <a:t>protege</a:t>
            </a:r>
            <a:r>
              <a:rPr lang="en-US" sz="2000" dirty="0" smtClean="0">
                <a:solidFill>
                  <a:schemeClr val="dk1"/>
                </a:solidFill>
                <a:latin typeface="Rockwell"/>
                <a:ea typeface="Rockwell"/>
                <a:cs typeface="Rockwell"/>
                <a:sym typeface="Rockwell"/>
              </a:rPr>
              <a:t>: </a:t>
            </a:r>
            <a:r>
              <a:rPr lang="en-US" sz="2000" dirty="0" err="1" smtClean="0">
                <a:solidFill>
                  <a:schemeClr val="dk1"/>
                </a:solidFill>
                <a:latin typeface="Rockwell"/>
                <a:ea typeface="Rockwell"/>
                <a:cs typeface="Rockwell"/>
                <a:sym typeface="Rockwell"/>
              </a:rPr>
              <a:t>su</a:t>
            </a:r>
            <a:r>
              <a:rPr lang="en-US" sz="2000" dirty="0" smtClean="0">
                <a:solidFill>
                  <a:schemeClr val="dk1"/>
                </a:solidFill>
                <a:latin typeface="Rockwell"/>
                <a:ea typeface="Rockwell"/>
                <a:cs typeface="Rockwell"/>
                <a:sym typeface="Rockwell"/>
              </a:rPr>
              <a:t> </a:t>
            </a:r>
            <a:r>
              <a:rPr lang="en-US" sz="2000" dirty="0" err="1">
                <a:solidFill>
                  <a:schemeClr val="dk1"/>
                </a:solidFill>
                <a:latin typeface="Rockwell"/>
                <a:ea typeface="Rockwell"/>
                <a:cs typeface="Rockwell"/>
                <a:sym typeface="Rockwell"/>
              </a:rPr>
              <a:t>estandarte</a:t>
            </a:r>
            <a:r>
              <a:rPr lang="en-US" sz="2000" dirty="0">
                <a:solidFill>
                  <a:schemeClr val="dk1"/>
                </a:solidFill>
                <a:latin typeface="Rockwell"/>
                <a:ea typeface="Rockwell"/>
                <a:cs typeface="Rockwell"/>
                <a:sym typeface="Rockwell"/>
              </a:rPr>
              <a:t> </a:t>
            </a:r>
            <a:r>
              <a:rPr lang="en-US" sz="2000" dirty="0" err="1">
                <a:solidFill>
                  <a:schemeClr val="dk1"/>
                </a:solidFill>
                <a:latin typeface="Rockwell"/>
                <a:ea typeface="Rockwell"/>
                <a:cs typeface="Rockwell"/>
                <a:sym typeface="Rockwell"/>
              </a:rPr>
              <a:t>sobre</a:t>
            </a:r>
            <a:r>
              <a:rPr lang="en-US" sz="2000" dirty="0">
                <a:solidFill>
                  <a:schemeClr val="dk1"/>
                </a:solidFill>
                <a:latin typeface="Rockwell"/>
                <a:ea typeface="Rockwell"/>
                <a:cs typeface="Rockwell"/>
                <a:sym typeface="Rockwell"/>
              </a:rPr>
              <a:t> </a:t>
            </a:r>
            <a:r>
              <a:rPr lang="en-US" sz="2000" dirty="0" err="1">
                <a:solidFill>
                  <a:schemeClr val="dk1"/>
                </a:solidFill>
                <a:latin typeface="Rockwell"/>
                <a:ea typeface="Rockwell"/>
                <a:cs typeface="Rockwell"/>
                <a:sym typeface="Rockwell"/>
              </a:rPr>
              <a:t>ella</a:t>
            </a:r>
            <a:r>
              <a:rPr lang="en-US" sz="2000" dirty="0">
                <a:solidFill>
                  <a:schemeClr val="dk1"/>
                </a:solidFill>
                <a:latin typeface="Rockwell"/>
                <a:ea typeface="Rockwell"/>
                <a:cs typeface="Rockwell"/>
                <a:sym typeface="Rockwell"/>
              </a:rPr>
              <a:t> es “el amor.”</a:t>
            </a:r>
            <a:endParaRPr dirty="0"/>
          </a:p>
          <a:p>
            <a:pPr marL="182880" lvl="0" indent="-182879">
              <a:lnSpc>
                <a:spcPct val="90000"/>
              </a:lnSpc>
              <a:spcBef>
                <a:spcPts val="2400"/>
              </a:spcBef>
              <a:buClr>
                <a:srgbClr val="9E3611"/>
              </a:buClr>
              <a:buSzPct val="85000"/>
              <a:buFont typeface="Noto Sans Symbols"/>
              <a:buChar char="▪"/>
            </a:pPr>
            <a:r>
              <a:rPr lang="en-US" sz="2200" dirty="0">
                <a:solidFill>
                  <a:schemeClr val="dk1"/>
                </a:solidFill>
                <a:latin typeface="Rockwell"/>
                <a:ea typeface="Rockwell"/>
                <a:cs typeface="Rockwell"/>
                <a:sym typeface="Rockwell"/>
              </a:rPr>
              <a:t>La </a:t>
            </a:r>
            <a:r>
              <a:rPr lang="en-US" sz="2200" dirty="0" err="1">
                <a:solidFill>
                  <a:schemeClr val="dk1"/>
                </a:solidFill>
                <a:latin typeface="Rockwell"/>
                <a:ea typeface="Rockwell"/>
                <a:cs typeface="Rockwell"/>
                <a:sym typeface="Rockwell"/>
              </a:rPr>
              <a:t>pasion</a:t>
            </a:r>
            <a:r>
              <a:rPr lang="en-US" sz="2200" dirty="0">
                <a:solidFill>
                  <a:schemeClr val="dk1"/>
                </a:solidFill>
                <a:latin typeface="Rockwell"/>
                <a:ea typeface="Rockwell"/>
                <a:cs typeface="Rockwell"/>
                <a:sym typeface="Rockwell"/>
              </a:rPr>
              <a:t> y la </a:t>
            </a:r>
            <a:r>
              <a:rPr lang="en-US" sz="2200" dirty="0" err="1">
                <a:solidFill>
                  <a:schemeClr val="dk1"/>
                </a:solidFill>
                <a:latin typeface="Rockwell"/>
                <a:ea typeface="Rockwell"/>
                <a:cs typeface="Rockwell"/>
                <a:sym typeface="Rockwell"/>
              </a:rPr>
              <a:t>atraccion</a:t>
            </a:r>
            <a:r>
              <a:rPr lang="en-US" sz="2200" dirty="0">
                <a:solidFill>
                  <a:schemeClr val="dk1"/>
                </a:solidFill>
                <a:latin typeface="Rockwell"/>
                <a:ea typeface="Rockwell"/>
                <a:cs typeface="Rockwell"/>
                <a:sym typeface="Rockwell"/>
              </a:rPr>
              <a:t> </a:t>
            </a:r>
            <a:r>
              <a:rPr lang="en-US" sz="2200" dirty="0" err="1">
                <a:solidFill>
                  <a:schemeClr val="dk1"/>
                </a:solidFill>
                <a:latin typeface="Rockwell"/>
                <a:ea typeface="Rockwell"/>
                <a:cs typeface="Rockwell"/>
                <a:sym typeface="Rockwell"/>
              </a:rPr>
              <a:t>fisica</a:t>
            </a:r>
            <a:r>
              <a:rPr lang="en-US" sz="2200" dirty="0">
                <a:solidFill>
                  <a:schemeClr val="dk1"/>
                </a:solidFill>
                <a:latin typeface="Rockwell"/>
                <a:ea typeface="Rockwell"/>
                <a:cs typeface="Rockwell"/>
                <a:sym typeface="Rockwell"/>
              </a:rPr>
              <a:t> son dadas </a:t>
            </a:r>
            <a:r>
              <a:rPr lang="en-US" sz="2200" dirty="0" err="1">
                <a:solidFill>
                  <a:schemeClr val="dk1"/>
                </a:solidFill>
                <a:latin typeface="+mn-lt"/>
                <a:ea typeface="Rockwell"/>
                <a:cs typeface="Rockwell"/>
                <a:sym typeface="Rockwell"/>
              </a:rPr>
              <a:t>por</a:t>
            </a:r>
            <a:r>
              <a:rPr lang="en-US" sz="2200" dirty="0">
                <a:solidFill>
                  <a:schemeClr val="dk1"/>
                </a:solidFill>
                <a:latin typeface="+mn-lt"/>
                <a:ea typeface="Rockwell"/>
                <a:cs typeface="Rockwell"/>
                <a:sym typeface="Rockwell"/>
              </a:rPr>
              <a:t> Dios, </a:t>
            </a:r>
            <a:r>
              <a:rPr lang="en-US" sz="2200" dirty="0" err="1">
                <a:solidFill>
                  <a:schemeClr val="dk1"/>
                </a:solidFill>
                <a:latin typeface="+mn-lt"/>
                <a:ea typeface="Rockwell"/>
                <a:cs typeface="Rockwell"/>
                <a:sym typeface="Rockwell"/>
              </a:rPr>
              <a:t>pero</a:t>
            </a:r>
            <a:r>
              <a:rPr lang="en-US" sz="2200" dirty="0">
                <a:solidFill>
                  <a:schemeClr val="dk1"/>
                </a:solidFill>
                <a:latin typeface="+mn-lt"/>
                <a:ea typeface="Rockwell"/>
                <a:cs typeface="Rockwell"/>
                <a:sym typeface="Rockwell"/>
              </a:rPr>
              <a:t> nota  </a:t>
            </a:r>
            <a:r>
              <a:rPr lang="en-US" sz="2200" dirty="0" err="1">
                <a:solidFill>
                  <a:schemeClr val="dk1"/>
                </a:solidFill>
                <a:latin typeface="+mn-lt"/>
                <a:ea typeface="Rockwell"/>
                <a:cs typeface="Rockwell"/>
                <a:sym typeface="Rockwell"/>
              </a:rPr>
              <a:t>esto</a:t>
            </a:r>
            <a:r>
              <a:rPr lang="en-US" sz="2200" dirty="0">
                <a:solidFill>
                  <a:schemeClr val="dk1"/>
                </a:solidFill>
                <a:latin typeface="+mn-lt"/>
                <a:ea typeface="Rockwell"/>
                <a:cs typeface="Rockwell"/>
                <a:sym typeface="Rockwell"/>
              </a:rPr>
              <a:t>:</a:t>
            </a:r>
            <a:r>
              <a:rPr lang="en-US" sz="2200" b="0" i="0" u="none" strike="noStrike" cap="none" dirty="0">
                <a:solidFill>
                  <a:schemeClr val="dk1"/>
                </a:solidFill>
                <a:latin typeface="+mn-lt"/>
                <a:ea typeface="Rockwell"/>
                <a:cs typeface="Rockwell"/>
                <a:sym typeface="Rockwell"/>
              </a:rPr>
              <a:t> </a:t>
            </a:r>
            <a:r>
              <a:rPr lang="en-US" sz="2200" b="0" i="1" u="none" strike="noStrike" cap="none" dirty="0" smtClean="0">
                <a:solidFill>
                  <a:schemeClr val="dk1"/>
                </a:solidFill>
                <a:latin typeface="+mn-lt"/>
                <a:ea typeface="Rockwell"/>
                <a:cs typeface="Rockwell"/>
                <a:sym typeface="Rockwell"/>
              </a:rPr>
              <a:t>“</a:t>
            </a:r>
            <a:r>
              <a:rPr lang="es-ES" sz="2192" i="1" dirty="0">
                <a:solidFill>
                  <a:schemeClr val="dk1"/>
                </a:solidFill>
                <a:latin typeface="+mn-lt"/>
                <a:ea typeface="Roboto"/>
                <a:cs typeface="Roboto"/>
                <a:sym typeface="Roboto"/>
              </a:rPr>
              <a:t>Que no levanten ni despierten a mi amor Hasta que </a:t>
            </a:r>
            <a:r>
              <a:rPr lang="es-ES" sz="2192" i="1" dirty="0" smtClean="0">
                <a:solidFill>
                  <a:schemeClr val="dk1"/>
                </a:solidFill>
                <a:latin typeface="+mn-lt"/>
                <a:ea typeface="Roboto"/>
                <a:cs typeface="Roboto"/>
                <a:sym typeface="Roboto"/>
              </a:rPr>
              <a:t>quiera</a:t>
            </a:r>
            <a:r>
              <a:rPr lang="en-US" sz="2200" b="0" i="1" u="none" strike="noStrike" cap="none" dirty="0" smtClean="0">
                <a:solidFill>
                  <a:schemeClr val="dk1"/>
                </a:solidFill>
                <a:latin typeface="+mn-lt"/>
                <a:ea typeface="Rockwell"/>
                <a:cs typeface="Rockwell"/>
                <a:sym typeface="Rockwell"/>
              </a:rPr>
              <a:t>”.</a:t>
            </a:r>
            <a:r>
              <a:rPr lang="en-US" sz="2200" b="0" i="0" u="none" strike="noStrike" cap="none" dirty="0" smtClean="0">
                <a:solidFill>
                  <a:schemeClr val="dk1"/>
                </a:solidFill>
                <a:latin typeface="+mn-lt"/>
                <a:ea typeface="Rockwell"/>
                <a:cs typeface="Rockwell"/>
                <a:sym typeface="Rockwell"/>
              </a:rPr>
              <a:t> </a:t>
            </a:r>
            <a:r>
              <a:rPr lang="en-US" sz="2200" b="0" i="0" u="none" strike="noStrike" cap="none" dirty="0">
                <a:solidFill>
                  <a:schemeClr val="dk1"/>
                </a:solidFill>
                <a:latin typeface="+mn-lt"/>
                <a:ea typeface="Rockwell"/>
                <a:cs typeface="Rockwell"/>
                <a:sym typeface="Rockwell"/>
              </a:rPr>
              <a:t>(2:8)</a:t>
            </a:r>
            <a:endParaRPr dirty="0">
              <a:latin typeface="+mn-lt"/>
            </a:endParaRPr>
          </a:p>
        </p:txBody>
      </p:sp>
      <p:sp>
        <p:nvSpPr>
          <p:cNvPr id="15" name="Google Shape;159;p4"/>
          <p:cNvSpPr/>
          <p:nvPr/>
        </p:nvSpPr>
        <p:spPr>
          <a:xfrm>
            <a:off x="6412159" y="5151309"/>
            <a:ext cx="908721" cy="261257"/>
          </a:xfrm>
          <a:prstGeom prst="rect">
            <a:avLst/>
          </a:prstGeom>
          <a:solidFill>
            <a:srgbClr val="FFFF00">
              <a:alpha val="33725"/>
            </a:srgbClr>
          </a:solidFill>
          <a:ln w="12700" cap="flat" cmpd="sng">
            <a:solidFill>
              <a:srgbClr val="9934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16" name="Google Shape;159;p4"/>
          <p:cNvSpPr/>
          <p:nvPr/>
        </p:nvSpPr>
        <p:spPr>
          <a:xfrm>
            <a:off x="6314660" y="1710753"/>
            <a:ext cx="908721" cy="261257"/>
          </a:xfrm>
          <a:prstGeom prst="rect">
            <a:avLst/>
          </a:prstGeom>
          <a:solidFill>
            <a:srgbClr val="FFFF00">
              <a:alpha val="33725"/>
            </a:srgbClr>
          </a:solidFill>
          <a:ln w="12700" cap="flat" cmpd="sng">
            <a:solidFill>
              <a:srgbClr val="9934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02978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25F8CF60-6127-4B95-BD75-361DFCDEB695}"/>
              </a:ext>
            </a:extLst>
          </p:cNvPr>
          <p:cNvSpPr>
            <a:spLocks noGrp="1"/>
          </p:cNvSpPr>
          <p:nvPr>
            <p:ph type="title"/>
          </p:nvPr>
        </p:nvSpPr>
        <p:spPr>
          <a:xfrm>
            <a:off x="685800" y="379312"/>
            <a:ext cx="3886200" cy="1228054"/>
          </a:xfrm>
        </p:spPr>
        <p:txBody>
          <a:bodyPr>
            <a:normAutofit/>
          </a:bodyPr>
          <a:lstStyle/>
          <a:p>
            <a:r>
              <a:rPr lang="en-US" sz="3600" dirty="0"/>
              <a:t>Rabbi </a:t>
            </a:r>
            <a:r>
              <a:rPr lang="en-US" sz="3600" dirty="0" err="1"/>
              <a:t>Aqiba</a:t>
            </a:r>
            <a:r>
              <a:rPr lang="en-US" sz="3600" dirty="0"/>
              <a:t>, ~100A.D.</a:t>
            </a:r>
          </a:p>
        </p:txBody>
      </p:sp>
      <p:sp>
        <p:nvSpPr>
          <p:cNvPr id="5" name="Content Placeholder 4">
            <a:extLst>
              <a:ext uri="{FF2B5EF4-FFF2-40B4-BE49-F238E27FC236}">
                <a16:creationId xmlns="" xmlns:a16="http://schemas.microsoft.com/office/drawing/2014/main" id="{3EE0E3B9-32BD-41FD-BAD1-761AC8F07564}"/>
              </a:ext>
            </a:extLst>
          </p:cNvPr>
          <p:cNvSpPr>
            <a:spLocks noGrp="1"/>
          </p:cNvSpPr>
          <p:nvPr>
            <p:ph sz="half" idx="1"/>
          </p:nvPr>
        </p:nvSpPr>
        <p:spPr>
          <a:xfrm>
            <a:off x="685800" y="1877476"/>
            <a:ext cx="3657600" cy="4771663"/>
          </a:xfrm>
        </p:spPr>
        <p:txBody>
          <a:bodyPr>
            <a:normAutofit/>
          </a:bodyPr>
          <a:lstStyle/>
          <a:p>
            <a:pPr marL="0" indent="0">
              <a:buNone/>
            </a:pPr>
            <a:r>
              <a:rPr lang="en-US" sz="1800" dirty="0"/>
              <a:t>“Whoever sings the Song of Songs with a tremulous voice in a banquet hall and (so) treats it as a sort of ditty has no share in the world to come.”</a:t>
            </a:r>
          </a:p>
          <a:p>
            <a:pPr marL="0" indent="0">
              <a:buNone/>
            </a:pPr>
            <a:endParaRPr lang="en-US" sz="2400" dirty="0"/>
          </a:p>
        </p:txBody>
      </p:sp>
      <p:sp>
        <p:nvSpPr>
          <p:cNvPr id="6" name="Text Placeholder 5">
            <a:extLst>
              <a:ext uri="{FF2B5EF4-FFF2-40B4-BE49-F238E27FC236}">
                <a16:creationId xmlns="" xmlns:a16="http://schemas.microsoft.com/office/drawing/2014/main" id="{AD47FC64-77AD-4B06-82E8-E7E7976F7110}"/>
              </a:ext>
            </a:extLst>
          </p:cNvPr>
          <p:cNvSpPr>
            <a:spLocks noGrp="1"/>
          </p:cNvSpPr>
          <p:nvPr>
            <p:ph sz="half" idx="2"/>
          </p:nvPr>
        </p:nvSpPr>
        <p:spPr>
          <a:xfrm>
            <a:off x="685800" y="3515903"/>
            <a:ext cx="3657600" cy="2663463"/>
          </a:xfrm>
        </p:spPr>
        <p:txBody>
          <a:bodyPr>
            <a:normAutofit/>
          </a:bodyPr>
          <a:lstStyle/>
          <a:p>
            <a:pPr marL="0" indent="0">
              <a:buNone/>
            </a:pPr>
            <a:r>
              <a:rPr lang="en-US" sz="1800" dirty="0"/>
              <a:t>“God forbid! – no man in Israel ever disputed about the Song of Songs [that he should say] that it does not render the hands unclean, for all the ages are not worth the day on which the Song of Songs was given to Israel; for all the Writings are holy, but the Song of Songs is the Holy of Holies.”</a:t>
            </a:r>
          </a:p>
        </p:txBody>
      </p:sp>
      <p:sp>
        <p:nvSpPr>
          <p:cNvPr id="7" name="Title 3">
            <a:extLst>
              <a:ext uri="{FF2B5EF4-FFF2-40B4-BE49-F238E27FC236}">
                <a16:creationId xmlns="" xmlns:a16="http://schemas.microsoft.com/office/drawing/2014/main" id="{04589509-C281-480F-B4CC-BEDB66FD9DDE}"/>
              </a:ext>
            </a:extLst>
          </p:cNvPr>
          <p:cNvSpPr txBox="1">
            <a:spLocks/>
          </p:cNvSpPr>
          <p:nvPr/>
        </p:nvSpPr>
        <p:spPr>
          <a:xfrm>
            <a:off x="4800602" y="379312"/>
            <a:ext cx="3657600" cy="12280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3600" dirty="0" err="1"/>
              <a:t>RabÍ</a:t>
            </a:r>
            <a:r>
              <a:rPr lang="en-US" sz="3600" dirty="0"/>
              <a:t> </a:t>
            </a:r>
            <a:r>
              <a:rPr lang="en-US" sz="3600" dirty="0" err="1"/>
              <a:t>Akiva</a:t>
            </a:r>
            <a:r>
              <a:rPr lang="en-US" sz="3600" dirty="0"/>
              <a:t>, ~100A.D.</a:t>
            </a:r>
          </a:p>
        </p:txBody>
      </p:sp>
      <p:sp>
        <p:nvSpPr>
          <p:cNvPr id="8" name="Content Placeholder 4">
            <a:extLst>
              <a:ext uri="{FF2B5EF4-FFF2-40B4-BE49-F238E27FC236}">
                <a16:creationId xmlns="" xmlns:a16="http://schemas.microsoft.com/office/drawing/2014/main" id="{CCFDBC81-3D45-4595-9D05-76AFC55FB7B4}"/>
              </a:ext>
            </a:extLst>
          </p:cNvPr>
          <p:cNvSpPr txBox="1">
            <a:spLocks/>
          </p:cNvSpPr>
          <p:nvPr/>
        </p:nvSpPr>
        <p:spPr>
          <a:xfrm>
            <a:off x="4800602" y="1877476"/>
            <a:ext cx="3657600" cy="4771663"/>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es-ES" sz="1800" dirty="0"/>
              <a:t>“Aquél que entone su voz cantando el Cantar de los Cantares en las salas de fiestas y haga de él una canción secular, no tendrá lugar en el mundo venidero”.</a:t>
            </a:r>
            <a:endParaRPr lang="en-US" sz="2800" dirty="0"/>
          </a:p>
        </p:txBody>
      </p:sp>
      <p:sp>
        <p:nvSpPr>
          <p:cNvPr id="9" name="Text Placeholder 5">
            <a:extLst>
              <a:ext uri="{FF2B5EF4-FFF2-40B4-BE49-F238E27FC236}">
                <a16:creationId xmlns="" xmlns:a16="http://schemas.microsoft.com/office/drawing/2014/main" id="{31F56AA4-ED9E-410A-80A2-8567ADA78066}"/>
              </a:ext>
            </a:extLst>
          </p:cNvPr>
          <p:cNvSpPr txBox="1">
            <a:spLocks/>
          </p:cNvSpPr>
          <p:nvPr/>
        </p:nvSpPr>
        <p:spPr>
          <a:xfrm>
            <a:off x="4800602" y="3515903"/>
            <a:ext cx="3657600" cy="313323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es-ES" sz="1800" dirty="0"/>
              <a:t>“Nadie diga en Israel que el Cantar de los Cantares mancha las manos. Porque todo el mundo no es tan valioso como el día en el cual el Cantar de los Cantares fue dado a Israel; porque todos los Escritos son Santos, pero el Cantar de los Cantares es el Santo de los Santos”</a:t>
            </a:r>
            <a:endParaRPr lang="en-US" dirty="0"/>
          </a:p>
        </p:txBody>
      </p:sp>
    </p:spTree>
    <p:extLst>
      <p:ext uri="{BB962C8B-B14F-4D97-AF65-F5344CB8AC3E}">
        <p14:creationId xmlns:p14="http://schemas.microsoft.com/office/powerpoint/2010/main" val="156778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5"/>
          <p:cNvSpPr/>
          <p:nvPr/>
        </p:nvSpPr>
        <p:spPr>
          <a:xfrm>
            <a:off x="0" y="-1"/>
            <a:ext cx="9141714" cy="6858001"/>
          </a:xfrm>
          <a:prstGeom prst="rect">
            <a:avLst/>
          </a:prstGeom>
          <a:blipFill rotWithShape="1">
            <a:blip r:embed="rId3">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165" name="Google Shape;165;p5"/>
          <p:cNvSpPr/>
          <p:nvPr/>
        </p:nvSpPr>
        <p:spPr>
          <a:xfrm>
            <a:off x="-2286" y="4225845"/>
            <a:ext cx="9144000" cy="2610465"/>
          </a:xfrm>
          <a:prstGeom prst="rect">
            <a:avLst/>
          </a:prstGeom>
          <a:solidFill>
            <a:schemeClr val="dk2">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166" name="Google Shape;166;p5"/>
          <p:cNvSpPr txBox="1">
            <a:spLocks noGrp="1"/>
          </p:cNvSpPr>
          <p:nvPr>
            <p:ph type="ctrTitle"/>
          </p:nvPr>
        </p:nvSpPr>
        <p:spPr>
          <a:xfrm>
            <a:off x="358815" y="4355692"/>
            <a:ext cx="8311656" cy="1211731"/>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lt1"/>
              </a:buClr>
              <a:buSzPts val="2800"/>
              <a:buFont typeface="Rockwell"/>
              <a:buNone/>
            </a:pPr>
            <a:r>
              <a:rPr lang="en-US" sz="2400" dirty="0">
                <a:solidFill>
                  <a:schemeClr val="lt1"/>
                </a:solidFill>
              </a:rPr>
              <a:t>I CHARGE YOU, O DAUGHTERS OF JERUSALEM,</a:t>
            </a:r>
            <a:br>
              <a:rPr lang="en-US" sz="2400" dirty="0">
                <a:solidFill>
                  <a:schemeClr val="lt1"/>
                </a:solidFill>
              </a:rPr>
            </a:br>
            <a:r>
              <a:rPr lang="en-US" sz="2400" dirty="0">
                <a:solidFill>
                  <a:schemeClr val="lt1"/>
                </a:solidFill>
              </a:rPr>
              <a:t>BY THE GAZELLES OR BY THE DOES OF THE FIELD,</a:t>
            </a:r>
            <a:br>
              <a:rPr lang="en-US" sz="2400" dirty="0">
                <a:solidFill>
                  <a:schemeClr val="lt1"/>
                </a:solidFill>
              </a:rPr>
            </a:br>
            <a:r>
              <a:rPr lang="en-US" sz="2400" dirty="0">
                <a:solidFill>
                  <a:srgbClr val="FFFF00"/>
                </a:solidFill>
              </a:rPr>
              <a:t>DO NOT STIR UP NOR AWAKEN LOVE UNTIL IT PLEASES</a:t>
            </a:r>
            <a:endParaRPr sz="6000" dirty="0"/>
          </a:p>
        </p:txBody>
      </p:sp>
      <p:pic>
        <p:nvPicPr>
          <p:cNvPr id="167" name="Google Shape;167;p5" descr="A close up of a flowers"/>
          <p:cNvPicPr preferRelativeResize="0"/>
          <p:nvPr/>
        </p:nvPicPr>
        <p:blipFill rotWithShape="1">
          <a:blip r:embed="rId4">
            <a:alphaModFix/>
          </a:blip>
          <a:srcRect t="8315" b="22163"/>
          <a:stretch/>
        </p:blipFill>
        <p:spPr>
          <a:xfrm>
            <a:off x="20" y="10"/>
            <a:ext cx="9143980" cy="4243361"/>
          </a:xfrm>
          <a:prstGeom prst="rect">
            <a:avLst/>
          </a:prstGeom>
          <a:noFill/>
          <a:ln>
            <a:noFill/>
          </a:ln>
        </p:spPr>
      </p:pic>
      <p:sp>
        <p:nvSpPr>
          <p:cNvPr id="168" name="Google Shape;168;p5"/>
          <p:cNvSpPr txBox="1"/>
          <p:nvPr/>
        </p:nvSpPr>
        <p:spPr>
          <a:xfrm>
            <a:off x="358814" y="5458968"/>
            <a:ext cx="8670471" cy="1373776"/>
          </a:xfrm>
          <a:prstGeom prst="rect">
            <a:avLst/>
          </a:prstGeom>
          <a:noFill/>
          <a:ln>
            <a:noFill/>
          </a:ln>
        </p:spPr>
        <p:txBody>
          <a:bodyPr spcFirstLastPara="1" wrap="square" lIns="91425" tIns="45700" rIns="91425" bIns="45700" anchor="b" anchorCtr="0">
            <a:noAutofit/>
          </a:bodyPr>
          <a:lstStyle/>
          <a:p>
            <a:pPr marL="0" marR="0" lvl="0" indent="0" algn="r" rtl="0">
              <a:lnSpc>
                <a:spcPct val="80000"/>
              </a:lnSpc>
              <a:spcBef>
                <a:spcPts val="0"/>
              </a:spcBef>
              <a:spcAft>
                <a:spcPts val="0"/>
              </a:spcAft>
              <a:buClr>
                <a:srgbClr val="FFFFFF"/>
              </a:buClr>
              <a:buSzPts val="2400"/>
              <a:buFont typeface="Rockwell"/>
              <a:buNone/>
            </a:pPr>
            <a:r>
              <a:rPr lang="en-US" sz="2400" b="0" i="0" u="none" strike="noStrike" cap="none" dirty="0">
                <a:solidFill>
                  <a:srgbClr val="FFFFFF"/>
                </a:solidFill>
                <a:latin typeface="Rockwell"/>
                <a:ea typeface="Rockwell"/>
                <a:cs typeface="Rockwell"/>
                <a:sym typeface="Rockwell"/>
              </a:rPr>
              <a:t>YO LES RUEGO, OH HIJAS DE JERUSALÉN,</a:t>
            </a:r>
            <a:br>
              <a:rPr lang="en-US" sz="2400" b="0" i="0" u="none" strike="noStrike" cap="none" dirty="0">
                <a:solidFill>
                  <a:srgbClr val="FFFFFF"/>
                </a:solidFill>
                <a:latin typeface="Rockwell"/>
                <a:ea typeface="Rockwell"/>
                <a:cs typeface="Rockwell"/>
                <a:sym typeface="Rockwell"/>
              </a:rPr>
            </a:br>
            <a:r>
              <a:rPr lang="en-US" sz="2400" b="0" i="0" u="none" strike="noStrike" cap="none" dirty="0">
                <a:solidFill>
                  <a:srgbClr val="FFFFFF"/>
                </a:solidFill>
                <a:latin typeface="Rockwell"/>
                <a:ea typeface="Rockwell"/>
                <a:cs typeface="Rockwell"/>
                <a:sym typeface="Rockwell"/>
              </a:rPr>
              <a:t>POR LAS GACELAS O POR LAS CIERVAS DEL CAMPO,</a:t>
            </a:r>
            <a:br>
              <a:rPr lang="en-US" sz="2400" b="0" i="0" u="none" strike="noStrike" cap="none" dirty="0">
                <a:solidFill>
                  <a:srgbClr val="FFFFFF"/>
                </a:solidFill>
                <a:latin typeface="Rockwell"/>
                <a:ea typeface="Rockwell"/>
                <a:cs typeface="Rockwell"/>
                <a:sym typeface="Rockwell"/>
              </a:rPr>
            </a:br>
            <a:r>
              <a:rPr lang="en-US" sz="2400" b="0" i="0" u="none" strike="noStrike" cap="none" dirty="0">
                <a:solidFill>
                  <a:srgbClr val="FFFF00"/>
                </a:solidFill>
                <a:latin typeface="Rockwell"/>
                <a:ea typeface="Rockwell"/>
                <a:cs typeface="Rockwell"/>
                <a:sym typeface="Rockwell"/>
              </a:rPr>
              <a:t>QUE NO LEVANTEN NI DESPIERTEN A MI AMOR HASTA QUE QUIERA</a:t>
            </a:r>
            <a:endParaRPr sz="2400" b="0" i="0" u="none" strike="noStrike" cap="none" dirty="0">
              <a:solidFill>
                <a:srgbClr val="FFFF00"/>
              </a:solidFill>
              <a:latin typeface="Rockwell"/>
              <a:ea typeface="Rockwell"/>
              <a:cs typeface="Rockwell"/>
              <a:sym typeface="Rockwell"/>
            </a:endParaRPr>
          </a:p>
        </p:txBody>
      </p:sp>
      <p:sp>
        <p:nvSpPr>
          <p:cNvPr id="169" name="Google Shape;169;p5"/>
          <p:cNvSpPr/>
          <p:nvPr/>
        </p:nvSpPr>
        <p:spPr>
          <a:xfrm>
            <a:off x="7779219" y="4204155"/>
            <a:ext cx="1250066" cy="980237"/>
          </a:xfrm>
          <a:prstGeom prst="ellipse">
            <a:avLst/>
          </a:prstGeom>
          <a:solidFill>
            <a:schemeClr val="accent1"/>
          </a:solidFill>
          <a:ln w="12700" cap="flat" cmpd="sng">
            <a:solidFill>
              <a:srgbClr val="9934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Rockwell"/>
              <a:buNone/>
            </a:pPr>
            <a:r>
              <a:rPr lang="en-US" sz="1800" b="0" i="0" u="none" strike="noStrike" cap="none">
                <a:solidFill>
                  <a:srgbClr val="FFFFFF"/>
                </a:solidFill>
                <a:latin typeface="Rockwell"/>
                <a:ea typeface="Rockwell"/>
                <a:cs typeface="Rockwell"/>
                <a:sym typeface="Rockwell"/>
              </a:rPr>
              <a:t>2:7</a:t>
            </a:r>
            <a:endParaRPr/>
          </a:p>
          <a:p>
            <a:pPr marL="0" marR="0" lvl="0" indent="0" algn="ctr" rtl="0">
              <a:lnSpc>
                <a:spcPct val="100000"/>
              </a:lnSpc>
              <a:spcBef>
                <a:spcPts val="0"/>
              </a:spcBef>
              <a:spcAft>
                <a:spcPts val="0"/>
              </a:spcAft>
              <a:buClr>
                <a:srgbClr val="FFFFFF"/>
              </a:buClr>
              <a:buSzPts val="1800"/>
              <a:buFont typeface="Rockwell"/>
              <a:buNone/>
            </a:pPr>
            <a:r>
              <a:rPr lang="en-US" sz="1800" b="0" i="0" u="none" strike="noStrike" cap="none">
                <a:solidFill>
                  <a:srgbClr val="FFFFFF"/>
                </a:solidFill>
                <a:latin typeface="Rockwell"/>
                <a:ea typeface="Rockwell"/>
                <a:cs typeface="Rockwell"/>
                <a:sym typeface="Rockwell"/>
              </a:rPr>
              <a:t>3:5</a:t>
            </a:r>
            <a:endParaRPr/>
          </a:p>
          <a:p>
            <a:pPr marL="0" marR="0" lvl="0" indent="0" algn="ctr" rtl="0">
              <a:lnSpc>
                <a:spcPct val="100000"/>
              </a:lnSpc>
              <a:spcBef>
                <a:spcPts val="0"/>
              </a:spcBef>
              <a:spcAft>
                <a:spcPts val="0"/>
              </a:spcAft>
              <a:buClr>
                <a:srgbClr val="FFFFFF"/>
              </a:buClr>
              <a:buSzPts val="1800"/>
              <a:buFont typeface="Rockwell"/>
              <a:buNone/>
            </a:pPr>
            <a:r>
              <a:rPr lang="en-US" sz="1800" b="0" i="0" u="none" strike="noStrike" cap="none">
                <a:solidFill>
                  <a:srgbClr val="FFFFFF"/>
                </a:solidFill>
                <a:latin typeface="Rockwell"/>
                <a:ea typeface="Rockwell"/>
                <a:cs typeface="Rockwell"/>
                <a:sym typeface="Rockwell"/>
              </a:rPr>
              <a:t>8:4</a:t>
            </a:r>
            <a:endParaRPr/>
          </a:p>
        </p:txBody>
      </p:sp>
    </p:spTree>
    <p:extLst>
      <p:ext uri="{BB962C8B-B14F-4D97-AF65-F5344CB8AC3E}">
        <p14:creationId xmlns:p14="http://schemas.microsoft.com/office/powerpoint/2010/main" val="212556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6"/>
          <p:cNvSpPr/>
          <p:nvPr/>
        </p:nvSpPr>
        <p:spPr>
          <a:xfrm>
            <a:off x="690625" y="1346946"/>
            <a:ext cx="7667244" cy="80683"/>
          </a:xfrm>
          <a:prstGeom prst="rect">
            <a:avLst/>
          </a:prstGeom>
          <a:blipFill rotWithShape="1">
            <a:blip r:embed="rId3">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690625" y="4299696"/>
            <a:ext cx="7667244" cy="80683"/>
          </a:xfrm>
          <a:prstGeom prst="rect">
            <a:avLst/>
          </a:prstGeom>
          <a:blipFill rotWithShape="1">
            <a:blip r:embed="rId3">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690625" y="1484779"/>
            <a:ext cx="7667244" cy="2743200"/>
          </a:xfrm>
          <a:prstGeom prst="rect">
            <a:avLst/>
          </a:prstGeom>
          <a:blipFill rotWithShape="1">
            <a:blip r:embed="rId3">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6"/>
          <p:cNvGrpSpPr/>
          <p:nvPr/>
        </p:nvGrpSpPr>
        <p:grpSpPr>
          <a:xfrm>
            <a:off x="7236911" y="4068923"/>
            <a:ext cx="810678" cy="1080902"/>
            <a:chOff x="9685338" y="4460675"/>
            <a:chExt cx="1080904" cy="1080902"/>
          </a:xfrm>
        </p:grpSpPr>
        <p:sp>
          <p:nvSpPr>
            <p:cNvPr id="178" name="Google Shape;178;p6"/>
            <p:cNvSpPr/>
            <p:nvPr/>
          </p:nvSpPr>
          <p:spPr>
            <a:xfrm>
              <a:off x="9685338" y="4460675"/>
              <a:ext cx="1080904" cy="1080902"/>
            </a:xfrm>
            <a:prstGeom prst="ellipse">
              <a:avLst/>
            </a:prstGeom>
            <a:blipFill rotWithShape="1">
              <a:blip r:embed="rId4">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6"/>
          <p:cNvSpPr/>
          <p:nvPr/>
        </p:nvSpPr>
        <p:spPr>
          <a:xfrm>
            <a:off x="2286" y="0"/>
            <a:ext cx="9141714"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181" name="Google Shape;181;p6"/>
          <p:cNvSpPr txBox="1">
            <a:spLocks noGrp="1"/>
          </p:cNvSpPr>
          <p:nvPr>
            <p:ph type="body" idx="1"/>
          </p:nvPr>
        </p:nvSpPr>
        <p:spPr>
          <a:xfrm>
            <a:off x="5857461" y="565696"/>
            <a:ext cx="2795896" cy="291826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2040"/>
              <a:buNone/>
            </a:pPr>
            <a:r>
              <a:rPr lang="en-US" sz="2400"/>
              <a:t>What degree of physical contact is appropriate in a pre-marital relationship?  What verses would support your view?</a:t>
            </a:r>
            <a:endParaRPr/>
          </a:p>
        </p:txBody>
      </p:sp>
      <p:grpSp>
        <p:nvGrpSpPr>
          <p:cNvPr id="182" name="Google Shape;182;p6"/>
          <p:cNvGrpSpPr/>
          <p:nvPr/>
        </p:nvGrpSpPr>
        <p:grpSpPr>
          <a:xfrm>
            <a:off x="886123" y="720071"/>
            <a:ext cx="4063401" cy="5417858"/>
            <a:chOff x="1311770" y="720071"/>
            <a:chExt cx="5417868" cy="5417858"/>
          </a:xfrm>
        </p:grpSpPr>
        <p:sp>
          <p:nvSpPr>
            <p:cNvPr id="183" name="Google Shape;183;p6"/>
            <p:cNvSpPr/>
            <p:nvPr/>
          </p:nvSpPr>
          <p:spPr>
            <a:xfrm>
              <a:off x="1311770" y="720071"/>
              <a:ext cx="5417868" cy="5417858"/>
            </a:xfrm>
            <a:prstGeom prst="ellipse">
              <a:avLst/>
            </a:prstGeom>
            <a:blipFill rotWithShape="1">
              <a:blip r:embed="rId5">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184" name="Google Shape;184;p6"/>
            <p:cNvSpPr/>
            <p:nvPr/>
          </p:nvSpPr>
          <p:spPr>
            <a:xfrm>
              <a:off x="1598390" y="1006688"/>
              <a:ext cx="4844628" cy="4844620"/>
            </a:xfrm>
            <a:prstGeom prst="ellipse">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grpSp>
      <p:sp>
        <p:nvSpPr>
          <p:cNvPr id="185" name="Google Shape;185;p6"/>
          <p:cNvSpPr txBox="1">
            <a:spLocks noGrp="1"/>
          </p:cNvSpPr>
          <p:nvPr>
            <p:ph type="title"/>
          </p:nvPr>
        </p:nvSpPr>
        <p:spPr>
          <a:xfrm>
            <a:off x="939426" y="1316890"/>
            <a:ext cx="3956794" cy="4224216"/>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rgbClr val="FFFFFF"/>
              </a:buClr>
              <a:buSzPts val="5200"/>
              <a:buFont typeface="Rockwell"/>
              <a:buNone/>
            </a:pPr>
            <a:r>
              <a:rPr lang="en-US" sz="4400" dirty="0">
                <a:solidFill>
                  <a:srgbClr val="FFFFFF"/>
                </a:solidFill>
              </a:rPr>
              <a:t>EXERCISE</a:t>
            </a:r>
            <a:br>
              <a:rPr lang="en-US" sz="4400" dirty="0">
                <a:solidFill>
                  <a:srgbClr val="FFFFFF"/>
                </a:solidFill>
              </a:rPr>
            </a:br>
            <a:r>
              <a:rPr lang="en-US" sz="4400" dirty="0">
                <a:solidFill>
                  <a:srgbClr val="FFFFFF"/>
                </a:solidFill>
              </a:rPr>
              <a:t>/</a:t>
            </a:r>
            <a:br>
              <a:rPr lang="en-US" sz="4400" dirty="0">
                <a:solidFill>
                  <a:srgbClr val="FFFFFF"/>
                </a:solidFill>
              </a:rPr>
            </a:br>
            <a:r>
              <a:rPr lang="en-US" sz="4400" dirty="0">
                <a:solidFill>
                  <a:srgbClr val="FFFFFF"/>
                </a:solidFill>
              </a:rPr>
              <a:t>EJERCICIO</a:t>
            </a:r>
            <a:endParaRPr sz="5400" dirty="0"/>
          </a:p>
        </p:txBody>
      </p:sp>
      <p:sp>
        <p:nvSpPr>
          <p:cNvPr id="186" name="Google Shape;186;p6"/>
          <p:cNvSpPr/>
          <p:nvPr/>
        </p:nvSpPr>
        <p:spPr>
          <a:xfrm rot="5400000">
            <a:off x="3701706" y="3398742"/>
            <a:ext cx="3657600" cy="60512"/>
          </a:xfrm>
          <a:prstGeom prst="rect">
            <a:avLst/>
          </a:prstGeom>
          <a:blipFill rotWithShape="1">
            <a:blip r:embed="rId3">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txBox="1"/>
          <p:nvPr/>
        </p:nvSpPr>
        <p:spPr>
          <a:xfrm>
            <a:off x="5838963" y="3582600"/>
            <a:ext cx="2795896" cy="291826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9E3611"/>
              </a:buClr>
              <a:buSzPts val="2040"/>
              <a:buFont typeface="Noto Sans Symbols"/>
              <a:buNone/>
            </a:pPr>
            <a:r>
              <a:rPr lang="en-US" sz="2400" dirty="0">
                <a:solidFill>
                  <a:srgbClr val="69240B"/>
                </a:solidFill>
                <a:latin typeface="Rockwell"/>
                <a:ea typeface="Rockwell"/>
                <a:cs typeface="Rockwell"/>
                <a:sym typeface="Rockwell"/>
              </a:rPr>
              <a:t>¿</a:t>
            </a:r>
            <a:r>
              <a:rPr lang="en-US" sz="2400" dirty="0" err="1">
                <a:solidFill>
                  <a:srgbClr val="69240B"/>
                </a:solidFill>
                <a:latin typeface="Rockwell"/>
                <a:ea typeface="Rockwell"/>
                <a:cs typeface="Rockwell"/>
                <a:sym typeface="Rockwell"/>
              </a:rPr>
              <a:t>Qué</a:t>
            </a:r>
            <a:r>
              <a:rPr lang="en-US" sz="2400" dirty="0">
                <a:solidFill>
                  <a:srgbClr val="69240B"/>
                </a:solidFill>
                <a:latin typeface="Rockwell"/>
                <a:ea typeface="Rockwell"/>
                <a:cs typeface="Rockwell"/>
                <a:sym typeface="Rockwell"/>
              </a:rPr>
              <a:t> </a:t>
            </a:r>
            <a:r>
              <a:rPr lang="en-US" sz="2400" dirty="0" err="1">
                <a:solidFill>
                  <a:srgbClr val="69240B"/>
                </a:solidFill>
                <a:latin typeface="Rockwell"/>
                <a:ea typeface="Rockwell"/>
                <a:cs typeface="Rockwell"/>
                <a:sym typeface="Rockwell"/>
              </a:rPr>
              <a:t>grado</a:t>
            </a:r>
            <a:r>
              <a:rPr lang="en-US" sz="2400" dirty="0">
                <a:solidFill>
                  <a:srgbClr val="69240B"/>
                </a:solidFill>
                <a:latin typeface="Rockwell"/>
                <a:ea typeface="Rockwell"/>
                <a:cs typeface="Rockwell"/>
                <a:sym typeface="Rockwell"/>
              </a:rPr>
              <a:t> de </a:t>
            </a:r>
            <a:r>
              <a:rPr lang="en-US" sz="2400" dirty="0" err="1">
                <a:solidFill>
                  <a:srgbClr val="69240B"/>
                </a:solidFill>
                <a:latin typeface="Rockwell"/>
                <a:ea typeface="Rockwell"/>
                <a:cs typeface="Rockwell"/>
                <a:sym typeface="Rockwell"/>
              </a:rPr>
              <a:t>contacto</a:t>
            </a:r>
            <a:r>
              <a:rPr lang="en-US" sz="2400" dirty="0">
                <a:solidFill>
                  <a:srgbClr val="69240B"/>
                </a:solidFill>
                <a:latin typeface="Rockwell"/>
                <a:ea typeface="Rockwell"/>
                <a:cs typeface="Rockwell"/>
                <a:sym typeface="Rockwell"/>
              </a:rPr>
              <a:t> </a:t>
            </a:r>
            <a:r>
              <a:rPr lang="en-US" sz="2400" dirty="0" err="1">
                <a:solidFill>
                  <a:srgbClr val="69240B"/>
                </a:solidFill>
                <a:latin typeface="Rockwell"/>
                <a:ea typeface="Rockwell"/>
                <a:cs typeface="Rockwell"/>
                <a:sym typeface="Rockwell"/>
              </a:rPr>
              <a:t>físico</a:t>
            </a:r>
            <a:r>
              <a:rPr lang="en-US" sz="2400" dirty="0">
                <a:solidFill>
                  <a:srgbClr val="69240B"/>
                </a:solidFill>
                <a:latin typeface="Rockwell"/>
                <a:ea typeface="Rockwell"/>
                <a:cs typeface="Rockwell"/>
                <a:sym typeface="Rockwell"/>
              </a:rPr>
              <a:t> es </a:t>
            </a:r>
            <a:r>
              <a:rPr lang="en-US" sz="2400" dirty="0" err="1">
                <a:solidFill>
                  <a:srgbClr val="69240B"/>
                </a:solidFill>
                <a:latin typeface="Rockwell"/>
                <a:ea typeface="Rockwell"/>
                <a:cs typeface="Rockwell"/>
                <a:sym typeface="Rockwell"/>
              </a:rPr>
              <a:t>apropiado</a:t>
            </a:r>
            <a:r>
              <a:rPr lang="en-US" sz="2400" dirty="0">
                <a:solidFill>
                  <a:srgbClr val="69240B"/>
                </a:solidFill>
                <a:latin typeface="Rockwell"/>
                <a:ea typeface="Rockwell"/>
                <a:cs typeface="Rockwell"/>
                <a:sym typeface="Rockwell"/>
              </a:rPr>
              <a:t> </a:t>
            </a:r>
            <a:r>
              <a:rPr lang="en-US" sz="2400" dirty="0" err="1">
                <a:solidFill>
                  <a:srgbClr val="69240B"/>
                </a:solidFill>
                <a:latin typeface="Rockwell"/>
                <a:ea typeface="Rockwell"/>
                <a:cs typeface="Rockwell"/>
                <a:sym typeface="Rockwell"/>
              </a:rPr>
              <a:t>en</a:t>
            </a:r>
            <a:r>
              <a:rPr lang="en-US" sz="2400" dirty="0">
                <a:solidFill>
                  <a:srgbClr val="69240B"/>
                </a:solidFill>
                <a:latin typeface="Rockwell"/>
                <a:ea typeface="Rockwell"/>
                <a:cs typeface="Rockwell"/>
                <a:sym typeface="Rockwell"/>
              </a:rPr>
              <a:t> </a:t>
            </a:r>
            <a:r>
              <a:rPr lang="en-US" sz="2400" dirty="0" err="1">
                <a:solidFill>
                  <a:srgbClr val="69240B"/>
                </a:solidFill>
                <a:latin typeface="Rockwell"/>
                <a:ea typeface="Rockwell"/>
                <a:cs typeface="Rockwell"/>
                <a:sym typeface="Rockwell"/>
              </a:rPr>
              <a:t>una</a:t>
            </a:r>
            <a:r>
              <a:rPr lang="en-US" sz="2400" dirty="0">
                <a:solidFill>
                  <a:srgbClr val="69240B"/>
                </a:solidFill>
                <a:latin typeface="Rockwell"/>
                <a:ea typeface="Rockwell"/>
                <a:cs typeface="Rockwell"/>
                <a:sym typeface="Rockwell"/>
              </a:rPr>
              <a:t> </a:t>
            </a:r>
            <a:r>
              <a:rPr lang="en-US" sz="2400" dirty="0" err="1">
                <a:solidFill>
                  <a:srgbClr val="69240B"/>
                </a:solidFill>
                <a:latin typeface="Rockwell"/>
                <a:ea typeface="Rockwell"/>
                <a:cs typeface="Rockwell"/>
                <a:sym typeface="Rockwell"/>
              </a:rPr>
              <a:t>relación</a:t>
            </a:r>
            <a:r>
              <a:rPr lang="en-US" sz="2400" dirty="0">
                <a:solidFill>
                  <a:srgbClr val="69240B"/>
                </a:solidFill>
                <a:latin typeface="Rockwell"/>
                <a:ea typeface="Rockwell"/>
                <a:cs typeface="Rockwell"/>
                <a:sym typeface="Rockwell"/>
              </a:rPr>
              <a:t> </a:t>
            </a:r>
            <a:r>
              <a:rPr lang="en-US" sz="2400" dirty="0" err="1">
                <a:solidFill>
                  <a:srgbClr val="69240B"/>
                </a:solidFill>
                <a:latin typeface="Rockwell"/>
                <a:ea typeface="Rockwell"/>
                <a:cs typeface="Rockwell"/>
                <a:sym typeface="Rockwell"/>
              </a:rPr>
              <a:t>prematrimonial</a:t>
            </a:r>
            <a:r>
              <a:rPr lang="en-US" sz="2400" dirty="0" smtClean="0">
                <a:solidFill>
                  <a:srgbClr val="69240B"/>
                </a:solidFill>
                <a:latin typeface="Rockwell"/>
                <a:ea typeface="Rockwell"/>
                <a:cs typeface="Rockwell"/>
                <a:sym typeface="Rockwell"/>
              </a:rPr>
              <a:t>? ¿</a:t>
            </a:r>
            <a:r>
              <a:rPr lang="en-US" sz="2400" dirty="0" err="1">
                <a:solidFill>
                  <a:srgbClr val="69240B"/>
                </a:solidFill>
                <a:latin typeface="Rockwell"/>
                <a:ea typeface="Rockwell"/>
                <a:cs typeface="Rockwell"/>
                <a:sym typeface="Rockwell"/>
              </a:rPr>
              <a:t>Qué</a:t>
            </a:r>
            <a:r>
              <a:rPr lang="en-US" sz="2400" dirty="0">
                <a:solidFill>
                  <a:srgbClr val="69240B"/>
                </a:solidFill>
                <a:latin typeface="Rockwell"/>
                <a:ea typeface="Rockwell"/>
                <a:cs typeface="Rockwell"/>
                <a:sym typeface="Rockwell"/>
              </a:rPr>
              <a:t> </a:t>
            </a:r>
            <a:r>
              <a:rPr lang="en-US" sz="2400" dirty="0" err="1">
                <a:solidFill>
                  <a:srgbClr val="69240B"/>
                </a:solidFill>
                <a:latin typeface="Rockwell"/>
                <a:ea typeface="Rockwell"/>
                <a:cs typeface="Rockwell"/>
                <a:sym typeface="Rockwell"/>
              </a:rPr>
              <a:t>versículos</a:t>
            </a:r>
            <a:r>
              <a:rPr lang="en-US" sz="2400" dirty="0">
                <a:solidFill>
                  <a:srgbClr val="69240B"/>
                </a:solidFill>
                <a:latin typeface="Rockwell"/>
                <a:ea typeface="Rockwell"/>
                <a:cs typeface="Rockwell"/>
                <a:sym typeface="Rockwell"/>
              </a:rPr>
              <a:t> </a:t>
            </a:r>
            <a:r>
              <a:rPr lang="en-US" sz="2400" dirty="0" err="1">
                <a:solidFill>
                  <a:srgbClr val="69240B"/>
                </a:solidFill>
                <a:latin typeface="Rockwell"/>
                <a:ea typeface="Rockwell"/>
                <a:cs typeface="Rockwell"/>
                <a:sym typeface="Rockwell"/>
              </a:rPr>
              <a:t>apoyarían</a:t>
            </a:r>
            <a:r>
              <a:rPr lang="en-US" sz="2400" dirty="0">
                <a:solidFill>
                  <a:srgbClr val="69240B"/>
                </a:solidFill>
                <a:latin typeface="Rockwell"/>
                <a:ea typeface="Rockwell"/>
                <a:cs typeface="Rockwell"/>
                <a:sym typeface="Rockwell"/>
              </a:rPr>
              <a:t> </a:t>
            </a:r>
            <a:r>
              <a:rPr lang="en-US" sz="2400" dirty="0" err="1">
                <a:solidFill>
                  <a:srgbClr val="69240B"/>
                </a:solidFill>
                <a:latin typeface="Rockwell"/>
                <a:ea typeface="Rockwell"/>
                <a:cs typeface="Rockwell"/>
                <a:sym typeface="Rockwell"/>
              </a:rPr>
              <a:t>tu</a:t>
            </a:r>
            <a:r>
              <a:rPr lang="en-US" sz="2400" dirty="0">
                <a:solidFill>
                  <a:srgbClr val="69240B"/>
                </a:solidFill>
                <a:latin typeface="Rockwell"/>
                <a:ea typeface="Rockwell"/>
                <a:cs typeface="Rockwell"/>
                <a:sym typeface="Rockwell"/>
              </a:rPr>
              <a:t> </a:t>
            </a:r>
            <a:r>
              <a:rPr lang="en-US" sz="2400" dirty="0" err="1" smtClean="0">
                <a:solidFill>
                  <a:srgbClr val="69240B"/>
                </a:solidFill>
                <a:latin typeface="Rockwell"/>
                <a:ea typeface="Rockwell"/>
                <a:cs typeface="Rockwell"/>
                <a:sym typeface="Rockwell"/>
              </a:rPr>
              <a:t>punto</a:t>
            </a:r>
            <a:r>
              <a:rPr lang="en-US" sz="2400" dirty="0" smtClean="0">
                <a:solidFill>
                  <a:srgbClr val="69240B"/>
                </a:solidFill>
                <a:latin typeface="Rockwell"/>
                <a:ea typeface="Rockwell"/>
                <a:cs typeface="Rockwell"/>
                <a:sym typeface="Rockwell"/>
              </a:rPr>
              <a:t> de vista?</a:t>
            </a:r>
            <a:endParaRPr sz="2400" b="0" i="0" u="none" strike="noStrike" cap="none" dirty="0">
              <a:solidFill>
                <a:srgbClr val="69240B"/>
              </a:solidFill>
              <a:latin typeface="Rockwell"/>
              <a:ea typeface="Rockwell"/>
              <a:cs typeface="Rockwell"/>
              <a:sym typeface="Rockwell"/>
            </a:endParaRPr>
          </a:p>
        </p:txBody>
      </p:sp>
    </p:spTree>
    <p:extLst>
      <p:ext uri="{BB962C8B-B14F-4D97-AF65-F5344CB8AC3E}">
        <p14:creationId xmlns:p14="http://schemas.microsoft.com/office/powerpoint/2010/main" val="334965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grpSp>
        <p:nvGrpSpPr>
          <p:cNvPr id="192" name="Google Shape;192;p7"/>
          <p:cNvGrpSpPr/>
          <p:nvPr/>
        </p:nvGrpSpPr>
        <p:grpSpPr>
          <a:xfrm>
            <a:off x="8551293" y="6229681"/>
            <a:ext cx="342900" cy="457200"/>
            <a:chOff x="11361456" y="6195813"/>
            <a:chExt cx="548640" cy="548640"/>
          </a:xfrm>
        </p:grpSpPr>
        <p:sp>
          <p:nvSpPr>
            <p:cNvPr id="193" name="Google Shape;193;p7"/>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195;p7"/>
          <p:cNvSpPr/>
          <p:nvPr/>
        </p:nvSpPr>
        <p:spPr>
          <a:xfrm>
            <a:off x="0" y="0"/>
            <a:ext cx="9141714"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196" name="Google Shape;196;p7"/>
          <p:cNvSpPr txBox="1">
            <a:spLocks noGrp="1"/>
          </p:cNvSpPr>
          <p:nvPr>
            <p:ph type="body" idx="1"/>
          </p:nvPr>
        </p:nvSpPr>
        <p:spPr>
          <a:xfrm>
            <a:off x="654195" y="572618"/>
            <a:ext cx="4364144" cy="2584098"/>
          </a:xfrm>
          <a:prstGeom prst="rect">
            <a:avLst/>
          </a:prstGeom>
          <a:noFill/>
          <a:ln>
            <a:noFill/>
          </a:ln>
        </p:spPr>
        <p:txBody>
          <a:bodyPr spcFirstLastPara="1" wrap="square" lIns="91425" tIns="45700" rIns="91425" bIns="45700" anchor="ctr" anchorCtr="0">
            <a:normAutofit/>
          </a:bodyPr>
          <a:lstStyle/>
          <a:p>
            <a:pPr marL="182880" lvl="0" indent="-182880" algn="l" rtl="0">
              <a:lnSpc>
                <a:spcPct val="90000"/>
              </a:lnSpc>
              <a:spcBef>
                <a:spcPts val="0"/>
              </a:spcBef>
              <a:spcAft>
                <a:spcPts val="0"/>
              </a:spcAft>
              <a:buSzPts val="1700"/>
              <a:buChar char="▪"/>
            </a:pPr>
            <a:r>
              <a:rPr lang="en-US" dirty="0"/>
              <a:t>Some characteristics of a quality courtship.</a:t>
            </a:r>
            <a:endParaRPr dirty="0"/>
          </a:p>
          <a:p>
            <a:pPr marL="182880" lvl="0" indent="-182880" algn="l" rtl="0">
              <a:lnSpc>
                <a:spcPct val="90000"/>
              </a:lnSpc>
              <a:spcBef>
                <a:spcPts val="1200"/>
              </a:spcBef>
              <a:spcAft>
                <a:spcPts val="0"/>
              </a:spcAft>
              <a:buSzPts val="1700"/>
              <a:buChar char="▪"/>
            </a:pPr>
            <a:r>
              <a:rPr lang="en-US" dirty="0"/>
              <a:t>The impact these qualities have on her (and them).</a:t>
            </a:r>
            <a:endParaRPr dirty="0"/>
          </a:p>
          <a:p>
            <a:pPr marL="182880" lvl="0" indent="-182880" algn="l" rtl="0">
              <a:lnSpc>
                <a:spcPct val="90000"/>
              </a:lnSpc>
              <a:spcBef>
                <a:spcPts val="1200"/>
              </a:spcBef>
              <a:spcAft>
                <a:spcPts val="0"/>
              </a:spcAft>
              <a:buSzPts val="1700"/>
              <a:buChar char="▪"/>
            </a:pPr>
            <a:r>
              <a:rPr lang="en-US" dirty="0"/>
              <a:t>Another insecurity – something to watch out for.</a:t>
            </a:r>
            <a:endParaRPr dirty="0"/>
          </a:p>
        </p:txBody>
      </p:sp>
      <p:sp>
        <p:nvSpPr>
          <p:cNvPr id="197" name="Google Shape;197;p7"/>
          <p:cNvSpPr/>
          <p:nvPr/>
        </p:nvSpPr>
        <p:spPr>
          <a:xfrm rot="5400000">
            <a:off x="3733037" y="3398744"/>
            <a:ext cx="3657600" cy="60512"/>
          </a:xfrm>
          <a:prstGeom prst="rect">
            <a:avLst/>
          </a:prstGeom>
          <a:blipFill rotWithShape="1">
            <a:blip r:embed="rId4">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7"/>
          <p:cNvGrpSpPr/>
          <p:nvPr/>
        </p:nvGrpSpPr>
        <p:grpSpPr>
          <a:xfrm>
            <a:off x="5957144" y="1679571"/>
            <a:ext cx="2624148" cy="3498858"/>
            <a:chOff x="7942859" y="1679571"/>
            <a:chExt cx="3498864" cy="3498858"/>
          </a:xfrm>
        </p:grpSpPr>
        <p:sp>
          <p:nvSpPr>
            <p:cNvPr id="199" name="Google Shape;199;p7"/>
            <p:cNvSpPr/>
            <p:nvPr/>
          </p:nvSpPr>
          <p:spPr>
            <a:xfrm>
              <a:off x="7942859" y="1679571"/>
              <a:ext cx="3498864" cy="3498858"/>
            </a:xfrm>
            <a:prstGeom prst="ellipse">
              <a:avLst/>
            </a:prstGeom>
            <a:blipFill rotWithShape="1">
              <a:blip r:embed="rId5">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200" name="Google Shape;200;p7"/>
            <p:cNvSpPr/>
            <p:nvPr/>
          </p:nvSpPr>
          <p:spPr>
            <a:xfrm>
              <a:off x="8127958" y="1864667"/>
              <a:ext cx="3128666" cy="3128662"/>
            </a:xfrm>
            <a:prstGeom prst="ellipse">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grpSp>
      <p:sp>
        <p:nvSpPr>
          <p:cNvPr id="201" name="Google Shape;201;p7"/>
          <p:cNvSpPr txBox="1">
            <a:spLocks noGrp="1"/>
          </p:cNvSpPr>
          <p:nvPr>
            <p:ph type="title"/>
          </p:nvPr>
        </p:nvSpPr>
        <p:spPr>
          <a:xfrm>
            <a:off x="6278976" y="2376862"/>
            <a:ext cx="1980484" cy="210427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BFBFB"/>
              </a:buClr>
              <a:buSzPct val="100000"/>
              <a:buFont typeface="Rockwell"/>
              <a:buNone/>
            </a:pPr>
            <a:r>
              <a:rPr lang="en-US" sz="2600">
                <a:solidFill>
                  <a:srgbClr val="FBFBFB"/>
                </a:solidFill>
              </a:rPr>
              <a:t>WHAT WE’RE GOING TO SEE TODAY</a:t>
            </a:r>
            <a:br>
              <a:rPr lang="en-US" sz="2600">
                <a:solidFill>
                  <a:srgbClr val="FBFBFB"/>
                </a:solidFill>
              </a:rPr>
            </a:br>
            <a:r>
              <a:rPr lang="en-US" sz="2600">
                <a:solidFill>
                  <a:srgbClr val="FBFBFB"/>
                </a:solidFill>
              </a:rPr>
              <a:t/>
            </a:r>
            <a:br>
              <a:rPr lang="en-US" sz="2600">
                <a:solidFill>
                  <a:srgbClr val="FBFBFB"/>
                </a:solidFill>
              </a:rPr>
            </a:br>
            <a:r>
              <a:rPr lang="en-US" sz="2600">
                <a:solidFill>
                  <a:srgbClr val="FBFBFB"/>
                </a:solidFill>
              </a:rPr>
              <a:t>LO QUE VEREMOS HOY</a:t>
            </a:r>
            <a:endParaRPr/>
          </a:p>
        </p:txBody>
      </p:sp>
      <p:sp>
        <p:nvSpPr>
          <p:cNvPr id="202" name="Google Shape;202;p7"/>
          <p:cNvSpPr txBox="1"/>
          <p:nvPr/>
        </p:nvSpPr>
        <p:spPr>
          <a:xfrm>
            <a:off x="654195" y="3715309"/>
            <a:ext cx="4364144" cy="2584098"/>
          </a:xfrm>
          <a:prstGeom prst="rect">
            <a:avLst/>
          </a:prstGeom>
          <a:noFill/>
          <a:ln>
            <a:noFill/>
          </a:ln>
        </p:spPr>
        <p:txBody>
          <a:bodyPr spcFirstLastPara="1" wrap="square" lIns="91425" tIns="45700" rIns="91425" bIns="45700" anchor="ctr" anchorCtr="0">
            <a:normAutofit/>
          </a:bodyPr>
          <a:lstStyle/>
          <a:p>
            <a:pPr marL="182880" marR="0" lvl="0" indent="-182880" algn="l" rtl="0">
              <a:lnSpc>
                <a:spcPct val="90000"/>
              </a:lnSpc>
              <a:spcBef>
                <a:spcPts val="0"/>
              </a:spcBef>
              <a:spcAft>
                <a:spcPts val="0"/>
              </a:spcAft>
              <a:buClr>
                <a:srgbClr val="9E3611"/>
              </a:buClr>
              <a:buSzPts val="1700"/>
              <a:buFont typeface="Noto Sans Symbols"/>
              <a:buChar char="▪"/>
            </a:pPr>
            <a:r>
              <a:rPr lang="en-US" sz="2000" dirty="0" err="1">
                <a:solidFill>
                  <a:schemeClr val="dk1"/>
                </a:solidFill>
                <a:latin typeface="Rockwell"/>
                <a:ea typeface="Rockwell"/>
                <a:cs typeface="Rockwell"/>
                <a:sym typeface="Rockwell"/>
              </a:rPr>
              <a:t>Algunas</a:t>
            </a:r>
            <a:r>
              <a:rPr lang="en-US" sz="2000" dirty="0">
                <a:solidFill>
                  <a:schemeClr val="dk1"/>
                </a:solidFill>
                <a:latin typeface="Rockwell"/>
                <a:ea typeface="Rockwell"/>
                <a:cs typeface="Rockwell"/>
                <a:sym typeface="Rockwell"/>
              </a:rPr>
              <a:t> </a:t>
            </a:r>
            <a:r>
              <a:rPr lang="en-US" sz="2000" dirty="0" err="1">
                <a:solidFill>
                  <a:schemeClr val="dk1"/>
                </a:solidFill>
                <a:latin typeface="Rockwell"/>
                <a:ea typeface="Rockwell"/>
                <a:cs typeface="Rockwell"/>
                <a:sym typeface="Rockwell"/>
              </a:rPr>
              <a:t>características</a:t>
            </a:r>
            <a:r>
              <a:rPr lang="en-US" sz="2000" dirty="0">
                <a:solidFill>
                  <a:schemeClr val="dk1"/>
                </a:solidFill>
                <a:latin typeface="Rockwell"/>
                <a:ea typeface="Rockwell"/>
                <a:cs typeface="Rockwell"/>
                <a:sym typeface="Rockwell"/>
              </a:rPr>
              <a:t> de un </a:t>
            </a:r>
            <a:r>
              <a:rPr lang="en-US" sz="2000" dirty="0" err="1">
                <a:solidFill>
                  <a:schemeClr val="dk1"/>
                </a:solidFill>
                <a:latin typeface="Rockwell"/>
                <a:ea typeface="Rockwell"/>
                <a:cs typeface="Rockwell"/>
                <a:sym typeface="Rockwell"/>
              </a:rPr>
              <a:t>noviazgo</a:t>
            </a:r>
            <a:r>
              <a:rPr lang="en-US" sz="2000" dirty="0">
                <a:solidFill>
                  <a:schemeClr val="dk1"/>
                </a:solidFill>
                <a:latin typeface="Rockwell"/>
                <a:ea typeface="Rockwell"/>
                <a:cs typeface="Rockwell"/>
                <a:sym typeface="Rockwell"/>
              </a:rPr>
              <a:t> de </a:t>
            </a:r>
            <a:r>
              <a:rPr lang="en-US" sz="2000" dirty="0" err="1">
                <a:solidFill>
                  <a:schemeClr val="dk1"/>
                </a:solidFill>
                <a:latin typeface="Rockwell"/>
                <a:ea typeface="Rockwell"/>
                <a:cs typeface="Rockwell"/>
                <a:sym typeface="Rockwell"/>
              </a:rPr>
              <a:t>calidad</a:t>
            </a:r>
            <a:r>
              <a:rPr lang="en-US" sz="2000" dirty="0">
                <a:solidFill>
                  <a:schemeClr val="dk1"/>
                </a:solidFill>
                <a:latin typeface="Rockwell"/>
                <a:ea typeface="Rockwell"/>
                <a:cs typeface="Rockwell"/>
                <a:sym typeface="Rockwell"/>
              </a:rPr>
              <a:t>.</a:t>
            </a:r>
            <a:endParaRPr dirty="0"/>
          </a:p>
          <a:p>
            <a:pPr marL="182880" marR="0" lvl="0" indent="-182880" algn="l" rtl="0">
              <a:lnSpc>
                <a:spcPct val="90000"/>
              </a:lnSpc>
              <a:spcBef>
                <a:spcPts val="1200"/>
              </a:spcBef>
              <a:spcAft>
                <a:spcPts val="0"/>
              </a:spcAft>
              <a:buClr>
                <a:srgbClr val="9E3611"/>
              </a:buClr>
              <a:buSzPts val="1700"/>
              <a:buFont typeface="Noto Sans Symbols"/>
              <a:buChar char="▪"/>
            </a:pPr>
            <a:r>
              <a:rPr lang="en-US" sz="2000" dirty="0">
                <a:solidFill>
                  <a:schemeClr val="dk1"/>
                </a:solidFill>
                <a:latin typeface="Rockwell"/>
                <a:ea typeface="Rockwell"/>
                <a:cs typeface="Rockwell"/>
                <a:sym typeface="Rockwell"/>
              </a:rPr>
              <a:t>El </a:t>
            </a:r>
            <a:r>
              <a:rPr lang="en-US" sz="2000" dirty="0" err="1">
                <a:solidFill>
                  <a:schemeClr val="dk1"/>
                </a:solidFill>
                <a:latin typeface="Rockwell"/>
                <a:ea typeface="Rockwell"/>
                <a:cs typeface="Rockwell"/>
                <a:sym typeface="Rockwell"/>
              </a:rPr>
              <a:t>impacto</a:t>
            </a:r>
            <a:r>
              <a:rPr lang="en-US" sz="2000" dirty="0">
                <a:solidFill>
                  <a:schemeClr val="dk1"/>
                </a:solidFill>
                <a:latin typeface="Rockwell"/>
                <a:ea typeface="Rockwell"/>
                <a:cs typeface="Rockwell"/>
                <a:sym typeface="Rockwell"/>
              </a:rPr>
              <a:t> que </a:t>
            </a:r>
            <a:r>
              <a:rPr lang="en-US" sz="2000" dirty="0" err="1">
                <a:solidFill>
                  <a:schemeClr val="dk1"/>
                </a:solidFill>
                <a:latin typeface="Rockwell"/>
                <a:ea typeface="Rockwell"/>
                <a:cs typeface="Rockwell"/>
                <a:sym typeface="Rockwell"/>
              </a:rPr>
              <a:t>estas</a:t>
            </a:r>
            <a:r>
              <a:rPr lang="en-US" sz="2000" dirty="0">
                <a:solidFill>
                  <a:schemeClr val="dk1"/>
                </a:solidFill>
                <a:latin typeface="Rockwell"/>
                <a:ea typeface="Rockwell"/>
                <a:cs typeface="Rockwell"/>
                <a:sym typeface="Rockwell"/>
              </a:rPr>
              <a:t> </a:t>
            </a:r>
            <a:r>
              <a:rPr lang="en-US" sz="2000" dirty="0" err="1">
                <a:solidFill>
                  <a:schemeClr val="dk1"/>
                </a:solidFill>
                <a:latin typeface="Rockwell"/>
                <a:ea typeface="Rockwell"/>
                <a:cs typeface="Rockwell"/>
                <a:sym typeface="Rockwell"/>
              </a:rPr>
              <a:t>cualidades</a:t>
            </a:r>
            <a:r>
              <a:rPr lang="en-US" sz="2000" dirty="0">
                <a:solidFill>
                  <a:schemeClr val="dk1"/>
                </a:solidFill>
                <a:latin typeface="Rockwell"/>
                <a:ea typeface="Rockwell"/>
                <a:cs typeface="Rockwell"/>
                <a:sym typeface="Rockwell"/>
              </a:rPr>
              <a:t> </a:t>
            </a:r>
            <a:r>
              <a:rPr lang="en-US" sz="2000" dirty="0" err="1">
                <a:solidFill>
                  <a:schemeClr val="dk1"/>
                </a:solidFill>
                <a:latin typeface="Rockwell"/>
                <a:ea typeface="Rockwell"/>
                <a:cs typeface="Rockwell"/>
                <a:sym typeface="Rockwell"/>
              </a:rPr>
              <a:t>tienen</a:t>
            </a:r>
            <a:r>
              <a:rPr lang="en-US" sz="2000" dirty="0">
                <a:solidFill>
                  <a:schemeClr val="dk1"/>
                </a:solidFill>
                <a:latin typeface="Rockwell"/>
                <a:ea typeface="Rockwell"/>
                <a:cs typeface="Rockwell"/>
                <a:sym typeface="Rockwell"/>
              </a:rPr>
              <a:t> </a:t>
            </a:r>
            <a:r>
              <a:rPr lang="en-US" sz="2000" dirty="0" err="1">
                <a:solidFill>
                  <a:schemeClr val="dk1"/>
                </a:solidFill>
                <a:latin typeface="Rockwell"/>
                <a:ea typeface="Rockwell"/>
                <a:cs typeface="Rockwell"/>
                <a:sym typeface="Rockwell"/>
              </a:rPr>
              <a:t>en</a:t>
            </a:r>
            <a:r>
              <a:rPr lang="en-US" sz="2000" dirty="0">
                <a:solidFill>
                  <a:schemeClr val="dk1"/>
                </a:solidFill>
                <a:latin typeface="Rockwell"/>
                <a:ea typeface="Rockwell"/>
                <a:cs typeface="Rockwell"/>
                <a:sym typeface="Rockwell"/>
              </a:rPr>
              <a:t> </a:t>
            </a:r>
            <a:r>
              <a:rPr lang="en-US" sz="2000" dirty="0" err="1">
                <a:solidFill>
                  <a:schemeClr val="dk1"/>
                </a:solidFill>
                <a:latin typeface="Rockwell"/>
                <a:ea typeface="Rockwell"/>
                <a:cs typeface="Rockwell"/>
                <a:sym typeface="Rockwell"/>
              </a:rPr>
              <a:t>ella</a:t>
            </a:r>
            <a:r>
              <a:rPr lang="en-US" sz="2000" dirty="0">
                <a:solidFill>
                  <a:schemeClr val="dk1"/>
                </a:solidFill>
                <a:latin typeface="Rockwell"/>
                <a:ea typeface="Rockwell"/>
                <a:cs typeface="Rockwell"/>
                <a:sym typeface="Rockwell"/>
              </a:rPr>
              <a:t> (y </a:t>
            </a:r>
            <a:r>
              <a:rPr lang="en-US" sz="2000" dirty="0" err="1">
                <a:solidFill>
                  <a:schemeClr val="dk1"/>
                </a:solidFill>
                <a:latin typeface="Rockwell"/>
                <a:ea typeface="Rockwell"/>
                <a:cs typeface="Rockwell"/>
                <a:sym typeface="Rockwell"/>
              </a:rPr>
              <a:t>ellos</a:t>
            </a:r>
            <a:r>
              <a:rPr lang="en-US" sz="2000" dirty="0">
                <a:solidFill>
                  <a:schemeClr val="dk1"/>
                </a:solidFill>
                <a:latin typeface="Rockwell"/>
                <a:ea typeface="Rockwell"/>
                <a:cs typeface="Rockwell"/>
                <a:sym typeface="Rockwell"/>
              </a:rPr>
              <a:t>).</a:t>
            </a:r>
            <a:endParaRPr dirty="0"/>
          </a:p>
          <a:p>
            <a:pPr marL="182880" lvl="0" indent="-182880">
              <a:lnSpc>
                <a:spcPct val="90000"/>
              </a:lnSpc>
              <a:spcBef>
                <a:spcPts val="1200"/>
              </a:spcBef>
              <a:buClr>
                <a:srgbClr val="9E3611"/>
              </a:buClr>
              <a:buSzPts val="1700"/>
              <a:buFont typeface="Noto Sans Symbols"/>
              <a:buChar char="▪"/>
            </a:pPr>
            <a:r>
              <a:rPr lang="en-US" sz="2000" dirty="0" err="1">
                <a:solidFill>
                  <a:schemeClr val="dk1"/>
                </a:solidFill>
                <a:latin typeface="Rockwell"/>
                <a:ea typeface="Rockwell"/>
                <a:cs typeface="Rockwell"/>
                <a:sym typeface="Rockwell"/>
              </a:rPr>
              <a:t>Otra</a:t>
            </a:r>
            <a:r>
              <a:rPr lang="en-US" sz="2000" dirty="0">
                <a:solidFill>
                  <a:schemeClr val="dk1"/>
                </a:solidFill>
                <a:latin typeface="Rockwell"/>
                <a:ea typeface="Rockwell"/>
                <a:cs typeface="Rockwell"/>
                <a:sym typeface="Rockwell"/>
              </a:rPr>
              <a:t> </a:t>
            </a:r>
            <a:r>
              <a:rPr lang="en-US" sz="2000" dirty="0" err="1" smtClean="0">
                <a:solidFill>
                  <a:schemeClr val="dk1"/>
                </a:solidFill>
                <a:latin typeface="Rockwell"/>
                <a:ea typeface="Rockwell"/>
                <a:cs typeface="Rockwell"/>
                <a:sym typeface="Rockwell"/>
              </a:rPr>
              <a:t>inseguridad</a:t>
            </a:r>
            <a:r>
              <a:rPr lang="en-US" sz="2000" dirty="0"/>
              <a:t> – </a:t>
            </a:r>
            <a:r>
              <a:rPr lang="en-US" sz="2000" dirty="0" err="1" smtClean="0">
                <a:solidFill>
                  <a:schemeClr val="dk1"/>
                </a:solidFill>
                <a:latin typeface="Rockwell"/>
                <a:ea typeface="Rockwell"/>
                <a:cs typeface="Rockwell"/>
                <a:sym typeface="Rockwell"/>
              </a:rPr>
              <a:t>algo</a:t>
            </a:r>
            <a:r>
              <a:rPr lang="en-US" sz="2000" dirty="0" smtClean="0">
                <a:solidFill>
                  <a:schemeClr val="dk1"/>
                </a:solidFill>
                <a:latin typeface="Rockwell"/>
                <a:ea typeface="Rockwell"/>
                <a:cs typeface="Rockwell"/>
                <a:sym typeface="Rockwell"/>
              </a:rPr>
              <a:t> </a:t>
            </a:r>
            <a:r>
              <a:rPr lang="en-US" sz="2000" dirty="0">
                <a:solidFill>
                  <a:schemeClr val="dk1"/>
                </a:solidFill>
                <a:latin typeface="Rockwell"/>
                <a:ea typeface="Rockwell"/>
                <a:cs typeface="Rockwell"/>
                <a:sym typeface="Rockwell"/>
              </a:rPr>
              <a:t>con lo que hay que </a:t>
            </a:r>
            <a:r>
              <a:rPr lang="en-US" sz="2000" dirty="0" err="1">
                <a:solidFill>
                  <a:schemeClr val="dk1"/>
                </a:solidFill>
                <a:latin typeface="Rockwell"/>
                <a:ea typeface="Rockwell"/>
                <a:cs typeface="Rockwell"/>
                <a:sym typeface="Rockwell"/>
              </a:rPr>
              <a:t>tener</a:t>
            </a:r>
            <a:r>
              <a:rPr lang="en-US" sz="2000" dirty="0">
                <a:solidFill>
                  <a:schemeClr val="dk1"/>
                </a:solidFill>
                <a:latin typeface="Rockwell"/>
                <a:ea typeface="Rockwell"/>
                <a:cs typeface="Rockwell"/>
                <a:sym typeface="Rockwell"/>
              </a:rPr>
              <a:t> </a:t>
            </a:r>
            <a:r>
              <a:rPr lang="en-US" sz="2000" dirty="0" err="1">
                <a:solidFill>
                  <a:schemeClr val="dk1"/>
                </a:solidFill>
                <a:latin typeface="Rockwell"/>
                <a:ea typeface="Rockwell"/>
                <a:cs typeface="Rockwell"/>
                <a:sym typeface="Rockwell"/>
              </a:rPr>
              <a:t>cuidado</a:t>
            </a:r>
            <a:r>
              <a:rPr lang="en-US" sz="2000" dirty="0">
                <a:solidFill>
                  <a:schemeClr val="dk1"/>
                </a:solidFill>
                <a:latin typeface="Rockwell"/>
                <a:ea typeface="Rockwell"/>
                <a:cs typeface="Rockwell"/>
                <a:sym typeface="Rockwell"/>
              </a:rPr>
              <a:t>.</a:t>
            </a:r>
            <a:endParaRPr dirty="0"/>
          </a:p>
        </p:txBody>
      </p:sp>
    </p:spTree>
    <p:extLst>
      <p:ext uri="{BB962C8B-B14F-4D97-AF65-F5344CB8AC3E}">
        <p14:creationId xmlns:p14="http://schemas.microsoft.com/office/powerpoint/2010/main" val="216441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8"/>
          <p:cNvSpPr txBox="1">
            <a:spLocks noGrp="1"/>
          </p:cNvSpPr>
          <p:nvPr>
            <p:ph type="title"/>
          </p:nvPr>
        </p:nvSpPr>
        <p:spPr>
          <a:xfrm>
            <a:off x="685800" y="484632"/>
            <a:ext cx="3886200" cy="9068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780"/>
              <a:buFont typeface="Rockwell"/>
              <a:buNone/>
            </a:pPr>
            <a:r>
              <a:rPr lang="en-US" sz="3200" dirty="0">
                <a:latin typeface="Rockwell Condensed" panose="02060603050405020104" pitchFamily="18" charset="0"/>
              </a:rPr>
              <a:t>SONG 2:8-13</a:t>
            </a:r>
            <a:br>
              <a:rPr lang="en-US" sz="3200" dirty="0">
                <a:latin typeface="Rockwell Condensed" panose="02060603050405020104" pitchFamily="18" charset="0"/>
              </a:rPr>
            </a:br>
            <a:r>
              <a:rPr lang="en-US" sz="3200" dirty="0">
                <a:latin typeface="Rockwell Condensed" panose="02060603050405020104" pitchFamily="18" charset="0"/>
              </a:rPr>
              <a:t>CANTARES 2:8-13</a:t>
            </a:r>
            <a:endParaRPr sz="3200" dirty="0">
              <a:latin typeface="Rockwell Condensed" panose="02060603050405020104" pitchFamily="18" charset="0"/>
            </a:endParaRPr>
          </a:p>
        </p:txBody>
      </p:sp>
      <p:sp>
        <p:nvSpPr>
          <p:cNvPr id="208" name="Google Shape;208;p8"/>
          <p:cNvSpPr txBox="1">
            <a:spLocks noGrp="1"/>
          </p:cNvSpPr>
          <p:nvPr>
            <p:ph type="body" idx="1"/>
          </p:nvPr>
        </p:nvSpPr>
        <p:spPr>
          <a:xfrm>
            <a:off x="685800" y="1385656"/>
            <a:ext cx="3657600" cy="6400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700"/>
              <a:buNone/>
            </a:pPr>
            <a:r>
              <a:rPr lang="en-US"/>
              <a:t>WEB</a:t>
            </a:r>
            <a:endParaRPr/>
          </a:p>
        </p:txBody>
      </p:sp>
      <p:sp>
        <p:nvSpPr>
          <p:cNvPr id="209" name="Google Shape;209;p8"/>
          <p:cNvSpPr txBox="1">
            <a:spLocks noGrp="1"/>
          </p:cNvSpPr>
          <p:nvPr>
            <p:ph type="body" idx="2"/>
          </p:nvPr>
        </p:nvSpPr>
        <p:spPr>
          <a:xfrm>
            <a:off x="685800" y="2025736"/>
            <a:ext cx="3886200" cy="452083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SzPct val="85000"/>
              <a:buNone/>
            </a:pPr>
            <a:r>
              <a:rPr lang="en-US" dirty="0"/>
              <a:t>The voice of my beloved!</a:t>
            </a:r>
            <a:endParaRPr dirty="0"/>
          </a:p>
          <a:p>
            <a:pPr marL="0" lvl="0" indent="0" algn="l" rtl="0">
              <a:lnSpc>
                <a:spcPct val="90000"/>
              </a:lnSpc>
              <a:spcBef>
                <a:spcPts val="0"/>
              </a:spcBef>
              <a:spcAft>
                <a:spcPts val="0"/>
              </a:spcAft>
              <a:buSzPct val="85000"/>
              <a:buNone/>
            </a:pPr>
            <a:r>
              <a:rPr lang="en-US" dirty="0"/>
              <a:t>Behold, he comes,</a:t>
            </a:r>
            <a:endParaRPr dirty="0"/>
          </a:p>
          <a:p>
            <a:pPr marL="0" lvl="0" indent="0" algn="l" rtl="0">
              <a:lnSpc>
                <a:spcPct val="90000"/>
              </a:lnSpc>
              <a:spcBef>
                <a:spcPts val="0"/>
              </a:spcBef>
              <a:spcAft>
                <a:spcPts val="0"/>
              </a:spcAft>
              <a:buSzPct val="85000"/>
              <a:buNone/>
            </a:pPr>
            <a:r>
              <a:rPr lang="en-US" dirty="0"/>
              <a:t>leaping on the mountains,</a:t>
            </a:r>
            <a:endParaRPr dirty="0"/>
          </a:p>
          <a:p>
            <a:pPr marL="0" lvl="0" indent="0" algn="l" rtl="0">
              <a:lnSpc>
                <a:spcPct val="90000"/>
              </a:lnSpc>
              <a:spcBef>
                <a:spcPts val="0"/>
              </a:spcBef>
              <a:spcAft>
                <a:spcPts val="0"/>
              </a:spcAft>
              <a:buSzPct val="85000"/>
              <a:buNone/>
            </a:pPr>
            <a:r>
              <a:rPr lang="en-US" dirty="0"/>
              <a:t>skipping on the hills.</a:t>
            </a:r>
            <a:endParaRPr dirty="0"/>
          </a:p>
          <a:p>
            <a:pPr marL="0" lvl="0" indent="0" algn="l" rtl="0">
              <a:lnSpc>
                <a:spcPct val="90000"/>
              </a:lnSpc>
              <a:spcBef>
                <a:spcPts val="0"/>
              </a:spcBef>
              <a:spcAft>
                <a:spcPts val="0"/>
              </a:spcAft>
              <a:buSzPct val="85000"/>
              <a:buNone/>
            </a:pPr>
            <a:r>
              <a:rPr lang="en-US" dirty="0"/>
              <a:t>My beloved is like a roe</a:t>
            </a:r>
            <a:endParaRPr dirty="0"/>
          </a:p>
          <a:p>
            <a:pPr marL="0" lvl="0" indent="0" algn="l" rtl="0">
              <a:lnSpc>
                <a:spcPct val="90000"/>
              </a:lnSpc>
              <a:spcBef>
                <a:spcPts val="0"/>
              </a:spcBef>
              <a:spcAft>
                <a:spcPts val="0"/>
              </a:spcAft>
              <a:buSzPct val="85000"/>
              <a:buNone/>
            </a:pPr>
            <a:r>
              <a:rPr lang="en-US" dirty="0"/>
              <a:t>or a young deer.</a:t>
            </a:r>
            <a:endParaRPr dirty="0"/>
          </a:p>
          <a:p>
            <a:pPr marL="0" lvl="0" indent="0" algn="l" rtl="0">
              <a:lnSpc>
                <a:spcPct val="90000"/>
              </a:lnSpc>
              <a:spcBef>
                <a:spcPts val="0"/>
              </a:spcBef>
              <a:spcAft>
                <a:spcPts val="0"/>
              </a:spcAft>
              <a:buSzPct val="85000"/>
              <a:buNone/>
            </a:pPr>
            <a:r>
              <a:rPr lang="en-US" dirty="0"/>
              <a:t>Behold, he stands behind our wall!</a:t>
            </a:r>
            <a:endParaRPr dirty="0"/>
          </a:p>
          <a:p>
            <a:pPr marL="0" lvl="0" indent="0" algn="l" rtl="0">
              <a:lnSpc>
                <a:spcPct val="90000"/>
              </a:lnSpc>
              <a:spcBef>
                <a:spcPts val="0"/>
              </a:spcBef>
              <a:spcAft>
                <a:spcPts val="0"/>
              </a:spcAft>
              <a:buSzPct val="85000"/>
              <a:buNone/>
            </a:pPr>
            <a:r>
              <a:rPr lang="en-US" dirty="0"/>
              <a:t>He looks in at the windows.</a:t>
            </a:r>
            <a:endParaRPr dirty="0"/>
          </a:p>
          <a:p>
            <a:pPr marL="0" lvl="0" indent="0" algn="l" rtl="0">
              <a:lnSpc>
                <a:spcPct val="90000"/>
              </a:lnSpc>
              <a:spcBef>
                <a:spcPts val="0"/>
              </a:spcBef>
              <a:spcAft>
                <a:spcPts val="0"/>
              </a:spcAft>
              <a:buSzPct val="85000"/>
              <a:buNone/>
            </a:pPr>
            <a:r>
              <a:rPr lang="en-US" dirty="0"/>
              <a:t>He glances through the lattice.</a:t>
            </a:r>
            <a:endParaRPr dirty="0"/>
          </a:p>
          <a:p>
            <a:pPr marL="0" lvl="0" indent="0" algn="l" rtl="0">
              <a:lnSpc>
                <a:spcPct val="90000"/>
              </a:lnSpc>
              <a:spcBef>
                <a:spcPts val="0"/>
              </a:spcBef>
              <a:spcAft>
                <a:spcPts val="0"/>
              </a:spcAft>
              <a:buSzPct val="85000"/>
              <a:buNone/>
            </a:pPr>
            <a:r>
              <a:rPr lang="en-US" dirty="0"/>
              <a:t> </a:t>
            </a:r>
            <a:endParaRPr dirty="0"/>
          </a:p>
          <a:p>
            <a:pPr marL="0" lvl="0" indent="0" algn="l" rtl="0">
              <a:lnSpc>
                <a:spcPct val="90000"/>
              </a:lnSpc>
              <a:spcBef>
                <a:spcPts val="0"/>
              </a:spcBef>
              <a:spcAft>
                <a:spcPts val="0"/>
              </a:spcAft>
              <a:buSzPct val="85000"/>
              <a:buNone/>
            </a:pPr>
            <a:r>
              <a:rPr lang="en-US" dirty="0"/>
              <a:t>My beloved spoke, and said to me,</a:t>
            </a:r>
            <a:endParaRPr dirty="0"/>
          </a:p>
          <a:p>
            <a:pPr marL="0" lvl="0" indent="0" algn="l" rtl="0">
              <a:lnSpc>
                <a:spcPct val="90000"/>
              </a:lnSpc>
              <a:spcBef>
                <a:spcPts val="0"/>
              </a:spcBef>
              <a:spcAft>
                <a:spcPts val="0"/>
              </a:spcAft>
              <a:buSzPct val="85000"/>
              <a:buNone/>
            </a:pPr>
            <a:r>
              <a:rPr lang="en-US" dirty="0"/>
              <a:t>“Rise up, my love, my beautiful one,</a:t>
            </a:r>
            <a:endParaRPr dirty="0"/>
          </a:p>
          <a:p>
            <a:pPr marL="0" lvl="0" indent="0" algn="l" rtl="0">
              <a:lnSpc>
                <a:spcPct val="90000"/>
              </a:lnSpc>
              <a:spcBef>
                <a:spcPts val="0"/>
              </a:spcBef>
              <a:spcAft>
                <a:spcPts val="0"/>
              </a:spcAft>
              <a:buSzPct val="85000"/>
              <a:buNone/>
            </a:pPr>
            <a:r>
              <a:rPr lang="en-US" dirty="0"/>
              <a:t>and come away.</a:t>
            </a:r>
            <a:endParaRPr dirty="0"/>
          </a:p>
          <a:p>
            <a:pPr marL="0" lvl="0" indent="0" algn="l" rtl="0">
              <a:lnSpc>
                <a:spcPct val="90000"/>
              </a:lnSpc>
              <a:spcBef>
                <a:spcPts val="0"/>
              </a:spcBef>
              <a:spcAft>
                <a:spcPts val="0"/>
              </a:spcAft>
              <a:buSzPct val="85000"/>
              <a:buNone/>
            </a:pPr>
            <a:r>
              <a:rPr lang="en-US" dirty="0"/>
              <a:t>For behold, the winter is past.</a:t>
            </a:r>
            <a:endParaRPr dirty="0"/>
          </a:p>
          <a:p>
            <a:pPr marL="0" lvl="0" indent="0" algn="l" rtl="0">
              <a:lnSpc>
                <a:spcPct val="90000"/>
              </a:lnSpc>
              <a:spcBef>
                <a:spcPts val="0"/>
              </a:spcBef>
              <a:spcAft>
                <a:spcPts val="0"/>
              </a:spcAft>
              <a:buSzPct val="85000"/>
              <a:buNone/>
            </a:pPr>
            <a:r>
              <a:rPr lang="en-US" dirty="0"/>
              <a:t>The rain is over and gone.</a:t>
            </a:r>
            <a:endParaRPr dirty="0"/>
          </a:p>
          <a:p>
            <a:pPr marL="0" lvl="0" indent="0" algn="l" rtl="0">
              <a:lnSpc>
                <a:spcPct val="90000"/>
              </a:lnSpc>
              <a:spcBef>
                <a:spcPts val="0"/>
              </a:spcBef>
              <a:spcAft>
                <a:spcPts val="0"/>
              </a:spcAft>
              <a:buSzPct val="85000"/>
              <a:buNone/>
            </a:pPr>
            <a:r>
              <a:rPr lang="en-US" dirty="0"/>
              <a:t>The flowers appear on the earth.</a:t>
            </a:r>
            <a:endParaRPr dirty="0"/>
          </a:p>
          <a:p>
            <a:pPr marL="0" lvl="0" indent="0" algn="l" rtl="0">
              <a:lnSpc>
                <a:spcPct val="90000"/>
              </a:lnSpc>
              <a:spcBef>
                <a:spcPts val="0"/>
              </a:spcBef>
              <a:spcAft>
                <a:spcPts val="0"/>
              </a:spcAft>
              <a:buSzPct val="85000"/>
              <a:buNone/>
            </a:pPr>
            <a:r>
              <a:rPr lang="en-US" dirty="0"/>
              <a:t>The time of the singing has come,</a:t>
            </a:r>
            <a:endParaRPr dirty="0"/>
          </a:p>
          <a:p>
            <a:pPr marL="0" lvl="0" indent="0" algn="l" rtl="0">
              <a:lnSpc>
                <a:spcPct val="90000"/>
              </a:lnSpc>
              <a:spcBef>
                <a:spcPts val="0"/>
              </a:spcBef>
              <a:spcAft>
                <a:spcPts val="0"/>
              </a:spcAft>
              <a:buSzPct val="85000"/>
              <a:buNone/>
            </a:pPr>
            <a:r>
              <a:rPr lang="en-US" dirty="0"/>
              <a:t>and the voice of the turtledove is heard in our land.</a:t>
            </a:r>
            <a:endParaRPr dirty="0"/>
          </a:p>
          <a:p>
            <a:pPr marL="0" lvl="0" indent="0" algn="l" rtl="0">
              <a:lnSpc>
                <a:spcPct val="90000"/>
              </a:lnSpc>
              <a:spcBef>
                <a:spcPts val="0"/>
              </a:spcBef>
              <a:spcAft>
                <a:spcPts val="0"/>
              </a:spcAft>
              <a:buSzPct val="85000"/>
              <a:buNone/>
            </a:pPr>
            <a:r>
              <a:rPr lang="en-US" dirty="0"/>
              <a:t>The fig tree ripens her green figs.</a:t>
            </a:r>
            <a:endParaRPr dirty="0"/>
          </a:p>
          <a:p>
            <a:pPr marL="0" lvl="0" indent="0" algn="l" rtl="0">
              <a:lnSpc>
                <a:spcPct val="90000"/>
              </a:lnSpc>
              <a:spcBef>
                <a:spcPts val="0"/>
              </a:spcBef>
              <a:spcAft>
                <a:spcPts val="0"/>
              </a:spcAft>
              <a:buSzPct val="85000"/>
              <a:buNone/>
            </a:pPr>
            <a:r>
              <a:rPr lang="en-US" dirty="0"/>
              <a:t>The vines are in blossom.</a:t>
            </a:r>
            <a:endParaRPr dirty="0"/>
          </a:p>
          <a:p>
            <a:pPr marL="0" lvl="0" indent="0" algn="l" rtl="0">
              <a:lnSpc>
                <a:spcPct val="90000"/>
              </a:lnSpc>
              <a:spcBef>
                <a:spcPts val="0"/>
              </a:spcBef>
              <a:spcAft>
                <a:spcPts val="0"/>
              </a:spcAft>
              <a:buSzPct val="85000"/>
              <a:buNone/>
            </a:pPr>
            <a:r>
              <a:rPr lang="en-US" dirty="0"/>
              <a:t>They give out their fragrance.</a:t>
            </a:r>
            <a:endParaRPr dirty="0"/>
          </a:p>
          <a:p>
            <a:pPr marL="0" lvl="0" indent="0" algn="l" rtl="0">
              <a:lnSpc>
                <a:spcPct val="90000"/>
              </a:lnSpc>
              <a:spcBef>
                <a:spcPts val="0"/>
              </a:spcBef>
              <a:spcAft>
                <a:spcPts val="0"/>
              </a:spcAft>
              <a:buSzPct val="85000"/>
              <a:buNone/>
            </a:pPr>
            <a:r>
              <a:rPr lang="en-US" dirty="0"/>
              <a:t>Arise, my love, my beautiful one,</a:t>
            </a:r>
            <a:endParaRPr dirty="0"/>
          </a:p>
          <a:p>
            <a:pPr marL="0" lvl="0" indent="0" algn="l" rtl="0">
              <a:lnSpc>
                <a:spcPct val="90000"/>
              </a:lnSpc>
              <a:spcBef>
                <a:spcPts val="0"/>
              </a:spcBef>
              <a:spcAft>
                <a:spcPts val="0"/>
              </a:spcAft>
              <a:buSzPct val="85000"/>
              <a:buNone/>
            </a:pPr>
            <a:r>
              <a:rPr lang="en-US" dirty="0"/>
              <a:t>and come away.”</a:t>
            </a:r>
            <a:endParaRPr dirty="0"/>
          </a:p>
        </p:txBody>
      </p:sp>
      <p:sp>
        <p:nvSpPr>
          <p:cNvPr id="211" name="Google Shape;211;p8"/>
          <p:cNvSpPr txBox="1"/>
          <p:nvPr/>
        </p:nvSpPr>
        <p:spPr>
          <a:xfrm>
            <a:off x="4800600" y="1385656"/>
            <a:ext cx="3657600" cy="64008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9E3611"/>
              </a:buClr>
              <a:buSzPts val="1700"/>
              <a:buFont typeface="Noto Sans Symbols"/>
              <a:buNone/>
            </a:pPr>
            <a:r>
              <a:rPr lang="en-US" sz="2000" b="1" dirty="0" smtClean="0">
                <a:solidFill>
                  <a:srgbClr val="9E3611"/>
                </a:solidFill>
                <a:latin typeface="Rockwell"/>
                <a:ea typeface="Rockwell"/>
                <a:cs typeface="Rockwell"/>
                <a:sym typeface="Rockwell"/>
              </a:rPr>
              <a:t>NBLA</a:t>
            </a:r>
            <a:endParaRPr sz="2000" b="1" i="0" u="none" strike="noStrike" cap="none" dirty="0">
              <a:solidFill>
                <a:srgbClr val="9E3611"/>
              </a:solidFill>
              <a:latin typeface="Rockwell"/>
              <a:ea typeface="Rockwell"/>
              <a:cs typeface="Rockwell"/>
              <a:sym typeface="Rockwell"/>
            </a:endParaRPr>
          </a:p>
        </p:txBody>
      </p:sp>
      <p:sp>
        <p:nvSpPr>
          <p:cNvPr id="8" name="Google Shape;209;p8"/>
          <p:cNvSpPr txBox="1">
            <a:spLocks noGrp="1"/>
          </p:cNvSpPr>
          <p:nvPr>
            <p:ph type="body" idx="2"/>
          </p:nvPr>
        </p:nvSpPr>
        <p:spPr>
          <a:xfrm>
            <a:off x="4800600" y="2025736"/>
            <a:ext cx="3950110" cy="4832264"/>
          </a:xfrm>
          <a:prstGeom prst="rect">
            <a:avLst/>
          </a:prstGeom>
          <a:noFill/>
          <a:ln>
            <a:noFill/>
          </a:ln>
        </p:spPr>
        <p:txBody>
          <a:bodyPr spcFirstLastPara="1" wrap="square" lIns="91425" tIns="45700" rIns="91425" bIns="45700" anchor="t" anchorCtr="0">
            <a:normAutofit fontScale="85000" lnSpcReduction="20000"/>
          </a:bodyPr>
          <a:lstStyle/>
          <a:p>
            <a:pPr marL="0" lvl="0" indent="0">
              <a:spcBef>
                <a:spcPts val="0"/>
              </a:spcBef>
              <a:buSzPct val="85000"/>
              <a:buNone/>
            </a:pPr>
            <a:r>
              <a:rPr lang="es-ES" dirty="0" smtClean="0"/>
              <a:t>¡</a:t>
            </a:r>
            <a:r>
              <a:rPr lang="es-ES" dirty="0"/>
              <a:t>Una voz! ¡Mi amado! </a:t>
            </a:r>
            <a:r>
              <a:rPr lang="es-ES" dirty="0" smtClean="0"/>
              <a:t>¡</a:t>
            </a:r>
            <a:r>
              <a:rPr lang="es-ES" dirty="0"/>
              <a:t>Miren, él viene, </a:t>
            </a:r>
            <a:r>
              <a:rPr lang="es-ES" dirty="0" smtClean="0"/>
              <a:t/>
            </a:r>
            <a:br>
              <a:rPr lang="es-ES" dirty="0" smtClean="0"/>
            </a:br>
            <a:r>
              <a:rPr lang="es-ES" dirty="0" smtClean="0"/>
              <a:t>Saltando </a:t>
            </a:r>
            <a:r>
              <a:rPr lang="es-ES" dirty="0"/>
              <a:t>por los montes, </a:t>
            </a:r>
            <a:r>
              <a:rPr lang="es-ES" dirty="0" smtClean="0"/>
              <a:t/>
            </a:r>
            <a:br>
              <a:rPr lang="es-ES" dirty="0" smtClean="0"/>
            </a:br>
            <a:r>
              <a:rPr lang="es-ES" dirty="0" smtClean="0"/>
              <a:t>Brincando </a:t>
            </a:r>
            <a:r>
              <a:rPr lang="es-ES" dirty="0"/>
              <a:t>por los collados!  </a:t>
            </a:r>
            <a:br>
              <a:rPr lang="es-ES" dirty="0"/>
            </a:br>
            <a:r>
              <a:rPr lang="es-ES" dirty="0" smtClean="0"/>
              <a:t>Mi </a:t>
            </a:r>
            <a:r>
              <a:rPr lang="es-ES" dirty="0"/>
              <a:t>amado es semejante a una gacela o a un cervatillo. </a:t>
            </a:r>
            <a:r>
              <a:rPr lang="es-ES" dirty="0" smtClean="0"/>
              <a:t/>
            </a:r>
            <a:br>
              <a:rPr lang="es-ES" dirty="0" smtClean="0"/>
            </a:br>
            <a:r>
              <a:rPr lang="es-ES" dirty="0" smtClean="0"/>
              <a:t>¡</a:t>
            </a:r>
            <a:r>
              <a:rPr lang="es-ES" dirty="0"/>
              <a:t>Miren, se detiene detrás de nuestro muro, </a:t>
            </a:r>
            <a:r>
              <a:rPr lang="es-ES" dirty="0" smtClean="0"/>
              <a:t/>
            </a:r>
            <a:br>
              <a:rPr lang="es-ES" dirty="0" smtClean="0"/>
            </a:br>
            <a:r>
              <a:rPr lang="es-ES" dirty="0" smtClean="0"/>
              <a:t>Mirando </a:t>
            </a:r>
            <a:r>
              <a:rPr lang="es-ES" dirty="0"/>
              <a:t>por las ventanas, Espiando por las celosías!  </a:t>
            </a:r>
            <a:r>
              <a:rPr lang="es-ES" dirty="0" smtClean="0"/>
              <a:t/>
            </a:r>
            <a:br>
              <a:rPr lang="es-ES" dirty="0" smtClean="0"/>
            </a:br>
            <a:endParaRPr lang="es-ES" dirty="0" smtClean="0"/>
          </a:p>
          <a:p>
            <a:pPr marL="0" lvl="0" indent="0">
              <a:spcBef>
                <a:spcPts val="0"/>
              </a:spcBef>
              <a:buSzPct val="85000"/>
              <a:buNone/>
            </a:pPr>
            <a:r>
              <a:rPr lang="es-ES" dirty="0" smtClean="0"/>
              <a:t>Mi </a:t>
            </a:r>
            <a:r>
              <a:rPr lang="es-ES" dirty="0"/>
              <a:t>amado habló, y me dijo: “Levántate, amada mía, hermosa mía, Y ven conmigo.  </a:t>
            </a:r>
            <a:br>
              <a:rPr lang="es-ES" dirty="0"/>
            </a:br>
            <a:r>
              <a:rPr lang="es-ES" dirty="0" smtClean="0"/>
              <a:t>Pues </a:t>
            </a:r>
            <a:r>
              <a:rPr lang="es-ES" dirty="0"/>
              <a:t>mira, ha pasado el invierno, </a:t>
            </a:r>
            <a:r>
              <a:rPr lang="es-ES" dirty="0" smtClean="0"/>
              <a:t/>
            </a:r>
            <a:br>
              <a:rPr lang="es-ES" dirty="0" smtClean="0"/>
            </a:br>
            <a:r>
              <a:rPr lang="es-ES" dirty="0" smtClean="0"/>
              <a:t>Ha </a:t>
            </a:r>
            <a:r>
              <a:rPr lang="es-ES" dirty="0"/>
              <a:t>cesado la lluvia y se ha ido.  </a:t>
            </a:r>
            <a:br>
              <a:rPr lang="es-ES" dirty="0"/>
            </a:br>
            <a:r>
              <a:rPr lang="es-ES" dirty="0" smtClean="0"/>
              <a:t>Han </a:t>
            </a:r>
            <a:r>
              <a:rPr lang="es-ES" dirty="0"/>
              <a:t>aparecido las flores en la tierra; Ha llegado el tiempo de podar las vides, </a:t>
            </a:r>
            <a:r>
              <a:rPr lang="es-ES" dirty="0" smtClean="0"/>
              <a:t/>
            </a:r>
            <a:br>
              <a:rPr lang="es-ES" dirty="0" smtClean="0"/>
            </a:br>
            <a:r>
              <a:rPr lang="es-ES" dirty="0" smtClean="0"/>
              <a:t>Y </a:t>
            </a:r>
            <a:r>
              <a:rPr lang="es-ES" dirty="0"/>
              <a:t>se oye la voz de la tórtola en nuestra tierra.  </a:t>
            </a:r>
            <a:br>
              <a:rPr lang="es-ES" dirty="0"/>
            </a:br>
            <a:r>
              <a:rPr lang="es-ES" dirty="0" smtClean="0"/>
              <a:t>La </a:t>
            </a:r>
            <a:r>
              <a:rPr lang="es-ES" dirty="0"/>
              <a:t>higuera ha madurado sus higos, </a:t>
            </a:r>
            <a:r>
              <a:rPr lang="es-ES" dirty="0" smtClean="0"/>
              <a:t/>
            </a:r>
            <a:br>
              <a:rPr lang="es-ES" dirty="0" smtClean="0"/>
            </a:br>
            <a:r>
              <a:rPr lang="es-ES" dirty="0" smtClean="0"/>
              <a:t>Y </a:t>
            </a:r>
            <a:r>
              <a:rPr lang="es-ES" dirty="0"/>
              <a:t>las vides en flor han esparcido su fragancia. </a:t>
            </a:r>
            <a:r>
              <a:rPr lang="es-ES" dirty="0" smtClean="0"/>
              <a:t/>
            </a:r>
            <a:br>
              <a:rPr lang="es-ES" dirty="0" smtClean="0"/>
            </a:br>
            <a:r>
              <a:rPr lang="es-ES" dirty="0" smtClean="0"/>
              <a:t>¡</a:t>
            </a:r>
            <a:r>
              <a:rPr lang="es-ES" dirty="0"/>
              <a:t>Levántate amada mía, hermosa mía, Y ven conmigo</a:t>
            </a:r>
            <a:r>
              <a:rPr lang="es-ES" dirty="0" smtClean="0"/>
              <a:t>!”.</a:t>
            </a:r>
            <a:endParaRPr dirty="0"/>
          </a:p>
        </p:txBody>
      </p:sp>
    </p:spTree>
    <p:extLst>
      <p:ext uri="{BB962C8B-B14F-4D97-AF65-F5344CB8AC3E}">
        <p14:creationId xmlns:p14="http://schemas.microsoft.com/office/powerpoint/2010/main" val="21446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685800" y="484625"/>
            <a:ext cx="3718800" cy="90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780"/>
              <a:buFont typeface="Rockwell"/>
              <a:buNone/>
            </a:pPr>
            <a:r>
              <a:rPr lang="en-US" sz="3200" dirty="0">
                <a:solidFill>
                  <a:schemeClr val="dk1"/>
                </a:solidFill>
                <a:latin typeface="Rockwell Condensed" panose="02060603050405020104" pitchFamily="18" charset="0"/>
              </a:rPr>
              <a:t>SONG 2:8-13</a:t>
            </a:r>
            <a:br>
              <a:rPr lang="en-US" sz="3200" dirty="0">
                <a:solidFill>
                  <a:schemeClr val="dk1"/>
                </a:solidFill>
                <a:latin typeface="Rockwell Condensed" panose="02060603050405020104" pitchFamily="18" charset="0"/>
              </a:rPr>
            </a:br>
            <a:r>
              <a:rPr lang="en-US" sz="3200" dirty="0">
                <a:solidFill>
                  <a:schemeClr val="dk1"/>
                </a:solidFill>
                <a:latin typeface="Rockwell Condensed" panose="02060603050405020104" pitchFamily="18" charset="0"/>
              </a:rPr>
              <a:t>CANTARES 2:8-13</a:t>
            </a:r>
            <a:endParaRPr sz="3200" dirty="0">
              <a:latin typeface="Rockwell Condensed" panose="02060603050405020104" pitchFamily="18" charset="0"/>
            </a:endParaRPr>
          </a:p>
        </p:txBody>
      </p:sp>
      <p:sp>
        <p:nvSpPr>
          <p:cNvPr id="217" name="Google Shape;217;p9"/>
          <p:cNvSpPr txBox="1">
            <a:spLocks noGrp="1"/>
          </p:cNvSpPr>
          <p:nvPr>
            <p:ph type="body" idx="1"/>
          </p:nvPr>
        </p:nvSpPr>
        <p:spPr>
          <a:xfrm>
            <a:off x="685800" y="1385656"/>
            <a:ext cx="3657600" cy="6400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700"/>
              <a:buNone/>
            </a:pPr>
            <a:r>
              <a:rPr lang="en-US"/>
              <a:t>WEB</a:t>
            </a:r>
            <a:endParaRPr/>
          </a:p>
        </p:txBody>
      </p:sp>
      <p:sp>
        <p:nvSpPr>
          <p:cNvPr id="218" name="Google Shape;218;p9"/>
          <p:cNvSpPr txBox="1">
            <a:spLocks noGrp="1"/>
          </p:cNvSpPr>
          <p:nvPr>
            <p:ph type="body" idx="2"/>
          </p:nvPr>
        </p:nvSpPr>
        <p:spPr>
          <a:xfrm>
            <a:off x="685800" y="2025736"/>
            <a:ext cx="3886200" cy="452083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SzPct val="85000"/>
              <a:buNone/>
            </a:pPr>
            <a:r>
              <a:rPr lang="en-US" dirty="0">
                <a:highlight>
                  <a:srgbClr val="FFFF00"/>
                </a:highlight>
              </a:rPr>
              <a:t>The voice of my beloved!</a:t>
            </a:r>
            <a:endParaRPr dirty="0"/>
          </a:p>
          <a:p>
            <a:pPr marL="0" lvl="0" indent="0" algn="l" rtl="0">
              <a:lnSpc>
                <a:spcPct val="90000"/>
              </a:lnSpc>
              <a:spcBef>
                <a:spcPts val="0"/>
              </a:spcBef>
              <a:spcAft>
                <a:spcPts val="0"/>
              </a:spcAft>
              <a:buSzPct val="85000"/>
              <a:buNone/>
            </a:pPr>
            <a:r>
              <a:rPr lang="en-US" dirty="0">
                <a:highlight>
                  <a:srgbClr val="FFFF00"/>
                </a:highlight>
              </a:rPr>
              <a:t>Behold, he comes,</a:t>
            </a:r>
            <a:endParaRPr dirty="0"/>
          </a:p>
          <a:p>
            <a:pPr marL="0" lvl="0" indent="0" algn="l" rtl="0">
              <a:lnSpc>
                <a:spcPct val="90000"/>
              </a:lnSpc>
              <a:spcBef>
                <a:spcPts val="0"/>
              </a:spcBef>
              <a:spcAft>
                <a:spcPts val="0"/>
              </a:spcAft>
              <a:buSzPct val="85000"/>
              <a:buNone/>
            </a:pPr>
            <a:r>
              <a:rPr lang="en-US" dirty="0">
                <a:highlight>
                  <a:srgbClr val="FFFF00"/>
                </a:highlight>
              </a:rPr>
              <a:t>leaping on the mountains,</a:t>
            </a:r>
            <a:endParaRPr dirty="0"/>
          </a:p>
          <a:p>
            <a:pPr marL="0" lvl="0" indent="0" algn="l" rtl="0">
              <a:lnSpc>
                <a:spcPct val="90000"/>
              </a:lnSpc>
              <a:spcBef>
                <a:spcPts val="0"/>
              </a:spcBef>
              <a:spcAft>
                <a:spcPts val="0"/>
              </a:spcAft>
              <a:buSzPct val="85000"/>
              <a:buNone/>
            </a:pPr>
            <a:r>
              <a:rPr lang="en-US" dirty="0">
                <a:highlight>
                  <a:srgbClr val="FFFF00"/>
                </a:highlight>
              </a:rPr>
              <a:t>skipping on the hills.</a:t>
            </a:r>
            <a:endParaRPr dirty="0"/>
          </a:p>
          <a:p>
            <a:pPr marL="0" lvl="0" indent="0" algn="l" rtl="0">
              <a:lnSpc>
                <a:spcPct val="90000"/>
              </a:lnSpc>
              <a:spcBef>
                <a:spcPts val="0"/>
              </a:spcBef>
              <a:spcAft>
                <a:spcPts val="0"/>
              </a:spcAft>
              <a:buSzPct val="85000"/>
              <a:buNone/>
            </a:pPr>
            <a:r>
              <a:rPr lang="en-US" dirty="0">
                <a:highlight>
                  <a:srgbClr val="FFFF00"/>
                </a:highlight>
              </a:rPr>
              <a:t>My beloved is like a roe</a:t>
            </a:r>
            <a:endParaRPr dirty="0"/>
          </a:p>
          <a:p>
            <a:pPr marL="0" lvl="0" indent="0" algn="l" rtl="0">
              <a:lnSpc>
                <a:spcPct val="90000"/>
              </a:lnSpc>
              <a:spcBef>
                <a:spcPts val="0"/>
              </a:spcBef>
              <a:spcAft>
                <a:spcPts val="0"/>
              </a:spcAft>
              <a:buSzPct val="85000"/>
              <a:buNone/>
            </a:pPr>
            <a:r>
              <a:rPr lang="en-US" dirty="0">
                <a:highlight>
                  <a:srgbClr val="FFFF00"/>
                </a:highlight>
              </a:rPr>
              <a:t>or a young deer.</a:t>
            </a:r>
            <a:endParaRPr dirty="0"/>
          </a:p>
          <a:p>
            <a:pPr marL="0" lvl="0" indent="0" algn="l" rtl="0">
              <a:lnSpc>
                <a:spcPct val="90000"/>
              </a:lnSpc>
              <a:spcBef>
                <a:spcPts val="0"/>
              </a:spcBef>
              <a:spcAft>
                <a:spcPts val="0"/>
              </a:spcAft>
              <a:buSzPct val="85000"/>
              <a:buNone/>
            </a:pPr>
            <a:r>
              <a:rPr lang="en-US" dirty="0">
                <a:highlight>
                  <a:srgbClr val="FFFF00"/>
                </a:highlight>
              </a:rPr>
              <a:t>Behold, he stands behind our wall!</a:t>
            </a:r>
            <a:endParaRPr dirty="0"/>
          </a:p>
          <a:p>
            <a:pPr marL="0" lvl="0" indent="0" algn="l" rtl="0">
              <a:lnSpc>
                <a:spcPct val="90000"/>
              </a:lnSpc>
              <a:spcBef>
                <a:spcPts val="0"/>
              </a:spcBef>
              <a:spcAft>
                <a:spcPts val="0"/>
              </a:spcAft>
              <a:buSzPct val="85000"/>
              <a:buNone/>
            </a:pPr>
            <a:r>
              <a:rPr lang="en-US" dirty="0">
                <a:highlight>
                  <a:srgbClr val="FFFF00"/>
                </a:highlight>
              </a:rPr>
              <a:t>He looks in at the windows.</a:t>
            </a:r>
            <a:endParaRPr dirty="0"/>
          </a:p>
          <a:p>
            <a:pPr marL="0" lvl="0" indent="0" algn="l" rtl="0">
              <a:lnSpc>
                <a:spcPct val="90000"/>
              </a:lnSpc>
              <a:spcBef>
                <a:spcPts val="0"/>
              </a:spcBef>
              <a:spcAft>
                <a:spcPts val="0"/>
              </a:spcAft>
              <a:buSzPct val="85000"/>
              <a:buNone/>
            </a:pPr>
            <a:r>
              <a:rPr lang="en-US" dirty="0">
                <a:highlight>
                  <a:srgbClr val="FFFF00"/>
                </a:highlight>
              </a:rPr>
              <a:t>He glances through the lattice.</a:t>
            </a:r>
            <a:endParaRPr dirty="0"/>
          </a:p>
          <a:p>
            <a:pPr marL="0" lvl="0" indent="0" algn="l" rtl="0">
              <a:lnSpc>
                <a:spcPct val="90000"/>
              </a:lnSpc>
              <a:spcBef>
                <a:spcPts val="0"/>
              </a:spcBef>
              <a:spcAft>
                <a:spcPts val="0"/>
              </a:spcAft>
              <a:buSzPct val="85000"/>
              <a:buNone/>
            </a:pPr>
            <a:r>
              <a:rPr lang="en-US" dirty="0"/>
              <a:t> </a:t>
            </a:r>
            <a:endParaRPr dirty="0"/>
          </a:p>
          <a:p>
            <a:pPr marL="0" lvl="0" indent="0" algn="l" rtl="0">
              <a:lnSpc>
                <a:spcPct val="90000"/>
              </a:lnSpc>
              <a:spcBef>
                <a:spcPts val="0"/>
              </a:spcBef>
              <a:spcAft>
                <a:spcPts val="0"/>
              </a:spcAft>
              <a:buSzPct val="85000"/>
              <a:buNone/>
            </a:pPr>
            <a:r>
              <a:rPr lang="en-US" dirty="0"/>
              <a:t>My beloved spoke, and said to me,</a:t>
            </a:r>
            <a:endParaRPr dirty="0"/>
          </a:p>
          <a:p>
            <a:pPr marL="0" lvl="0" indent="0" algn="l" rtl="0">
              <a:lnSpc>
                <a:spcPct val="90000"/>
              </a:lnSpc>
              <a:spcBef>
                <a:spcPts val="0"/>
              </a:spcBef>
              <a:spcAft>
                <a:spcPts val="0"/>
              </a:spcAft>
              <a:buSzPct val="85000"/>
              <a:buNone/>
            </a:pPr>
            <a:r>
              <a:rPr lang="en-US" dirty="0"/>
              <a:t>“Rise up, my love, my beautiful one,</a:t>
            </a:r>
            <a:endParaRPr dirty="0"/>
          </a:p>
          <a:p>
            <a:pPr marL="0" lvl="0" indent="0" algn="l" rtl="0">
              <a:lnSpc>
                <a:spcPct val="90000"/>
              </a:lnSpc>
              <a:spcBef>
                <a:spcPts val="0"/>
              </a:spcBef>
              <a:spcAft>
                <a:spcPts val="0"/>
              </a:spcAft>
              <a:buSzPct val="85000"/>
              <a:buNone/>
            </a:pPr>
            <a:r>
              <a:rPr lang="en-US" dirty="0"/>
              <a:t>and come away.</a:t>
            </a:r>
            <a:endParaRPr dirty="0"/>
          </a:p>
          <a:p>
            <a:pPr marL="0" lvl="0" indent="0" algn="l" rtl="0">
              <a:lnSpc>
                <a:spcPct val="90000"/>
              </a:lnSpc>
              <a:spcBef>
                <a:spcPts val="0"/>
              </a:spcBef>
              <a:spcAft>
                <a:spcPts val="0"/>
              </a:spcAft>
              <a:buSzPct val="85000"/>
              <a:buNone/>
            </a:pPr>
            <a:r>
              <a:rPr lang="en-US" dirty="0"/>
              <a:t>For behold, the winter is past.</a:t>
            </a:r>
            <a:endParaRPr dirty="0"/>
          </a:p>
          <a:p>
            <a:pPr marL="0" lvl="0" indent="0" algn="l" rtl="0">
              <a:lnSpc>
                <a:spcPct val="90000"/>
              </a:lnSpc>
              <a:spcBef>
                <a:spcPts val="0"/>
              </a:spcBef>
              <a:spcAft>
                <a:spcPts val="0"/>
              </a:spcAft>
              <a:buSzPct val="85000"/>
              <a:buNone/>
            </a:pPr>
            <a:r>
              <a:rPr lang="en-US" dirty="0"/>
              <a:t>The rain is over and gone.</a:t>
            </a:r>
            <a:endParaRPr dirty="0"/>
          </a:p>
          <a:p>
            <a:pPr marL="0" lvl="0" indent="0" algn="l" rtl="0">
              <a:lnSpc>
                <a:spcPct val="90000"/>
              </a:lnSpc>
              <a:spcBef>
                <a:spcPts val="0"/>
              </a:spcBef>
              <a:spcAft>
                <a:spcPts val="0"/>
              </a:spcAft>
              <a:buSzPct val="85000"/>
              <a:buNone/>
            </a:pPr>
            <a:r>
              <a:rPr lang="en-US" dirty="0"/>
              <a:t>The flowers appear on the earth.</a:t>
            </a:r>
            <a:endParaRPr dirty="0"/>
          </a:p>
          <a:p>
            <a:pPr marL="0" lvl="0" indent="0" algn="l" rtl="0">
              <a:lnSpc>
                <a:spcPct val="90000"/>
              </a:lnSpc>
              <a:spcBef>
                <a:spcPts val="0"/>
              </a:spcBef>
              <a:spcAft>
                <a:spcPts val="0"/>
              </a:spcAft>
              <a:buSzPct val="85000"/>
              <a:buNone/>
            </a:pPr>
            <a:r>
              <a:rPr lang="en-US" dirty="0"/>
              <a:t>The time of the singing has come,</a:t>
            </a:r>
            <a:endParaRPr dirty="0"/>
          </a:p>
          <a:p>
            <a:pPr marL="0" lvl="0" indent="0" algn="l" rtl="0">
              <a:lnSpc>
                <a:spcPct val="90000"/>
              </a:lnSpc>
              <a:spcBef>
                <a:spcPts val="0"/>
              </a:spcBef>
              <a:spcAft>
                <a:spcPts val="0"/>
              </a:spcAft>
              <a:buSzPct val="85000"/>
              <a:buNone/>
            </a:pPr>
            <a:r>
              <a:rPr lang="en-US" dirty="0"/>
              <a:t>and the voice of the turtledove is heard in our land.</a:t>
            </a:r>
            <a:endParaRPr dirty="0"/>
          </a:p>
          <a:p>
            <a:pPr marL="0" lvl="0" indent="0" algn="l" rtl="0">
              <a:lnSpc>
                <a:spcPct val="90000"/>
              </a:lnSpc>
              <a:spcBef>
                <a:spcPts val="0"/>
              </a:spcBef>
              <a:spcAft>
                <a:spcPts val="0"/>
              </a:spcAft>
              <a:buSzPct val="85000"/>
              <a:buNone/>
            </a:pPr>
            <a:r>
              <a:rPr lang="en-US" dirty="0"/>
              <a:t>The fig tree ripens her green figs.</a:t>
            </a:r>
            <a:endParaRPr dirty="0"/>
          </a:p>
          <a:p>
            <a:pPr marL="0" lvl="0" indent="0" algn="l" rtl="0">
              <a:lnSpc>
                <a:spcPct val="90000"/>
              </a:lnSpc>
              <a:spcBef>
                <a:spcPts val="0"/>
              </a:spcBef>
              <a:spcAft>
                <a:spcPts val="0"/>
              </a:spcAft>
              <a:buSzPct val="85000"/>
              <a:buNone/>
            </a:pPr>
            <a:r>
              <a:rPr lang="en-US" dirty="0"/>
              <a:t>The vines are in blossom.</a:t>
            </a:r>
            <a:endParaRPr dirty="0"/>
          </a:p>
          <a:p>
            <a:pPr marL="0" lvl="0" indent="0" algn="l" rtl="0">
              <a:lnSpc>
                <a:spcPct val="90000"/>
              </a:lnSpc>
              <a:spcBef>
                <a:spcPts val="0"/>
              </a:spcBef>
              <a:spcAft>
                <a:spcPts val="0"/>
              </a:spcAft>
              <a:buSzPct val="85000"/>
              <a:buNone/>
            </a:pPr>
            <a:r>
              <a:rPr lang="en-US" dirty="0"/>
              <a:t>They give out their fragrance.</a:t>
            </a:r>
            <a:endParaRPr dirty="0"/>
          </a:p>
          <a:p>
            <a:pPr marL="0" lvl="0" indent="0" algn="l" rtl="0">
              <a:lnSpc>
                <a:spcPct val="90000"/>
              </a:lnSpc>
              <a:spcBef>
                <a:spcPts val="0"/>
              </a:spcBef>
              <a:spcAft>
                <a:spcPts val="0"/>
              </a:spcAft>
              <a:buSzPct val="85000"/>
              <a:buNone/>
            </a:pPr>
            <a:r>
              <a:rPr lang="en-US" dirty="0"/>
              <a:t>Arise, my love, my beautiful one,</a:t>
            </a:r>
            <a:endParaRPr dirty="0"/>
          </a:p>
          <a:p>
            <a:pPr marL="0" lvl="0" indent="0" algn="l" rtl="0">
              <a:lnSpc>
                <a:spcPct val="90000"/>
              </a:lnSpc>
              <a:spcBef>
                <a:spcPts val="0"/>
              </a:spcBef>
              <a:spcAft>
                <a:spcPts val="0"/>
              </a:spcAft>
              <a:buSzPct val="85000"/>
              <a:buNone/>
            </a:pPr>
            <a:r>
              <a:rPr lang="en-US" dirty="0"/>
              <a:t>and come away.”</a:t>
            </a:r>
            <a:endParaRPr dirty="0"/>
          </a:p>
        </p:txBody>
      </p:sp>
      <p:sp>
        <p:nvSpPr>
          <p:cNvPr id="220" name="Google Shape;220;p9"/>
          <p:cNvSpPr txBox="1"/>
          <p:nvPr/>
        </p:nvSpPr>
        <p:spPr>
          <a:xfrm>
            <a:off x="4800600" y="1385656"/>
            <a:ext cx="3657600" cy="64008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9E3611"/>
              </a:buClr>
              <a:buSzPts val="1700"/>
              <a:buFont typeface="Noto Sans Symbols"/>
              <a:buNone/>
            </a:pPr>
            <a:r>
              <a:rPr lang="es-ES" sz="2000" b="1" dirty="0" smtClean="0">
                <a:solidFill>
                  <a:srgbClr val="9E3611"/>
                </a:solidFill>
                <a:latin typeface="Rockwell"/>
                <a:ea typeface="Rockwell"/>
                <a:cs typeface="Rockwell"/>
                <a:sym typeface="Rockwell"/>
              </a:rPr>
              <a:t>NBLA</a:t>
            </a:r>
            <a:endParaRPr sz="2000" b="1" i="0" u="none" strike="noStrike" cap="none" dirty="0">
              <a:solidFill>
                <a:srgbClr val="9E3611"/>
              </a:solidFill>
              <a:latin typeface="Rockwell"/>
              <a:ea typeface="Rockwell"/>
              <a:cs typeface="Rockwell"/>
              <a:sym typeface="Rockwell"/>
            </a:endParaRPr>
          </a:p>
        </p:txBody>
      </p:sp>
      <p:sp>
        <p:nvSpPr>
          <p:cNvPr id="221" name="Google Shape;221;p9"/>
          <p:cNvSpPr/>
          <p:nvPr/>
        </p:nvSpPr>
        <p:spPr>
          <a:xfrm>
            <a:off x="3776352" y="154379"/>
            <a:ext cx="4880759" cy="1231277"/>
          </a:xfrm>
          <a:prstGeom prst="ellipse">
            <a:avLst/>
          </a:prstGeom>
          <a:solidFill>
            <a:schemeClr val="accent1"/>
          </a:solidFill>
          <a:ln w="12700" cap="flat" cmpd="sng">
            <a:solidFill>
              <a:srgbClr val="9934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Rockwell"/>
                <a:ea typeface="Rockwell"/>
                <a:cs typeface="Rockwell"/>
                <a:sym typeface="Rockwell"/>
              </a:rPr>
              <a:t>There should be positive</a:t>
            </a:r>
            <a:endParaRPr/>
          </a:p>
          <a:p>
            <a:pPr marL="0" marR="0" lvl="0" indent="0" algn="ctr" rtl="0">
              <a:spcBef>
                <a:spcPts val="0"/>
              </a:spcBef>
              <a:spcAft>
                <a:spcPts val="0"/>
              </a:spcAft>
              <a:buNone/>
            </a:pPr>
            <a:r>
              <a:rPr lang="en-US" sz="1400" b="0" i="0" u="none" strike="noStrike" cap="none">
                <a:solidFill>
                  <a:schemeClr val="lt1"/>
                </a:solidFill>
                <a:latin typeface="Rockwell"/>
                <a:ea typeface="Rockwell"/>
                <a:cs typeface="Rockwell"/>
                <a:sym typeface="Rockwell"/>
              </a:rPr>
              <a:t>energy and playfulness</a:t>
            </a:r>
            <a:endParaRPr/>
          </a:p>
          <a:p>
            <a:pPr marL="0" marR="0" lvl="0" indent="0" algn="ctr" rtl="0">
              <a:spcBef>
                <a:spcPts val="0"/>
              </a:spcBef>
              <a:spcAft>
                <a:spcPts val="0"/>
              </a:spcAft>
              <a:buNone/>
            </a:pPr>
            <a:endParaRPr sz="1400" b="0" i="0" u="none" strike="noStrike" cap="none">
              <a:solidFill>
                <a:schemeClr val="lt1"/>
              </a:solidFill>
              <a:latin typeface="Rockwell"/>
              <a:ea typeface="Rockwell"/>
              <a:cs typeface="Rockwell"/>
              <a:sym typeface="Rockwell"/>
            </a:endParaRPr>
          </a:p>
          <a:p>
            <a:pPr marL="0" marR="0" lvl="0" indent="0" algn="ctr" rtl="0">
              <a:spcBef>
                <a:spcPts val="0"/>
              </a:spcBef>
              <a:spcAft>
                <a:spcPts val="0"/>
              </a:spcAft>
              <a:buNone/>
            </a:pPr>
            <a:r>
              <a:rPr lang="en-US">
                <a:solidFill>
                  <a:schemeClr val="lt1"/>
                </a:solidFill>
                <a:latin typeface="Rockwell"/>
                <a:ea typeface="Rockwell"/>
                <a:cs typeface="Rockwell"/>
                <a:sym typeface="Rockwell"/>
              </a:rPr>
              <a:t>Debe haber energía positiva y alegría</a:t>
            </a:r>
            <a:endParaRPr/>
          </a:p>
        </p:txBody>
      </p:sp>
      <p:sp>
        <p:nvSpPr>
          <p:cNvPr id="10" name="Google Shape;209;p8"/>
          <p:cNvSpPr txBox="1">
            <a:spLocks noGrp="1"/>
          </p:cNvSpPr>
          <p:nvPr>
            <p:ph type="body" idx="2"/>
          </p:nvPr>
        </p:nvSpPr>
        <p:spPr>
          <a:xfrm>
            <a:off x="4800601" y="2025736"/>
            <a:ext cx="3886200" cy="4832264"/>
          </a:xfrm>
          <a:prstGeom prst="rect">
            <a:avLst/>
          </a:prstGeom>
          <a:noFill/>
          <a:ln>
            <a:noFill/>
          </a:ln>
        </p:spPr>
        <p:txBody>
          <a:bodyPr spcFirstLastPara="1" wrap="square" lIns="91425" tIns="45700" rIns="91425" bIns="45700" anchor="t" anchorCtr="0">
            <a:normAutofit fontScale="85000" lnSpcReduction="20000"/>
          </a:bodyPr>
          <a:lstStyle/>
          <a:p>
            <a:pPr marL="0" indent="0">
              <a:spcBef>
                <a:spcPts val="0"/>
              </a:spcBef>
              <a:buSzPct val="85000"/>
              <a:buNone/>
            </a:pPr>
            <a:r>
              <a:rPr lang="en-US" dirty="0" smtClean="0">
                <a:highlight>
                  <a:srgbClr val="FFFF00"/>
                </a:highlight>
              </a:rPr>
              <a:t>¡Una </a:t>
            </a:r>
            <a:r>
              <a:rPr lang="en-US" dirty="0" err="1" smtClean="0">
                <a:highlight>
                  <a:srgbClr val="FFFF00"/>
                </a:highlight>
              </a:rPr>
              <a:t>voz</a:t>
            </a:r>
            <a:r>
              <a:rPr lang="en-US" dirty="0" smtClean="0">
                <a:highlight>
                  <a:srgbClr val="FFFF00"/>
                </a:highlight>
              </a:rPr>
              <a:t>! ¡</a:t>
            </a:r>
            <a:r>
              <a:rPr lang="en-US" dirty="0" err="1" smtClean="0">
                <a:highlight>
                  <a:srgbClr val="FFFF00"/>
                </a:highlight>
              </a:rPr>
              <a:t>Mi</a:t>
            </a:r>
            <a:r>
              <a:rPr lang="en-US" dirty="0" smtClean="0">
                <a:highlight>
                  <a:srgbClr val="FFFF00"/>
                </a:highlight>
              </a:rPr>
              <a:t> </a:t>
            </a:r>
            <a:r>
              <a:rPr lang="en-US" dirty="0" err="1" smtClean="0">
                <a:highlight>
                  <a:srgbClr val="FFFF00"/>
                </a:highlight>
              </a:rPr>
              <a:t>amado</a:t>
            </a:r>
            <a:r>
              <a:rPr lang="en-US" dirty="0" smtClean="0">
                <a:highlight>
                  <a:srgbClr val="FFFF00"/>
                </a:highlight>
              </a:rPr>
              <a:t>! ¡</a:t>
            </a:r>
            <a:r>
              <a:rPr lang="en-US" dirty="0" err="1" smtClean="0">
                <a:highlight>
                  <a:srgbClr val="FFFF00"/>
                </a:highlight>
              </a:rPr>
              <a:t>Miren</a:t>
            </a:r>
            <a:r>
              <a:rPr lang="en-US" dirty="0" smtClean="0">
                <a:highlight>
                  <a:srgbClr val="FFFF00"/>
                </a:highlight>
              </a:rPr>
              <a:t>, </a:t>
            </a:r>
            <a:r>
              <a:rPr lang="en-US" dirty="0" err="1" smtClean="0">
                <a:highlight>
                  <a:srgbClr val="FFFF00"/>
                </a:highlight>
              </a:rPr>
              <a:t>él</a:t>
            </a:r>
            <a:r>
              <a:rPr lang="en-US" dirty="0" smtClean="0">
                <a:highlight>
                  <a:srgbClr val="FFFF00"/>
                </a:highlight>
              </a:rPr>
              <a:t> </a:t>
            </a:r>
            <a:r>
              <a:rPr lang="en-US" dirty="0" err="1" smtClean="0">
                <a:highlight>
                  <a:srgbClr val="FFFF00"/>
                </a:highlight>
              </a:rPr>
              <a:t>viene</a:t>
            </a:r>
            <a:r>
              <a:rPr lang="en-US" dirty="0" smtClean="0">
                <a:highlight>
                  <a:srgbClr val="FFFF00"/>
                </a:highlight>
              </a:rPr>
              <a:t>, </a:t>
            </a:r>
            <a:r>
              <a:rPr lang="en-US" dirty="0" err="1" smtClean="0">
                <a:highlight>
                  <a:srgbClr val="FFFF00"/>
                </a:highlight>
              </a:rPr>
              <a:t>Saltando</a:t>
            </a:r>
            <a:r>
              <a:rPr lang="en-US" dirty="0" smtClean="0">
                <a:highlight>
                  <a:srgbClr val="FFFF00"/>
                </a:highlight>
              </a:rPr>
              <a:t> </a:t>
            </a:r>
            <a:r>
              <a:rPr lang="en-US" dirty="0" err="1" smtClean="0">
                <a:highlight>
                  <a:srgbClr val="FFFF00"/>
                </a:highlight>
              </a:rPr>
              <a:t>por</a:t>
            </a:r>
            <a:r>
              <a:rPr lang="en-US" dirty="0" smtClean="0">
                <a:highlight>
                  <a:srgbClr val="FFFF00"/>
                </a:highlight>
              </a:rPr>
              <a:t> </a:t>
            </a:r>
            <a:r>
              <a:rPr lang="en-US" dirty="0" err="1" smtClean="0">
                <a:highlight>
                  <a:srgbClr val="FFFF00"/>
                </a:highlight>
              </a:rPr>
              <a:t>los</a:t>
            </a:r>
            <a:r>
              <a:rPr lang="en-US" dirty="0" smtClean="0">
                <a:highlight>
                  <a:srgbClr val="FFFF00"/>
                </a:highlight>
              </a:rPr>
              <a:t> </a:t>
            </a:r>
            <a:r>
              <a:rPr lang="en-US" dirty="0" err="1" smtClean="0">
                <a:highlight>
                  <a:srgbClr val="FFFF00"/>
                </a:highlight>
              </a:rPr>
              <a:t>montes</a:t>
            </a:r>
            <a:r>
              <a:rPr lang="en-US" dirty="0" smtClean="0">
                <a:highlight>
                  <a:srgbClr val="FFFF00"/>
                </a:highlight>
              </a:rPr>
              <a:t>,</a:t>
            </a:r>
          </a:p>
          <a:p>
            <a:pPr marL="0" indent="0">
              <a:spcBef>
                <a:spcPts val="0"/>
              </a:spcBef>
              <a:buSzPct val="85000"/>
              <a:buNone/>
            </a:pPr>
            <a:r>
              <a:rPr lang="es-ES" dirty="0" smtClean="0">
                <a:highlight>
                  <a:srgbClr val="FFFF00"/>
                </a:highlight>
              </a:rPr>
              <a:t>Brincando por los collados!</a:t>
            </a:r>
            <a:r>
              <a:rPr lang="es-ES" dirty="0">
                <a:highlight>
                  <a:srgbClr val="FFFF00"/>
                </a:highlight>
              </a:rPr>
              <a:t> </a:t>
            </a:r>
            <a:r>
              <a:rPr lang="es-ES" dirty="0" smtClean="0">
                <a:highlight>
                  <a:srgbClr val="FFFF00"/>
                </a:highlight>
              </a:rPr>
              <a:t/>
            </a:r>
            <a:br>
              <a:rPr lang="es-ES" dirty="0" smtClean="0">
                <a:highlight>
                  <a:srgbClr val="FFFF00"/>
                </a:highlight>
              </a:rPr>
            </a:br>
            <a:r>
              <a:rPr lang="es-ES" dirty="0" smtClean="0">
                <a:highlight>
                  <a:srgbClr val="FFFF00"/>
                </a:highlight>
              </a:rPr>
              <a:t>Mi amado es semejante a una gacela o a un cervatillo. </a:t>
            </a:r>
          </a:p>
          <a:p>
            <a:pPr marL="0" indent="0">
              <a:spcBef>
                <a:spcPts val="0"/>
              </a:spcBef>
              <a:buSzPct val="85000"/>
              <a:buNone/>
            </a:pPr>
            <a:r>
              <a:rPr lang="es-ES" dirty="0" smtClean="0">
                <a:highlight>
                  <a:srgbClr val="FFFF00"/>
                </a:highlight>
              </a:rPr>
              <a:t>¡Miren, se detiene detrás de nuestro muro,</a:t>
            </a:r>
          </a:p>
          <a:p>
            <a:pPr marL="0" indent="0">
              <a:spcBef>
                <a:spcPts val="0"/>
              </a:spcBef>
              <a:buSzPct val="85000"/>
              <a:buNone/>
            </a:pPr>
            <a:r>
              <a:rPr lang="es-ES" dirty="0" smtClean="0">
                <a:highlight>
                  <a:srgbClr val="FFFF00"/>
                </a:highlight>
              </a:rPr>
              <a:t>Mirando por las ventanas, Espiando por las celosías!</a:t>
            </a:r>
            <a:endParaRPr lang="es-ES" dirty="0" smtClean="0"/>
          </a:p>
          <a:p>
            <a:pPr marL="0" indent="0">
              <a:spcBef>
                <a:spcPts val="0"/>
              </a:spcBef>
              <a:buSzPct val="85000"/>
              <a:buNone/>
            </a:pPr>
            <a:r>
              <a:rPr lang="es-ES" dirty="0" smtClean="0"/>
              <a:t>  </a:t>
            </a:r>
            <a:br>
              <a:rPr lang="es-ES" dirty="0" smtClean="0"/>
            </a:br>
            <a:r>
              <a:rPr lang="es-ES" dirty="0" smtClean="0"/>
              <a:t>Mi </a:t>
            </a:r>
            <a:r>
              <a:rPr lang="es-ES" dirty="0"/>
              <a:t>amado habló, y me dijo: “Levántate, amada mía, hermosa mía, Y ven conmigo.  </a:t>
            </a:r>
            <a:br>
              <a:rPr lang="es-ES" dirty="0"/>
            </a:br>
            <a:r>
              <a:rPr lang="es-ES" dirty="0" smtClean="0"/>
              <a:t>Pues </a:t>
            </a:r>
            <a:r>
              <a:rPr lang="es-ES" dirty="0"/>
              <a:t>mira, ha pasado el invierno, </a:t>
            </a:r>
            <a:r>
              <a:rPr lang="es-ES" dirty="0" smtClean="0"/>
              <a:t/>
            </a:r>
            <a:br>
              <a:rPr lang="es-ES" dirty="0" smtClean="0"/>
            </a:br>
            <a:r>
              <a:rPr lang="es-ES" dirty="0" smtClean="0"/>
              <a:t>Ha </a:t>
            </a:r>
            <a:r>
              <a:rPr lang="es-ES" dirty="0"/>
              <a:t>cesado la lluvia y se ha ido.  </a:t>
            </a:r>
            <a:br>
              <a:rPr lang="es-ES" dirty="0"/>
            </a:br>
            <a:r>
              <a:rPr lang="es-ES" dirty="0" smtClean="0"/>
              <a:t>Han </a:t>
            </a:r>
            <a:r>
              <a:rPr lang="es-ES" dirty="0"/>
              <a:t>aparecido las flores en la tierra; Ha llegado el tiempo de podar las vides, </a:t>
            </a:r>
            <a:r>
              <a:rPr lang="es-ES" dirty="0" smtClean="0"/>
              <a:t/>
            </a:r>
            <a:br>
              <a:rPr lang="es-ES" dirty="0" smtClean="0"/>
            </a:br>
            <a:r>
              <a:rPr lang="es-ES" dirty="0" smtClean="0"/>
              <a:t>Y </a:t>
            </a:r>
            <a:r>
              <a:rPr lang="es-ES" dirty="0"/>
              <a:t>se oye la voz de la tórtola en nuestra tierra.  </a:t>
            </a:r>
            <a:br>
              <a:rPr lang="es-ES" dirty="0"/>
            </a:br>
            <a:r>
              <a:rPr lang="es-ES" dirty="0" smtClean="0"/>
              <a:t>La </a:t>
            </a:r>
            <a:r>
              <a:rPr lang="es-ES" dirty="0"/>
              <a:t>higuera ha madurado sus higos, </a:t>
            </a:r>
            <a:r>
              <a:rPr lang="es-ES" dirty="0" smtClean="0"/>
              <a:t/>
            </a:r>
            <a:br>
              <a:rPr lang="es-ES" dirty="0" smtClean="0"/>
            </a:br>
            <a:r>
              <a:rPr lang="es-ES" dirty="0" smtClean="0"/>
              <a:t>Y </a:t>
            </a:r>
            <a:r>
              <a:rPr lang="es-ES" dirty="0"/>
              <a:t>las vides en flor han esparcido su fragancia. </a:t>
            </a:r>
            <a:r>
              <a:rPr lang="es-ES" dirty="0" smtClean="0"/>
              <a:t/>
            </a:r>
            <a:br>
              <a:rPr lang="es-ES" dirty="0" smtClean="0"/>
            </a:br>
            <a:r>
              <a:rPr lang="es-ES" dirty="0" smtClean="0"/>
              <a:t>¡</a:t>
            </a:r>
            <a:r>
              <a:rPr lang="es-ES" dirty="0"/>
              <a:t>Levántate amada mía, hermosa mía, Y ven conmigo</a:t>
            </a:r>
            <a:r>
              <a:rPr lang="es-ES" dirty="0" smtClean="0"/>
              <a:t>!”.</a:t>
            </a:r>
            <a:endParaRPr dirty="0"/>
          </a:p>
        </p:txBody>
      </p:sp>
    </p:spTree>
    <p:extLst>
      <p:ext uri="{BB962C8B-B14F-4D97-AF65-F5344CB8AC3E}">
        <p14:creationId xmlns:p14="http://schemas.microsoft.com/office/powerpoint/2010/main" val="58065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0"/>
          <p:cNvSpPr txBox="1">
            <a:spLocks noGrp="1"/>
          </p:cNvSpPr>
          <p:nvPr>
            <p:ph type="title"/>
          </p:nvPr>
        </p:nvSpPr>
        <p:spPr>
          <a:xfrm>
            <a:off x="457200" y="478807"/>
            <a:ext cx="3886200" cy="9069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1"/>
              </a:buClr>
              <a:buSzPct val="108620"/>
              <a:buFont typeface="Rockwell"/>
              <a:buNone/>
            </a:pPr>
            <a:r>
              <a:rPr lang="en-US" sz="3480" dirty="0">
                <a:solidFill>
                  <a:schemeClr val="dk1"/>
                </a:solidFill>
                <a:latin typeface="Rockwell Condensed" panose="02060603050405020104" pitchFamily="18" charset="0"/>
              </a:rPr>
              <a:t>SONG 2:8-13</a:t>
            </a:r>
            <a:br>
              <a:rPr lang="en-US" sz="3480" dirty="0">
                <a:solidFill>
                  <a:schemeClr val="dk1"/>
                </a:solidFill>
                <a:latin typeface="Rockwell Condensed" panose="02060603050405020104" pitchFamily="18" charset="0"/>
              </a:rPr>
            </a:br>
            <a:r>
              <a:rPr lang="en-US" sz="3480" dirty="0">
                <a:solidFill>
                  <a:schemeClr val="dk1"/>
                </a:solidFill>
                <a:latin typeface="Rockwell Condensed" panose="02060603050405020104" pitchFamily="18" charset="0"/>
              </a:rPr>
              <a:t>CANTARES 2:8-13</a:t>
            </a:r>
            <a:endParaRPr dirty="0">
              <a:latin typeface="Rockwell Condensed" panose="02060603050405020104" pitchFamily="18" charset="0"/>
            </a:endParaRPr>
          </a:p>
        </p:txBody>
      </p:sp>
      <p:sp>
        <p:nvSpPr>
          <p:cNvPr id="227" name="Google Shape;227;p10"/>
          <p:cNvSpPr txBox="1">
            <a:spLocks noGrp="1"/>
          </p:cNvSpPr>
          <p:nvPr>
            <p:ph type="body" idx="1"/>
          </p:nvPr>
        </p:nvSpPr>
        <p:spPr>
          <a:xfrm>
            <a:off x="685800" y="1385656"/>
            <a:ext cx="3657600" cy="6400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700"/>
              <a:buNone/>
            </a:pPr>
            <a:r>
              <a:rPr lang="en-US"/>
              <a:t>WEB</a:t>
            </a:r>
            <a:endParaRPr/>
          </a:p>
        </p:txBody>
      </p:sp>
      <p:sp>
        <p:nvSpPr>
          <p:cNvPr id="228" name="Google Shape;228;p10"/>
          <p:cNvSpPr txBox="1">
            <a:spLocks noGrp="1"/>
          </p:cNvSpPr>
          <p:nvPr>
            <p:ph type="body" idx="2"/>
          </p:nvPr>
        </p:nvSpPr>
        <p:spPr>
          <a:xfrm>
            <a:off x="685800" y="2025736"/>
            <a:ext cx="3886200" cy="452083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SzPct val="85000"/>
              <a:buNone/>
            </a:pPr>
            <a:r>
              <a:rPr lang="en-US" dirty="0"/>
              <a:t>The voice of my beloved!</a:t>
            </a:r>
            <a:endParaRPr dirty="0"/>
          </a:p>
          <a:p>
            <a:pPr marL="0" lvl="0" indent="0" algn="l" rtl="0">
              <a:lnSpc>
                <a:spcPct val="90000"/>
              </a:lnSpc>
              <a:spcBef>
                <a:spcPts val="0"/>
              </a:spcBef>
              <a:spcAft>
                <a:spcPts val="0"/>
              </a:spcAft>
              <a:buSzPct val="85000"/>
              <a:buNone/>
            </a:pPr>
            <a:r>
              <a:rPr lang="en-US" dirty="0"/>
              <a:t>Behold, he comes,</a:t>
            </a:r>
            <a:endParaRPr dirty="0"/>
          </a:p>
          <a:p>
            <a:pPr marL="0" lvl="0" indent="0" algn="l" rtl="0">
              <a:lnSpc>
                <a:spcPct val="90000"/>
              </a:lnSpc>
              <a:spcBef>
                <a:spcPts val="0"/>
              </a:spcBef>
              <a:spcAft>
                <a:spcPts val="0"/>
              </a:spcAft>
              <a:buSzPct val="85000"/>
              <a:buNone/>
            </a:pPr>
            <a:r>
              <a:rPr lang="en-US" dirty="0"/>
              <a:t>leaping on the mountains,</a:t>
            </a:r>
            <a:endParaRPr dirty="0"/>
          </a:p>
          <a:p>
            <a:pPr marL="0" lvl="0" indent="0" algn="l" rtl="0">
              <a:lnSpc>
                <a:spcPct val="90000"/>
              </a:lnSpc>
              <a:spcBef>
                <a:spcPts val="0"/>
              </a:spcBef>
              <a:spcAft>
                <a:spcPts val="0"/>
              </a:spcAft>
              <a:buSzPct val="85000"/>
              <a:buNone/>
            </a:pPr>
            <a:r>
              <a:rPr lang="en-US" dirty="0"/>
              <a:t>skipping on the hills.</a:t>
            </a:r>
            <a:endParaRPr dirty="0"/>
          </a:p>
          <a:p>
            <a:pPr marL="0" lvl="0" indent="0" algn="l" rtl="0">
              <a:lnSpc>
                <a:spcPct val="90000"/>
              </a:lnSpc>
              <a:spcBef>
                <a:spcPts val="0"/>
              </a:spcBef>
              <a:spcAft>
                <a:spcPts val="0"/>
              </a:spcAft>
              <a:buSzPct val="85000"/>
              <a:buNone/>
            </a:pPr>
            <a:r>
              <a:rPr lang="en-US" dirty="0"/>
              <a:t>My beloved is like a roe</a:t>
            </a:r>
            <a:endParaRPr dirty="0"/>
          </a:p>
          <a:p>
            <a:pPr marL="0" lvl="0" indent="0" algn="l" rtl="0">
              <a:lnSpc>
                <a:spcPct val="90000"/>
              </a:lnSpc>
              <a:spcBef>
                <a:spcPts val="0"/>
              </a:spcBef>
              <a:spcAft>
                <a:spcPts val="0"/>
              </a:spcAft>
              <a:buSzPct val="85000"/>
              <a:buNone/>
            </a:pPr>
            <a:r>
              <a:rPr lang="en-US" dirty="0"/>
              <a:t>or a young deer.</a:t>
            </a:r>
            <a:endParaRPr dirty="0"/>
          </a:p>
          <a:p>
            <a:pPr marL="0" lvl="0" indent="0" algn="l" rtl="0">
              <a:lnSpc>
                <a:spcPct val="90000"/>
              </a:lnSpc>
              <a:spcBef>
                <a:spcPts val="0"/>
              </a:spcBef>
              <a:spcAft>
                <a:spcPts val="0"/>
              </a:spcAft>
              <a:buSzPct val="85000"/>
              <a:buNone/>
            </a:pPr>
            <a:r>
              <a:rPr lang="en-US" dirty="0"/>
              <a:t>Behold, he stands behind our wall!</a:t>
            </a:r>
            <a:endParaRPr dirty="0"/>
          </a:p>
          <a:p>
            <a:pPr marL="0" lvl="0" indent="0" algn="l" rtl="0">
              <a:lnSpc>
                <a:spcPct val="90000"/>
              </a:lnSpc>
              <a:spcBef>
                <a:spcPts val="0"/>
              </a:spcBef>
              <a:spcAft>
                <a:spcPts val="0"/>
              </a:spcAft>
              <a:buSzPct val="85000"/>
              <a:buNone/>
            </a:pPr>
            <a:r>
              <a:rPr lang="en-US" dirty="0"/>
              <a:t>He looks in at the windows.</a:t>
            </a:r>
            <a:endParaRPr dirty="0"/>
          </a:p>
          <a:p>
            <a:pPr marL="0" lvl="0" indent="0" algn="l" rtl="0">
              <a:lnSpc>
                <a:spcPct val="90000"/>
              </a:lnSpc>
              <a:spcBef>
                <a:spcPts val="0"/>
              </a:spcBef>
              <a:spcAft>
                <a:spcPts val="0"/>
              </a:spcAft>
              <a:buSzPct val="85000"/>
              <a:buNone/>
            </a:pPr>
            <a:r>
              <a:rPr lang="en-US" dirty="0"/>
              <a:t>He glances through the lattice.</a:t>
            </a:r>
            <a:endParaRPr dirty="0"/>
          </a:p>
          <a:p>
            <a:pPr marL="0" lvl="0" indent="0" algn="l" rtl="0">
              <a:lnSpc>
                <a:spcPct val="90000"/>
              </a:lnSpc>
              <a:spcBef>
                <a:spcPts val="0"/>
              </a:spcBef>
              <a:spcAft>
                <a:spcPts val="0"/>
              </a:spcAft>
              <a:buSzPct val="85000"/>
              <a:buNone/>
            </a:pPr>
            <a:r>
              <a:rPr lang="en-US" dirty="0"/>
              <a:t> </a:t>
            </a:r>
            <a:endParaRPr dirty="0"/>
          </a:p>
          <a:p>
            <a:pPr marL="0" lvl="0" indent="0" algn="l" rtl="0">
              <a:lnSpc>
                <a:spcPct val="90000"/>
              </a:lnSpc>
              <a:spcBef>
                <a:spcPts val="0"/>
              </a:spcBef>
              <a:spcAft>
                <a:spcPts val="0"/>
              </a:spcAft>
              <a:buSzPct val="85000"/>
              <a:buNone/>
            </a:pPr>
            <a:r>
              <a:rPr lang="en-US" dirty="0">
                <a:highlight>
                  <a:srgbClr val="FFFF00"/>
                </a:highlight>
              </a:rPr>
              <a:t>My beloved spoke, and said to me,</a:t>
            </a:r>
            <a:endParaRPr dirty="0"/>
          </a:p>
          <a:p>
            <a:pPr marL="0" lvl="0" indent="0" algn="l" rtl="0">
              <a:lnSpc>
                <a:spcPct val="90000"/>
              </a:lnSpc>
              <a:spcBef>
                <a:spcPts val="0"/>
              </a:spcBef>
              <a:spcAft>
                <a:spcPts val="0"/>
              </a:spcAft>
              <a:buSzPct val="85000"/>
              <a:buNone/>
            </a:pPr>
            <a:r>
              <a:rPr lang="en-US" dirty="0">
                <a:highlight>
                  <a:srgbClr val="FFFF00"/>
                </a:highlight>
              </a:rPr>
              <a:t>“Rise up, my love, my beautiful one,</a:t>
            </a:r>
            <a:endParaRPr dirty="0"/>
          </a:p>
          <a:p>
            <a:pPr marL="0" lvl="0" indent="0" algn="l" rtl="0">
              <a:lnSpc>
                <a:spcPct val="90000"/>
              </a:lnSpc>
              <a:spcBef>
                <a:spcPts val="0"/>
              </a:spcBef>
              <a:spcAft>
                <a:spcPts val="0"/>
              </a:spcAft>
              <a:buSzPct val="85000"/>
              <a:buNone/>
            </a:pPr>
            <a:r>
              <a:rPr lang="en-US" dirty="0">
                <a:highlight>
                  <a:srgbClr val="FFFF00"/>
                </a:highlight>
              </a:rPr>
              <a:t>and come away.</a:t>
            </a:r>
            <a:endParaRPr dirty="0"/>
          </a:p>
          <a:p>
            <a:pPr marL="0" lvl="0" indent="0" algn="l" rtl="0">
              <a:lnSpc>
                <a:spcPct val="90000"/>
              </a:lnSpc>
              <a:spcBef>
                <a:spcPts val="0"/>
              </a:spcBef>
              <a:spcAft>
                <a:spcPts val="0"/>
              </a:spcAft>
              <a:buSzPct val="85000"/>
              <a:buNone/>
            </a:pPr>
            <a:r>
              <a:rPr lang="en-US" dirty="0">
                <a:highlight>
                  <a:srgbClr val="FFFF00"/>
                </a:highlight>
              </a:rPr>
              <a:t>For behold, the winter is past.</a:t>
            </a:r>
            <a:endParaRPr dirty="0"/>
          </a:p>
          <a:p>
            <a:pPr marL="0" lvl="0" indent="0" algn="l" rtl="0">
              <a:lnSpc>
                <a:spcPct val="90000"/>
              </a:lnSpc>
              <a:spcBef>
                <a:spcPts val="0"/>
              </a:spcBef>
              <a:spcAft>
                <a:spcPts val="0"/>
              </a:spcAft>
              <a:buSzPct val="85000"/>
              <a:buNone/>
            </a:pPr>
            <a:r>
              <a:rPr lang="en-US" dirty="0">
                <a:highlight>
                  <a:srgbClr val="FFFF00"/>
                </a:highlight>
              </a:rPr>
              <a:t>The rain is over and gone.</a:t>
            </a:r>
            <a:endParaRPr dirty="0"/>
          </a:p>
          <a:p>
            <a:pPr marL="0" lvl="0" indent="0" algn="l" rtl="0">
              <a:lnSpc>
                <a:spcPct val="90000"/>
              </a:lnSpc>
              <a:spcBef>
                <a:spcPts val="0"/>
              </a:spcBef>
              <a:spcAft>
                <a:spcPts val="0"/>
              </a:spcAft>
              <a:buSzPct val="85000"/>
              <a:buNone/>
            </a:pPr>
            <a:r>
              <a:rPr lang="en-US" dirty="0">
                <a:highlight>
                  <a:srgbClr val="FFFF00"/>
                </a:highlight>
              </a:rPr>
              <a:t>The flowers appear on the earth.</a:t>
            </a:r>
            <a:endParaRPr dirty="0"/>
          </a:p>
          <a:p>
            <a:pPr marL="0" lvl="0" indent="0" algn="l" rtl="0">
              <a:lnSpc>
                <a:spcPct val="90000"/>
              </a:lnSpc>
              <a:spcBef>
                <a:spcPts val="0"/>
              </a:spcBef>
              <a:spcAft>
                <a:spcPts val="0"/>
              </a:spcAft>
              <a:buSzPct val="85000"/>
              <a:buNone/>
            </a:pPr>
            <a:r>
              <a:rPr lang="en-US" dirty="0">
                <a:highlight>
                  <a:srgbClr val="FFFF00"/>
                </a:highlight>
              </a:rPr>
              <a:t>The time of the singing has come,</a:t>
            </a:r>
            <a:endParaRPr dirty="0"/>
          </a:p>
          <a:p>
            <a:pPr marL="0" lvl="0" indent="0" algn="l" rtl="0">
              <a:lnSpc>
                <a:spcPct val="90000"/>
              </a:lnSpc>
              <a:spcBef>
                <a:spcPts val="0"/>
              </a:spcBef>
              <a:spcAft>
                <a:spcPts val="0"/>
              </a:spcAft>
              <a:buSzPct val="85000"/>
              <a:buNone/>
            </a:pPr>
            <a:r>
              <a:rPr lang="en-US" dirty="0">
                <a:highlight>
                  <a:srgbClr val="FFFF00"/>
                </a:highlight>
              </a:rPr>
              <a:t>and the voice of the turtledove is heard in our land.</a:t>
            </a:r>
            <a:endParaRPr dirty="0"/>
          </a:p>
          <a:p>
            <a:pPr marL="0" lvl="0" indent="0" algn="l" rtl="0">
              <a:lnSpc>
                <a:spcPct val="90000"/>
              </a:lnSpc>
              <a:spcBef>
                <a:spcPts val="0"/>
              </a:spcBef>
              <a:spcAft>
                <a:spcPts val="0"/>
              </a:spcAft>
              <a:buSzPct val="85000"/>
              <a:buNone/>
            </a:pPr>
            <a:r>
              <a:rPr lang="en-US" dirty="0">
                <a:highlight>
                  <a:srgbClr val="FFFF00"/>
                </a:highlight>
              </a:rPr>
              <a:t>The fig tree ripens her green figs.</a:t>
            </a:r>
            <a:endParaRPr dirty="0"/>
          </a:p>
          <a:p>
            <a:pPr marL="0" lvl="0" indent="0" algn="l" rtl="0">
              <a:lnSpc>
                <a:spcPct val="90000"/>
              </a:lnSpc>
              <a:spcBef>
                <a:spcPts val="0"/>
              </a:spcBef>
              <a:spcAft>
                <a:spcPts val="0"/>
              </a:spcAft>
              <a:buSzPct val="85000"/>
              <a:buNone/>
            </a:pPr>
            <a:r>
              <a:rPr lang="en-US" dirty="0">
                <a:highlight>
                  <a:srgbClr val="FFFF00"/>
                </a:highlight>
              </a:rPr>
              <a:t>The vines are in blossom.</a:t>
            </a:r>
            <a:endParaRPr dirty="0"/>
          </a:p>
          <a:p>
            <a:pPr marL="0" lvl="0" indent="0" algn="l" rtl="0">
              <a:lnSpc>
                <a:spcPct val="90000"/>
              </a:lnSpc>
              <a:spcBef>
                <a:spcPts val="0"/>
              </a:spcBef>
              <a:spcAft>
                <a:spcPts val="0"/>
              </a:spcAft>
              <a:buSzPct val="85000"/>
              <a:buNone/>
            </a:pPr>
            <a:r>
              <a:rPr lang="en-US" dirty="0">
                <a:highlight>
                  <a:srgbClr val="FFFF00"/>
                </a:highlight>
              </a:rPr>
              <a:t>They give out their fragrance.</a:t>
            </a:r>
            <a:endParaRPr dirty="0"/>
          </a:p>
          <a:p>
            <a:pPr marL="0" lvl="0" indent="0" algn="l" rtl="0">
              <a:lnSpc>
                <a:spcPct val="90000"/>
              </a:lnSpc>
              <a:spcBef>
                <a:spcPts val="0"/>
              </a:spcBef>
              <a:spcAft>
                <a:spcPts val="0"/>
              </a:spcAft>
              <a:buSzPct val="85000"/>
              <a:buNone/>
            </a:pPr>
            <a:r>
              <a:rPr lang="en-US" dirty="0">
                <a:highlight>
                  <a:srgbClr val="FFFF00"/>
                </a:highlight>
              </a:rPr>
              <a:t>Arise, my love, my beautiful one,</a:t>
            </a:r>
            <a:endParaRPr dirty="0"/>
          </a:p>
          <a:p>
            <a:pPr marL="0" lvl="0" indent="0" algn="l" rtl="0">
              <a:lnSpc>
                <a:spcPct val="90000"/>
              </a:lnSpc>
              <a:spcBef>
                <a:spcPts val="0"/>
              </a:spcBef>
              <a:spcAft>
                <a:spcPts val="0"/>
              </a:spcAft>
              <a:buSzPct val="85000"/>
              <a:buNone/>
            </a:pPr>
            <a:r>
              <a:rPr lang="en-US" dirty="0">
                <a:highlight>
                  <a:srgbClr val="FFFF00"/>
                </a:highlight>
              </a:rPr>
              <a:t>and come away.”</a:t>
            </a:r>
            <a:endParaRPr dirty="0"/>
          </a:p>
        </p:txBody>
      </p:sp>
      <p:sp>
        <p:nvSpPr>
          <p:cNvPr id="230" name="Google Shape;230;p10"/>
          <p:cNvSpPr txBox="1"/>
          <p:nvPr/>
        </p:nvSpPr>
        <p:spPr>
          <a:xfrm>
            <a:off x="4800600" y="1385656"/>
            <a:ext cx="3657600" cy="64008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9E3611"/>
              </a:buClr>
              <a:buSzPts val="1700"/>
              <a:buFont typeface="Noto Sans Symbols"/>
              <a:buNone/>
            </a:pPr>
            <a:r>
              <a:rPr lang="en-US" sz="2000" b="1" dirty="0" smtClean="0">
                <a:solidFill>
                  <a:srgbClr val="9E3611"/>
                </a:solidFill>
                <a:latin typeface="Rockwell"/>
                <a:ea typeface="Rockwell"/>
                <a:cs typeface="Rockwell"/>
                <a:sym typeface="Rockwell"/>
              </a:rPr>
              <a:t>NBLA</a:t>
            </a:r>
            <a:endParaRPr sz="2000" b="1" i="0" u="none" strike="noStrike" cap="none" dirty="0">
              <a:solidFill>
                <a:srgbClr val="9E3611"/>
              </a:solidFill>
              <a:latin typeface="Rockwell"/>
              <a:ea typeface="Rockwell"/>
              <a:cs typeface="Rockwell"/>
              <a:sym typeface="Rockwell"/>
            </a:endParaRPr>
          </a:p>
        </p:txBody>
      </p:sp>
      <p:sp>
        <p:nvSpPr>
          <p:cNvPr id="231" name="Google Shape;231;p10"/>
          <p:cNvSpPr/>
          <p:nvPr/>
        </p:nvSpPr>
        <p:spPr>
          <a:xfrm>
            <a:off x="3776352" y="154379"/>
            <a:ext cx="4880759" cy="1231277"/>
          </a:xfrm>
          <a:prstGeom prst="ellipse">
            <a:avLst/>
          </a:prstGeom>
          <a:solidFill>
            <a:schemeClr val="accent1"/>
          </a:solidFill>
          <a:ln w="12700" cap="flat" cmpd="sng">
            <a:solidFill>
              <a:srgbClr val="9934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0" i="0" u="none" strike="noStrike" cap="none" dirty="0">
                <a:solidFill>
                  <a:schemeClr val="lt1"/>
                </a:solidFill>
                <a:latin typeface="Rockwell"/>
                <a:ea typeface="Rockwell"/>
                <a:cs typeface="Rockwell"/>
                <a:sym typeface="Rockwell"/>
              </a:rPr>
              <a:t>There should be sharing of</a:t>
            </a:r>
            <a:endParaRPr dirty="0"/>
          </a:p>
          <a:p>
            <a:pPr marL="0" marR="0" lvl="0" indent="0" algn="ctr" rtl="0">
              <a:spcBef>
                <a:spcPts val="0"/>
              </a:spcBef>
              <a:spcAft>
                <a:spcPts val="0"/>
              </a:spcAft>
              <a:buNone/>
            </a:pPr>
            <a:r>
              <a:rPr lang="en-US" b="0" i="0" u="none" strike="noStrike" cap="none" dirty="0">
                <a:solidFill>
                  <a:schemeClr val="lt1"/>
                </a:solidFill>
                <a:latin typeface="Rockwell"/>
                <a:ea typeface="Rockwell"/>
                <a:cs typeface="Rockwell"/>
                <a:sym typeface="Rockwell"/>
              </a:rPr>
              <a:t>experiences together.</a:t>
            </a:r>
            <a:endParaRPr dirty="0"/>
          </a:p>
          <a:p>
            <a:pPr marL="0" marR="0" lvl="0" indent="0" algn="ctr" rtl="0">
              <a:spcBef>
                <a:spcPts val="0"/>
              </a:spcBef>
              <a:spcAft>
                <a:spcPts val="0"/>
              </a:spcAft>
              <a:buNone/>
            </a:pPr>
            <a:endParaRPr b="0" i="0" u="none" strike="noStrike" cap="none" dirty="0">
              <a:solidFill>
                <a:schemeClr val="lt1"/>
              </a:solidFill>
              <a:latin typeface="Rockwell"/>
              <a:ea typeface="Rockwell"/>
              <a:cs typeface="Rockwell"/>
              <a:sym typeface="Rockwell"/>
            </a:endParaRPr>
          </a:p>
          <a:p>
            <a:pPr marL="0" marR="0" lvl="0" indent="0" algn="ctr" rtl="0">
              <a:spcBef>
                <a:spcPts val="0"/>
              </a:spcBef>
              <a:spcAft>
                <a:spcPts val="0"/>
              </a:spcAft>
              <a:buClr>
                <a:schemeClr val="dk1"/>
              </a:buClr>
              <a:buSzPts val="1100"/>
              <a:buFont typeface="Arial"/>
              <a:buNone/>
            </a:pPr>
            <a:r>
              <a:rPr lang="en-US" dirty="0" smtClean="0">
                <a:solidFill>
                  <a:schemeClr val="lt1"/>
                </a:solidFill>
                <a:latin typeface="Rockwell"/>
                <a:ea typeface="Rockwell"/>
                <a:cs typeface="Rockwell"/>
                <a:sym typeface="Rockwell"/>
              </a:rPr>
              <a:t>Deben </a:t>
            </a:r>
            <a:r>
              <a:rPr lang="en-US" dirty="0" err="1" smtClean="0">
                <a:solidFill>
                  <a:schemeClr val="lt1"/>
                </a:solidFill>
                <a:latin typeface="Rockwell"/>
                <a:ea typeface="Rockwell"/>
                <a:cs typeface="Rockwell"/>
                <a:sym typeface="Rockwell"/>
              </a:rPr>
              <a:t>compartir</a:t>
            </a:r>
            <a:r>
              <a:rPr lang="en-US" dirty="0" smtClean="0">
                <a:solidFill>
                  <a:schemeClr val="lt1"/>
                </a:solidFill>
                <a:latin typeface="Rockwell"/>
                <a:ea typeface="Rockwell"/>
                <a:cs typeface="Rockwell"/>
                <a:sym typeface="Rockwell"/>
              </a:rPr>
              <a:t> </a:t>
            </a:r>
            <a:r>
              <a:rPr lang="en-US" dirty="0" err="1" smtClean="0">
                <a:solidFill>
                  <a:schemeClr val="lt1"/>
                </a:solidFill>
                <a:latin typeface="Rockwell"/>
                <a:ea typeface="Rockwell"/>
                <a:cs typeface="Rockwell"/>
                <a:sym typeface="Rockwell"/>
              </a:rPr>
              <a:t>experiencias</a:t>
            </a:r>
            <a:r>
              <a:rPr lang="en-US" dirty="0" smtClean="0">
                <a:solidFill>
                  <a:schemeClr val="lt1"/>
                </a:solidFill>
                <a:latin typeface="Rockwell"/>
                <a:ea typeface="Rockwell"/>
                <a:cs typeface="Rockwell"/>
                <a:sym typeface="Rockwell"/>
              </a:rPr>
              <a:t> </a:t>
            </a:r>
            <a:r>
              <a:rPr lang="en-US" dirty="0" err="1">
                <a:solidFill>
                  <a:schemeClr val="lt1"/>
                </a:solidFill>
                <a:latin typeface="Rockwell"/>
                <a:ea typeface="Rockwell"/>
                <a:cs typeface="Rockwell"/>
                <a:sym typeface="Rockwell"/>
              </a:rPr>
              <a:t>juntos</a:t>
            </a:r>
            <a:r>
              <a:rPr lang="en-US" dirty="0">
                <a:solidFill>
                  <a:schemeClr val="lt1"/>
                </a:solidFill>
                <a:latin typeface="Rockwell"/>
                <a:ea typeface="Rockwell"/>
                <a:cs typeface="Rockwell"/>
                <a:sym typeface="Rockwell"/>
              </a:rPr>
              <a:t>.</a:t>
            </a:r>
            <a:endParaRPr dirty="0">
              <a:solidFill>
                <a:schemeClr val="lt1"/>
              </a:solidFill>
              <a:latin typeface="Rockwell"/>
              <a:ea typeface="Rockwell"/>
              <a:cs typeface="Rockwell"/>
              <a:sym typeface="Rockwell"/>
            </a:endParaRPr>
          </a:p>
        </p:txBody>
      </p:sp>
      <p:sp>
        <p:nvSpPr>
          <p:cNvPr id="12" name="Google Shape;209;p8"/>
          <p:cNvSpPr txBox="1">
            <a:spLocks noGrp="1"/>
          </p:cNvSpPr>
          <p:nvPr>
            <p:ph type="body" idx="2"/>
          </p:nvPr>
        </p:nvSpPr>
        <p:spPr>
          <a:xfrm>
            <a:off x="4800600" y="2025736"/>
            <a:ext cx="3950110" cy="4832264"/>
          </a:xfrm>
          <a:prstGeom prst="rect">
            <a:avLst/>
          </a:prstGeom>
          <a:noFill/>
          <a:ln>
            <a:noFill/>
          </a:ln>
        </p:spPr>
        <p:txBody>
          <a:bodyPr spcFirstLastPara="1" wrap="square" lIns="91425" tIns="45700" rIns="91425" bIns="45700" anchor="t" anchorCtr="0">
            <a:normAutofit fontScale="85000" lnSpcReduction="20000"/>
          </a:bodyPr>
          <a:lstStyle/>
          <a:p>
            <a:pPr marL="0" lvl="0" indent="0">
              <a:spcBef>
                <a:spcPts val="0"/>
              </a:spcBef>
              <a:buSzPct val="85000"/>
              <a:buNone/>
            </a:pPr>
            <a:r>
              <a:rPr lang="es-ES" dirty="0" smtClean="0"/>
              <a:t>¡</a:t>
            </a:r>
            <a:r>
              <a:rPr lang="es-ES" dirty="0"/>
              <a:t>Una voz! ¡Mi amado! </a:t>
            </a:r>
            <a:r>
              <a:rPr lang="es-ES" dirty="0" smtClean="0"/>
              <a:t>¡</a:t>
            </a:r>
            <a:r>
              <a:rPr lang="es-ES" dirty="0"/>
              <a:t>Miren, él viene, </a:t>
            </a:r>
            <a:r>
              <a:rPr lang="es-ES" dirty="0" smtClean="0"/>
              <a:t/>
            </a:r>
            <a:br>
              <a:rPr lang="es-ES" dirty="0" smtClean="0"/>
            </a:br>
            <a:r>
              <a:rPr lang="es-ES" dirty="0" smtClean="0"/>
              <a:t>Saltando </a:t>
            </a:r>
            <a:r>
              <a:rPr lang="es-ES" dirty="0"/>
              <a:t>por los montes, </a:t>
            </a:r>
            <a:r>
              <a:rPr lang="es-ES" dirty="0" smtClean="0"/>
              <a:t/>
            </a:r>
            <a:br>
              <a:rPr lang="es-ES" dirty="0" smtClean="0"/>
            </a:br>
            <a:r>
              <a:rPr lang="es-ES" dirty="0" smtClean="0"/>
              <a:t>Brincando </a:t>
            </a:r>
            <a:r>
              <a:rPr lang="es-ES" dirty="0"/>
              <a:t>por los collados!  </a:t>
            </a:r>
            <a:br>
              <a:rPr lang="es-ES" dirty="0"/>
            </a:br>
            <a:r>
              <a:rPr lang="es-ES" dirty="0" smtClean="0"/>
              <a:t>Mi </a:t>
            </a:r>
            <a:r>
              <a:rPr lang="es-ES" dirty="0"/>
              <a:t>amado es semejante a una gacela o a un cervatillo. </a:t>
            </a:r>
            <a:r>
              <a:rPr lang="es-ES" dirty="0" smtClean="0"/>
              <a:t/>
            </a:r>
            <a:br>
              <a:rPr lang="es-ES" dirty="0" smtClean="0"/>
            </a:br>
            <a:r>
              <a:rPr lang="es-ES" dirty="0" smtClean="0"/>
              <a:t>¡</a:t>
            </a:r>
            <a:r>
              <a:rPr lang="es-ES" dirty="0"/>
              <a:t>Miren, se detiene detrás de nuestro muro, </a:t>
            </a:r>
            <a:r>
              <a:rPr lang="es-ES" dirty="0" smtClean="0"/>
              <a:t/>
            </a:r>
            <a:br>
              <a:rPr lang="es-ES" dirty="0" smtClean="0"/>
            </a:br>
            <a:r>
              <a:rPr lang="es-ES" dirty="0" smtClean="0"/>
              <a:t>Mirando </a:t>
            </a:r>
            <a:r>
              <a:rPr lang="es-ES" dirty="0"/>
              <a:t>por las ventanas, Espiando por las celosías!  </a:t>
            </a:r>
            <a:r>
              <a:rPr lang="es-ES" dirty="0" smtClean="0"/>
              <a:t/>
            </a:r>
            <a:br>
              <a:rPr lang="es-ES" dirty="0" smtClean="0"/>
            </a:br>
            <a:endParaRPr lang="es-ES" dirty="0" smtClean="0"/>
          </a:p>
          <a:p>
            <a:pPr marL="0" lvl="0" indent="0">
              <a:spcBef>
                <a:spcPts val="0"/>
              </a:spcBef>
              <a:buSzPct val="85000"/>
              <a:buNone/>
            </a:pPr>
            <a:r>
              <a:rPr lang="en-US" dirty="0" err="1" smtClean="0">
                <a:highlight>
                  <a:srgbClr val="FFFF00"/>
                </a:highlight>
              </a:rPr>
              <a:t>Mi</a:t>
            </a:r>
            <a:r>
              <a:rPr lang="en-US" dirty="0" smtClean="0">
                <a:highlight>
                  <a:srgbClr val="FFFF00"/>
                </a:highlight>
              </a:rPr>
              <a:t> </a:t>
            </a:r>
            <a:r>
              <a:rPr lang="en-US" dirty="0" err="1" smtClean="0">
                <a:highlight>
                  <a:srgbClr val="FFFF00"/>
                </a:highlight>
              </a:rPr>
              <a:t>amado</a:t>
            </a:r>
            <a:r>
              <a:rPr lang="en-US" dirty="0" smtClean="0">
                <a:highlight>
                  <a:srgbClr val="FFFF00"/>
                </a:highlight>
              </a:rPr>
              <a:t> </a:t>
            </a:r>
            <a:r>
              <a:rPr lang="en-US" dirty="0" err="1" smtClean="0">
                <a:highlight>
                  <a:srgbClr val="FFFF00"/>
                </a:highlight>
              </a:rPr>
              <a:t>habló</a:t>
            </a:r>
            <a:r>
              <a:rPr lang="en-US" dirty="0" smtClean="0">
                <a:highlight>
                  <a:srgbClr val="FFFF00"/>
                </a:highlight>
              </a:rPr>
              <a:t>, y me </a:t>
            </a:r>
            <a:r>
              <a:rPr lang="en-US" dirty="0" err="1" smtClean="0">
                <a:highlight>
                  <a:srgbClr val="FFFF00"/>
                </a:highlight>
              </a:rPr>
              <a:t>dijo</a:t>
            </a:r>
            <a:r>
              <a:rPr lang="en-US" dirty="0" smtClean="0">
                <a:highlight>
                  <a:srgbClr val="FFFF00"/>
                </a:highlight>
              </a:rPr>
              <a:t>: “</a:t>
            </a:r>
            <a:r>
              <a:rPr lang="en-US" dirty="0" err="1" smtClean="0">
                <a:highlight>
                  <a:srgbClr val="FFFF00"/>
                </a:highlight>
              </a:rPr>
              <a:t>Levántate</a:t>
            </a:r>
            <a:r>
              <a:rPr lang="en-US" dirty="0" smtClean="0">
                <a:highlight>
                  <a:srgbClr val="FFFF00"/>
                </a:highlight>
              </a:rPr>
              <a:t>, </a:t>
            </a:r>
            <a:r>
              <a:rPr lang="en-US" dirty="0" err="1" smtClean="0">
                <a:highlight>
                  <a:srgbClr val="FFFF00"/>
                </a:highlight>
              </a:rPr>
              <a:t>amada</a:t>
            </a:r>
            <a:r>
              <a:rPr lang="en-US" dirty="0" smtClean="0">
                <a:highlight>
                  <a:srgbClr val="FFFF00"/>
                </a:highlight>
              </a:rPr>
              <a:t> </a:t>
            </a:r>
            <a:r>
              <a:rPr lang="en-US" dirty="0" err="1" smtClean="0">
                <a:highlight>
                  <a:srgbClr val="FFFF00"/>
                </a:highlight>
              </a:rPr>
              <a:t>mía</a:t>
            </a:r>
            <a:r>
              <a:rPr lang="en-US" dirty="0" smtClean="0">
                <a:highlight>
                  <a:srgbClr val="FFFF00"/>
                </a:highlight>
              </a:rPr>
              <a:t>, Hermosa </a:t>
            </a:r>
            <a:r>
              <a:rPr lang="en-US" dirty="0" err="1" smtClean="0">
                <a:highlight>
                  <a:srgbClr val="FFFF00"/>
                </a:highlight>
              </a:rPr>
              <a:t>mía</a:t>
            </a:r>
            <a:r>
              <a:rPr lang="en-US" dirty="0" smtClean="0">
                <a:highlight>
                  <a:srgbClr val="FFFF00"/>
                </a:highlight>
              </a:rPr>
              <a:t>, Y </a:t>
            </a:r>
            <a:r>
              <a:rPr lang="en-US" dirty="0" err="1" smtClean="0">
                <a:highlight>
                  <a:srgbClr val="FFFF00"/>
                </a:highlight>
              </a:rPr>
              <a:t>ven</a:t>
            </a:r>
            <a:r>
              <a:rPr lang="en-US" dirty="0" smtClean="0">
                <a:highlight>
                  <a:srgbClr val="FFFF00"/>
                </a:highlight>
              </a:rPr>
              <a:t> </a:t>
            </a:r>
            <a:r>
              <a:rPr lang="en-US" dirty="0" err="1" smtClean="0">
                <a:highlight>
                  <a:srgbClr val="FFFF00"/>
                </a:highlight>
              </a:rPr>
              <a:t>conmigo</a:t>
            </a:r>
            <a:r>
              <a:rPr lang="en-US" dirty="0" smtClean="0">
                <a:highlight>
                  <a:srgbClr val="FFFF00"/>
                </a:highlight>
              </a:rPr>
              <a:t>. </a:t>
            </a:r>
            <a:br>
              <a:rPr lang="en-US" dirty="0" smtClean="0">
                <a:highlight>
                  <a:srgbClr val="FFFF00"/>
                </a:highlight>
              </a:rPr>
            </a:br>
            <a:r>
              <a:rPr lang="en-US" dirty="0" err="1" smtClean="0">
                <a:highlight>
                  <a:srgbClr val="FFFF00"/>
                </a:highlight>
              </a:rPr>
              <a:t>Pues</a:t>
            </a:r>
            <a:r>
              <a:rPr lang="en-US" dirty="0" smtClean="0">
                <a:highlight>
                  <a:srgbClr val="FFFF00"/>
                </a:highlight>
              </a:rPr>
              <a:t> </a:t>
            </a:r>
            <a:r>
              <a:rPr lang="en-US" dirty="0" err="1" smtClean="0">
                <a:highlight>
                  <a:srgbClr val="FFFF00"/>
                </a:highlight>
              </a:rPr>
              <a:t>mira</a:t>
            </a:r>
            <a:r>
              <a:rPr lang="en-US" dirty="0" smtClean="0">
                <a:highlight>
                  <a:srgbClr val="FFFF00"/>
                </a:highlight>
              </a:rPr>
              <a:t>, ha </a:t>
            </a:r>
            <a:r>
              <a:rPr lang="en-US" dirty="0" err="1" smtClean="0">
                <a:highlight>
                  <a:srgbClr val="FFFF00"/>
                </a:highlight>
              </a:rPr>
              <a:t>pasado</a:t>
            </a:r>
            <a:r>
              <a:rPr lang="en-US" dirty="0" smtClean="0">
                <a:highlight>
                  <a:srgbClr val="FFFF00"/>
                </a:highlight>
              </a:rPr>
              <a:t> el </a:t>
            </a:r>
            <a:r>
              <a:rPr lang="en-US" dirty="0" err="1" smtClean="0">
                <a:highlight>
                  <a:srgbClr val="FFFF00"/>
                </a:highlight>
              </a:rPr>
              <a:t>invierno</a:t>
            </a:r>
            <a:r>
              <a:rPr lang="en-US" dirty="0" smtClean="0">
                <a:highlight>
                  <a:srgbClr val="FFFF00"/>
                </a:highlight>
              </a:rPr>
              <a:t>, </a:t>
            </a:r>
            <a:br>
              <a:rPr lang="en-US" dirty="0" smtClean="0">
                <a:highlight>
                  <a:srgbClr val="FFFF00"/>
                </a:highlight>
              </a:rPr>
            </a:br>
            <a:r>
              <a:rPr lang="en-US" dirty="0" smtClean="0">
                <a:highlight>
                  <a:srgbClr val="FFFF00"/>
                </a:highlight>
              </a:rPr>
              <a:t>ha </a:t>
            </a:r>
            <a:r>
              <a:rPr lang="en-US" dirty="0" err="1" smtClean="0">
                <a:highlight>
                  <a:srgbClr val="FFFF00"/>
                </a:highlight>
              </a:rPr>
              <a:t>cesado</a:t>
            </a:r>
            <a:r>
              <a:rPr lang="en-US" dirty="0" smtClean="0">
                <a:highlight>
                  <a:srgbClr val="FFFF00"/>
                </a:highlight>
              </a:rPr>
              <a:t> la </a:t>
            </a:r>
            <a:r>
              <a:rPr lang="en-US" dirty="0" err="1" smtClean="0">
                <a:highlight>
                  <a:srgbClr val="FFFF00"/>
                </a:highlight>
              </a:rPr>
              <a:t>lluvia</a:t>
            </a:r>
            <a:r>
              <a:rPr lang="en-US" dirty="0" smtClean="0">
                <a:highlight>
                  <a:srgbClr val="FFFF00"/>
                </a:highlight>
              </a:rPr>
              <a:t> y se ha </a:t>
            </a:r>
            <a:r>
              <a:rPr lang="en-US" dirty="0" err="1" smtClean="0">
                <a:highlight>
                  <a:srgbClr val="FFFF00"/>
                </a:highlight>
              </a:rPr>
              <a:t>ido</a:t>
            </a:r>
            <a:r>
              <a:rPr lang="en-US" dirty="0" smtClean="0">
                <a:highlight>
                  <a:srgbClr val="FFFF00"/>
                </a:highlight>
              </a:rPr>
              <a:t>. </a:t>
            </a:r>
            <a:br>
              <a:rPr lang="en-US" dirty="0" smtClean="0">
                <a:highlight>
                  <a:srgbClr val="FFFF00"/>
                </a:highlight>
              </a:rPr>
            </a:br>
            <a:r>
              <a:rPr lang="en-US" dirty="0" smtClean="0">
                <a:highlight>
                  <a:srgbClr val="FFFF00"/>
                </a:highlight>
              </a:rPr>
              <a:t>Han </a:t>
            </a:r>
            <a:r>
              <a:rPr lang="en-US" dirty="0" err="1" smtClean="0">
                <a:highlight>
                  <a:srgbClr val="FFFF00"/>
                </a:highlight>
              </a:rPr>
              <a:t>aparecido</a:t>
            </a:r>
            <a:r>
              <a:rPr lang="en-US" dirty="0" smtClean="0">
                <a:highlight>
                  <a:srgbClr val="FFFF00"/>
                </a:highlight>
              </a:rPr>
              <a:t> las </a:t>
            </a:r>
            <a:r>
              <a:rPr lang="en-US" dirty="0" err="1" smtClean="0">
                <a:highlight>
                  <a:srgbClr val="FFFF00"/>
                </a:highlight>
              </a:rPr>
              <a:t>flores</a:t>
            </a:r>
            <a:r>
              <a:rPr lang="en-US" dirty="0" smtClean="0">
                <a:highlight>
                  <a:srgbClr val="FFFF00"/>
                </a:highlight>
              </a:rPr>
              <a:t> </a:t>
            </a:r>
            <a:r>
              <a:rPr lang="en-US" dirty="0" err="1" smtClean="0">
                <a:highlight>
                  <a:srgbClr val="FFFF00"/>
                </a:highlight>
              </a:rPr>
              <a:t>en</a:t>
            </a:r>
            <a:r>
              <a:rPr lang="en-US" dirty="0" smtClean="0">
                <a:highlight>
                  <a:srgbClr val="FFFF00"/>
                </a:highlight>
              </a:rPr>
              <a:t> la </a:t>
            </a:r>
            <a:r>
              <a:rPr lang="en-US" dirty="0" err="1" smtClean="0">
                <a:highlight>
                  <a:srgbClr val="FFFF00"/>
                </a:highlight>
              </a:rPr>
              <a:t>tierra</a:t>
            </a:r>
            <a:r>
              <a:rPr lang="en-US" dirty="0" smtClean="0">
                <a:highlight>
                  <a:srgbClr val="FFFF00"/>
                </a:highlight>
              </a:rPr>
              <a:t>; Ha </a:t>
            </a:r>
            <a:r>
              <a:rPr lang="en-US" dirty="0" err="1" smtClean="0">
                <a:highlight>
                  <a:srgbClr val="FFFF00"/>
                </a:highlight>
              </a:rPr>
              <a:t>llegado</a:t>
            </a:r>
            <a:r>
              <a:rPr lang="en-US" dirty="0" smtClean="0">
                <a:highlight>
                  <a:srgbClr val="FFFF00"/>
                </a:highlight>
              </a:rPr>
              <a:t> el </a:t>
            </a:r>
            <a:r>
              <a:rPr lang="en-US" dirty="0" err="1" smtClean="0">
                <a:highlight>
                  <a:srgbClr val="FFFF00"/>
                </a:highlight>
              </a:rPr>
              <a:t>tiempo</a:t>
            </a:r>
            <a:r>
              <a:rPr lang="en-US" dirty="0" smtClean="0">
                <a:highlight>
                  <a:srgbClr val="FFFF00"/>
                </a:highlight>
              </a:rPr>
              <a:t> de </a:t>
            </a:r>
            <a:r>
              <a:rPr lang="en-US" dirty="0" err="1" smtClean="0">
                <a:highlight>
                  <a:srgbClr val="FFFF00"/>
                </a:highlight>
              </a:rPr>
              <a:t>podar</a:t>
            </a:r>
            <a:r>
              <a:rPr lang="en-US" dirty="0" smtClean="0">
                <a:highlight>
                  <a:srgbClr val="FFFF00"/>
                </a:highlight>
              </a:rPr>
              <a:t> las vides, </a:t>
            </a:r>
            <a:br>
              <a:rPr lang="en-US" dirty="0" smtClean="0">
                <a:highlight>
                  <a:srgbClr val="FFFF00"/>
                </a:highlight>
              </a:rPr>
            </a:br>
            <a:r>
              <a:rPr lang="en-US" dirty="0" smtClean="0">
                <a:highlight>
                  <a:srgbClr val="FFFF00"/>
                </a:highlight>
              </a:rPr>
              <a:t>Y se </a:t>
            </a:r>
            <a:r>
              <a:rPr lang="en-US" dirty="0" err="1" smtClean="0">
                <a:highlight>
                  <a:srgbClr val="FFFF00"/>
                </a:highlight>
              </a:rPr>
              <a:t>oye</a:t>
            </a:r>
            <a:r>
              <a:rPr lang="en-US" dirty="0" smtClean="0">
                <a:highlight>
                  <a:srgbClr val="FFFF00"/>
                </a:highlight>
              </a:rPr>
              <a:t> la </a:t>
            </a:r>
            <a:r>
              <a:rPr lang="en-US" dirty="0" err="1" smtClean="0">
                <a:highlight>
                  <a:srgbClr val="FFFF00"/>
                </a:highlight>
              </a:rPr>
              <a:t>voz</a:t>
            </a:r>
            <a:r>
              <a:rPr lang="en-US" dirty="0" smtClean="0">
                <a:highlight>
                  <a:srgbClr val="FFFF00"/>
                </a:highlight>
              </a:rPr>
              <a:t> de la </a:t>
            </a:r>
            <a:r>
              <a:rPr lang="en-US" dirty="0" err="1" smtClean="0">
                <a:highlight>
                  <a:srgbClr val="FFFF00"/>
                </a:highlight>
              </a:rPr>
              <a:t>tórtola</a:t>
            </a:r>
            <a:r>
              <a:rPr lang="en-US" dirty="0" smtClean="0">
                <a:highlight>
                  <a:srgbClr val="FFFF00"/>
                </a:highlight>
              </a:rPr>
              <a:t> </a:t>
            </a:r>
            <a:r>
              <a:rPr lang="en-US" dirty="0" err="1" smtClean="0">
                <a:highlight>
                  <a:srgbClr val="FFFF00"/>
                </a:highlight>
              </a:rPr>
              <a:t>en</a:t>
            </a:r>
            <a:r>
              <a:rPr lang="en-US" dirty="0" smtClean="0">
                <a:highlight>
                  <a:srgbClr val="FFFF00"/>
                </a:highlight>
              </a:rPr>
              <a:t> </a:t>
            </a:r>
            <a:r>
              <a:rPr lang="en-US" dirty="0" err="1" smtClean="0">
                <a:highlight>
                  <a:srgbClr val="FFFF00"/>
                </a:highlight>
              </a:rPr>
              <a:t>nuestra</a:t>
            </a:r>
            <a:r>
              <a:rPr lang="en-US" dirty="0" smtClean="0">
                <a:highlight>
                  <a:srgbClr val="FFFF00"/>
                </a:highlight>
              </a:rPr>
              <a:t> </a:t>
            </a:r>
            <a:r>
              <a:rPr lang="en-US" dirty="0" err="1" smtClean="0">
                <a:highlight>
                  <a:srgbClr val="FFFF00"/>
                </a:highlight>
              </a:rPr>
              <a:t>tierra</a:t>
            </a:r>
            <a:r>
              <a:rPr lang="en-US" dirty="0" smtClean="0">
                <a:highlight>
                  <a:srgbClr val="FFFF00"/>
                </a:highlight>
              </a:rPr>
              <a:t>. </a:t>
            </a:r>
            <a:br>
              <a:rPr lang="en-US" dirty="0" smtClean="0">
                <a:highlight>
                  <a:srgbClr val="FFFF00"/>
                </a:highlight>
              </a:rPr>
            </a:br>
            <a:r>
              <a:rPr lang="en-US" dirty="0" smtClean="0">
                <a:highlight>
                  <a:srgbClr val="FFFF00"/>
                </a:highlight>
              </a:rPr>
              <a:t>La </a:t>
            </a:r>
            <a:r>
              <a:rPr lang="en-US" dirty="0" err="1" smtClean="0">
                <a:highlight>
                  <a:srgbClr val="FFFF00"/>
                </a:highlight>
              </a:rPr>
              <a:t>higuera</a:t>
            </a:r>
            <a:r>
              <a:rPr lang="en-US" dirty="0" smtClean="0">
                <a:highlight>
                  <a:srgbClr val="FFFF00"/>
                </a:highlight>
              </a:rPr>
              <a:t> ha </a:t>
            </a:r>
            <a:r>
              <a:rPr lang="en-US" dirty="0" err="1" smtClean="0">
                <a:highlight>
                  <a:srgbClr val="FFFF00"/>
                </a:highlight>
              </a:rPr>
              <a:t>madurado</a:t>
            </a:r>
            <a:r>
              <a:rPr lang="en-US" dirty="0" smtClean="0">
                <a:highlight>
                  <a:srgbClr val="FFFF00"/>
                </a:highlight>
              </a:rPr>
              <a:t> </a:t>
            </a:r>
            <a:r>
              <a:rPr lang="en-US" dirty="0" err="1" smtClean="0">
                <a:highlight>
                  <a:srgbClr val="FFFF00"/>
                </a:highlight>
              </a:rPr>
              <a:t>sus</a:t>
            </a:r>
            <a:r>
              <a:rPr lang="en-US" dirty="0" smtClean="0">
                <a:highlight>
                  <a:srgbClr val="FFFF00"/>
                </a:highlight>
              </a:rPr>
              <a:t> </a:t>
            </a:r>
            <a:r>
              <a:rPr lang="en-US" dirty="0" err="1" smtClean="0">
                <a:highlight>
                  <a:srgbClr val="FFFF00"/>
                </a:highlight>
              </a:rPr>
              <a:t>higos</a:t>
            </a:r>
            <a:r>
              <a:rPr lang="en-US" dirty="0" smtClean="0">
                <a:highlight>
                  <a:srgbClr val="FFFF00"/>
                </a:highlight>
              </a:rPr>
              <a:t>. </a:t>
            </a:r>
            <a:br>
              <a:rPr lang="en-US" dirty="0" smtClean="0">
                <a:highlight>
                  <a:srgbClr val="FFFF00"/>
                </a:highlight>
              </a:rPr>
            </a:br>
            <a:r>
              <a:rPr lang="en-US" dirty="0" smtClean="0">
                <a:highlight>
                  <a:srgbClr val="FFFF00"/>
                </a:highlight>
              </a:rPr>
              <a:t>Y las vides </a:t>
            </a:r>
            <a:r>
              <a:rPr lang="en-US" dirty="0" err="1" smtClean="0">
                <a:highlight>
                  <a:srgbClr val="FFFF00"/>
                </a:highlight>
              </a:rPr>
              <a:t>en</a:t>
            </a:r>
            <a:r>
              <a:rPr lang="en-US" dirty="0" smtClean="0">
                <a:highlight>
                  <a:srgbClr val="FFFF00"/>
                </a:highlight>
              </a:rPr>
              <a:t> flor </a:t>
            </a:r>
            <a:r>
              <a:rPr lang="en-US" dirty="0" err="1" smtClean="0">
                <a:highlight>
                  <a:srgbClr val="FFFF00"/>
                </a:highlight>
              </a:rPr>
              <a:t>han</a:t>
            </a:r>
            <a:r>
              <a:rPr lang="en-US" dirty="0" smtClean="0">
                <a:highlight>
                  <a:srgbClr val="FFFF00"/>
                </a:highlight>
              </a:rPr>
              <a:t> </a:t>
            </a:r>
            <a:r>
              <a:rPr lang="en-US" dirty="0" err="1" smtClean="0">
                <a:highlight>
                  <a:srgbClr val="FFFF00"/>
                </a:highlight>
              </a:rPr>
              <a:t>esparcido</a:t>
            </a:r>
            <a:r>
              <a:rPr lang="en-US" dirty="0" smtClean="0">
                <a:highlight>
                  <a:srgbClr val="FFFF00"/>
                </a:highlight>
              </a:rPr>
              <a:t> </a:t>
            </a:r>
            <a:r>
              <a:rPr lang="en-US" dirty="0" err="1" smtClean="0">
                <a:highlight>
                  <a:srgbClr val="FFFF00"/>
                </a:highlight>
              </a:rPr>
              <a:t>su</a:t>
            </a:r>
            <a:r>
              <a:rPr lang="en-US" dirty="0" smtClean="0">
                <a:highlight>
                  <a:srgbClr val="FFFF00"/>
                </a:highlight>
              </a:rPr>
              <a:t> </a:t>
            </a:r>
            <a:r>
              <a:rPr lang="en-US" dirty="0" err="1" smtClean="0">
                <a:highlight>
                  <a:srgbClr val="FFFF00"/>
                </a:highlight>
              </a:rPr>
              <a:t>fragancia</a:t>
            </a:r>
            <a:r>
              <a:rPr lang="en-US" dirty="0" smtClean="0">
                <a:highlight>
                  <a:srgbClr val="FFFF00"/>
                </a:highlight>
              </a:rPr>
              <a:t>. </a:t>
            </a:r>
            <a:br>
              <a:rPr lang="en-US" dirty="0" smtClean="0">
                <a:highlight>
                  <a:srgbClr val="FFFF00"/>
                </a:highlight>
              </a:rPr>
            </a:br>
            <a:r>
              <a:rPr lang="en-US" dirty="0" smtClean="0">
                <a:highlight>
                  <a:srgbClr val="FFFF00"/>
                </a:highlight>
              </a:rPr>
              <a:t>¡</a:t>
            </a:r>
            <a:r>
              <a:rPr lang="en-US" dirty="0" err="1" smtClean="0">
                <a:highlight>
                  <a:srgbClr val="FFFF00"/>
                </a:highlight>
              </a:rPr>
              <a:t>Levántate</a:t>
            </a:r>
            <a:r>
              <a:rPr lang="en-US" dirty="0" smtClean="0">
                <a:highlight>
                  <a:srgbClr val="FFFF00"/>
                </a:highlight>
              </a:rPr>
              <a:t> </a:t>
            </a:r>
            <a:r>
              <a:rPr lang="en-US" dirty="0" err="1" smtClean="0">
                <a:highlight>
                  <a:srgbClr val="FFFF00"/>
                </a:highlight>
              </a:rPr>
              <a:t>amada</a:t>
            </a:r>
            <a:r>
              <a:rPr lang="en-US" dirty="0" smtClean="0">
                <a:highlight>
                  <a:srgbClr val="FFFF00"/>
                </a:highlight>
              </a:rPr>
              <a:t> </a:t>
            </a:r>
            <a:r>
              <a:rPr lang="en-US" dirty="0" err="1" smtClean="0">
                <a:highlight>
                  <a:srgbClr val="FFFF00"/>
                </a:highlight>
              </a:rPr>
              <a:t>mía</a:t>
            </a:r>
            <a:r>
              <a:rPr lang="en-US" dirty="0" smtClean="0">
                <a:highlight>
                  <a:srgbClr val="FFFF00"/>
                </a:highlight>
              </a:rPr>
              <a:t>, Hermosa </a:t>
            </a:r>
            <a:r>
              <a:rPr lang="en-US" dirty="0" err="1" smtClean="0">
                <a:highlight>
                  <a:srgbClr val="FFFF00"/>
                </a:highlight>
              </a:rPr>
              <a:t>mía</a:t>
            </a:r>
            <a:r>
              <a:rPr lang="en-US" dirty="0" smtClean="0">
                <a:highlight>
                  <a:srgbClr val="FFFF00"/>
                </a:highlight>
              </a:rPr>
              <a:t>. Y </a:t>
            </a:r>
            <a:r>
              <a:rPr lang="en-US" dirty="0" err="1" smtClean="0">
                <a:highlight>
                  <a:srgbClr val="FFFF00"/>
                </a:highlight>
              </a:rPr>
              <a:t>ven</a:t>
            </a:r>
            <a:r>
              <a:rPr lang="en-US" dirty="0" smtClean="0">
                <a:highlight>
                  <a:srgbClr val="FFFF00"/>
                </a:highlight>
              </a:rPr>
              <a:t> </a:t>
            </a:r>
            <a:r>
              <a:rPr lang="en-US" dirty="0" err="1" smtClean="0">
                <a:highlight>
                  <a:srgbClr val="FFFF00"/>
                </a:highlight>
              </a:rPr>
              <a:t>conmigo</a:t>
            </a:r>
            <a:r>
              <a:rPr lang="en-US" dirty="0" smtClean="0">
                <a:highlight>
                  <a:srgbClr val="FFFF00"/>
                </a:highlight>
              </a:rPr>
              <a:t>!”.</a:t>
            </a:r>
            <a:endParaRPr dirty="0"/>
          </a:p>
        </p:txBody>
      </p:sp>
    </p:spTree>
    <p:extLst>
      <p:ext uri="{BB962C8B-B14F-4D97-AF65-F5344CB8AC3E}">
        <p14:creationId xmlns:p14="http://schemas.microsoft.com/office/powerpoint/2010/main" val="200907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1"/>
          <p:cNvSpPr/>
          <p:nvPr/>
        </p:nvSpPr>
        <p:spPr>
          <a:xfrm>
            <a:off x="690625" y="1346946"/>
            <a:ext cx="7667244" cy="80683"/>
          </a:xfrm>
          <a:prstGeom prst="rect">
            <a:avLst/>
          </a:prstGeom>
          <a:blipFill rotWithShape="1">
            <a:blip r:embed="rId3">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a:off x="690625" y="4299696"/>
            <a:ext cx="7667244" cy="80683"/>
          </a:xfrm>
          <a:prstGeom prst="rect">
            <a:avLst/>
          </a:prstGeom>
          <a:blipFill rotWithShape="1">
            <a:blip r:embed="rId3">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690625" y="1484779"/>
            <a:ext cx="7667244" cy="2743200"/>
          </a:xfrm>
          <a:prstGeom prst="rect">
            <a:avLst/>
          </a:prstGeom>
          <a:blipFill rotWithShape="1">
            <a:blip r:embed="rId3">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 name="Google Shape;239;p11"/>
          <p:cNvGrpSpPr/>
          <p:nvPr/>
        </p:nvGrpSpPr>
        <p:grpSpPr>
          <a:xfrm>
            <a:off x="7236911" y="4068923"/>
            <a:ext cx="810678" cy="1080902"/>
            <a:chOff x="9685338" y="4460675"/>
            <a:chExt cx="1080904" cy="1080902"/>
          </a:xfrm>
        </p:grpSpPr>
        <p:sp>
          <p:nvSpPr>
            <p:cNvPr id="240" name="Google Shape;240;p11"/>
            <p:cNvSpPr/>
            <p:nvPr/>
          </p:nvSpPr>
          <p:spPr>
            <a:xfrm>
              <a:off x="9685338" y="4460675"/>
              <a:ext cx="1080904" cy="1080902"/>
            </a:xfrm>
            <a:prstGeom prst="ellipse">
              <a:avLst/>
            </a:prstGeom>
            <a:blipFill rotWithShape="1">
              <a:blip r:embed="rId4">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11"/>
          <p:cNvSpPr/>
          <p:nvPr/>
        </p:nvSpPr>
        <p:spPr>
          <a:xfrm>
            <a:off x="2286" y="0"/>
            <a:ext cx="9141714"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243" name="Google Shape;243;p11"/>
          <p:cNvSpPr txBox="1">
            <a:spLocks noGrp="1"/>
          </p:cNvSpPr>
          <p:nvPr>
            <p:ph type="body" idx="1"/>
          </p:nvPr>
        </p:nvSpPr>
        <p:spPr>
          <a:xfrm>
            <a:off x="5857461" y="720071"/>
            <a:ext cx="2795896" cy="241889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2040"/>
              <a:buNone/>
            </a:pPr>
            <a:r>
              <a:rPr lang="en-US" sz="2400"/>
              <a:t>What are the cons of our cell phone culture with respect to dating/courtship?</a:t>
            </a:r>
            <a:endParaRPr/>
          </a:p>
        </p:txBody>
      </p:sp>
      <p:grpSp>
        <p:nvGrpSpPr>
          <p:cNvPr id="244" name="Google Shape;244;p11"/>
          <p:cNvGrpSpPr/>
          <p:nvPr/>
        </p:nvGrpSpPr>
        <p:grpSpPr>
          <a:xfrm>
            <a:off x="986113" y="720071"/>
            <a:ext cx="4063401" cy="5417858"/>
            <a:chOff x="1311770" y="720071"/>
            <a:chExt cx="5417868" cy="5417858"/>
          </a:xfrm>
        </p:grpSpPr>
        <p:sp>
          <p:nvSpPr>
            <p:cNvPr id="245" name="Google Shape;245;p11"/>
            <p:cNvSpPr/>
            <p:nvPr/>
          </p:nvSpPr>
          <p:spPr>
            <a:xfrm>
              <a:off x="1311770" y="720071"/>
              <a:ext cx="5417868" cy="5417858"/>
            </a:xfrm>
            <a:prstGeom prst="ellipse">
              <a:avLst/>
            </a:prstGeom>
            <a:blipFill rotWithShape="1">
              <a:blip r:embed="rId5">
                <a:alphaModFix/>
              </a:blip>
              <a:tile tx="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246" name="Google Shape;246;p11"/>
            <p:cNvSpPr/>
            <p:nvPr/>
          </p:nvSpPr>
          <p:spPr>
            <a:xfrm>
              <a:off x="1598390" y="1006688"/>
              <a:ext cx="4844628" cy="4844620"/>
            </a:xfrm>
            <a:prstGeom prst="ellipse">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grpSp>
      <p:sp>
        <p:nvSpPr>
          <p:cNvPr id="247" name="Google Shape;247;p11"/>
          <p:cNvSpPr txBox="1">
            <a:spLocks noGrp="1"/>
          </p:cNvSpPr>
          <p:nvPr>
            <p:ph type="title"/>
          </p:nvPr>
        </p:nvSpPr>
        <p:spPr>
          <a:xfrm>
            <a:off x="1288130" y="1316890"/>
            <a:ext cx="3454795" cy="4224216"/>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rgbClr val="FFFFFF"/>
              </a:buClr>
              <a:buSzPts val="5200"/>
              <a:buFont typeface="Rockwell"/>
              <a:buNone/>
            </a:pPr>
            <a:r>
              <a:rPr lang="en-US" sz="4000" dirty="0">
                <a:solidFill>
                  <a:srgbClr val="FFFFFF"/>
                </a:solidFill>
              </a:rPr>
              <a:t>EXERCISE</a:t>
            </a:r>
            <a:br>
              <a:rPr lang="en-US" sz="4000" dirty="0">
                <a:solidFill>
                  <a:srgbClr val="FFFFFF"/>
                </a:solidFill>
              </a:rPr>
            </a:br>
            <a:r>
              <a:rPr lang="en-US" sz="4000" dirty="0">
                <a:solidFill>
                  <a:srgbClr val="FFFFFF"/>
                </a:solidFill>
              </a:rPr>
              <a:t>/</a:t>
            </a:r>
            <a:br>
              <a:rPr lang="en-US" sz="4000" dirty="0">
                <a:solidFill>
                  <a:srgbClr val="FFFFFF"/>
                </a:solidFill>
              </a:rPr>
            </a:br>
            <a:r>
              <a:rPr lang="en-US" sz="4000" dirty="0">
                <a:solidFill>
                  <a:srgbClr val="FFFFFF"/>
                </a:solidFill>
              </a:rPr>
              <a:t>EJERCICIO</a:t>
            </a:r>
            <a:endParaRPr sz="4800" dirty="0"/>
          </a:p>
        </p:txBody>
      </p:sp>
      <p:sp>
        <p:nvSpPr>
          <p:cNvPr id="248" name="Google Shape;248;p11"/>
          <p:cNvSpPr/>
          <p:nvPr/>
        </p:nvSpPr>
        <p:spPr>
          <a:xfrm rot="5400000">
            <a:off x="3701706" y="3398742"/>
            <a:ext cx="3657600" cy="60512"/>
          </a:xfrm>
          <a:prstGeom prst="rect">
            <a:avLst/>
          </a:prstGeom>
          <a:blipFill rotWithShape="1">
            <a:blip r:embed="rId3">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1"/>
          <p:cNvSpPr txBox="1"/>
          <p:nvPr/>
        </p:nvSpPr>
        <p:spPr>
          <a:xfrm>
            <a:off x="5857461" y="3671688"/>
            <a:ext cx="2795896" cy="2418898"/>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9E3611"/>
              </a:buClr>
              <a:buSzPts val="2040"/>
              <a:buFont typeface="Noto Sans Symbols"/>
              <a:buNone/>
            </a:pPr>
            <a:r>
              <a:rPr lang="en-US" sz="2400" dirty="0">
                <a:solidFill>
                  <a:srgbClr val="69240B"/>
                </a:solidFill>
                <a:latin typeface="Rockwell"/>
                <a:ea typeface="Rockwell"/>
                <a:cs typeface="Rockwell"/>
                <a:sym typeface="Rockwell"/>
              </a:rPr>
              <a:t>¿</a:t>
            </a:r>
            <a:r>
              <a:rPr lang="en-US" sz="2400" dirty="0" err="1">
                <a:solidFill>
                  <a:srgbClr val="69240B"/>
                </a:solidFill>
                <a:latin typeface="Rockwell"/>
                <a:ea typeface="Rockwell"/>
                <a:cs typeface="Rockwell"/>
                <a:sym typeface="Rockwell"/>
              </a:rPr>
              <a:t>Cuales</a:t>
            </a:r>
            <a:r>
              <a:rPr lang="en-US" sz="2400" dirty="0">
                <a:solidFill>
                  <a:srgbClr val="69240B"/>
                </a:solidFill>
                <a:latin typeface="Rockwell"/>
                <a:ea typeface="Rockwell"/>
                <a:cs typeface="Rockwell"/>
                <a:sym typeface="Rockwell"/>
              </a:rPr>
              <a:t> son </a:t>
            </a:r>
            <a:r>
              <a:rPr lang="en-US" sz="2400" dirty="0" err="1">
                <a:solidFill>
                  <a:srgbClr val="69240B"/>
                </a:solidFill>
                <a:latin typeface="Rockwell"/>
                <a:ea typeface="Rockwell"/>
                <a:cs typeface="Rockwell"/>
                <a:sym typeface="Rockwell"/>
              </a:rPr>
              <a:t>los</a:t>
            </a:r>
            <a:r>
              <a:rPr lang="en-US" sz="2400" dirty="0">
                <a:solidFill>
                  <a:srgbClr val="69240B"/>
                </a:solidFill>
                <a:latin typeface="Rockwell"/>
                <a:ea typeface="Rockwell"/>
                <a:cs typeface="Rockwell"/>
                <a:sym typeface="Rockwell"/>
              </a:rPr>
              <a:t> contras de </a:t>
            </a:r>
            <a:r>
              <a:rPr lang="en-US" sz="2400" dirty="0" err="1">
                <a:solidFill>
                  <a:srgbClr val="69240B"/>
                </a:solidFill>
                <a:latin typeface="Rockwell"/>
                <a:ea typeface="Rockwell"/>
                <a:cs typeface="Rockwell"/>
                <a:sym typeface="Rockwell"/>
              </a:rPr>
              <a:t>nuestra</a:t>
            </a:r>
            <a:r>
              <a:rPr lang="en-US" sz="2400" dirty="0">
                <a:solidFill>
                  <a:srgbClr val="69240B"/>
                </a:solidFill>
                <a:latin typeface="Rockwell"/>
                <a:ea typeface="Rockwell"/>
                <a:cs typeface="Rockwell"/>
                <a:sym typeface="Rockwell"/>
              </a:rPr>
              <a:t> </a:t>
            </a:r>
            <a:r>
              <a:rPr lang="en-US" sz="2400" dirty="0" err="1">
                <a:solidFill>
                  <a:srgbClr val="69240B"/>
                </a:solidFill>
                <a:latin typeface="Rockwell"/>
                <a:ea typeface="Rockwell"/>
                <a:cs typeface="Rockwell"/>
                <a:sym typeface="Rockwell"/>
              </a:rPr>
              <a:t>cultura</a:t>
            </a:r>
            <a:r>
              <a:rPr lang="en-US" sz="2400" dirty="0">
                <a:solidFill>
                  <a:srgbClr val="69240B"/>
                </a:solidFill>
                <a:latin typeface="Rockwell"/>
                <a:ea typeface="Rockwell"/>
                <a:cs typeface="Rockwell"/>
                <a:sym typeface="Rockwell"/>
              </a:rPr>
              <a:t> de </a:t>
            </a:r>
            <a:r>
              <a:rPr lang="en-US" sz="2400" dirty="0" err="1" smtClean="0">
                <a:solidFill>
                  <a:srgbClr val="69240B"/>
                </a:solidFill>
                <a:latin typeface="Rockwell"/>
                <a:ea typeface="Rockwell"/>
                <a:cs typeface="Rockwell"/>
                <a:sym typeface="Rockwell"/>
              </a:rPr>
              <a:t>celulares</a:t>
            </a:r>
            <a:r>
              <a:rPr lang="en-US" sz="2400" dirty="0" smtClean="0">
                <a:solidFill>
                  <a:srgbClr val="69240B"/>
                </a:solidFill>
                <a:latin typeface="Rockwell"/>
                <a:ea typeface="Rockwell"/>
                <a:cs typeface="Rockwell"/>
                <a:sym typeface="Rockwell"/>
              </a:rPr>
              <a:t> </a:t>
            </a:r>
            <a:r>
              <a:rPr lang="en-US" sz="2400" dirty="0">
                <a:solidFill>
                  <a:srgbClr val="69240B"/>
                </a:solidFill>
                <a:latin typeface="Rockwell"/>
                <a:ea typeface="Rockwell"/>
                <a:cs typeface="Rockwell"/>
                <a:sym typeface="Rockwell"/>
              </a:rPr>
              <a:t>con </a:t>
            </a:r>
            <a:r>
              <a:rPr lang="en-US" sz="2400" dirty="0" err="1">
                <a:solidFill>
                  <a:srgbClr val="69240B"/>
                </a:solidFill>
                <a:latin typeface="Rockwell"/>
                <a:ea typeface="Rockwell"/>
                <a:cs typeface="Rockwell"/>
                <a:sym typeface="Rockwell"/>
              </a:rPr>
              <a:t>respecto</a:t>
            </a:r>
            <a:r>
              <a:rPr lang="en-US" sz="2400" dirty="0">
                <a:solidFill>
                  <a:srgbClr val="69240B"/>
                </a:solidFill>
                <a:latin typeface="Rockwell"/>
                <a:ea typeface="Rockwell"/>
                <a:cs typeface="Rockwell"/>
                <a:sym typeface="Rockwell"/>
              </a:rPr>
              <a:t> al </a:t>
            </a:r>
            <a:r>
              <a:rPr lang="en-US" sz="2400" dirty="0" err="1">
                <a:solidFill>
                  <a:srgbClr val="69240B"/>
                </a:solidFill>
                <a:latin typeface="Rockwell"/>
                <a:ea typeface="Rockwell"/>
                <a:cs typeface="Rockwell"/>
                <a:sym typeface="Rockwell"/>
              </a:rPr>
              <a:t>noviazgo</a:t>
            </a:r>
            <a:r>
              <a:rPr lang="en-US" sz="2400" dirty="0">
                <a:solidFill>
                  <a:srgbClr val="69240B"/>
                </a:solidFill>
                <a:latin typeface="Rockwell"/>
                <a:ea typeface="Rockwell"/>
                <a:cs typeface="Rockwell"/>
                <a:sym typeface="Rockwell"/>
              </a:rPr>
              <a:t>?</a:t>
            </a:r>
            <a:endParaRPr dirty="0"/>
          </a:p>
        </p:txBody>
      </p:sp>
    </p:spTree>
    <p:extLst>
      <p:ext uri="{BB962C8B-B14F-4D97-AF65-F5344CB8AC3E}">
        <p14:creationId xmlns:p14="http://schemas.microsoft.com/office/powerpoint/2010/main" val="184450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2"/>
          <p:cNvSpPr txBox="1">
            <a:spLocks noGrp="1"/>
          </p:cNvSpPr>
          <p:nvPr>
            <p:ph type="title"/>
          </p:nvPr>
        </p:nvSpPr>
        <p:spPr>
          <a:xfrm>
            <a:off x="685800" y="484632"/>
            <a:ext cx="3886200" cy="9068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ct val="100000"/>
              <a:buFont typeface="Rockwell"/>
              <a:buNone/>
            </a:pPr>
            <a:r>
              <a:rPr lang="en-US" sz="3200" dirty="0">
                <a:latin typeface="Rockwell Condensed" panose="02060603050405020104" pitchFamily="18" charset="0"/>
              </a:rPr>
              <a:t>SONG 2:14-17</a:t>
            </a:r>
            <a:br>
              <a:rPr lang="en-US" sz="3200" dirty="0">
                <a:latin typeface="Rockwell Condensed" panose="02060603050405020104" pitchFamily="18" charset="0"/>
              </a:rPr>
            </a:br>
            <a:r>
              <a:rPr lang="en-US" sz="3200" dirty="0">
                <a:latin typeface="Rockwell Condensed" panose="02060603050405020104" pitchFamily="18" charset="0"/>
              </a:rPr>
              <a:t>CANTARES 2:4-17</a:t>
            </a:r>
            <a:endParaRPr sz="3200" dirty="0">
              <a:latin typeface="Rockwell Condensed" panose="02060603050405020104" pitchFamily="18" charset="0"/>
            </a:endParaRPr>
          </a:p>
        </p:txBody>
      </p:sp>
      <p:sp>
        <p:nvSpPr>
          <p:cNvPr id="255" name="Google Shape;255;p12"/>
          <p:cNvSpPr txBox="1">
            <a:spLocks noGrp="1"/>
          </p:cNvSpPr>
          <p:nvPr>
            <p:ph type="body" idx="1"/>
          </p:nvPr>
        </p:nvSpPr>
        <p:spPr>
          <a:xfrm>
            <a:off x="685800" y="1457406"/>
            <a:ext cx="3657600" cy="640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700"/>
              <a:buNone/>
            </a:pPr>
            <a:r>
              <a:rPr lang="en-US"/>
              <a:t>WEB</a:t>
            </a:r>
            <a:endParaRPr/>
          </a:p>
        </p:txBody>
      </p:sp>
      <p:sp>
        <p:nvSpPr>
          <p:cNvPr id="256" name="Google Shape;256;p12"/>
          <p:cNvSpPr txBox="1">
            <a:spLocks noGrp="1"/>
          </p:cNvSpPr>
          <p:nvPr>
            <p:ph type="body" idx="2"/>
          </p:nvPr>
        </p:nvSpPr>
        <p:spPr>
          <a:xfrm>
            <a:off x="685800" y="2025736"/>
            <a:ext cx="3886200" cy="452083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SzPct val="85000"/>
              <a:buNone/>
            </a:pPr>
            <a:r>
              <a:rPr lang="en-US" i="1" dirty="0"/>
              <a:t>Him</a:t>
            </a:r>
            <a:endParaRPr dirty="0"/>
          </a:p>
          <a:p>
            <a:pPr marL="0" lvl="0" indent="0" algn="l" rtl="0">
              <a:lnSpc>
                <a:spcPct val="90000"/>
              </a:lnSpc>
              <a:spcBef>
                <a:spcPts val="0"/>
              </a:spcBef>
              <a:spcAft>
                <a:spcPts val="0"/>
              </a:spcAft>
              <a:buSzPct val="85000"/>
              <a:buNone/>
            </a:pPr>
            <a:r>
              <a:rPr lang="en-US" dirty="0">
                <a:highlight>
                  <a:srgbClr val="FFFF00"/>
                </a:highlight>
              </a:rPr>
              <a:t>My dove in the clefts of the rock,</a:t>
            </a:r>
            <a:endParaRPr dirty="0"/>
          </a:p>
          <a:p>
            <a:pPr marL="0" lvl="0" indent="0" algn="l" rtl="0">
              <a:lnSpc>
                <a:spcPct val="90000"/>
              </a:lnSpc>
              <a:spcBef>
                <a:spcPts val="0"/>
              </a:spcBef>
              <a:spcAft>
                <a:spcPts val="0"/>
              </a:spcAft>
              <a:buSzPct val="85000"/>
              <a:buNone/>
            </a:pPr>
            <a:r>
              <a:rPr lang="en-US" dirty="0">
                <a:highlight>
                  <a:srgbClr val="FFFF00"/>
                </a:highlight>
              </a:rPr>
              <a:t>in the hiding places of the mountainside,</a:t>
            </a:r>
            <a:endParaRPr dirty="0"/>
          </a:p>
          <a:p>
            <a:pPr marL="0" lvl="0" indent="0" algn="l" rtl="0">
              <a:lnSpc>
                <a:spcPct val="90000"/>
              </a:lnSpc>
              <a:spcBef>
                <a:spcPts val="0"/>
              </a:spcBef>
              <a:spcAft>
                <a:spcPts val="0"/>
              </a:spcAft>
              <a:buSzPct val="85000"/>
              <a:buNone/>
            </a:pPr>
            <a:r>
              <a:rPr lang="en-US" dirty="0">
                <a:highlight>
                  <a:srgbClr val="FFFF00"/>
                </a:highlight>
              </a:rPr>
              <a:t>let me see your face.</a:t>
            </a:r>
            <a:endParaRPr dirty="0"/>
          </a:p>
          <a:p>
            <a:pPr marL="0" lvl="0" indent="0" algn="l" rtl="0">
              <a:lnSpc>
                <a:spcPct val="90000"/>
              </a:lnSpc>
              <a:spcBef>
                <a:spcPts val="0"/>
              </a:spcBef>
              <a:spcAft>
                <a:spcPts val="0"/>
              </a:spcAft>
              <a:buSzPct val="85000"/>
              <a:buNone/>
            </a:pPr>
            <a:r>
              <a:rPr lang="en-US" dirty="0">
                <a:highlight>
                  <a:srgbClr val="FFFF00"/>
                </a:highlight>
              </a:rPr>
              <a:t>Let me hear your voice;</a:t>
            </a:r>
            <a:endParaRPr dirty="0"/>
          </a:p>
          <a:p>
            <a:pPr marL="0" lvl="0" indent="0" algn="l" rtl="0">
              <a:lnSpc>
                <a:spcPct val="90000"/>
              </a:lnSpc>
              <a:spcBef>
                <a:spcPts val="0"/>
              </a:spcBef>
              <a:spcAft>
                <a:spcPts val="0"/>
              </a:spcAft>
              <a:buSzPct val="85000"/>
              <a:buNone/>
            </a:pPr>
            <a:r>
              <a:rPr lang="en-US" dirty="0">
                <a:highlight>
                  <a:srgbClr val="FFFF00"/>
                </a:highlight>
              </a:rPr>
              <a:t>for your voice is sweet and your face is lovely.</a:t>
            </a:r>
            <a:endParaRPr dirty="0"/>
          </a:p>
          <a:p>
            <a:pPr marL="0" lvl="0" indent="0" algn="l" rtl="0">
              <a:lnSpc>
                <a:spcPct val="90000"/>
              </a:lnSpc>
              <a:spcBef>
                <a:spcPts val="0"/>
              </a:spcBef>
              <a:spcAft>
                <a:spcPts val="0"/>
              </a:spcAft>
              <a:buSzPct val="85000"/>
              <a:buNone/>
            </a:pPr>
            <a:r>
              <a:rPr lang="en-US" dirty="0"/>
              <a:t>Catch for us the foxes,</a:t>
            </a:r>
            <a:endParaRPr dirty="0"/>
          </a:p>
          <a:p>
            <a:pPr marL="0" lvl="0" indent="0" algn="l" rtl="0">
              <a:lnSpc>
                <a:spcPct val="90000"/>
              </a:lnSpc>
              <a:spcBef>
                <a:spcPts val="0"/>
              </a:spcBef>
              <a:spcAft>
                <a:spcPts val="0"/>
              </a:spcAft>
              <a:buSzPct val="85000"/>
              <a:buNone/>
            </a:pPr>
            <a:r>
              <a:rPr lang="en-US" dirty="0"/>
              <a:t>the little foxes that plunder the vineyards;</a:t>
            </a:r>
            <a:endParaRPr dirty="0"/>
          </a:p>
          <a:p>
            <a:pPr marL="0" lvl="0" indent="0" algn="l" rtl="0">
              <a:lnSpc>
                <a:spcPct val="90000"/>
              </a:lnSpc>
              <a:spcBef>
                <a:spcPts val="0"/>
              </a:spcBef>
              <a:spcAft>
                <a:spcPts val="0"/>
              </a:spcAft>
              <a:buSzPct val="85000"/>
              <a:buNone/>
            </a:pPr>
            <a:r>
              <a:rPr lang="en-US" dirty="0"/>
              <a:t>for our vineyards are in blossom.</a:t>
            </a:r>
            <a:endParaRPr dirty="0"/>
          </a:p>
          <a:p>
            <a:pPr marL="0" lvl="0" indent="0" algn="l" rtl="0">
              <a:lnSpc>
                <a:spcPct val="90000"/>
              </a:lnSpc>
              <a:spcBef>
                <a:spcPts val="0"/>
              </a:spcBef>
              <a:spcAft>
                <a:spcPts val="0"/>
              </a:spcAft>
              <a:buSzPct val="85000"/>
              <a:buNone/>
            </a:pPr>
            <a:endParaRPr dirty="0"/>
          </a:p>
          <a:p>
            <a:pPr marL="0" lvl="0" indent="0" algn="l" rtl="0">
              <a:lnSpc>
                <a:spcPct val="90000"/>
              </a:lnSpc>
              <a:spcBef>
                <a:spcPts val="0"/>
              </a:spcBef>
              <a:spcAft>
                <a:spcPts val="0"/>
              </a:spcAft>
              <a:buSzPct val="85000"/>
              <a:buNone/>
            </a:pPr>
            <a:r>
              <a:rPr lang="en-US" i="1" dirty="0"/>
              <a:t>Her</a:t>
            </a:r>
            <a:endParaRPr dirty="0"/>
          </a:p>
          <a:p>
            <a:pPr marL="0" lvl="0" indent="0" algn="l" rtl="0">
              <a:lnSpc>
                <a:spcPct val="90000"/>
              </a:lnSpc>
              <a:spcBef>
                <a:spcPts val="0"/>
              </a:spcBef>
              <a:spcAft>
                <a:spcPts val="0"/>
              </a:spcAft>
              <a:buSzPct val="85000"/>
              <a:buNone/>
            </a:pPr>
            <a:r>
              <a:rPr lang="en-US" dirty="0"/>
              <a:t>My beloved is mine, and I am his.</a:t>
            </a:r>
            <a:endParaRPr dirty="0"/>
          </a:p>
          <a:p>
            <a:pPr marL="0" lvl="0" indent="0" algn="l" rtl="0">
              <a:lnSpc>
                <a:spcPct val="90000"/>
              </a:lnSpc>
              <a:spcBef>
                <a:spcPts val="0"/>
              </a:spcBef>
              <a:spcAft>
                <a:spcPts val="0"/>
              </a:spcAft>
              <a:buSzPct val="85000"/>
              <a:buNone/>
            </a:pPr>
            <a:r>
              <a:rPr lang="en-US" dirty="0"/>
              <a:t>He browses among the lilies.</a:t>
            </a:r>
            <a:endParaRPr dirty="0"/>
          </a:p>
          <a:p>
            <a:pPr marL="0" lvl="0" indent="0" algn="l" rtl="0">
              <a:lnSpc>
                <a:spcPct val="90000"/>
              </a:lnSpc>
              <a:spcBef>
                <a:spcPts val="0"/>
              </a:spcBef>
              <a:spcAft>
                <a:spcPts val="0"/>
              </a:spcAft>
              <a:buSzPct val="85000"/>
              <a:buNone/>
            </a:pPr>
            <a:r>
              <a:rPr lang="en-US" dirty="0"/>
              <a:t>Until the day is cool, and the shadows flee away,</a:t>
            </a:r>
            <a:endParaRPr dirty="0"/>
          </a:p>
          <a:p>
            <a:pPr marL="0" lvl="0" indent="0" algn="l" rtl="0">
              <a:lnSpc>
                <a:spcPct val="90000"/>
              </a:lnSpc>
              <a:spcBef>
                <a:spcPts val="0"/>
              </a:spcBef>
              <a:spcAft>
                <a:spcPts val="0"/>
              </a:spcAft>
              <a:buSzPct val="85000"/>
              <a:buNone/>
            </a:pPr>
            <a:r>
              <a:rPr lang="en-US" dirty="0"/>
              <a:t>turn, my beloved,</a:t>
            </a:r>
            <a:endParaRPr dirty="0"/>
          </a:p>
          <a:p>
            <a:pPr marL="0" lvl="0" indent="0" algn="l" rtl="0">
              <a:lnSpc>
                <a:spcPct val="90000"/>
              </a:lnSpc>
              <a:spcBef>
                <a:spcPts val="0"/>
              </a:spcBef>
              <a:spcAft>
                <a:spcPts val="0"/>
              </a:spcAft>
              <a:buSzPct val="85000"/>
              <a:buNone/>
            </a:pPr>
            <a:r>
              <a:rPr lang="en-US" dirty="0"/>
              <a:t>and be like a roe or a young deer on the mountains of </a:t>
            </a:r>
            <a:r>
              <a:rPr lang="en-US" dirty="0" err="1"/>
              <a:t>Bether</a:t>
            </a:r>
            <a:r>
              <a:rPr lang="en-US" dirty="0"/>
              <a:t>.</a:t>
            </a:r>
            <a:endParaRPr dirty="0"/>
          </a:p>
        </p:txBody>
      </p:sp>
      <p:sp>
        <p:nvSpPr>
          <p:cNvPr id="258" name="Google Shape;258;p12"/>
          <p:cNvSpPr txBox="1"/>
          <p:nvPr/>
        </p:nvSpPr>
        <p:spPr>
          <a:xfrm>
            <a:off x="4800600" y="1385656"/>
            <a:ext cx="3657600" cy="64008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9E3611"/>
              </a:buClr>
              <a:buSzPts val="1700"/>
              <a:buFont typeface="Noto Sans Symbols"/>
              <a:buNone/>
            </a:pPr>
            <a:r>
              <a:rPr lang="es-ES" sz="2000" b="1" dirty="0" smtClean="0">
                <a:solidFill>
                  <a:srgbClr val="9E3611"/>
                </a:solidFill>
                <a:latin typeface="Rockwell"/>
                <a:ea typeface="Rockwell"/>
                <a:cs typeface="Rockwell"/>
                <a:sym typeface="Rockwell"/>
              </a:rPr>
              <a:t>NBLA</a:t>
            </a:r>
            <a:endParaRPr sz="2000" b="1" i="0" u="none" strike="noStrike" cap="none" dirty="0">
              <a:solidFill>
                <a:srgbClr val="9E3611"/>
              </a:solidFill>
              <a:latin typeface="Rockwell"/>
              <a:ea typeface="Rockwell"/>
              <a:cs typeface="Rockwell"/>
              <a:sym typeface="Rockwell"/>
            </a:endParaRPr>
          </a:p>
        </p:txBody>
      </p:sp>
      <p:sp>
        <p:nvSpPr>
          <p:cNvPr id="259" name="Google Shape;259;p12"/>
          <p:cNvSpPr/>
          <p:nvPr/>
        </p:nvSpPr>
        <p:spPr>
          <a:xfrm>
            <a:off x="4487552" y="359496"/>
            <a:ext cx="4199247" cy="1026160"/>
          </a:xfrm>
          <a:prstGeom prst="ellipse">
            <a:avLst/>
          </a:prstGeom>
          <a:solidFill>
            <a:schemeClr val="accent1"/>
          </a:solidFill>
          <a:ln w="12700" cap="flat" cmpd="sng">
            <a:solidFill>
              <a:srgbClr val="9934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dirty="0">
                <a:solidFill>
                  <a:srgbClr val="FFFFFF"/>
                </a:solidFill>
                <a:latin typeface="Rockwell"/>
                <a:ea typeface="Rockwell"/>
                <a:cs typeface="Rockwell"/>
                <a:sym typeface="Rockwell"/>
              </a:rPr>
              <a:t>There should be trust-building.</a:t>
            </a:r>
            <a:endParaRPr dirty="0"/>
          </a:p>
          <a:p>
            <a:pPr marL="0" marR="0" lvl="0" indent="0" algn="ctr" rtl="0">
              <a:spcBef>
                <a:spcPts val="0"/>
              </a:spcBef>
              <a:spcAft>
                <a:spcPts val="0"/>
              </a:spcAft>
              <a:buNone/>
            </a:pPr>
            <a:endParaRPr sz="1400" b="0" i="0" u="none" strike="noStrike" cap="none" dirty="0">
              <a:solidFill>
                <a:srgbClr val="FFFFFF"/>
              </a:solidFill>
              <a:latin typeface="Rockwell"/>
              <a:ea typeface="Rockwell"/>
              <a:cs typeface="Rockwell"/>
              <a:sym typeface="Rockwell"/>
            </a:endParaRPr>
          </a:p>
          <a:p>
            <a:pPr marL="0" marR="0" lvl="0" indent="0" algn="ctr" rtl="0">
              <a:spcBef>
                <a:spcPts val="0"/>
              </a:spcBef>
              <a:spcAft>
                <a:spcPts val="0"/>
              </a:spcAft>
              <a:buNone/>
            </a:pPr>
            <a:r>
              <a:rPr lang="en-US" dirty="0" smtClean="0">
                <a:solidFill>
                  <a:srgbClr val="FFFFFF"/>
                </a:solidFill>
                <a:latin typeface="Rockwell"/>
                <a:ea typeface="Rockwell"/>
                <a:cs typeface="Rockwell"/>
                <a:sym typeface="Rockwell"/>
              </a:rPr>
              <a:t>Deben </a:t>
            </a:r>
            <a:r>
              <a:rPr lang="en-US" dirty="0" err="1" smtClean="0">
                <a:solidFill>
                  <a:srgbClr val="FFFFFF"/>
                </a:solidFill>
                <a:latin typeface="Rockwell"/>
                <a:ea typeface="Rockwell"/>
                <a:cs typeface="Rockwell"/>
                <a:sym typeface="Rockwell"/>
              </a:rPr>
              <a:t>crecer</a:t>
            </a:r>
            <a:r>
              <a:rPr lang="en-US" dirty="0" smtClean="0">
                <a:solidFill>
                  <a:srgbClr val="FFFFFF"/>
                </a:solidFill>
                <a:latin typeface="Rockwell"/>
                <a:ea typeface="Rockwell"/>
                <a:cs typeface="Rockwell"/>
                <a:sym typeface="Rockwell"/>
              </a:rPr>
              <a:t> </a:t>
            </a:r>
            <a:r>
              <a:rPr lang="en-US" dirty="0" err="1" smtClean="0">
                <a:solidFill>
                  <a:srgbClr val="FFFFFF"/>
                </a:solidFill>
                <a:latin typeface="Rockwell"/>
                <a:ea typeface="Rockwell"/>
                <a:cs typeface="Rockwell"/>
                <a:sym typeface="Rockwell"/>
              </a:rPr>
              <a:t>en</a:t>
            </a:r>
            <a:r>
              <a:rPr lang="en-US" dirty="0" smtClean="0">
                <a:solidFill>
                  <a:srgbClr val="FFFFFF"/>
                </a:solidFill>
                <a:latin typeface="Rockwell"/>
                <a:ea typeface="Rockwell"/>
                <a:cs typeface="Rockwell"/>
                <a:sym typeface="Rockwell"/>
              </a:rPr>
              <a:t> </a:t>
            </a:r>
            <a:r>
              <a:rPr lang="en-US" dirty="0" err="1" smtClean="0">
                <a:solidFill>
                  <a:srgbClr val="FFFFFF"/>
                </a:solidFill>
                <a:latin typeface="Rockwell"/>
                <a:ea typeface="Rockwell"/>
                <a:cs typeface="Rockwell"/>
                <a:sym typeface="Rockwell"/>
              </a:rPr>
              <a:t>confianza</a:t>
            </a:r>
            <a:r>
              <a:rPr lang="en-US" dirty="0" smtClean="0">
                <a:solidFill>
                  <a:srgbClr val="FFFFFF"/>
                </a:solidFill>
                <a:latin typeface="Rockwell"/>
                <a:ea typeface="Rockwell"/>
                <a:cs typeface="Rockwell"/>
                <a:sym typeface="Rockwell"/>
              </a:rPr>
              <a:t> el </a:t>
            </a:r>
            <a:r>
              <a:rPr lang="en-US" dirty="0" err="1" smtClean="0">
                <a:solidFill>
                  <a:srgbClr val="FFFFFF"/>
                </a:solidFill>
                <a:latin typeface="Rockwell"/>
                <a:ea typeface="Rockwell"/>
                <a:cs typeface="Rockwell"/>
                <a:sym typeface="Rockwell"/>
              </a:rPr>
              <a:t>uno</a:t>
            </a:r>
            <a:r>
              <a:rPr lang="en-US" dirty="0" smtClean="0">
                <a:solidFill>
                  <a:srgbClr val="FFFFFF"/>
                </a:solidFill>
                <a:latin typeface="Rockwell"/>
                <a:ea typeface="Rockwell"/>
                <a:cs typeface="Rockwell"/>
                <a:sym typeface="Rockwell"/>
              </a:rPr>
              <a:t> </a:t>
            </a:r>
            <a:r>
              <a:rPr lang="en-US" dirty="0" err="1" smtClean="0">
                <a:solidFill>
                  <a:srgbClr val="FFFFFF"/>
                </a:solidFill>
                <a:latin typeface="Rockwell"/>
                <a:ea typeface="Rockwell"/>
                <a:cs typeface="Rockwell"/>
                <a:sym typeface="Rockwell"/>
              </a:rPr>
              <a:t>en</a:t>
            </a:r>
            <a:r>
              <a:rPr lang="en-US" dirty="0" smtClean="0">
                <a:solidFill>
                  <a:srgbClr val="FFFFFF"/>
                </a:solidFill>
                <a:latin typeface="Rockwell"/>
                <a:ea typeface="Rockwell"/>
                <a:cs typeface="Rockwell"/>
                <a:sym typeface="Rockwell"/>
              </a:rPr>
              <a:t> la </a:t>
            </a:r>
            <a:r>
              <a:rPr lang="en-US" dirty="0" err="1" smtClean="0">
                <a:solidFill>
                  <a:srgbClr val="FFFFFF"/>
                </a:solidFill>
                <a:latin typeface="Rockwell"/>
                <a:ea typeface="Rockwell"/>
                <a:cs typeface="Rockwell"/>
                <a:sym typeface="Rockwell"/>
              </a:rPr>
              <a:t>otra</a:t>
            </a:r>
            <a:r>
              <a:rPr lang="en-US" dirty="0" smtClean="0">
                <a:solidFill>
                  <a:srgbClr val="FFFFFF"/>
                </a:solidFill>
                <a:latin typeface="Rockwell"/>
                <a:ea typeface="Rockwell"/>
                <a:cs typeface="Rockwell"/>
                <a:sym typeface="Rockwell"/>
              </a:rPr>
              <a:t>.</a:t>
            </a:r>
            <a:endParaRPr dirty="0"/>
          </a:p>
        </p:txBody>
      </p:sp>
      <p:sp>
        <p:nvSpPr>
          <p:cNvPr id="9" name="Google Shape;256;p12"/>
          <p:cNvSpPr txBox="1">
            <a:spLocks noGrp="1"/>
          </p:cNvSpPr>
          <p:nvPr>
            <p:ph type="body" idx="2"/>
          </p:nvPr>
        </p:nvSpPr>
        <p:spPr>
          <a:xfrm>
            <a:off x="4800600" y="2091109"/>
            <a:ext cx="3886200" cy="4520838"/>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SzPct val="85000"/>
              <a:buNone/>
            </a:pPr>
            <a:r>
              <a:rPr lang="es-ES" i="1" dirty="0" smtClean="0"/>
              <a:t>Él </a:t>
            </a:r>
            <a:endParaRPr dirty="0"/>
          </a:p>
          <a:p>
            <a:pPr marL="0" lvl="0" indent="0">
              <a:spcBef>
                <a:spcPts val="0"/>
              </a:spcBef>
              <a:buSzPct val="85000"/>
              <a:buNone/>
            </a:pPr>
            <a:r>
              <a:rPr lang="es-ES" dirty="0">
                <a:highlight>
                  <a:srgbClr val="FFFF00"/>
                </a:highlight>
              </a:rPr>
              <a:t>Paloma mía, en las grietas de la peña, </a:t>
            </a:r>
            <a:r>
              <a:rPr lang="es-ES" dirty="0" smtClean="0">
                <a:highlight>
                  <a:srgbClr val="FFFF00"/>
                </a:highlight>
              </a:rPr>
              <a:t/>
            </a:r>
            <a:br>
              <a:rPr lang="es-ES" dirty="0" smtClean="0">
                <a:highlight>
                  <a:srgbClr val="FFFF00"/>
                </a:highlight>
              </a:rPr>
            </a:br>
            <a:r>
              <a:rPr lang="es-ES" dirty="0" smtClean="0">
                <a:highlight>
                  <a:srgbClr val="FFFF00"/>
                </a:highlight>
              </a:rPr>
              <a:t>En </a:t>
            </a:r>
            <a:r>
              <a:rPr lang="es-ES" dirty="0">
                <a:highlight>
                  <a:srgbClr val="FFFF00"/>
                </a:highlight>
              </a:rPr>
              <a:t>lo secreto de la senda escarpada, </a:t>
            </a:r>
            <a:r>
              <a:rPr lang="es-ES" dirty="0" smtClean="0">
                <a:highlight>
                  <a:srgbClr val="FFFF00"/>
                </a:highlight>
              </a:rPr>
              <a:t/>
            </a:r>
            <a:br>
              <a:rPr lang="es-ES" dirty="0" smtClean="0">
                <a:highlight>
                  <a:srgbClr val="FFFF00"/>
                </a:highlight>
              </a:rPr>
            </a:br>
            <a:r>
              <a:rPr lang="es-ES" dirty="0" smtClean="0">
                <a:highlight>
                  <a:srgbClr val="FFFF00"/>
                </a:highlight>
              </a:rPr>
              <a:t>Déjame </a:t>
            </a:r>
            <a:r>
              <a:rPr lang="es-ES" dirty="0">
                <a:highlight>
                  <a:srgbClr val="FFFF00"/>
                </a:highlight>
              </a:rPr>
              <a:t>ver tu semblante, </a:t>
            </a:r>
            <a:r>
              <a:rPr lang="es-ES" dirty="0" smtClean="0">
                <a:highlight>
                  <a:srgbClr val="FFFF00"/>
                </a:highlight>
              </a:rPr>
              <a:t/>
            </a:r>
            <a:br>
              <a:rPr lang="es-ES" dirty="0" smtClean="0">
                <a:highlight>
                  <a:srgbClr val="FFFF00"/>
                </a:highlight>
              </a:rPr>
            </a:br>
            <a:r>
              <a:rPr lang="es-ES" dirty="0" smtClean="0">
                <a:highlight>
                  <a:srgbClr val="FFFF00"/>
                </a:highlight>
              </a:rPr>
              <a:t>Déjame </a:t>
            </a:r>
            <a:r>
              <a:rPr lang="es-ES" dirty="0">
                <a:highlight>
                  <a:srgbClr val="FFFF00"/>
                </a:highlight>
              </a:rPr>
              <a:t>oír tu voz; </a:t>
            </a:r>
            <a:r>
              <a:rPr lang="es-ES" dirty="0" smtClean="0">
                <a:highlight>
                  <a:srgbClr val="FFFF00"/>
                </a:highlight>
              </a:rPr>
              <a:t/>
            </a:r>
            <a:br>
              <a:rPr lang="es-ES" dirty="0" smtClean="0">
                <a:highlight>
                  <a:srgbClr val="FFFF00"/>
                </a:highlight>
              </a:rPr>
            </a:br>
            <a:r>
              <a:rPr lang="es-ES" dirty="0" smtClean="0">
                <a:highlight>
                  <a:srgbClr val="FFFF00"/>
                </a:highlight>
              </a:rPr>
              <a:t>Porque </a:t>
            </a:r>
            <a:r>
              <a:rPr lang="es-ES" dirty="0">
                <a:highlight>
                  <a:srgbClr val="FFFF00"/>
                </a:highlight>
              </a:rPr>
              <a:t>tu voz es dulce, Y precioso tu </a:t>
            </a:r>
            <a:r>
              <a:rPr lang="es-ES" dirty="0" smtClean="0">
                <a:highlight>
                  <a:srgbClr val="FFFF00"/>
                </a:highlight>
              </a:rPr>
              <a:t>semblante</a:t>
            </a:r>
          </a:p>
          <a:p>
            <a:pPr marL="0" lvl="0" indent="0">
              <a:spcBef>
                <a:spcPts val="0"/>
              </a:spcBef>
              <a:buSzPct val="85000"/>
              <a:buNone/>
            </a:pPr>
            <a:r>
              <a:rPr lang="es-ES" dirty="0"/>
              <a:t>Agarren las zorras, </a:t>
            </a:r>
            <a:r>
              <a:rPr lang="es-ES" dirty="0" smtClean="0"/>
              <a:t>Las </a:t>
            </a:r>
            <a:r>
              <a:rPr lang="es-ES" dirty="0"/>
              <a:t>zorras pequeñas que arruinan las viñas, Pues nuestras viñas están en flor</a:t>
            </a:r>
            <a:r>
              <a:rPr lang="en-US" dirty="0" smtClean="0"/>
              <a:t>.</a:t>
            </a:r>
            <a:endParaRPr dirty="0"/>
          </a:p>
          <a:p>
            <a:pPr marL="0" lvl="0" indent="0" algn="l" rtl="0">
              <a:lnSpc>
                <a:spcPct val="90000"/>
              </a:lnSpc>
              <a:spcBef>
                <a:spcPts val="0"/>
              </a:spcBef>
              <a:spcAft>
                <a:spcPts val="0"/>
              </a:spcAft>
              <a:buSzPct val="85000"/>
              <a:buNone/>
            </a:pPr>
            <a:endParaRPr dirty="0"/>
          </a:p>
          <a:p>
            <a:pPr marL="0" lvl="0" indent="0" algn="l" rtl="0">
              <a:lnSpc>
                <a:spcPct val="90000"/>
              </a:lnSpc>
              <a:spcBef>
                <a:spcPts val="0"/>
              </a:spcBef>
              <a:spcAft>
                <a:spcPts val="0"/>
              </a:spcAft>
              <a:buSzPct val="85000"/>
              <a:buNone/>
            </a:pPr>
            <a:r>
              <a:rPr lang="en-US" i="1" dirty="0" smtClean="0"/>
              <a:t>Ella</a:t>
            </a:r>
            <a:endParaRPr dirty="0"/>
          </a:p>
          <a:p>
            <a:pPr marL="0" lvl="0" indent="0">
              <a:spcBef>
                <a:spcPts val="0"/>
              </a:spcBef>
              <a:buSzPct val="85000"/>
              <a:buNone/>
            </a:pPr>
            <a:r>
              <a:rPr lang="es-ES" dirty="0"/>
              <a:t>Mi amado es mío, y yo soy suya; </a:t>
            </a:r>
            <a:r>
              <a:rPr lang="es-ES" dirty="0" smtClean="0"/>
              <a:t/>
            </a:r>
            <a:br>
              <a:rPr lang="es-ES" dirty="0" smtClean="0"/>
            </a:br>
            <a:r>
              <a:rPr lang="es-ES" dirty="0" smtClean="0"/>
              <a:t>él </a:t>
            </a:r>
            <a:r>
              <a:rPr lang="es-ES" dirty="0"/>
              <a:t>apacienta su rebaño entre los lirios. </a:t>
            </a:r>
          </a:p>
          <a:p>
            <a:pPr marL="0" lvl="0" indent="0">
              <a:spcBef>
                <a:spcPts val="0"/>
              </a:spcBef>
              <a:buSzPct val="85000"/>
              <a:buNone/>
            </a:pPr>
            <a:r>
              <a:rPr lang="es-ES" dirty="0" smtClean="0"/>
              <a:t>Hasta </a:t>
            </a:r>
            <a:r>
              <a:rPr lang="es-ES" dirty="0"/>
              <a:t>que sople la brisa del día y huyan las sombras, </a:t>
            </a:r>
            <a:r>
              <a:rPr lang="es-ES" dirty="0" smtClean="0"/>
              <a:t/>
            </a:r>
            <a:br>
              <a:rPr lang="es-ES" dirty="0" smtClean="0"/>
            </a:br>
            <a:r>
              <a:rPr lang="es-ES" dirty="0" smtClean="0"/>
              <a:t>Vuelve</a:t>
            </a:r>
            <a:r>
              <a:rPr lang="es-ES" dirty="0"/>
              <a:t>, amado mío, </a:t>
            </a:r>
            <a:r>
              <a:rPr lang="es-ES" dirty="0" smtClean="0"/>
              <a:t/>
            </a:r>
            <a:br>
              <a:rPr lang="es-ES" dirty="0" smtClean="0"/>
            </a:br>
            <a:r>
              <a:rPr lang="es-ES" dirty="0" smtClean="0"/>
              <a:t>y </a:t>
            </a:r>
            <a:r>
              <a:rPr lang="es-ES" dirty="0"/>
              <a:t>sé semejante a una gacela O a un cervatillo sobre los montes de </a:t>
            </a:r>
            <a:r>
              <a:rPr lang="es-ES" dirty="0" err="1"/>
              <a:t>Beter</a:t>
            </a:r>
            <a:r>
              <a:rPr lang="en-US" dirty="0" smtClean="0"/>
              <a:t>.</a:t>
            </a:r>
            <a:endParaRPr dirty="0"/>
          </a:p>
        </p:txBody>
      </p:sp>
    </p:spTree>
    <p:extLst>
      <p:ext uri="{BB962C8B-B14F-4D97-AF65-F5344CB8AC3E}">
        <p14:creationId xmlns:p14="http://schemas.microsoft.com/office/powerpoint/2010/main" val="390470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3"/>
          <p:cNvSpPr txBox="1">
            <a:spLocks noGrp="1"/>
          </p:cNvSpPr>
          <p:nvPr>
            <p:ph type="title"/>
          </p:nvPr>
        </p:nvSpPr>
        <p:spPr>
          <a:xfrm>
            <a:off x="685800" y="484632"/>
            <a:ext cx="3886200" cy="90684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ct val="100000"/>
              <a:buFont typeface="Rockwell"/>
              <a:buNone/>
            </a:pPr>
            <a:r>
              <a:rPr lang="en-US" sz="3200" dirty="0">
                <a:solidFill>
                  <a:schemeClr val="dk1"/>
                </a:solidFill>
                <a:latin typeface="Rockwell Condensed" panose="02060603050405020104" pitchFamily="18" charset="0"/>
              </a:rPr>
              <a:t>SONG 2:14-17</a:t>
            </a:r>
            <a:br>
              <a:rPr lang="en-US" sz="3200" dirty="0">
                <a:solidFill>
                  <a:schemeClr val="dk1"/>
                </a:solidFill>
                <a:latin typeface="Rockwell Condensed" panose="02060603050405020104" pitchFamily="18" charset="0"/>
              </a:rPr>
            </a:br>
            <a:r>
              <a:rPr lang="en-US" sz="3200" dirty="0">
                <a:solidFill>
                  <a:schemeClr val="dk1"/>
                </a:solidFill>
                <a:latin typeface="Rockwell Condensed" panose="02060603050405020104" pitchFamily="18" charset="0"/>
              </a:rPr>
              <a:t>CANTARES 2:4-17</a:t>
            </a:r>
            <a:endParaRPr sz="3200" dirty="0">
              <a:latin typeface="Rockwell Condensed" panose="02060603050405020104" pitchFamily="18" charset="0"/>
            </a:endParaRPr>
          </a:p>
        </p:txBody>
      </p:sp>
      <p:sp>
        <p:nvSpPr>
          <p:cNvPr id="265" name="Google Shape;265;p13"/>
          <p:cNvSpPr txBox="1">
            <a:spLocks noGrp="1"/>
          </p:cNvSpPr>
          <p:nvPr>
            <p:ph type="body" idx="1"/>
          </p:nvPr>
        </p:nvSpPr>
        <p:spPr>
          <a:xfrm>
            <a:off x="685800" y="1592554"/>
            <a:ext cx="3657600" cy="43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700"/>
              <a:buNone/>
            </a:pPr>
            <a:r>
              <a:rPr lang="en-US"/>
              <a:t>WEB</a:t>
            </a:r>
            <a:endParaRPr/>
          </a:p>
        </p:txBody>
      </p:sp>
      <p:sp>
        <p:nvSpPr>
          <p:cNvPr id="266" name="Google Shape;266;p13"/>
          <p:cNvSpPr txBox="1">
            <a:spLocks noGrp="1"/>
          </p:cNvSpPr>
          <p:nvPr>
            <p:ph type="body" idx="2"/>
          </p:nvPr>
        </p:nvSpPr>
        <p:spPr>
          <a:xfrm>
            <a:off x="685800" y="2025736"/>
            <a:ext cx="3886200" cy="452083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SzPct val="85000"/>
              <a:buNone/>
            </a:pPr>
            <a:r>
              <a:rPr lang="en-US" i="1"/>
              <a:t>Him</a:t>
            </a:r>
            <a:endParaRPr/>
          </a:p>
          <a:p>
            <a:pPr marL="0" lvl="0" indent="0" algn="l" rtl="0">
              <a:lnSpc>
                <a:spcPct val="90000"/>
              </a:lnSpc>
              <a:spcBef>
                <a:spcPts val="0"/>
              </a:spcBef>
              <a:spcAft>
                <a:spcPts val="0"/>
              </a:spcAft>
              <a:buSzPct val="85000"/>
              <a:buNone/>
            </a:pPr>
            <a:r>
              <a:rPr lang="en-US"/>
              <a:t>My dove in the clefts of the rock,</a:t>
            </a:r>
            <a:endParaRPr/>
          </a:p>
          <a:p>
            <a:pPr marL="0" lvl="0" indent="0" algn="l" rtl="0">
              <a:lnSpc>
                <a:spcPct val="90000"/>
              </a:lnSpc>
              <a:spcBef>
                <a:spcPts val="0"/>
              </a:spcBef>
              <a:spcAft>
                <a:spcPts val="0"/>
              </a:spcAft>
              <a:buSzPct val="85000"/>
              <a:buNone/>
            </a:pPr>
            <a:r>
              <a:rPr lang="en-US"/>
              <a:t>in the hiding places of the mountainside,</a:t>
            </a:r>
            <a:endParaRPr/>
          </a:p>
          <a:p>
            <a:pPr marL="0" lvl="0" indent="0" algn="l" rtl="0">
              <a:lnSpc>
                <a:spcPct val="90000"/>
              </a:lnSpc>
              <a:spcBef>
                <a:spcPts val="0"/>
              </a:spcBef>
              <a:spcAft>
                <a:spcPts val="0"/>
              </a:spcAft>
              <a:buSzPct val="85000"/>
              <a:buNone/>
            </a:pPr>
            <a:r>
              <a:rPr lang="en-US"/>
              <a:t>let me see your face.</a:t>
            </a:r>
            <a:endParaRPr/>
          </a:p>
          <a:p>
            <a:pPr marL="0" lvl="0" indent="0" algn="l" rtl="0">
              <a:lnSpc>
                <a:spcPct val="90000"/>
              </a:lnSpc>
              <a:spcBef>
                <a:spcPts val="0"/>
              </a:spcBef>
              <a:spcAft>
                <a:spcPts val="0"/>
              </a:spcAft>
              <a:buSzPct val="85000"/>
              <a:buNone/>
            </a:pPr>
            <a:r>
              <a:rPr lang="en-US"/>
              <a:t>Let me hear your voice;</a:t>
            </a:r>
            <a:endParaRPr/>
          </a:p>
          <a:p>
            <a:pPr marL="0" lvl="0" indent="0" algn="l" rtl="0">
              <a:lnSpc>
                <a:spcPct val="90000"/>
              </a:lnSpc>
              <a:spcBef>
                <a:spcPts val="0"/>
              </a:spcBef>
              <a:spcAft>
                <a:spcPts val="0"/>
              </a:spcAft>
              <a:buSzPct val="85000"/>
              <a:buNone/>
            </a:pPr>
            <a:r>
              <a:rPr lang="en-US"/>
              <a:t>for your voice is sweet and your face is lovely.</a:t>
            </a:r>
            <a:endParaRPr/>
          </a:p>
          <a:p>
            <a:pPr marL="0" lvl="0" indent="0" algn="l" rtl="0">
              <a:lnSpc>
                <a:spcPct val="90000"/>
              </a:lnSpc>
              <a:spcBef>
                <a:spcPts val="0"/>
              </a:spcBef>
              <a:spcAft>
                <a:spcPts val="0"/>
              </a:spcAft>
              <a:buSzPct val="85000"/>
              <a:buNone/>
            </a:pPr>
            <a:r>
              <a:rPr lang="en-US">
                <a:highlight>
                  <a:srgbClr val="FFFF00"/>
                </a:highlight>
              </a:rPr>
              <a:t>Catch for us the foxes,</a:t>
            </a:r>
            <a:endParaRPr/>
          </a:p>
          <a:p>
            <a:pPr marL="0" lvl="0" indent="0" algn="l" rtl="0">
              <a:lnSpc>
                <a:spcPct val="90000"/>
              </a:lnSpc>
              <a:spcBef>
                <a:spcPts val="0"/>
              </a:spcBef>
              <a:spcAft>
                <a:spcPts val="0"/>
              </a:spcAft>
              <a:buSzPct val="85000"/>
              <a:buNone/>
            </a:pPr>
            <a:r>
              <a:rPr lang="en-US">
                <a:highlight>
                  <a:srgbClr val="FFFF00"/>
                </a:highlight>
              </a:rPr>
              <a:t>the little foxes that plunder the vineyards;</a:t>
            </a:r>
            <a:endParaRPr/>
          </a:p>
          <a:p>
            <a:pPr marL="0" lvl="0" indent="0" algn="l" rtl="0">
              <a:lnSpc>
                <a:spcPct val="90000"/>
              </a:lnSpc>
              <a:spcBef>
                <a:spcPts val="0"/>
              </a:spcBef>
              <a:spcAft>
                <a:spcPts val="0"/>
              </a:spcAft>
              <a:buSzPct val="85000"/>
              <a:buNone/>
            </a:pPr>
            <a:r>
              <a:rPr lang="en-US">
                <a:highlight>
                  <a:srgbClr val="FFFF00"/>
                </a:highlight>
              </a:rPr>
              <a:t>for our vineyards are in blossom.</a:t>
            </a:r>
            <a:endParaRPr/>
          </a:p>
          <a:p>
            <a:pPr marL="0" lvl="0" indent="0" algn="l" rtl="0">
              <a:lnSpc>
                <a:spcPct val="90000"/>
              </a:lnSpc>
              <a:spcBef>
                <a:spcPts val="0"/>
              </a:spcBef>
              <a:spcAft>
                <a:spcPts val="0"/>
              </a:spcAft>
              <a:buSzPct val="85000"/>
              <a:buNone/>
            </a:pPr>
            <a:endParaRPr/>
          </a:p>
          <a:p>
            <a:pPr marL="0" lvl="0" indent="0" algn="l" rtl="0">
              <a:lnSpc>
                <a:spcPct val="90000"/>
              </a:lnSpc>
              <a:spcBef>
                <a:spcPts val="0"/>
              </a:spcBef>
              <a:spcAft>
                <a:spcPts val="0"/>
              </a:spcAft>
              <a:buSzPct val="85000"/>
              <a:buNone/>
            </a:pPr>
            <a:r>
              <a:rPr lang="en-US" i="1"/>
              <a:t>Her</a:t>
            </a:r>
            <a:endParaRPr/>
          </a:p>
          <a:p>
            <a:pPr marL="0" lvl="0" indent="0" algn="l" rtl="0">
              <a:lnSpc>
                <a:spcPct val="90000"/>
              </a:lnSpc>
              <a:spcBef>
                <a:spcPts val="0"/>
              </a:spcBef>
              <a:spcAft>
                <a:spcPts val="0"/>
              </a:spcAft>
              <a:buSzPct val="85000"/>
              <a:buNone/>
            </a:pPr>
            <a:r>
              <a:rPr lang="en-US"/>
              <a:t>My beloved is mine, and I am his.</a:t>
            </a:r>
            <a:endParaRPr/>
          </a:p>
          <a:p>
            <a:pPr marL="0" lvl="0" indent="0" algn="l" rtl="0">
              <a:lnSpc>
                <a:spcPct val="90000"/>
              </a:lnSpc>
              <a:spcBef>
                <a:spcPts val="0"/>
              </a:spcBef>
              <a:spcAft>
                <a:spcPts val="0"/>
              </a:spcAft>
              <a:buSzPct val="85000"/>
              <a:buNone/>
            </a:pPr>
            <a:r>
              <a:rPr lang="en-US"/>
              <a:t>He browses among the lilies.</a:t>
            </a:r>
            <a:endParaRPr/>
          </a:p>
          <a:p>
            <a:pPr marL="0" lvl="0" indent="0" algn="l" rtl="0">
              <a:lnSpc>
                <a:spcPct val="90000"/>
              </a:lnSpc>
              <a:spcBef>
                <a:spcPts val="0"/>
              </a:spcBef>
              <a:spcAft>
                <a:spcPts val="0"/>
              </a:spcAft>
              <a:buSzPct val="85000"/>
              <a:buNone/>
            </a:pPr>
            <a:r>
              <a:rPr lang="en-US"/>
              <a:t>Until the day is cool, and the shadows flee away,</a:t>
            </a:r>
            <a:endParaRPr/>
          </a:p>
          <a:p>
            <a:pPr marL="0" lvl="0" indent="0" algn="l" rtl="0">
              <a:lnSpc>
                <a:spcPct val="90000"/>
              </a:lnSpc>
              <a:spcBef>
                <a:spcPts val="0"/>
              </a:spcBef>
              <a:spcAft>
                <a:spcPts val="0"/>
              </a:spcAft>
              <a:buSzPct val="85000"/>
              <a:buNone/>
            </a:pPr>
            <a:r>
              <a:rPr lang="en-US"/>
              <a:t>turn, my beloved,</a:t>
            </a:r>
            <a:endParaRPr/>
          </a:p>
          <a:p>
            <a:pPr marL="0" lvl="0" indent="0" algn="l" rtl="0">
              <a:lnSpc>
                <a:spcPct val="90000"/>
              </a:lnSpc>
              <a:spcBef>
                <a:spcPts val="0"/>
              </a:spcBef>
              <a:spcAft>
                <a:spcPts val="0"/>
              </a:spcAft>
              <a:buSzPct val="85000"/>
              <a:buNone/>
            </a:pPr>
            <a:r>
              <a:rPr lang="en-US"/>
              <a:t>and be like a roe or a young deer on the mountains of Bether.</a:t>
            </a:r>
            <a:endParaRPr/>
          </a:p>
        </p:txBody>
      </p:sp>
      <p:sp>
        <p:nvSpPr>
          <p:cNvPr id="269" name="Google Shape;269;p13"/>
          <p:cNvSpPr/>
          <p:nvPr/>
        </p:nvSpPr>
        <p:spPr>
          <a:xfrm>
            <a:off x="4189020" y="260739"/>
            <a:ext cx="4880759" cy="1231277"/>
          </a:xfrm>
          <a:prstGeom prst="ellipse">
            <a:avLst/>
          </a:prstGeom>
          <a:solidFill>
            <a:schemeClr val="accent1"/>
          </a:solidFill>
          <a:ln w="12700" cap="flat" cmpd="sng">
            <a:solidFill>
              <a:srgbClr val="9934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dirty="0" smtClean="0">
                <a:solidFill>
                  <a:schemeClr val="lt1"/>
                </a:solidFill>
                <a:latin typeface="Rockwell"/>
                <a:ea typeface="Rockwell"/>
                <a:cs typeface="Rockwell"/>
                <a:sym typeface="Rockwell"/>
              </a:rPr>
              <a:t>There should be mutual</a:t>
            </a:r>
            <a:endParaRPr dirty="0" smtClean="0"/>
          </a:p>
          <a:p>
            <a:pPr marL="0" marR="0" lvl="0" indent="0" algn="ctr" rtl="0">
              <a:spcBef>
                <a:spcPts val="0"/>
              </a:spcBef>
              <a:spcAft>
                <a:spcPts val="0"/>
              </a:spcAft>
              <a:buNone/>
            </a:pPr>
            <a:r>
              <a:rPr lang="en-US" sz="1400" b="0" i="0" u="none" strike="noStrike" cap="none" dirty="0" smtClean="0">
                <a:solidFill>
                  <a:schemeClr val="lt1"/>
                </a:solidFill>
                <a:latin typeface="Rockwell"/>
                <a:ea typeface="Rockwell"/>
                <a:cs typeface="Rockwell"/>
                <a:sym typeface="Rockwell"/>
              </a:rPr>
              <a:t>addressing of concerns.</a:t>
            </a:r>
            <a:endParaRPr dirty="0" smtClean="0"/>
          </a:p>
          <a:p>
            <a:pPr marL="0" marR="0" lvl="0" indent="0" algn="ctr" rtl="0">
              <a:lnSpc>
                <a:spcPct val="100000"/>
              </a:lnSpc>
              <a:spcBef>
                <a:spcPts val="0"/>
              </a:spcBef>
              <a:spcAft>
                <a:spcPts val="0"/>
              </a:spcAft>
              <a:buClr>
                <a:schemeClr val="lt1"/>
              </a:buClr>
              <a:buSzPts val="1400"/>
              <a:buFont typeface="Rockwell"/>
              <a:buNone/>
            </a:pPr>
            <a:endParaRPr sz="1400" b="0" i="0" u="none" strike="noStrike" cap="none" dirty="0" smtClean="0">
              <a:solidFill>
                <a:srgbClr val="FFFFFF"/>
              </a:solidFill>
              <a:latin typeface="Rockwell"/>
              <a:ea typeface="Rockwell"/>
              <a:cs typeface="Rockwell"/>
              <a:sym typeface="Rockwell"/>
            </a:endParaRPr>
          </a:p>
          <a:p>
            <a:pPr marL="0" marR="0" lvl="0" indent="0" algn="ctr" rtl="0">
              <a:spcBef>
                <a:spcPts val="0"/>
              </a:spcBef>
              <a:spcAft>
                <a:spcPts val="0"/>
              </a:spcAft>
              <a:buNone/>
            </a:pPr>
            <a:r>
              <a:rPr lang="en-US" dirty="0" smtClean="0">
                <a:solidFill>
                  <a:schemeClr val="lt1"/>
                </a:solidFill>
                <a:latin typeface="Rockwell"/>
                <a:ea typeface="Rockwell"/>
                <a:cs typeface="Rockwell"/>
                <a:sym typeface="Rockwell"/>
              </a:rPr>
              <a:t>Deben </a:t>
            </a:r>
            <a:r>
              <a:rPr lang="en-US" dirty="0" err="1" smtClean="0">
                <a:solidFill>
                  <a:schemeClr val="lt1"/>
                </a:solidFill>
                <a:latin typeface="Rockwell"/>
                <a:ea typeface="Rockwell"/>
                <a:cs typeface="Rockwell"/>
                <a:sym typeface="Rockwell"/>
              </a:rPr>
              <a:t>tratar</a:t>
            </a:r>
            <a:r>
              <a:rPr lang="en-US" dirty="0" smtClean="0">
                <a:solidFill>
                  <a:schemeClr val="lt1"/>
                </a:solidFill>
                <a:latin typeface="Rockwell"/>
                <a:ea typeface="Rockwell"/>
                <a:cs typeface="Rockwell"/>
                <a:sym typeface="Rockwell"/>
              </a:rPr>
              <a:t> las </a:t>
            </a:r>
            <a:r>
              <a:rPr lang="en-US" dirty="0" err="1" smtClean="0">
                <a:solidFill>
                  <a:schemeClr val="lt1"/>
                </a:solidFill>
                <a:latin typeface="Rockwell"/>
                <a:ea typeface="Rockwell"/>
                <a:cs typeface="Rockwell"/>
                <a:sym typeface="Rockwell"/>
              </a:rPr>
              <a:t>preocupaciones</a:t>
            </a:r>
            <a:r>
              <a:rPr lang="en-US" dirty="0" smtClean="0">
                <a:solidFill>
                  <a:schemeClr val="lt1"/>
                </a:solidFill>
                <a:latin typeface="Rockwell"/>
                <a:ea typeface="Rockwell"/>
                <a:cs typeface="Rockwell"/>
                <a:sym typeface="Rockwell"/>
              </a:rPr>
              <a:t> </a:t>
            </a:r>
            <a:r>
              <a:rPr lang="en-US" dirty="0" err="1" smtClean="0">
                <a:solidFill>
                  <a:schemeClr val="lt1"/>
                </a:solidFill>
                <a:latin typeface="Rockwell"/>
                <a:ea typeface="Rockwell"/>
                <a:cs typeface="Rockwell"/>
                <a:sym typeface="Rockwell"/>
              </a:rPr>
              <a:t>mutuamente</a:t>
            </a:r>
            <a:r>
              <a:rPr lang="en-US" dirty="0" smtClean="0">
                <a:solidFill>
                  <a:schemeClr val="lt1"/>
                </a:solidFill>
                <a:latin typeface="Rockwell"/>
                <a:ea typeface="Rockwell"/>
                <a:cs typeface="Rockwell"/>
                <a:sym typeface="Rockwell"/>
              </a:rPr>
              <a:t>.</a:t>
            </a:r>
            <a:endParaRPr dirty="0"/>
          </a:p>
        </p:txBody>
      </p:sp>
      <p:sp>
        <p:nvSpPr>
          <p:cNvPr id="9" name="Google Shape;258;p12"/>
          <p:cNvSpPr txBox="1"/>
          <p:nvPr/>
        </p:nvSpPr>
        <p:spPr>
          <a:xfrm>
            <a:off x="4800600" y="1385656"/>
            <a:ext cx="3657600" cy="64008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9E3611"/>
              </a:buClr>
              <a:buSzPts val="1700"/>
              <a:buFont typeface="Noto Sans Symbols"/>
              <a:buNone/>
            </a:pPr>
            <a:r>
              <a:rPr lang="es-ES" sz="2000" b="1" dirty="0" smtClean="0">
                <a:solidFill>
                  <a:srgbClr val="9E3611"/>
                </a:solidFill>
                <a:latin typeface="Rockwell"/>
                <a:ea typeface="Rockwell"/>
                <a:cs typeface="Rockwell"/>
                <a:sym typeface="Rockwell"/>
              </a:rPr>
              <a:t>NBLA</a:t>
            </a:r>
            <a:endParaRPr sz="2000" b="1" i="0" u="none" strike="noStrike" cap="none" dirty="0">
              <a:solidFill>
                <a:srgbClr val="9E3611"/>
              </a:solidFill>
              <a:latin typeface="Rockwell"/>
              <a:ea typeface="Rockwell"/>
              <a:cs typeface="Rockwell"/>
              <a:sym typeface="Rockwell"/>
            </a:endParaRPr>
          </a:p>
        </p:txBody>
      </p:sp>
      <p:sp>
        <p:nvSpPr>
          <p:cNvPr id="10" name="Google Shape;256;p12"/>
          <p:cNvSpPr txBox="1">
            <a:spLocks noGrp="1"/>
          </p:cNvSpPr>
          <p:nvPr>
            <p:ph type="body" idx="2"/>
          </p:nvPr>
        </p:nvSpPr>
        <p:spPr>
          <a:xfrm>
            <a:off x="4800600" y="2091109"/>
            <a:ext cx="3886200" cy="4520838"/>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SzPct val="85000"/>
              <a:buNone/>
            </a:pPr>
            <a:r>
              <a:rPr lang="es-ES" i="1" dirty="0" smtClean="0"/>
              <a:t>Él </a:t>
            </a:r>
            <a:endParaRPr dirty="0"/>
          </a:p>
          <a:p>
            <a:pPr marL="0" lvl="0" indent="0">
              <a:spcBef>
                <a:spcPts val="0"/>
              </a:spcBef>
              <a:buSzPct val="85000"/>
              <a:buNone/>
            </a:pPr>
            <a:r>
              <a:rPr lang="es-ES" dirty="0"/>
              <a:t>Paloma mía, en las grietas de la peña, </a:t>
            </a:r>
            <a:r>
              <a:rPr lang="es-ES" dirty="0" smtClean="0"/>
              <a:t/>
            </a:r>
            <a:br>
              <a:rPr lang="es-ES" dirty="0" smtClean="0"/>
            </a:br>
            <a:r>
              <a:rPr lang="es-ES" dirty="0" smtClean="0"/>
              <a:t>En </a:t>
            </a:r>
            <a:r>
              <a:rPr lang="es-ES" dirty="0"/>
              <a:t>lo secreto de la senda escarpada, Déjame ver tu semblante, </a:t>
            </a:r>
            <a:r>
              <a:rPr lang="es-ES" dirty="0" smtClean="0"/>
              <a:t/>
            </a:r>
            <a:br>
              <a:rPr lang="es-ES" dirty="0" smtClean="0"/>
            </a:br>
            <a:r>
              <a:rPr lang="es-ES" dirty="0" smtClean="0"/>
              <a:t>Déjame </a:t>
            </a:r>
            <a:r>
              <a:rPr lang="es-ES" dirty="0"/>
              <a:t>oír tu voz; </a:t>
            </a:r>
            <a:r>
              <a:rPr lang="es-ES" dirty="0" smtClean="0"/>
              <a:t/>
            </a:r>
            <a:br>
              <a:rPr lang="es-ES" dirty="0" smtClean="0"/>
            </a:br>
            <a:r>
              <a:rPr lang="es-ES" dirty="0" smtClean="0"/>
              <a:t>Porque </a:t>
            </a:r>
            <a:r>
              <a:rPr lang="es-ES" dirty="0"/>
              <a:t>tu voz es dulce, </a:t>
            </a:r>
            <a:r>
              <a:rPr lang="es-ES" dirty="0" smtClean="0"/>
              <a:t/>
            </a:r>
            <a:br>
              <a:rPr lang="es-ES" dirty="0" smtClean="0"/>
            </a:br>
            <a:r>
              <a:rPr lang="es-ES" dirty="0" smtClean="0"/>
              <a:t>Y </a:t>
            </a:r>
            <a:r>
              <a:rPr lang="es-ES" dirty="0"/>
              <a:t>precioso tu </a:t>
            </a:r>
            <a:r>
              <a:rPr lang="es-ES" dirty="0" smtClean="0"/>
              <a:t>semblante.</a:t>
            </a:r>
            <a:endParaRPr lang="es-ES" dirty="0" smtClean="0">
              <a:highlight>
                <a:srgbClr val="FFFF00"/>
              </a:highlight>
            </a:endParaRPr>
          </a:p>
          <a:p>
            <a:pPr marL="0" lvl="0" indent="0">
              <a:spcBef>
                <a:spcPts val="0"/>
              </a:spcBef>
              <a:buSzPct val="85000"/>
              <a:buNone/>
            </a:pPr>
            <a:r>
              <a:rPr lang="es-ES" dirty="0" smtClean="0">
                <a:highlight>
                  <a:srgbClr val="FFFF00"/>
                </a:highlight>
              </a:rPr>
              <a:t>Agarren </a:t>
            </a:r>
            <a:r>
              <a:rPr lang="es-ES" dirty="0">
                <a:highlight>
                  <a:srgbClr val="FFFF00"/>
                </a:highlight>
              </a:rPr>
              <a:t>las zorras, Las zorras pequeñas que arruinan las viñas, Pues nuestras viñas están en </a:t>
            </a:r>
            <a:r>
              <a:rPr lang="es-ES" dirty="0" smtClean="0">
                <a:highlight>
                  <a:srgbClr val="FFFF00"/>
                </a:highlight>
              </a:rPr>
              <a:t>flor.</a:t>
            </a:r>
            <a:endParaRPr dirty="0"/>
          </a:p>
          <a:p>
            <a:pPr marL="0" lvl="0" indent="0" algn="l" rtl="0">
              <a:lnSpc>
                <a:spcPct val="90000"/>
              </a:lnSpc>
              <a:spcBef>
                <a:spcPts val="0"/>
              </a:spcBef>
              <a:spcAft>
                <a:spcPts val="0"/>
              </a:spcAft>
              <a:buSzPct val="85000"/>
              <a:buNone/>
            </a:pPr>
            <a:endParaRPr dirty="0"/>
          </a:p>
          <a:p>
            <a:pPr marL="0" lvl="0" indent="0" algn="l" rtl="0">
              <a:lnSpc>
                <a:spcPct val="90000"/>
              </a:lnSpc>
              <a:spcBef>
                <a:spcPts val="0"/>
              </a:spcBef>
              <a:spcAft>
                <a:spcPts val="0"/>
              </a:spcAft>
              <a:buSzPct val="85000"/>
              <a:buNone/>
            </a:pPr>
            <a:r>
              <a:rPr lang="en-US" i="1" dirty="0" smtClean="0"/>
              <a:t>Ella</a:t>
            </a:r>
            <a:endParaRPr dirty="0"/>
          </a:p>
          <a:p>
            <a:pPr marL="0" lvl="0" indent="0">
              <a:spcBef>
                <a:spcPts val="0"/>
              </a:spcBef>
              <a:buSzPct val="85000"/>
              <a:buNone/>
            </a:pPr>
            <a:r>
              <a:rPr lang="es-ES" dirty="0"/>
              <a:t>Mi amado es mío, y yo soy suya; </a:t>
            </a:r>
            <a:r>
              <a:rPr lang="es-ES" dirty="0" smtClean="0"/>
              <a:t/>
            </a:r>
            <a:br>
              <a:rPr lang="es-ES" dirty="0" smtClean="0"/>
            </a:br>
            <a:r>
              <a:rPr lang="es-ES" dirty="0" smtClean="0"/>
              <a:t>él </a:t>
            </a:r>
            <a:r>
              <a:rPr lang="es-ES" dirty="0"/>
              <a:t>apacienta su rebaño entre los lirios. </a:t>
            </a:r>
          </a:p>
          <a:p>
            <a:pPr marL="0" lvl="0" indent="0">
              <a:spcBef>
                <a:spcPts val="0"/>
              </a:spcBef>
              <a:buSzPct val="85000"/>
              <a:buNone/>
            </a:pPr>
            <a:r>
              <a:rPr lang="es-ES" dirty="0" smtClean="0"/>
              <a:t>Hasta </a:t>
            </a:r>
            <a:r>
              <a:rPr lang="es-ES" dirty="0"/>
              <a:t>que sople la brisa del día y huyan las sombras, </a:t>
            </a:r>
            <a:r>
              <a:rPr lang="es-ES" dirty="0" smtClean="0"/>
              <a:t/>
            </a:r>
            <a:br>
              <a:rPr lang="es-ES" dirty="0" smtClean="0"/>
            </a:br>
            <a:r>
              <a:rPr lang="es-ES" dirty="0" smtClean="0"/>
              <a:t>Vuelve</a:t>
            </a:r>
            <a:r>
              <a:rPr lang="es-ES" dirty="0"/>
              <a:t>, amado mío, </a:t>
            </a:r>
            <a:r>
              <a:rPr lang="es-ES" dirty="0" smtClean="0"/>
              <a:t/>
            </a:r>
            <a:br>
              <a:rPr lang="es-ES" dirty="0" smtClean="0"/>
            </a:br>
            <a:r>
              <a:rPr lang="es-ES" dirty="0" smtClean="0"/>
              <a:t>y </a:t>
            </a:r>
            <a:r>
              <a:rPr lang="es-ES" dirty="0"/>
              <a:t>sé semejante a una gacela O a un cervatillo sobre los montes de </a:t>
            </a:r>
            <a:r>
              <a:rPr lang="es-ES" dirty="0" err="1"/>
              <a:t>Beter</a:t>
            </a:r>
            <a:r>
              <a:rPr lang="en-US" dirty="0" smtClean="0"/>
              <a:t>.</a:t>
            </a:r>
            <a:endParaRPr dirty="0"/>
          </a:p>
        </p:txBody>
      </p:sp>
    </p:spTree>
    <p:extLst>
      <p:ext uri="{BB962C8B-B14F-4D97-AF65-F5344CB8AC3E}">
        <p14:creationId xmlns:p14="http://schemas.microsoft.com/office/powerpoint/2010/main" val="8282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5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4"/>
          <p:cNvSpPr txBox="1">
            <a:spLocks noGrp="1"/>
          </p:cNvSpPr>
          <p:nvPr>
            <p:ph type="title"/>
          </p:nvPr>
        </p:nvSpPr>
        <p:spPr>
          <a:xfrm>
            <a:off x="685800" y="484625"/>
            <a:ext cx="4321500" cy="90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ct val="100000"/>
              <a:buFont typeface="Rockwell"/>
              <a:buNone/>
            </a:pPr>
            <a:r>
              <a:rPr lang="en-US" sz="3200" dirty="0">
                <a:solidFill>
                  <a:schemeClr val="dk1"/>
                </a:solidFill>
                <a:latin typeface="Rockwell Condensed" panose="02060603050405020104" pitchFamily="18" charset="0"/>
              </a:rPr>
              <a:t>SONG 2:14-17</a:t>
            </a:r>
            <a:br>
              <a:rPr lang="en-US" sz="3200" dirty="0">
                <a:solidFill>
                  <a:schemeClr val="dk1"/>
                </a:solidFill>
                <a:latin typeface="Rockwell Condensed" panose="02060603050405020104" pitchFamily="18" charset="0"/>
              </a:rPr>
            </a:br>
            <a:r>
              <a:rPr lang="en-US" sz="3200" dirty="0">
                <a:solidFill>
                  <a:schemeClr val="dk1"/>
                </a:solidFill>
                <a:latin typeface="Rockwell Condensed" panose="02060603050405020104" pitchFamily="18" charset="0"/>
              </a:rPr>
              <a:t>CANTARES 2:4-17</a:t>
            </a:r>
            <a:endParaRPr sz="3200" dirty="0">
              <a:latin typeface="Rockwell Condensed" panose="02060603050405020104" pitchFamily="18" charset="0"/>
            </a:endParaRPr>
          </a:p>
        </p:txBody>
      </p:sp>
      <p:sp>
        <p:nvSpPr>
          <p:cNvPr id="275" name="Google Shape;275;p14"/>
          <p:cNvSpPr txBox="1">
            <a:spLocks noGrp="1"/>
          </p:cNvSpPr>
          <p:nvPr>
            <p:ph type="body" idx="1"/>
          </p:nvPr>
        </p:nvSpPr>
        <p:spPr>
          <a:xfrm>
            <a:off x="685800" y="1385656"/>
            <a:ext cx="3657600" cy="6400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700"/>
              <a:buNone/>
            </a:pPr>
            <a:r>
              <a:rPr lang="en-US"/>
              <a:t>WEB</a:t>
            </a:r>
            <a:endParaRPr/>
          </a:p>
        </p:txBody>
      </p:sp>
      <p:sp>
        <p:nvSpPr>
          <p:cNvPr id="276" name="Google Shape;276;p14"/>
          <p:cNvSpPr txBox="1">
            <a:spLocks noGrp="1"/>
          </p:cNvSpPr>
          <p:nvPr>
            <p:ph type="body" idx="2"/>
          </p:nvPr>
        </p:nvSpPr>
        <p:spPr>
          <a:xfrm>
            <a:off x="685800" y="2025736"/>
            <a:ext cx="3886200" cy="452083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SzPct val="85000"/>
              <a:buNone/>
            </a:pPr>
            <a:r>
              <a:rPr lang="en-US" i="1" dirty="0"/>
              <a:t>Him</a:t>
            </a:r>
            <a:endParaRPr dirty="0"/>
          </a:p>
          <a:p>
            <a:pPr marL="0" lvl="0" indent="0" algn="l" rtl="0">
              <a:lnSpc>
                <a:spcPct val="90000"/>
              </a:lnSpc>
              <a:spcBef>
                <a:spcPts val="0"/>
              </a:spcBef>
              <a:spcAft>
                <a:spcPts val="0"/>
              </a:spcAft>
              <a:buSzPct val="85000"/>
              <a:buNone/>
            </a:pPr>
            <a:r>
              <a:rPr lang="en-US" dirty="0"/>
              <a:t>My dove in the clefts of the rock,</a:t>
            </a:r>
            <a:endParaRPr dirty="0"/>
          </a:p>
          <a:p>
            <a:pPr marL="0" lvl="0" indent="0" algn="l" rtl="0">
              <a:lnSpc>
                <a:spcPct val="90000"/>
              </a:lnSpc>
              <a:spcBef>
                <a:spcPts val="0"/>
              </a:spcBef>
              <a:spcAft>
                <a:spcPts val="0"/>
              </a:spcAft>
              <a:buSzPct val="85000"/>
              <a:buNone/>
            </a:pPr>
            <a:r>
              <a:rPr lang="en-US" dirty="0"/>
              <a:t>in the hiding places of the mountainside,</a:t>
            </a:r>
            <a:endParaRPr dirty="0"/>
          </a:p>
          <a:p>
            <a:pPr marL="0" lvl="0" indent="0" algn="l" rtl="0">
              <a:lnSpc>
                <a:spcPct val="90000"/>
              </a:lnSpc>
              <a:spcBef>
                <a:spcPts val="0"/>
              </a:spcBef>
              <a:spcAft>
                <a:spcPts val="0"/>
              </a:spcAft>
              <a:buSzPct val="85000"/>
              <a:buNone/>
            </a:pPr>
            <a:r>
              <a:rPr lang="en-US" dirty="0"/>
              <a:t>let me see your face.</a:t>
            </a:r>
            <a:endParaRPr dirty="0"/>
          </a:p>
          <a:p>
            <a:pPr marL="0" lvl="0" indent="0" algn="l" rtl="0">
              <a:lnSpc>
                <a:spcPct val="90000"/>
              </a:lnSpc>
              <a:spcBef>
                <a:spcPts val="0"/>
              </a:spcBef>
              <a:spcAft>
                <a:spcPts val="0"/>
              </a:spcAft>
              <a:buSzPct val="85000"/>
              <a:buNone/>
            </a:pPr>
            <a:r>
              <a:rPr lang="en-US" dirty="0"/>
              <a:t>Let me hear your voice;</a:t>
            </a:r>
            <a:endParaRPr dirty="0"/>
          </a:p>
          <a:p>
            <a:pPr marL="0" lvl="0" indent="0" algn="l" rtl="0">
              <a:lnSpc>
                <a:spcPct val="90000"/>
              </a:lnSpc>
              <a:spcBef>
                <a:spcPts val="0"/>
              </a:spcBef>
              <a:spcAft>
                <a:spcPts val="0"/>
              </a:spcAft>
              <a:buSzPct val="85000"/>
              <a:buNone/>
            </a:pPr>
            <a:r>
              <a:rPr lang="en-US" dirty="0"/>
              <a:t>for your voice is sweet and your face is lovely.</a:t>
            </a:r>
            <a:endParaRPr dirty="0"/>
          </a:p>
          <a:p>
            <a:pPr marL="0" lvl="0" indent="0" algn="l" rtl="0">
              <a:lnSpc>
                <a:spcPct val="90000"/>
              </a:lnSpc>
              <a:spcBef>
                <a:spcPts val="0"/>
              </a:spcBef>
              <a:spcAft>
                <a:spcPts val="0"/>
              </a:spcAft>
              <a:buSzPct val="85000"/>
              <a:buNone/>
            </a:pPr>
            <a:r>
              <a:rPr lang="en-US" dirty="0"/>
              <a:t>Catch for us the foxes,</a:t>
            </a:r>
            <a:endParaRPr dirty="0"/>
          </a:p>
          <a:p>
            <a:pPr marL="0" lvl="0" indent="0" algn="l" rtl="0">
              <a:lnSpc>
                <a:spcPct val="90000"/>
              </a:lnSpc>
              <a:spcBef>
                <a:spcPts val="0"/>
              </a:spcBef>
              <a:spcAft>
                <a:spcPts val="0"/>
              </a:spcAft>
              <a:buSzPct val="85000"/>
              <a:buNone/>
            </a:pPr>
            <a:r>
              <a:rPr lang="en-US" dirty="0"/>
              <a:t>the little foxes that plunder the vineyards;</a:t>
            </a:r>
            <a:endParaRPr dirty="0"/>
          </a:p>
          <a:p>
            <a:pPr marL="0" lvl="0" indent="0" algn="l" rtl="0">
              <a:lnSpc>
                <a:spcPct val="90000"/>
              </a:lnSpc>
              <a:spcBef>
                <a:spcPts val="0"/>
              </a:spcBef>
              <a:spcAft>
                <a:spcPts val="0"/>
              </a:spcAft>
              <a:buSzPct val="85000"/>
              <a:buNone/>
            </a:pPr>
            <a:r>
              <a:rPr lang="en-US" dirty="0"/>
              <a:t>for our vineyards are in blossom.</a:t>
            </a:r>
            <a:endParaRPr dirty="0"/>
          </a:p>
          <a:p>
            <a:pPr marL="0" lvl="0" indent="0" algn="l" rtl="0">
              <a:lnSpc>
                <a:spcPct val="90000"/>
              </a:lnSpc>
              <a:spcBef>
                <a:spcPts val="0"/>
              </a:spcBef>
              <a:spcAft>
                <a:spcPts val="0"/>
              </a:spcAft>
              <a:buSzPct val="85000"/>
              <a:buNone/>
            </a:pPr>
            <a:endParaRPr dirty="0"/>
          </a:p>
          <a:p>
            <a:pPr marL="0" lvl="0" indent="0" algn="l" rtl="0">
              <a:lnSpc>
                <a:spcPct val="90000"/>
              </a:lnSpc>
              <a:spcBef>
                <a:spcPts val="0"/>
              </a:spcBef>
              <a:spcAft>
                <a:spcPts val="0"/>
              </a:spcAft>
              <a:buSzPct val="85000"/>
              <a:buNone/>
            </a:pPr>
            <a:r>
              <a:rPr lang="en-US" i="1" dirty="0"/>
              <a:t>Her</a:t>
            </a:r>
            <a:endParaRPr dirty="0"/>
          </a:p>
          <a:p>
            <a:pPr marL="0" lvl="0" indent="0" algn="l" rtl="0">
              <a:lnSpc>
                <a:spcPct val="90000"/>
              </a:lnSpc>
              <a:spcBef>
                <a:spcPts val="0"/>
              </a:spcBef>
              <a:spcAft>
                <a:spcPts val="0"/>
              </a:spcAft>
              <a:buSzPct val="85000"/>
              <a:buNone/>
            </a:pPr>
            <a:r>
              <a:rPr lang="en-US" dirty="0">
                <a:highlight>
                  <a:srgbClr val="FFFF00"/>
                </a:highlight>
              </a:rPr>
              <a:t>My beloved is mine, and I am his.</a:t>
            </a:r>
            <a:endParaRPr dirty="0"/>
          </a:p>
          <a:p>
            <a:pPr marL="0" lvl="0" indent="0" algn="l" rtl="0">
              <a:lnSpc>
                <a:spcPct val="90000"/>
              </a:lnSpc>
              <a:spcBef>
                <a:spcPts val="0"/>
              </a:spcBef>
              <a:spcAft>
                <a:spcPts val="0"/>
              </a:spcAft>
              <a:buSzPct val="85000"/>
              <a:buNone/>
            </a:pPr>
            <a:r>
              <a:rPr lang="en-US" dirty="0">
                <a:highlight>
                  <a:srgbClr val="FFFF00"/>
                </a:highlight>
              </a:rPr>
              <a:t>He browses among the lilies.</a:t>
            </a:r>
            <a:endParaRPr dirty="0"/>
          </a:p>
          <a:p>
            <a:pPr marL="0" lvl="0" indent="0" algn="l" rtl="0">
              <a:lnSpc>
                <a:spcPct val="90000"/>
              </a:lnSpc>
              <a:spcBef>
                <a:spcPts val="0"/>
              </a:spcBef>
              <a:spcAft>
                <a:spcPts val="0"/>
              </a:spcAft>
              <a:buSzPct val="85000"/>
              <a:buNone/>
            </a:pPr>
            <a:r>
              <a:rPr lang="en-US" dirty="0"/>
              <a:t>Until the day is cool, and the shadows flee away,</a:t>
            </a:r>
            <a:endParaRPr dirty="0"/>
          </a:p>
          <a:p>
            <a:pPr marL="0" lvl="0" indent="0" algn="l" rtl="0">
              <a:lnSpc>
                <a:spcPct val="90000"/>
              </a:lnSpc>
              <a:spcBef>
                <a:spcPts val="0"/>
              </a:spcBef>
              <a:spcAft>
                <a:spcPts val="0"/>
              </a:spcAft>
              <a:buSzPct val="85000"/>
              <a:buNone/>
            </a:pPr>
            <a:r>
              <a:rPr lang="en-US" dirty="0"/>
              <a:t>turn, my beloved,</a:t>
            </a:r>
            <a:endParaRPr dirty="0"/>
          </a:p>
          <a:p>
            <a:pPr marL="0" lvl="0" indent="0" algn="l" rtl="0">
              <a:lnSpc>
                <a:spcPct val="90000"/>
              </a:lnSpc>
              <a:spcBef>
                <a:spcPts val="0"/>
              </a:spcBef>
              <a:spcAft>
                <a:spcPts val="0"/>
              </a:spcAft>
              <a:buSzPct val="85000"/>
              <a:buNone/>
            </a:pPr>
            <a:r>
              <a:rPr lang="en-US" dirty="0"/>
              <a:t>and be like a roe or a young deer on the mountains of </a:t>
            </a:r>
            <a:r>
              <a:rPr lang="en-US" dirty="0" err="1"/>
              <a:t>Bether</a:t>
            </a:r>
            <a:r>
              <a:rPr lang="en-US" dirty="0"/>
              <a:t>.</a:t>
            </a:r>
            <a:endParaRPr dirty="0"/>
          </a:p>
        </p:txBody>
      </p:sp>
      <p:sp>
        <p:nvSpPr>
          <p:cNvPr id="9" name="Google Shape;258;p12"/>
          <p:cNvSpPr txBox="1"/>
          <p:nvPr/>
        </p:nvSpPr>
        <p:spPr>
          <a:xfrm>
            <a:off x="4800600" y="1385656"/>
            <a:ext cx="3657600" cy="64008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9E3611"/>
              </a:buClr>
              <a:buSzPts val="1700"/>
              <a:buFont typeface="Noto Sans Symbols"/>
              <a:buNone/>
            </a:pPr>
            <a:r>
              <a:rPr lang="es-ES" sz="2000" b="1" dirty="0" smtClean="0">
                <a:solidFill>
                  <a:srgbClr val="9E3611"/>
                </a:solidFill>
                <a:latin typeface="Rockwell"/>
                <a:ea typeface="Rockwell"/>
                <a:cs typeface="Rockwell"/>
                <a:sym typeface="Rockwell"/>
              </a:rPr>
              <a:t>NBLA</a:t>
            </a:r>
            <a:endParaRPr sz="2000" b="1" i="0" u="none" strike="noStrike" cap="none" dirty="0">
              <a:solidFill>
                <a:srgbClr val="9E3611"/>
              </a:solidFill>
              <a:latin typeface="Rockwell"/>
              <a:ea typeface="Rockwell"/>
              <a:cs typeface="Rockwell"/>
              <a:sym typeface="Rockwell"/>
            </a:endParaRPr>
          </a:p>
        </p:txBody>
      </p:sp>
      <p:sp>
        <p:nvSpPr>
          <p:cNvPr id="10" name="Google Shape;256;p12"/>
          <p:cNvSpPr txBox="1">
            <a:spLocks noGrp="1"/>
          </p:cNvSpPr>
          <p:nvPr>
            <p:ph type="body" idx="2"/>
          </p:nvPr>
        </p:nvSpPr>
        <p:spPr>
          <a:xfrm>
            <a:off x="4800600" y="2091109"/>
            <a:ext cx="3886200" cy="4520838"/>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SzPct val="85000"/>
              <a:buNone/>
            </a:pPr>
            <a:r>
              <a:rPr lang="es-ES" i="1" dirty="0" smtClean="0"/>
              <a:t>Él </a:t>
            </a:r>
            <a:endParaRPr dirty="0"/>
          </a:p>
          <a:p>
            <a:pPr marL="0" lvl="0" indent="0">
              <a:spcBef>
                <a:spcPts val="0"/>
              </a:spcBef>
              <a:buSzPct val="85000"/>
              <a:buNone/>
            </a:pPr>
            <a:r>
              <a:rPr lang="es-ES" dirty="0"/>
              <a:t>Paloma mía, en las grietas de la peña, </a:t>
            </a:r>
            <a:r>
              <a:rPr lang="es-ES" dirty="0" smtClean="0"/>
              <a:t/>
            </a:r>
            <a:br>
              <a:rPr lang="es-ES" dirty="0" smtClean="0"/>
            </a:br>
            <a:r>
              <a:rPr lang="es-ES" dirty="0" smtClean="0"/>
              <a:t>En </a:t>
            </a:r>
            <a:r>
              <a:rPr lang="es-ES" dirty="0"/>
              <a:t>lo secreto de la senda escarpada, Déjame ver tu semblante, </a:t>
            </a:r>
            <a:r>
              <a:rPr lang="es-ES" dirty="0" smtClean="0"/>
              <a:t/>
            </a:r>
            <a:br>
              <a:rPr lang="es-ES" dirty="0" smtClean="0"/>
            </a:br>
            <a:r>
              <a:rPr lang="es-ES" dirty="0" smtClean="0"/>
              <a:t>Déjame </a:t>
            </a:r>
            <a:r>
              <a:rPr lang="es-ES" dirty="0"/>
              <a:t>oír tu voz; </a:t>
            </a:r>
            <a:r>
              <a:rPr lang="es-ES" dirty="0" smtClean="0"/>
              <a:t/>
            </a:r>
            <a:br>
              <a:rPr lang="es-ES" dirty="0" smtClean="0"/>
            </a:br>
            <a:r>
              <a:rPr lang="es-ES" dirty="0" smtClean="0"/>
              <a:t>Porque </a:t>
            </a:r>
            <a:r>
              <a:rPr lang="es-ES" dirty="0"/>
              <a:t>tu voz es dulce, </a:t>
            </a:r>
            <a:r>
              <a:rPr lang="es-ES" dirty="0" smtClean="0"/>
              <a:t/>
            </a:r>
            <a:br>
              <a:rPr lang="es-ES" dirty="0" smtClean="0"/>
            </a:br>
            <a:r>
              <a:rPr lang="es-ES" dirty="0" smtClean="0"/>
              <a:t>Y </a:t>
            </a:r>
            <a:r>
              <a:rPr lang="es-ES" dirty="0"/>
              <a:t>precioso tu </a:t>
            </a:r>
            <a:r>
              <a:rPr lang="es-ES" dirty="0" smtClean="0"/>
              <a:t>semblante. </a:t>
            </a:r>
          </a:p>
          <a:p>
            <a:pPr marL="0" lvl="0" indent="0">
              <a:spcBef>
                <a:spcPts val="0"/>
              </a:spcBef>
              <a:buSzPct val="85000"/>
              <a:buNone/>
            </a:pPr>
            <a:r>
              <a:rPr lang="es-ES" dirty="0" smtClean="0"/>
              <a:t>Agarren las zorras. Las zorras pequeñas que arruinan las viñas,</a:t>
            </a:r>
            <a:br>
              <a:rPr lang="es-ES" dirty="0" smtClean="0"/>
            </a:br>
            <a:r>
              <a:rPr lang="es-ES" dirty="0" smtClean="0"/>
              <a:t>Pues nuestras viñas están en flor. </a:t>
            </a:r>
            <a:endParaRPr lang="es-ES" dirty="0" smtClean="0">
              <a:highlight>
                <a:srgbClr val="FFFF00"/>
              </a:highlight>
            </a:endParaRPr>
          </a:p>
          <a:p>
            <a:pPr marL="0" lvl="0" indent="0" algn="l" rtl="0">
              <a:lnSpc>
                <a:spcPct val="90000"/>
              </a:lnSpc>
              <a:spcBef>
                <a:spcPts val="0"/>
              </a:spcBef>
              <a:spcAft>
                <a:spcPts val="0"/>
              </a:spcAft>
              <a:buSzPct val="85000"/>
              <a:buNone/>
            </a:pPr>
            <a:endParaRPr dirty="0"/>
          </a:p>
          <a:p>
            <a:pPr marL="0" lvl="0" indent="0" algn="l" rtl="0">
              <a:lnSpc>
                <a:spcPct val="90000"/>
              </a:lnSpc>
              <a:spcBef>
                <a:spcPts val="0"/>
              </a:spcBef>
              <a:spcAft>
                <a:spcPts val="0"/>
              </a:spcAft>
              <a:buSzPct val="85000"/>
              <a:buNone/>
            </a:pPr>
            <a:r>
              <a:rPr lang="en-US" i="1" dirty="0" smtClean="0"/>
              <a:t>Ella</a:t>
            </a:r>
            <a:endParaRPr dirty="0"/>
          </a:p>
          <a:p>
            <a:pPr marL="0" lvl="0" indent="0">
              <a:spcBef>
                <a:spcPts val="0"/>
              </a:spcBef>
              <a:buSzPct val="85000"/>
              <a:buNone/>
            </a:pPr>
            <a:r>
              <a:rPr lang="en-US" dirty="0" err="1" smtClean="0">
                <a:highlight>
                  <a:srgbClr val="FFFF00"/>
                </a:highlight>
              </a:rPr>
              <a:t>Mi</a:t>
            </a:r>
            <a:r>
              <a:rPr lang="en-US" dirty="0" smtClean="0">
                <a:highlight>
                  <a:srgbClr val="FFFF00"/>
                </a:highlight>
              </a:rPr>
              <a:t> </a:t>
            </a:r>
            <a:r>
              <a:rPr lang="en-US" dirty="0" err="1" smtClean="0">
                <a:highlight>
                  <a:srgbClr val="FFFF00"/>
                </a:highlight>
              </a:rPr>
              <a:t>amado</a:t>
            </a:r>
            <a:r>
              <a:rPr lang="en-US" dirty="0" smtClean="0">
                <a:highlight>
                  <a:srgbClr val="FFFF00"/>
                </a:highlight>
              </a:rPr>
              <a:t> </a:t>
            </a:r>
            <a:r>
              <a:rPr lang="en-US" dirty="0" err="1" smtClean="0">
                <a:highlight>
                  <a:srgbClr val="FFFF00"/>
                </a:highlight>
              </a:rPr>
              <a:t>es</a:t>
            </a:r>
            <a:r>
              <a:rPr lang="en-US" dirty="0" smtClean="0">
                <a:highlight>
                  <a:srgbClr val="FFFF00"/>
                </a:highlight>
              </a:rPr>
              <a:t> </a:t>
            </a:r>
            <a:r>
              <a:rPr lang="en-US" dirty="0" err="1" smtClean="0">
                <a:highlight>
                  <a:srgbClr val="FFFF00"/>
                </a:highlight>
              </a:rPr>
              <a:t>mío</a:t>
            </a:r>
            <a:r>
              <a:rPr lang="en-US" dirty="0" smtClean="0">
                <a:highlight>
                  <a:srgbClr val="FFFF00"/>
                </a:highlight>
              </a:rPr>
              <a:t>, y </a:t>
            </a:r>
            <a:r>
              <a:rPr lang="en-US" dirty="0" err="1" smtClean="0">
                <a:highlight>
                  <a:srgbClr val="FFFF00"/>
                </a:highlight>
              </a:rPr>
              <a:t>yo</a:t>
            </a:r>
            <a:r>
              <a:rPr lang="en-US" dirty="0" smtClean="0">
                <a:highlight>
                  <a:srgbClr val="FFFF00"/>
                </a:highlight>
              </a:rPr>
              <a:t> soy </a:t>
            </a:r>
            <a:r>
              <a:rPr lang="en-US" dirty="0" err="1" smtClean="0">
                <a:highlight>
                  <a:srgbClr val="FFFF00"/>
                </a:highlight>
              </a:rPr>
              <a:t>suya</a:t>
            </a:r>
            <a:r>
              <a:rPr lang="en-US" dirty="0" smtClean="0">
                <a:highlight>
                  <a:srgbClr val="FFFF00"/>
                </a:highlight>
              </a:rPr>
              <a:t>;</a:t>
            </a:r>
          </a:p>
          <a:p>
            <a:pPr marL="0" lvl="0" indent="0">
              <a:spcBef>
                <a:spcPts val="0"/>
              </a:spcBef>
              <a:buSzPct val="85000"/>
              <a:buNone/>
            </a:pPr>
            <a:r>
              <a:rPr lang="en-US" dirty="0" err="1" smtClean="0">
                <a:highlight>
                  <a:srgbClr val="FFFF00"/>
                </a:highlight>
              </a:rPr>
              <a:t>Él</a:t>
            </a:r>
            <a:r>
              <a:rPr lang="en-US" dirty="0" smtClean="0">
                <a:highlight>
                  <a:srgbClr val="FFFF00"/>
                </a:highlight>
              </a:rPr>
              <a:t> </a:t>
            </a:r>
            <a:r>
              <a:rPr lang="en-US" dirty="0" err="1" smtClean="0">
                <a:highlight>
                  <a:srgbClr val="FFFF00"/>
                </a:highlight>
              </a:rPr>
              <a:t>apacienta</a:t>
            </a:r>
            <a:r>
              <a:rPr lang="en-US" dirty="0" smtClean="0">
                <a:highlight>
                  <a:srgbClr val="FFFF00"/>
                </a:highlight>
              </a:rPr>
              <a:t> </a:t>
            </a:r>
            <a:r>
              <a:rPr lang="en-US" dirty="0" err="1" smtClean="0">
                <a:highlight>
                  <a:srgbClr val="FFFF00"/>
                </a:highlight>
              </a:rPr>
              <a:t>su</a:t>
            </a:r>
            <a:r>
              <a:rPr lang="en-US" dirty="0" smtClean="0">
                <a:highlight>
                  <a:srgbClr val="FFFF00"/>
                </a:highlight>
              </a:rPr>
              <a:t> </a:t>
            </a:r>
            <a:r>
              <a:rPr lang="en-US" dirty="0" err="1" smtClean="0">
                <a:highlight>
                  <a:srgbClr val="FFFF00"/>
                </a:highlight>
              </a:rPr>
              <a:t>rebaño</a:t>
            </a:r>
            <a:r>
              <a:rPr lang="en-US" dirty="0" smtClean="0">
                <a:highlight>
                  <a:srgbClr val="FFFF00"/>
                </a:highlight>
              </a:rPr>
              <a:t> entre </a:t>
            </a:r>
            <a:r>
              <a:rPr lang="en-US" dirty="0" err="1" smtClean="0">
                <a:highlight>
                  <a:srgbClr val="FFFF00"/>
                </a:highlight>
              </a:rPr>
              <a:t>los</a:t>
            </a:r>
            <a:r>
              <a:rPr lang="en-US" dirty="0" smtClean="0">
                <a:highlight>
                  <a:srgbClr val="FFFF00"/>
                </a:highlight>
              </a:rPr>
              <a:t> </a:t>
            </a:r>
            <a:r>
              <a:rPr lang="en-US" dirty="0" err="1" smtClean="0">
                <a:highlight>
                  <a:srgbClr val="FFFF00"/>
                </a:highlight>
              </a:rPr>
              <a:t>lirios</a:t>
            </a:r>
            <a:r>
              <a:rPr lang="en-US" dirty="0" smtClean="0">
                <a:highlight>
                  <a:srgbClr val="FFFF00"/>
                </a:highlight>
              </a:rPr>
              <a:t>.</a:t>
            </a:r>
            <a:endParaRPr lang="en-US" dirty="0"/>
          </a:p>
          <a:p>
            <a:pPr marL="0" lvl="0" indent="0">
              <a:spcBef>
                <a:spcPts val="0"/>
              </a:spcBef>
              <a:buSzPct val="85000"/>
              <a:buNone/>
            </a:pPr>
            <a:r>
              <a:rPr lang="es-ES" dirty="0" smtClean="0"/>
              <a:t>Hasta </a:t>
            </a:r>
            <a:r>
              <a:rPr lang="es-ES" dirty="0"/>
              <a:t>que sople la brisa del día y huyan las sombras, </a:t>
            </a:r>
            <a:r>
              <a:rPr lang="es-ES" dirty="0" smtClean="0"/>
              <a:t/>
            </a:r>
            <a:br>
              <a:rPr lang="es-ES" dirty="0" smtClean="0"/>
            </a:br>
            <a:r>
              <a:rPr lang="es-ES" dirty="0" smtClean="0"/>
              <a:t>Vuelve</a:t>
            </a:r>
            <a:r>
              <a:rPr lang="es-ES" dirty="0"/>
              <a:t>, amado mío, </a:t>
            </a:r>
            <a:r>
              <a:rPr lang="es-ES" dirty="0" smtClean="0"/>
              <a:t/>
            </a:r>
            <a:br>
              <a:rPr lang="es-ES" dirty="0" smtClean="0"/>
            </a:br>
            <a:r>
              <a:rPr lang="es-ES" dirty="0" smtClean="0"/>
              <a:t>y </a:t>
            </a:r>
            <a:r>
              <a:rPr lang="es-ES" dirty="0"/>
              <a:t>sé semejante a una gacela O a un cervatillo sobre los montes de </a:t>
            </a:r>
            <a:r>
              <a:rPr lang="es-ES" dirty="0" err="1"/>
              <a:t>Beter</a:t>
            </a:r>
            <a:r>
              <a:rPr lang="en-US" dirty="0" smtClean="0"/>
              <a:t>.</a:t>
            </a:r>
            <a:endParaRPr dirty="0"/>
          </a:p>
        </p:txBody>
      </p:sp>
    </p:spTree>
    <p:extLst>
      <p:ext uri="{BB962C8B-B14F-4D97-AF65-F5344CB8AC3E}">
        <p14:creationId xmlns:p14="http://schemas.microsoft.com/office/powerpoint/2010/main" val="356013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2550AE69-AC86-4188-83E5-A856C4F1DC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EC4CA156-2C9D-4F0C-B229-88D8B5E17B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 xmlns:a16="http://schemas.microsoft.com/office/drawing/2014/main" id="{D7361ED3-EBE5-4EFC-8DA3-D0CE4BF2F4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 xmlns:a16="http://schemas.microsoft.com/office/drawing/2014/main" id="{85105087-7F16-4C94-837C-C4544511666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7236911" y="4068923"/>
            <a:ext cx="810678" cy="1080902"/>
            <a:chOff x="9685338" y="4460675"/>
            <a:chExt cx="1080904" cy="1080902"/>
          </a:xfrm>
        </p:grpSpPr>
        <p:sp>
          <p:nvSpPr>
            <p:cNvPr id="17" name="Oval 16">
              <a:extLst>
                <a:ext uri="{FF2B5EF4-FFF2-40B4-BE49-F238E27FC236}">
                  <a16:creationId xmlns="" xmlns:a16="http://schemas.microsoft.com/office/drawing/2014/main" id="{4F2F3467-E50F-4A91-B27D-E324936A66D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8" name="Oval 17">
              <a:extLst>
                <a:ext uri="{FF2B5EF4-FFF2-40B4-BE49-F238E27FC236}">
                  <a16:creationId xmlns="" xmlns:a16="http://schemas.microsoft.com/office/drawing/2014/main" id="{D678BE03-AC84-4940-A7FD-5B143FE2D65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0" name="Rectangle 19">
            <a:extLst>
              <a:ext uri="{FF2B5EF4-FFF2-40B4-BE49-F238E27FC236}">
                <a16:creationId xmlns="" xmlns:a16="http://schemas.microsoft.com/office/drawing/2014/main" id="{19A1D830-E73C-47A9-A534-323CEEFF5B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8F69FBEC-4C47-4288-962D-3FC20C79F3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9D816652-E95E-40C9-B397-C76AFE1C2028}"/>
              </a:ext>
            </a:extLst>
          </p:cNvPr>
          <p:cNvSpPr>
            <a:spLocks noGrp="1"/>
          </p:cNvSpPr>
          <p:nvPr>
            <p:ph type="title"/>
          </p:nvPr>
        </p:nvSpPr>
        <p:spPr>
          <a:xfrm>
            <a:off x="5661937" y="568977"/>
            <a:ext cx="2922198" cy="1360962"/>
          </a:xfrm>
        </p:spPr>
        <p:txBody>
          <a:bodyPr vert="horz" lIns="91440" tIns="45720" rIns="91440" bIns="45720" rtlCol="0" anchor="b">
            <a:normAutofit/>
          </a:bodyPr>
          <a:lstStyle/>
          <a:p>
            <a:pPr>
              <a:lnSpc>
                <a:spcPct val="80000"/>
              </a:lnSpc>
            </a:pPr>
            <a:r>
              <a:rPr lang="en-US" sz="4000" dirty="0">
                <a:blipFill dpi="0" rotWithShape="1">
                  <a:blip r:embed="rId4"/>
                  <a:srcRect/>
                  <a:tile tx="6350" ty="-127000" sx="65000" sy="64000" flip="none" algn="tl"/>
                </a:blipFill>
              </a:rPr>
              <a:t>Male-Female</a:t>
            </a:r>
            <a:br>
              <a:rPr lang="en-US" sz="4000" dirty="0">
                <a:blipFill dpi="0" rotWithShape="1">
                  <a:blip r:embed="rId4"/>
                  <a:srcRect/>
                  <a:tile tx="6350" ty="-127000" sx="65000" sy="64000" flip="none" algn="tl"/>
                </a:blipFill>
              </a:rPr>
            </a:br>
            <a:r>
              <a:rPr lang="en-US" sz="4000" dirty="0">
                <a:blipFill dpi="0" rotWithShape="1">
                  <a:blip r:embed="rId4"/>
                  <a:srcRect/>
                  <a:tile tx="6350" ty="-127000" sx="65000" sy="64000" flip="none" algn="tl"/>
                </a:blipFill>
              </a:rPr>
              <a:t>Relationships</a:t>
            </a:r>
          </a:p>
        </p:txBody>
      </p:sp>
      <p:sp>
        <p:nvSpPr>
          <p:cNvPr id="3" name="Subtitle 2">
            <a:extLst>
              <a:ext uri="{FF2B5EF4-FFF2-40B4-BE49-F238E27FC236}">
                <a16:creationId xmlns="" xmlns:a16="http://schemas.microsoft.com/office/drawing/2014/main" id="{6FABE257-83AA-474D-BCC2-238EE02A29AD}"/>
              </a:ext>
            </a:extLst>
          </p:cNvPr>
          <p:cNvSpPr>
            <a:spLocks noGrp="1"/>
          </p:cNvSpPr>
          <p:nvPr>
            <p:ph idx="1"/>
          </p:nvPr>
        </p:nvSpPr>
        <p:spPr>
          <a:xfrm>
            <a:off x="5650989" y="2139154"/>
            <a:ext cx="2900304" cy="1069848"/>
          </a:xfrm>
        </p:spPr>
        <p:txBody>
          <a:bodyPr vert="horz" lIns="91440" tIns="45720" rIns="91440" bIns="45720" rtlCol="0">
            <a:normAutofit/>
          </a:bodyPr>
          <a:lstStyle/>
          <a:p>
            <a:pPr marL="0" indent="0">
              <a:buNone/>
            </a:pPr>
            <a:r>
              <a:rPr lang="en-US" sz="1800" dirty="0"/>
              <a:t>Before and After the Fall</a:t>
            </a:r>
          </a:p>
        </p:txBody>
      </p:sp>
      <p:pic>
        <p:nvPicPr>
          <p:cNvPr id="5" name="Picture 4" descr="A close up of a flowers">
            <a:extLst>
              <a:ext uri="{FF2B5EF4-FFF2-40B4-BE49-F238E27FC236}">
                <a16:creationId xmlns="" xmlns:a16="http://schemas.microsoft.com/office/drawing/2014/main" id="{0EF5E38D-0785-4482-91F2-A65E2DFB5889}"/>
              </a:ext>
            </a:extLst>
          </p:cNvPr>
          <p:cNvPicPr>
            <a:picLocks noChangeAspect="1"/>
          </p:cNvPicPr>
          <p:nvPr/>
        </p:nvPicPr>
        <p:blipFill rotWithShape="1">
          <a:blip r:embed="rId6"/>
          <a:srcRect l="23045" r="26577" b="-1"/>
          <a:stretch/>
        </p:blipFill>
        <p:spPr>
          <a:xfrm>
            <a:off x="20" y="10"/>
            <a:ext cx="5175811" cy="6857990"/>
          </a:xfrm>
          <a:prstGeom prst="rect">
            <a:avLst/>
          </a:prstGeom>
        </p:spPr>
      </p:pic>
      <p:grpSp>
        <p:nvGrpSpPr>
          <p:cNvPr id="24" name="Group 23">
            <a:extLst>
              <a:ext uri="{FF2B5EF4-FFF2-40B4-BE49-F238E27FC236}">
                <a16:creationId xmlns="" xmlns:a16="http://schemas.microsoft.com/office/drawing/2014/main" id="{54F6FC82-E588-4DA0-8096-0C3BD54F17B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8551293" y="6229681"/>
            <a:ext cx="342900" cy="457200"/>
            <a:chOff x="11361456" y="6195813"/>
            <a:chExt cx="548640" cy="548640"/>
          </a:xfrm>
        </p:grpSpPr>
        <p:sp>
          <p:nvSpPr>
            <p:cNvPr id="25" name="Oval 24">
              <a:extLst>
                <a:ext uri="{FF2B5EF4-FFF2-40B4-BE49-F238E27FC236}">
                  <a16:creationId xmlns="" xmlns:a16="http://schemas.microsoft.com/office/drawing/2014/main" id="{E8898E90-044F-45FF-8B4D-CE0F6A630A4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 xmlns:a16="http://schemas.microsoft.com/office/drawing/2014/main" id="{923BF161-A852-4DA5-BB4C-2DFC336B777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9" name="Title 1">
            <a:extLst>
              <a:ext uri="{FF2B5EF4-FFF2-40B4-BE49-F238E27FC236}">
                <a16:creationId xmlns="" xmlns:a16="http://schemas.microsoft.com/office/drawing/2014/main" id="{6A55E4A8-B88A-474E-B972-C92025CEBC40}"/>
              </a:ext>
            </a:extLst>
          </p:cNvPr>
          <p:cNvSpPr txBox="1">
            <a:spLocks/>
          </p:cNvSpPr>
          <p:nvPr/>
        </p:nvSpPr>
        <p:spPr>
          <a:xfrm>
            <a:off x="5650989" y="2418110"/>
            <a:ext cx="3072096" cy="209017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200" b="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80000"/>
              </a:lnSpc>
            </a:pPr>
            <a:r>
              <a:rPr lang="en-US" sz="4000" dirty="0">
                <a:blipFill dpi="0" rotWithShape="1">
                  <a:blip r:embed="rId4"/>
                  <a:srcRect/>
                  <a:tile tx="6350" ty="-127000" sx="65000" sy="64000" flip="none" algn="tl"/>
                </a:blipFill>
              </a:rPr>
              <a:t>LAS </a:t>
            </a:r>
            <a:r>
              <a:rPr lang="en-US" sz="4000" dirty="0" err="1">
                <a:blipFill dpi="0" rotWithShape="1">
                  <a:blip r:embed="rId4"/>
                  <a:srcRect/>
                  <a:tile tx="6350" ty="-127000" sx="65000" sy="64000" flip="none" algn="tl"/>
                </a:blipFill>
              </a:rPr>
              <a:t>Relaciones</a:t>
            </a:r>
            <a:r>
              <a:rPr lang="en-US" sz="4000" dirty="0">
                <a:blipFill dpi="0" rotWithShape="1">
                  <a:blip r:embed="rId4"/>
                  <a:srcRect/>
                  <a:tile tx="6350" ty="-127000" sx="65000" sy="64000" flip="none" algn="tl"/>
                </a:blipFill>
              </a:rPr>
              <a:t> hombres-</a:t>
            </a:r>
            <a:r>
              <a:rPr lang="en-US" sz="4000" dirty="0" err="1">
                <a:blipFill dpi="0" rotWithShape="1">
                  <a:blip r:embed="rId4"/>
                  <a:srcRect/>
                  <a:tile tx="6350" ty="-127000" sx="65000" sy="64000" flip="none" algn="tl"/>
                </a:blipFill>
              </a:rPr>
              <a:t>mujer</a:t>
            </a:r>
            <a:endParaRPr lang="en-US" sz="4000" dirty="0">
              <a:blipFill dpi="0" rotWithShape="1">
                <a:blip r:embed="rId4"/>
                <a:srcRect/>
                <a:tile tx="6350" ty="-127000" sx="65000" sy="64000" flip="none" algn="tl"/>
              </a:blipFill>
            </a:endParaRPr>
          </a:p>
        </p:txBody>
      </p:sp>
      <p:sp>
        <p:nvSpPr>
          <p:cNvPr id="21" name="Subtitle 2">
            <a:extLst>
              <a:ext uri="{FF2B5EF4-FFF2-40B4-BE49-F238E27FC236}">
                <a16:creationId xmlns="" xmlns:a16="http://schemas.microsoft.com/office/drawing/2014/main" id="{A081B86B-6940-499E-951A-CB7FCB2BCCB5}"/>
              </a:ext>
            </a:extLst>
          </p:cNvPr>
          <p:cNvSpPr txBox="1">
            <a:spLocks/>
          </p:cNvSpPr>
          <p:nvPr/>
        </p:nvSpPr>
        <p:spPr>
          <a:xfrm>
            <a:off x="5650989" y="4722991"/>
            <a:ext cx="2900304" cy="1069848"/>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en-US" sz="1800" dirty="0"/>
              <a:t>Antes y </a:t>
            </a:r>
            <a:r>
              <a:rPr lang="en-US" sz="1800" dirty="0" err="1"/>
              <a:t>después</a:t>
            </a:r>
            <a:r>
              <a:rPr lang="en-US" sz="1800" dirty="0"/>
              <a:t> de la </a:t>
            </a:r>
            <a:r>
              <a:rPr lang="en-US" sz="1800" dirty="0" err="1"/>
              <a:t>caída</a:t>
            </a:r>
            <a:endParaRPr lang="en-US" sz="1800" dirty="0"/>
          </a:p>
        </p:txBody>
      </p:sp>
    </p:spTree>
    <p:extLst>
      <p:ext uri="{BB962C8B-B14F-4D97-AF65-F5344CB8AC3E}">
        <p14:creationId xmlns:p14="http://schemas.microsoft.com/office/powerpoint/2010/main" val="318318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5"/>
          <p:cNvSpPr txBox="1">
            <a:spLocks noGrp="1"/>
          </p:cNvSpPr>
          <p:nvPr>
            <p:ph type="title"/>
          </p:nvPr>
        </p:nvSpPr>
        <p:spPr>
          <a:xfrm>
            <a:off x="799625" y="478750"/>
            <a:ext cx="4322400" cy="90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780"/>
              <a:buFont typeface="Rockwell"/>
              <a:buNone/>
            </a:pPr>
            <a:r>
              <a:rPr lang="en-US" sz="3680" dirty="0">
                <a:latin typeface="Rockwell Condensed" panose="02060603050405020104" pitchFamily="18" charset="0"/>
              </a:rPr>
              <a:t>SONG 2:14-17</a:t>
            </a:r>
            <a:br>
              <a:rPr lang="en-US" sz="3680" dirty="0">
                <a:latin typeface="Rockwell Condensed" panose="02060603050405020104" pitchFamily="18" charset="0"/>
              </a:rPr>
            </a:br>
            <a:r>
              <a:rPr lang="en-US" sz="3680" dirty="0">
                <a:latin typeface="Rockwell Condensed" panose="02060603050405020104" pitchFamily="18" charset="0"/>
              </a:rPr>
              <a:t>CANTARES 2:14-17</a:t>
            </a:r>
            <a:endParaRPr sz="3680" dirty="0">
              <a:latin typeface="Rockwell Condensed" panose="02060603050405020104" pitchFamily="18" charset="0"/>
            </a:endParaRPr>
          </a:p>
        </p:txBody>
      </p:sp>
      <p:sp>
        <p:nvSpPr>
          <p:cNvPr id="284" name="Google Shape;284;p15"/>
          <p:cNvSpPr txBox="1">
            <a:spLocks noGrp="1"/>
          </p:cNvSpPr>
          <p:nvPr>
            <p:ph type="body" idx="1"/>
          </p:nvPr>
        </p:nvSpPr>
        <p:spPr>
          <a:xfrm>
            <a:off x="685800" y="1385656"/>
            <a:ext cx="3657600" cy="6400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700"/>
              <a:buNone/>
            </a:pPr>
            <a:r>
              <a:rPr lang="en-US"/>
              <a:t>WEB</a:t>
            </a:r>
            <a:endParaRPr/>
          </a:p>
        </p:txBody>
      </p:sp>
      <p:sp>
        <p:nvSpPr>
          <p:cNvPr id="285" name="Google Shape;285;p15"/>
          <p:cNvSpPr txBox="1">
            <a:spLocks noGrp="1"/>
          </p:cNvSpPr>
          <p:nvPr>
            <p:ph type="body" idx="2"/>
          </p:nvPr>
        </p:nvSpPr>
        <p:spPr>
          <a:xfrm>
            <a:off x="685800" y="2025736"/>
            <a:ext cx="3886200" cy="452083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SzPct val="85000"/>
              <a:buNone/>
            </a:pPr>
            <a:r>
              <a:rPr lang="en-US" i="1" dirty="0"/>
              <a:t>Him</a:t>
            </a:r>
            <a:endParaRPr dirty="0"/>
          </a:p>
          <a:p>
            <a:pPr marL="0" lvl="0" indent="0" algn="l" rtl="0">
              <a:lnSpc>
                <a:spcPct val="90000"/>
              </a:lnSpc>
              <a:spcBef>
                <a:spcPts val="0"/>
              </a:spcBef>
              <a:spcAft>
                <a:spcPts val="0"/>
              </a:spcAft>
              <a:buSzPct val="85000"/>
              <a:buNone/>
            </a:pPr>
            <a:r>
              <a:rPr lang="en-US" dirty="0"/>
              <a:t>My dove in the clefts of the rock,</a:t>
            </a:r>
            <a:endParaRPr dirty="0"/>
          </a:p>
          <a:p>
            <a:pPr marL="0" lvl="0" indent="0" algn="l" rtl="0">
              <a:lnSpc>
                <a:spcPct val="90000"/>
              </a:lnSpc>
              <a:spcBef>
                <a:spcPts val="0"/>
              </a:spcBef>
              <a:spcAft>
                <a:spcPts val="0"/>
              </a:spcAft>
              <a:buSzPct val="85000"/>
              <a:buNone/>
            </a:pPr>
            <a:r>
              <a:rPr lang="en-US" dirty="0"/>
              <a:t>in the hiding places of the mountainside,</a:t>
            </a:r>
            <a:endParaRPr dirty="0"/>
          </a:p>
          <a:p>
            <a:pPr marL="0" lvl="0" indent="0" algn="l" rtl="0">
              <a:lnSpc>
                <a:spcPct val="90000"/>
              </a:lnSpc>
              <a:spcBef>
                <a:spcPts val="0"/>
              </a:spcBef>
              <a:spcAft>
                <a:spcPts val="0"/>
              </a:spcAft>
              <a:buSzPct val="85000"/>
              <a:buNone/>
            </a:pPr>
            <a:r>
              <a:rPr lang="en-US" dirty="0"/>
              <a:t>let me see your face.</a:t>
            </a:r>
            <a:endParaRPr dirty="0"/>
          </a:p>
          <a:p>
            <a:pPr marL="0" lvl="0" indent="0" algn="l" rtl="0">
              <a:lnSpc>
                <a:spcPct val="90000"/>
              </a:lnSpc>
              <a:spcBef>
                <a:spcPts val="0"/>
              </a:spcBef>
              <a:spcAft>
                <a:spcPts val="0"/>
              </a:spcAft>
              <a:buSzPct val="85000"/>
              <a:buNone/>
            </a:pPr>
            <a:r>
              <a:rPr lang="en-US" dirty="0"/>
              <a:t>Let me hear your voice;</a:t>
            </a:r>
            <a:endParaRPr dirty="0"/>
          </a:p>
          <a:p>
            <a:pPr marL="0" lvl="0" indent="0" algn="l" rtl="0">
              <a:lnSpc>
                <a:spcPct val="90000"/>
              </a:lnSpc>
              <a:spcBef>
                <a:spcPts val="0"/>
              </a:spcBef>
              <a:spcAft>
                <a:spcPts val="0"/>
              </a:spcAft>
              <a:buSzPct val="85000"/>
              <a:buNone/>
            </a:pPr>
            <a:r>
              <a:rPr lang="en-US" dirty="0"/>
              <a:t>for your voice is sweet and your face is lovely.</a:t>
            </a:r>
            <a:endParaRPr dirty="0"/>
          </a:p>
          <a:p>
            <a:pPr marL="0" lvl="0" indent="0" algn="l" rtl="0">
              <a:lnSpc>
                <a:spcPct val="90000"/>
              </a:lnSpc>
              <a:spcBef>
                <a:spcPts val="0"/>
              </a:spcBef>
              <a:spcAft>
                <a:spcPts val="0"/>
              </a:spcAft>
              <a:buSzPct val="85000"/>
              <a:buNone/>
            </a:pPr>
            <a:r>
              <a:rPr lang="en-US" dirty="0"/>
              <a:t>Catch for us the foxes,</a:t>
            </a:r>
            <a:endParaRPr dirty="0"/>
          </a:p>
          <a:p>
            <a:pPr marL="0" lvl="0" indent="0" algn="l" rtl="0">
              <a:lnSpc>
                <a:spcPct val="90000"/>
              </a:lnSpc>
              <a:spcBef>
                <a:spcPts val="0"/>
              </a:spcBef>
              <a:spcAft>
                <a:spcPts val="0"/>
              </a:spcAft>
              <a:buSzPct val="85000"/>
              <a:buNone/>
            </a:pPr>
            <a:r>
              <a:rPr lang="en-US" dirty="0"/>
              <a:t>the little foxes that plunder the vineyards;</a:t>
            </a:r>
            <a:endParaRPr dirty="0"/>
          </a:p>
          <a:p>
            <a:pPr marL="0" lvl="0" indent="0" algn="l" rtl="0">
              <a:lnSpc>
                <a:spcPct val="90000"/>
              </a:lnSpc>
              <a:spcBef>
                <a:spcPts val="0"/>
              </a:spcBef>
              <a:spcAft>
                <a:spcPts val="0"/>
              </a:spcAft>
              <a:buSzPct val="85000"/>
              <a:buNone/>
            </a:pPr>
            <a:r>
              <a:rPr lang="en-US" dirty="0"/>
              <a:t>for our vineyards are in blossom.</a:t>
            </a:r>
            <a:endParaRPr dirty="0"/>
          </a:p>
          <a:p>
            <a:pPr marL="0" lvl="0" indent="0" algn="l" rtl="0">
              <a:lnSpc>
                <a:spcPct val="90000"/>
              </a:lnSpc>
              <a:spcBef>
                <a:spcPts val="0"/>
              </a:spcBef>
              <a:spcAft>
                <a:spcPts val="0"/>
              </a:spcAft>
              <a:buSzPct val="85000"/>
              <a:buNone/>
            </a:pPr>
            <a:endParaRPr dirty="0"/>
          </a:p>
          <a:p>
            <a:pPr marL="0" lvl="0" indent="0" algn="l" rtl="0">
              <a:lnSpc>
                <a:spcPct val="90000"/>
              </a:lnSpc>
              <a:spcBef>
                <a:spcPts val="0"/>
              </a:spcBef>
              <a:spcAft>
                <a:spcPts val="0"/>
              </a:spcAft>
              <a:buSzPct val="85000"/>
              <a:buNone/>
            </a:pPr>
            <a:r>
              <a:rPr lang="en-US" i="1" dirty="0"/>
              <a:t>Her</a:t>
            </a:r>
            <a:endParaRPr dirty="0"/>
          </a:p>
          <a:p>
            <a:pPr marL="0" lvl="0" indent="0" algn="l" rtl="0">
              <a:lnSpc>
                <a:spcPct val="90000"/>
              </a:lnSpc>
              <a:spcBef>
                <a:spcPts val="0"/>
              </a:spcBef>
              <a:spcAft>
                <a:spcPts val="0"/>
              </a:spcAft>
              <a:buSzPct val="85000"/>
              <a:buNone/>
            </a:pPr>
            <a:r>
              <a:rPr lang="en-US" dirty="0"/>
              <a:t>My beloved is mine, and I am his.</a:t>
            </a:r>
            <a:endParaRPr dirty="0"/>
          </a:p>
          <a:p>
            <a:pPr marL="0" lvl="0" indent="0" algn="l" rtl="0">
              <a:lnSpc>
                <a:spcPct val="90000"/>
              </a:lnSpc>
              <a:spcBef>
                <a:spcPts val="0"/>
              </a:spcBef>
              <a:spcAft>
                <a:spcPts val="0"/>
              </a:spcAft>
              <a:buSzPct val="85000"/>
              <a:buNone/>
            </a:pPr>
            <a:r>
              <a:rPr lang="en-US" dirty="0"/>
              <a:t>He browses among the lilies.</a:t>
            </a:r>
            <a:endParaRPr dirty="0"/>
          </a:p>
          <a:p>
            <a:pPr marL="0" lvl="0" indent="0" algn="l" rtl="0">
              <a:lnSpc>
                <a:spcPct val="90000"/>
              </a:lnSpc>
              <a:spcBef>
                <a:spcPts val="0"/>
              </a:spcBef>
              <a:spcAft>
                <a:spcPts val="0"/>
              </a:spcAft>
              <a:buSzPct val="85000"/>
              <a:buNone/>
            </a:pPr>
            <a:r>
              <a:rPr lang="en-US" dirty="0">
                <a:highlight>
                  <a:srgbClr val="FFFF00"/>
                </a:highlight>
              </a:rPr>
              <a:t>Until the day is cool, and the shadows flee away,</a:t>
            </a:r>
            <a:endParaRPr dirty="0"/>
          </a:p>
          <a:p>
            <a:pPr marL="0" lvl="0" indent="0" algn="l" rtl="0">
              <a:lnSpc>
                <a:spcPct val="90000"/>
              </a:lnSpc>
              <a:spcBef>
                <a:spcPts val="0"/>
              </a:spcBef>
              <a:spcAft>
                <a:spcPts val="0"/>
              </a:spcAft>
              <a:buSzPct val="85000"/>
              <a:buNone/>
            </a:pPr>
            <a:r>
              <a:rPr lang="en-US" dirty="0">
                <a:highlight>
                  <a:srgbClr val="FFFF00"/>
                </a:highlight>
              </a:rPr>
              <a:t>turn, my beloved,</a:t>
            </a:r>
            <a:endParaRPr dirty="0"/>
          </a:p>
          <a:p>
            <a:pPr marL="0" lvl="0" indent="0" algn="l" rtl="0">
              <a:lnSpc>
                <a:spcPct val="90000"/>
              </a:lnSpc>
              <a:spcBef>
                <a:spcPts val="0"/>
              </a:spcBef>
              <a:spcAft>
                <a:spcPts val="0"/>
              </a:spcAft>
              <a:buSzPct val="85000"/>
              <a:buNone/>
            </a:pPr>
            <a:r>
              <a:rPr lang="en-US" dirty="0">
                <a:highlight>
                  <a:srgbClr val="FFFF00"/>
                </a:highlight>
              </a:rPr>
              <a:t>and be like a roe or a young deer on the mountains of </a:t>
            </a:r>
            <a:r>
              <a:rPr lang="en-US" dirty="0" err="1">
                <a:highlight>
                  <a:srgbClr val="FFFF00"/>
                </a:highlight>
              </a:rPr>
              <a:t>Bether</a:t>
            </a:r>
            <a:r>
              <a:rPr lang="en-US" dirty="0">
                <a:highlight>
                  <a:srgbClr val="FFFF00"/>
                </a:highlight>
              </a:rPr>
              <a:t>.</a:t>
            </a:r>
            <a:endParaRPr dirty="0"/>
          </a:p>
        </p:txBody>
      </p:sp>
      <p:sp>
        <p:nvSpPr>
          <p:cNvPr id="10" name="Google Shape;258;p12"/>
          <p:cNvSpPr txBox="1"/>
          <p:nvPr/>
        </p:nvSpPr>
        <p:spPr>
          <a:xfrm>
            <a:off x="4800600" y="1385656"/>
            <a:ext cx="3657600" cy="64008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9E3611"/>
              </a:buClr>
              <a:buSzPts val="1700"/>
              <a:buFont typeface="Noto Sans Symbols"/>
              <a:buNone/>
            </a:pPr>
            <a:r>
              <a:rPr lang="es-ES" sz="2000" b="1" dirty="0" smtClean="0">
                <a:solidFill>
                  <a:srgbClr val="9E3611"/>
                </a:solidFill>
                <a:latin typeface="Rockwell"/>
                <a:ea typeface="Rockwell"/>
                <a:cs typeface="Rockwell"/>
                <a:sym typeface="Rockwell"/>
              </a:rPr>
              <a:t>NBLA</a:t>
            </a:r>
            <a:endParaRPr sz="2000" b="1" i="0" u="none" strike="noStrike" cap="none" dirty="0">
              <a:solidFill>
                <a:srgbClr val="9E3611"/>
              </a:solidFill>
              <a:latin typeface="Rockwell"/>
              <a:ea typeface="Rockwell"/>
              <a:cs typeface="Rockwell"/>
              <a:sym typeface="Rockwell"/>
            </a:endParaRPr>
          </a:p>
        </p:txBody>
      </p:sp>
      <p:sp>
        <p:nvSpPr>
          <p:cNvPr id="11" name="Google Shape;256;p12"/>
          <p:cNvSpPr txBox="1">
            <a:spLocks noGrp="1"/>
          </p:cNvSpPr>
          <p:nvPr>
            <p:ph type="body" idx="2"/>
          </p:nvPr>
        </p:nvSpPr>
        <p:spPr>
          <a:xfrm>
            <a:off x="4800600" y="2091109"/>
            <a:ext cx="3886200" cy="4520838"/>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SzPct val="85000"/>
              <a:buNone/>
            </a:pPr>
            <a:r>
              <a:rPr lang="es-ES" i="1" dirty="0" smtClean="0"/>
              <a:t>Él </a:t>
            </a:r>
            <a:endParaRPr dirty="0"/>
          </a:p>
          <a:p>
            <a:pPr marL="0" lvl="0" indent="0">
              <a:spcBef>
                <a:spcPts val="0"/>
              </a:spcBef>
              <a:buSzPct val="85000"/>
              <a:buNone/>
            </a:pPr>
            <a:r>
              <a:rPr lang="es-ES" dirty="0"/>
              <a:t>Paloma mía, en las grietas de la peña, </a:t>
            </a:r>
            <a:r>
              <a:rPr lang="es-ES" dirty="0" smtClean="0"/>
              <a:t/>
            </a:r>
            <a:br>
              <a:rPr lang="es-ES" dirty="0" smtClean="0"/>
            </a:br>
            <a:r>
              <a:rPr lang="es-ES" dirty="0" smtClean="0"/>
              <a:t>En </a:t>
            </a:r>
            <a:r>
              <a:rPr lang="es-ES" dirty="0"/>
              <a:t>lo secreto de la senda escarpada, Déjame ver tu semblante, </a:t>
            </a:r>
            <a:r>
              <a:rPr lang="es-ES" dirty="0" smtClean="0"/>
              <a:t/>
            </a:r>
            <a:br>
              <a:rPr lang="es-ES" dirty="0" smtClean="0"/>
            </a:br>
            <a:r>
              <a:rPr lang="es-ES" dirty="0" smtClean="0"/>
              <a:t>Déjame </a:t>
            </a:r>
            <a:r>
              <a:rPr lang="es-ES" dirty="0"/>
              <a:t>oír tu voz; </a:t>
            </a:r>
            <a:r>
              <a:rPr lang="es-ES" dirty="0" smtClean="0"/>
              <a:t/>
            </a:r>
            <a:br>
              <a:rPr lang="es-ES" dirty="0" smtClean="0"/>
            </a:br>
            <a:r>
              <a:rPr lang="es-ES" dirty="0" smtClean="0"/>
              <a:t>Porque </a:t>
            </a:r>
            <a:r>
              <a:rPr lang="es-ES" dirty="0"/>
              <a:t>tu voz es dulce, </a:t>
            </a:r>
            <a:r>
              <a:rPr lang="es-ES" dirty="0" smtClean="0"/>
              <a:t/>
            </a:r>
            <a:br>
              <a:rPr lang="es-ES" dirty="0" smtClean="0"/>
            </a:br>
            <a:r>
              <a:rPr lang="es-ES" dirty="0" smtClean="0"/>
              <a:t>Y </a:t>
            </a:r>
            <a:r>
              <a:rPr lang="es-ES" dirty="0"/>
              <a:t>precioso tu </a:t>
            </a:r>
            <a:r>
              <a:rPr lang="es-ES" dirty="0" smtClean="0"/>
              <a:t>semblante. </a:t>
            </a:r>
          </a:p>
          <a:p>
            <a:pPr marL="0" lvl="0" indent="0">
              <a:spcBef>
                <a:spcPts val="0"/>
              </a:spcBef>
              <a:buSzPct val="85000"/>
              <a:buNone/>
            </a:pPr>
            <a:r>
              <a:rPr lang="es-ES" dirty="0" smtClean="0"/>
              <a:t>Agarren las zorras. Las zorras pequeñas que arruinan las viñas,</a:t>
            </a:r>
            <a:br>
              <a:rPr lang="es-ES" dirty="0" smtClean="0"/>
            </a:br>
            <a:r>
              <a:rPr lang="es-ES" dirty="0" smtClean="0"/>
              <a:t>Pues nuestras viñas están en flor. </a:t>
            </a:r>
            <a:endParaRPr lang="es-ES" dirty="0" smtClean="0">
              <a:highlight>
                <a:srgbClr val="FFFF00"/>
              </a:highlight>
            </a:endParaRPr>
          </a:p>
          <a:p>
            <a:pPr marL="0" lvl="0" indent="0" algn="l" rtl="0">
              <a:lnSpc>
                <a:spcPct val="90000"/>
              </a:lnSpc>
              <a:spcBef>
                <a:spcPts val="0"/>
              </a:spcBef>
              <a:spcAft>
                <a:spcPts val="0"/>
              </a:spcAft>
              <a:buSzPct val="85000"/>
              <a:buNone/>
            </a:pPr>
            <a:endParaRPr dirty="0"/>
          </a:p>
          <a:p>
            <a:pPr marL="0" lvl="0" indent="0" algn="l" rtl="0">
              <a:lnSpc>
                <a:spcPct val="90000"/>
              </a:lnSpc>
              <a:spcBef>
                <a:spcPts val="0"/>
              </a:spcBef>
              <a:spcAft>
                <a:spcPts val="0"/>
              </a:spcAft>
              <a:buSzPct val="85000"/>
              <a:buNone/>
            </a:pPr>
            <a:r>
              <a:rPr lang="en-US" i="1" dirty="0" smtClean="0"/>
              <a:t>Ella</a:t>
            </a:r>
            <a:endParaRPr dirty="0"/>
          </a:p>
          <a:p>
            <a:pPr marL="0" lvl="0" indent="0">
              <a:spcBef>
                <a:spcPts val="0"/>
              </a:spcBef>
              <a:buSzPct val="85000"/>
              <a:buNone/>
            </a:pPr>
            <a:r>
              <a:rPr lang="en-US" dirty="0" smtClean="0"/>
              <a:t>M</a:t>
            </a:r>
            <a:r>
              <a:rPr lang="es-ES" dirty="0" smtClean="0"/>
              <a:t>i </a:t>
            </a:r>
            <a:r>
              <a:rPr lang="es-ES" dirty="0"/>
              <a:t>amado es mío, y yo soy suya;</a:t>
            </a:r>
          </a:p>
          <a:p>
            <a:pPr marL="0" lvl="0" indent="0">
              <a:spcBef>
                <a:spcPts val="0"/>
              </a:spcBef>
              <a:buSzPct val="85000"/>
              <a:buNone/>
            </a:pPr>
            <a:r>
              <a:rPr lang="es-ES" dirty="0"/>
              <a:t>Él apacienta su rebaño entre los lirios.</a:t>
            </a:r>
          </a:p>
          <a:p>
            <a:pPr marL="0" lvl="0" indent="0">
              <a:spcBef>
                <a:spcPts val="0"/>
              </a:spcBef>
              <a:buSzPct val="85000"/>
              <a:buNone/>
            </a:pPr>
            <a:r>
              <a:rPr lang="es-ES" dirty="0" smtClean="0">
                <a:highlight>
                  <a:srgbClr val="FFFF00"/>
                </a:highlight>
              </a:rPr>
              <a:t>Hasta </a:t>
            </a:r>
            <a:r>
              <a:rPr lang="es-ES" dirty="0">
                <a:highlight>
                  <a:srgbClr val="FFFF00"/>
                </a:highlight>
              </a:rPr>
              <a:t>que sople la brisa del día y huyan las sombras, </a:t>
            </a:r>
            <a:br>
              <a:rPr lang="es-ES" dirty="0">
                <a:highlight>
                  <a:srgbClr val="FFFF00"/>
                </a:highlight>
              </a:rPr>
            </a:br>
            <a:r>
              <a:rPr lang="es-ES" dirty="0">
                <a:highlight>
                  <a:srgbClr val="FFFF00"/>
                </a:highlight>
              </a:rPr>
              <a:t>Vuelve, amado mío, </a:t>
            </a:r>
            <a:br>
              <a:rPr lang="es-ES" dirty="0">
                <a:highlight>
                  <a:srgbClr val="FFFF00"/>
                </a:highlight>
              </a:rPr>
            </a:br>
            <a:r>
              <a:rPr lang="es-ES" dirty="0">
                <a:highlight>
                  <a:srgbClr val="FFFF00"/>
                </a:highlight>
              </a:rPr>
              <a:t>y sé semejante a una gacela O a un cervatillo sobre los montes de </a:t>
            </a:r>
            <a:r>
              <a:rPr lang="es-ES" dirty="0" err="1">
                <a:highlight>
                  <a:srgbClr val="FFFF00"/>
                </a:highlight>
              </a:rPr>
              <a:t>Beter</a:t>
            </a:r>
            <a:r>
              <a:rPr lang="es-ES" dirty="0" smtClean="0">
                <a:highlight>
                  <a:srgbClr val="FFFF00"/>
                </a:highlight>
              </a:rPr>
              <a:t>.</a:t>
            </a:r>
            <a:endParaRPr lang="es-ES" dirty="0">
              <a:highlight>
                <a:srgbClr val="FFFF00"/>
              </a:highlight>
            </a:endParaRPr>
          </a:p>
        </p:txBody>
      </p:sp>
    </p:spTree>
    <p:extLst>
      <p:ext uri="{BB962C8B-B14F-4D97-AF65-F5344CB8AC3E}">
        <p14:creationId xmlns:p14="http://schemas.microsoft.com/office/powerpoint/2010/main" val="102416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6"/>
          <p:cNvSpPr txBox="1">
            <a:spLocks noGrp="1"/>
          </p:cNvSpPr>
          <p:nvPr>
            <p:ph type="title"/>
          </p:nvPr>
        </p:nvSpPr>
        <p:spPr>
          <a:xfrm>
            <a:off x="685800" y="484632"/>
            <a:ext cx="7772400" cy="9068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ct val="100000"/>
              <a:buFont typeface="Rockwell"/>
              <a:buNone/>
            </a:pPr>
            <a:r>
              <a:rPr lang="en-US" sz="3600" dirty="0">
                <a:latin typeface="Rockwell Condensed" panose="02060603050405020104" pitchFamily="18" charset="0"/>
              </a:rPr>
              <a:t>SONG 3:1-5</a:t>
            </a:r>
            <a:br>
              <a:rPr lang="en-US" sz="3600" dirty="0">
                <a:latin typeface="Rockwell Condensed" panose="02060603050405020104" pitchFamily="18" charset="0"/>
              </a:rPr>
            </a:br>
            <a:r>
              <a:rPr lang="en-US" sz="3600" dirty="0">
                <a:latin typeface="Rockwell Condensed" panose="02060603050405020104" pitchFamily="18" charset="0"/>
              </a:rPr>
              <a:t>CANTARES 3:1-5</a:t>
            </a:r>
            <a:endParaRPr sz="3600" dirty="0">
              <a:latin typeface="Rockwell Condensed" panose="02060603050405020104" pitchFamily="18" charset="0"/>
            </a:endParaRPr>
          </a:p>
        </p:txBody>
      </p:sp>
      <p:sp>
        <p:nvSpPr>
          <p:cNvPr id="293" name="Google Shape;293;p16"/>
          <p:cNvSpPr txBox="1">
            <a:spLocks noGrp="1"/>
          </p:cNvSpPr>
          <p:nvPr>
            <p:ph type="body" idx="1"/>
          </p:nvPr>
        </p:nvSpPr>
        <p:spPr>
          <a:xfrm>
            <a:off x="685800" y="1385656"/>
            <a:ext cx="3657600" cy="6400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700"/>
              <a:buNone/>
            </a:pPr>
            <a:r>
              <a:rPr lang="en-US"/>
              <a:t>NKJV</a:t>
            </a:r>
            <a:endParaRPr/>
          </a:p>
        </p:txBody>
      </p:sp>
      <p:sp>
        <p:nvSpPr>
          <p:cNvPr id="294" name="Google Shape;294;p16"/>
          <p:cNvSpPr txBox="1">
            <a:spLocks noGrp="1"/>
          </p:cNvSpPr>
          <p:nvPr>
            <p:ph type="body" idx="2"/>
          </p:nvPr>
        </p:nvSpPr>
        <p:spPr>
          <a:xfrm>
            <a:off x="4571999" y="2178136"/>
            <a:ext cx="4011561" cy="4520838"/>
          </a:xfrm>
          <a:prstGeom prst="rect">
            <a:avLst/>
          </a:prstGeom>
          <a:noFill/>
          <a:ln>
            <a:noFill/>
          </a:ln>
        </p:spPr>
        <p:txBody>
          <a:bodyPr spcFirstLastPara="1" wrap="square" lIns="91425" tIns="45700" rIns="91425" bIns="45700" anchor="t" anchorCtr="0">
            <a:noAutofit/>
          </a:bodyPr>
          <a:lstStyle/>
          <a:p>
            <a:pPr marL="0" lvl="0" indent="0">
              <a:spcBef>
                <a:spcPts val="0"/>
              </a:spcBef>
              <a:buSzPts val="1190"/>
              <a:buNone/>
            </a:pPr>
            <a:r>
              <a:rPr lang="es-ES" sz="1400" dirty="0"/>
              <a:t>En mi lecho, por las noches, he buscado Al que ama mi alma; Lo busqué, pero no lo hallé. </a:t>
            </a:r>
          </a:p>
          <a:p>
            <a:pPr marL="0" lvl="0" indent="0">
              <a:spcBef>
                <a:spcPts val="0"/>
              </a:spcBef>
              <a:buSzPts val="1190"/>
              <a:buNone/>
            </a:pPr>
            <a:endParaRPr lang="es-ES" sz="1400" dirty="0" smtClean="0"/>
          </a:p>
          <a:p>
            <a:pPr marL="0" lvl="0" indent="0">
              <a:spcBef>
                <a:spcPts val="0"/>
              </a:spcBef>
              <a:buSzPts val="1190"/>
              <a:buNone/>
            </a:pPr>
            <a:r>
              <a:rPr lang="es-ES" sz="1400" dirty="0" smtClean="0"/>
              <a:t>“</a:t>
            </a:r>
            <a:r>
              <a:rPr lang="es-ES" sz="1400" dirty="0"/>
              <a:t>Me levantaré ahora, y andaré por la ciudad; Por las calles y por las plazas Buscaré al que ama mi alma”. Lo busqué, pero no lo hallé.  </a:t>
            </a:r>
          </a:p>
          <a:p>
            <a:pPr marL="0" lvl="0" indent="0">
              <a:spcBef>
                <a:spcPts val="0"/>
              </a:spcBef>
              <a:buSzPts val="1190"/>
              <a:buNone/>
            </a:pPr>
            <a:endParaRPr lang="es-ES" sz="1400" dirty="0" smtClean="0"/>
          </a:p>
          <a:p>
            <a:pPr marL="0" lvl="0" indent="0">
              <a:spcBef>
                <a:spcPts val="0"/>
              </a:spcBef>
              <a:buSzPts val="1190"/>
              <a:buNone/>
            </a:pPr>
            <a:r>
              <a:rPr lang="es-ES" sz="1400" dirty="0" smtClean="0"/>
              <a:t>Me </a:t>
            </a:r>
            <a:r>
              <a:rPr lang="es-ES" sz="1400" dirty="0"/>
              <a:t>hallaron los guardas que rondan la ciudad, Y les dije: “¿Han visto al que ama mi alma?”.  </a:t>
            </a:r>
          </a:p>
          <a:p>
            <a:pPr marL="0" lvl="0" indent="0">
              <a:spcBef>
                <a:spcPts val="0"/>
              </a:spcBef>
              <a:buSzPts val="1190"/>
              <a:buNone/>
            </a:pPr>
            <a:endParaRPr lang="es-ES" sz="1400" dirty="0" smtClean="0"/>
          </a:p>
          <a:p>
            <a:pPr marL="0" lvl="0" indent="0">
              <a:spcBef>
                <a:spcPts val="0"/>
              </a:spcBef>
              <a:buSzPts val="1190"/>
              <a:buNone/>
            </a:pPr>
            <a:r>
              <a:rPr lang="es-ES" sz="1400" dirty="0" smtClean="0"/>
              <a:t>Apenas </a:t>
            </a:r>
            <a:r>
              <a:rPr lang="es-ES" sz="1400" dirty="0"/>
              <a:t>los había pasado Cuando hallé al que ama mi alma; Lo agarré y no quise soltarlo, Hasta que lo llevé a la casa de mi madre Y a la alcoba de la que me concibió».  </a:t>
            </a:r>
          </a:p>
          <a:p>
            <a:pPr marL="0" lvl="0" indent="0">
              <a:spcBef>
                <a:spcPts val="0"/>
              </a:spcBef>
              <a:buSzPts val="1190"/>
              <a:buNone/>
            </a:pPr>
            <a:endParaRPr lang="es-ES" sz="1400" dirty="0" smtClean="0"/>
          </a:p>
          <a:p>
            <a:pPr marL="0" lvl="0" indent="0">
              <a:spcBef>
                <a:spcPts val="0"/>
              </a:spcBef>
              <a:buSzPts val="1190"/>
              <a:buNone/>
            </a:pPr>
            <a:r>
              <a:rPr lang="es-ES" sz="1400" dirty="0" smtClean="0"/>
              <a:t>Yo </a:t>
            </a:r>
            <a:r>
              <a:rPr lang="es-ES" sz="1400" dirty="0"/>
              <a:t>les ruego, oh hijas de Jerusalén, Por las gacelas o por las ciervas del campo, Que no levanten ni despierten a mi amor, Hasta que quiera.</a:t>
            </a:r>
          </a:p>
        </p:txBody>
      </p:sp>
      <p:sp>
        <p:nvSpPr>
          <p:cNvPr id="296" name="Google Shape;296;p16"/>
          <p:cNvSpPr txBox="1"/>
          <p:nvPr/>
        </p:nvSpPr>
        <p:spPr>
          <a:xfrm>
            <a:off x="4820793" y="1385656"/>
            <a:ext cx="3657600" cy="64008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9E3611"/>
              </a:buClr>
              <a:buSzPts val="1700"/>
              <a:buFont typeface="Noto Sans Symbols"/>
              <a:buNone/>
            </a:pPr>
            <a:r>
              <a:rPr lang="es-ES" sz="2000" b="1" dirty="0" smtClean="0">
                <a:solidFill>
                  <a:srgbClr val="9E3611"/>
                </a:solidFill>
                <a:latin typeface="Rockwell"/>
                <a:sym typeface="Rockwell"/>
              </a:rPr>
              <a:t>NBLA</a:t>
            </a:r>
            <a:endParaRPr dirty="0"/>
          </a:p>
        </p:txBody>
      </p:sp>
      <p:sp>
        <p:nvSpPr>
          <p:cNvPr id="7" name="Google Shape;294;p16"/>
          <p:cNvSpPr txBox="1">
            <a:spLocks noGrp="1"/>
          </p:cNvSpPr>
          <p:nvPr>
            <p:ph type="body" idx="2"/>
          </p:nvPr>
        </p:nvSpPr>
        <p:spPr>
          <a:xfrm>
            <a:off x="838200" y="2178136"/>
            <a:ext cx="3657600" cy="45208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190"/>
              <a:buNone/>
            </a:pPr>
            <a:r>
              <a:rPr lang="en-US" sz="1400" dirty="0"/>
              <a:t>By night on my bed I sought the one I love; I sought him, but I did not find him.</a:t>
            </a:r>
            <a:endParaRPr dirty="0"/>
          </a:p>
          <a:p>
            <a:pPr marL="0" lvl="0" indent="0" algn="l" rtl="0">
              <a:lnSpc>
                <a:spcPct val="90000"/>
              </a:lnSpc>
              <a:spcBef>
                <a:spcPts val="1200"/>
              </a:spcBef>
              <a:spcAft>
                <a:spcPts val="0"/>
              </a:spcAft>
              <a:buSzPts val="1190"/>
              <a:buNone/>
            </a:pPr>
            <a:r>
              <a:rPr lang="en-US" sz="1400" dirty="0"/>
              <a:t>“I will rise now,” I said, “And go about the city; In the streets and in the squares I will seek the one I love.” I sought him, but I did not find him.</a:t>
            </a:r>
            <a:endParaRPr dirty="0"/>
          </a:p>
          <a:p>
            <a:pPr marL="0" lvl="0" indent="0" algn="l" rtl="0">
              <a:lnSpc>
                <a:spcPct val="90000"/>
              </a:lnSpc>
              <a:spcBef>
                <a:spcPts val="1200"/>
              </a:spcBef>
              <a:spcAft>
                <a:spcPts val="0"/>
              </a:spcAft>
              <a:buSzPts val="1190"/>
              <a:buNone/>
            </a:pPr>
            <a:r>
              <a:rPr lang="en-US" sz="1400" dirty="0"/>
              <a:t>The watchmen who go about the city found me; I said, “Have you seen the one I love?”</a:t>
            </a:r>
            <a:endParaRPr dirty="0"/>
          </a:p>
          <a:p>
            <a:pPr marL="0" lvl="0" indent="0" algn="l" rtl="0">
              <a:lnSpc>
                <a:spcPct val="90000"/>
              </a:lnSpc>
              <a:spcBef>
                <a:spcPts val="1200"/>
              </a:spcBef>
              <a:spcAft>
                <a:spcPts val="0"/>
              </a:spcAft>
              <a:buSzPts val="1190"/>
              <a:buNone/>
            </a:pPr>
            <a:r>
              <a:rPr lang="en-US" sz="1400" dirty="0"/>
              <a:t>Scarcely had I passed by them, When I found the one I love. I held him and would not let him go, Until I had brought him to the house of my mother, And into the chamber of her who conceived me.</a:t>
            </a:r>
            <a:endParaRPr dirty="0"/>
          </a:p>
          <a:p>
            <a:pPr marL="0" lvl="0" indent="0" algn="l" rtl="0">
              <a:lnSpc>
                <a:spcPct val="90000"/>
              </a:lnSpc>
              <a:spcBef>
                <a:spcPts val="1200"/>
              </a:spcBef>
              <a:spcAft>
                <a:spcPts val="0"/>
              </a:spcAft>
              <a:buSzPts val="1190"/>
              <a:buNone/>
            </a:pPr>
            <a:r>
              <a:rPr lang="en-US" sz="1400" dirty="0"/>
              <a:t>I charge you, O daughters of Jerusalem, By the gazelles or by the does of the field, Do not stir up nor awaken love Until it pleases.</a:t>
            </a:r>
            <a:endParaRPr dirty="0"/>
          </a:p>
        </p:txBody>
      </p:sp>
    </p:spTree>
    <p:extLst>
      <p:ext uri="{BB962C8B-B14F-4D97-AF65-F5344CB8AC3E}">
        <p14:creationId xmlns:p14="http://schemas.microsoft.com/office/powerpoint/2010/main" val="69647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7"/>
          <p:cNvSpPr/>
          <p:nvPr/>
        </p:nvSpPr>
        <p:spPr>
          <a:xfrm>
            <a:off x="0" y="-1"/>
            <a:ext cx="9141714" cy="6858001"/>
          </a:xfrm>
          <a:prstGeom prst="rect">
            <a:avLst/>
          </a:prstGeom>
          <a:blipFill rotWithShape="1">
            <a:blip r:embed="rId3">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302" name="Google Shape;302;p17"/>
          <p:cNvSpPr/>
          <p:nvPr/>
        </p:nvSpPr>
        <p:spPr>
          <a:xfrm>
            <a:off x="-2286" y="4225845"/>
            <a:ext cx="9144000" cy="2610465"/>
          </a:xfrm>
          <a:prstGeom prst="rect">
            <a:avLst/>
          </a:prstGeom>
          <a:solidFill>
            <a:schemeClr val="dk2">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303" name="Google Shape;303;p17"/>
          <p:cNvSpPr txBox="1">
            <a:spLocks noGrp="1"/>
          </p:cNvSpPr>
          <p:nvPr>
            <p:ph type="ctrTitle"/>
          </p:nvPr>
        </p:nvSpPr>
        <p:spPr>
          <a:xfrm>
            <a:off x="358815" y="4355692"/>
            <a:ext cx="8311656" cy="1211731"/>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lt1"/>
              </a:buClr>
              <a:buSzPts val="2800"/>
              <a:buFont typeface="Rockwell"/>
              <a:buNone/>
            </a:pPr>
            <a:r>
              <a:rPr lang="en-US" sz="2400" dirty="0">
                <a:solidFill>
                  <a:schemeClr val="lt1"/>
                </a:solidFill>
              </a:rPr>
              <a:t>I CHARGE YOU, O DAUGHTERS OF JERUSALEM,</a:t>
            </a:r>
            <a:br>
              <a:rPr lang="en-US" sz="2400" dirty="0">
                <a:solidFill>
                  <a:schemeClr val="lt1"/>
                </a:solidFill>
              </a:rPr>
            </a:br>
            <a:r>
              <a:rPr lang="en-US" sz="2400" dirty="0">
                <a:solidFill>
                  <a:schemeClr val="lt1"/>
                </a:solidFill>
              </a:rPr>
              <a:t>BY THE GAZELLES OR BY THE DOES OF THE FIELD,</a:t>
            </a:r>
            <a:br>
              <a:rPr lang="en-US" sz="2400" dirty="0">
                <a:solidFill>
                  <a:schemeClr val="lt1"/>
                </a:solidFill>
              </a:rPr>
            </a:br>
            <a:r>
              <a:rPr lang="en-US" sz="2400" dirty="0">
                <a:solidFill>
                  <a:srgbClr val="FFFF00"/>
                </a:solidFill>
              </a:rPr>
              <a:t>DO NOT STIR UP NOR AWAKEN LOVE UNTIL IT PLEASES</a:t>
            </a:r>
            <a:endParaRPr sz="6000" dirty="0"/>
          </a:p>
        </p:txBody>
      </p:sp>
      <p:pic>
        <p:nvPicPr>
          <p:cNvPr id="304" name="Google Shape;304;p17" descr="A close up of a flowers"/>
          <p:cNvPicPr preferRelativeResize="0"/>
          <p:nvPr/>
        </p:nvPicPr>
        <p:blipFill rotWithShape="1">
          <a:blip r:embed="rId4">
            <a:alphaModFix/>
          </a:blip>
          <a:srcRect t="8315" b="22163"/>
          <a:stretch/>
        </p:blipFill>
        <p:spPr>
          <a:xfrm>
            <a:off x="20" y="10"/>
            <a:ext cx="9143980" cy="4243361"/>
          </a:xfrm>
          <a:prstGeom prst="rect">
            <a:avLst/>
          </a:prstGeom>
          <a:noFill/>
          <a:ln>
            <a:noFill/>
          </a:ln>
        </p:spPr>
      </p:pic>
      <p:sp>
        <p:nvSpPr>
          <p:cNvPr id="305" name="Google Shape;305;p17"/>
          <p:cNvSpPr txBox="1"/>
          <p:nvPr/>
        </p:nvSpPr>
        <p:spPr>
          <a:xfrm>
            <a:off x="358814" y="5458968"/>
            <a:ext cx="8670471" cy="1373776"/>
          </a:xfrm>
          <a:prstGeom prst="rect">
            <a:avLst/>
          </a:prstGeom>
          <a:noFill/>
          <a:ln>
            <a:noFill/>
          </a:ln>
        </p:spPr>
        <p:txBody>
          <a:bodyPr spcFirstLastPara="1" wrap="square" lIns="91425" tIns="45700" rIns="91425" bIns="45700" anchor="b" anchorCtr="0">
            <a:noAutofit/>
          </a:bodyPr>
          <a:lstStyle/>
          <a:p>
            <a:pPr marL="0" marR="0" lvl="0" indent="0" algn="r" rtl="0">
              <a:lnSpc>
                <a:spcPct val="80000"/>
              </a:lnSpc>
              <a:spcBef>
                <a:spcPts val="0"/>
              </a:spcBef>
              <a:spcAft>
                <a:spcPts val="0"/>
              </a:spcAft>
              <a:buClr>
                <a:srgbClr val="FFFFFF"/>
              </a:buClr>
              <a:buSzPts val="2400"/>
              <a:buFont typeface="Rockwell"/>
              <a:buNone/>
            </a:pPr>
            <a:r>
              <a:rPr lang="en-US" sz="2400" b="0" i="0" u="none" strike="noStrike" cap="none" dirty="0">
                <a:solidFill>
                  <a:srgbClr val="FFFFFF"/>
                </a:solidFill>
                <a:latin typeface="Rockwell"/>
                <a:ea typeface="Rockwell"/>
                <a:cs typeface="Rockwell"/>
                <a:sym typeface="Rockwell"/>
              </a:rPr>
              <a:t>YO LES RUEGO, OH HIJAS DE JERUSALÉN,</a:t>
            </a:r>
            <a:br>
              <a:rPr lang="en-US" sz="2400" b="0" i="0" u="none" strike="noStrike" cap="none" dirty="0">
                <a:solidFill>
                  <a:srgbClr val="FFFFFF"/>
                </a:solidFill>
                <a:latin typeface="Rockwell"/>
                <a:ea typeface="Rockwell"/>
                <a:cs typeface="Rockwell"/>
                <a:sym typeface="Rockwell"/>
              </a:rPr>
            </a:br>
            <a:r>
              <a:rPr lang="en-US" sz="2400" b="0" i="0" u="none" strike="noStrike" cap="none" dirty="0">
                <a:solidFill>
                  <a:srgbClr val="FFFFFF"/>
                </a:solidFill>
                <a:latin typeface="Rockwell"/>
                <a:ea typeface="Rockwell"/>
                <a:cs typeface="Rockwell"/>
                <a:sym typeface="Rockwell"/>
              </a:rPr>
              <a:t>POR LAS GACELAS O POR LAS CIERVAS DEL CAMPO,</a:t>
            </a:r>
            <a:br>
              <a:rPr lang="en-US" sz="2400" b="0" i="0" u="none" strike="noStrike" cap="none" dirty="0">
                <a:solidFill>
                  <a:srgbClr val="FFFFFF"/>
                </a:solidFill>
                <a:latin typeface="Rockwell"/>
                <a:ea typeface="Rockwell"/>
                <a:cs typeface="Rockwell"/>
                <a:sym typeface="Rockwell"/>
              </a:rPr>
            </a:br>
            <a:r>
              <a:rPr lang="en-US" sz="2400" b="0" i="0" u="none" strike="noStrike" cap="none" dirty="0">
                <a:solidFill>
                  <a:srgbClr val="FFFF00"/>
                </a:solidFill>
                <a:latin typeface="Rockwell"/>
                <a:ea typeface="Rockwell"/>
                <a:cs typeface="Rockwell"/>
                <a:sym typeface="Rockwell"/>
              </a:rPr>
              <a:t>QUE NO LEVANTEN NI DESPIERTEN A MI AMOR HASTA QUE QUIERA</a:t>
            </a:r>
            <a:endParaRPr sz="2400" b="0" i="0" u="none" strike="noStrike" cap="none" dirty="0">
              <a:solidFill>
                <a:srgbClr val="FFFF00"/>
              </a:solidFill>
              <a:latin typeface="Rockwell"/>
              <a:ea typeface="Rockwell"/>
              <a:cs typeface="Rockwell"/>
              <a:sym typeface="Rockwell"/>
            </a:endParaRPr>
          </a:p>
        </p:txBody>
      </p:sp>
      <p:sp>
        <p:nvSpPr>
          <p:cNvPr id="306" name="Google Shape;306;p17"/>
          <p:cNvSpPr/>
          <p:nvPr/>
        </p:nvSpPr>
        <p:spPr>
          <a:xfrm>
            <a:off x="7891648" y="4193647"/>
            <a:ext cx="1250066" cy="980237"/>
          </a:xfrm>
          <a:prstGeom prst="ellipse">
            <a:avLst/>
          </a:prstGeom>
          <a:solidFill>
            <a:schemeClr val="accent1"/>
          </a:solidFill>
          <a:ln w="12700" cap="flat" cmpd="sng">
            <a:solidFill>
              <a:srgbClr val="9934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Rockwell"/>
              <a:buNone/>
            </a:pPr>
            <a:r>
              <a:rPr lang="en-US" sz="1800" b="0" i="0" u="none" strike="noStrike" cap="none">
                <a:solidFill>
                  <a:srgbClr val="FFFFFF"/>
                </a:solidFill>
                <a:latin typeface="Rockwell"/>
                <a:ea typeface="Rockwell"/>
                <a:cs typeface="Rockwell"/>
                <a:sym typeface="Rockwell"/>
              </a:rPr>
              <a:t>2:7</a:t>
            </a:r>
            <a:endParaRPr/>
          </a:p>
          <a:p>
            <a:pPr marL="0" marR="0" lvl="0" indent="0" algn="ctr" rtl="0">
              <a:lnSpc>
                <a:spcPct val="100000"/>
              </a:lnSpc>
              <a:spcBef>
                <a:spcPts val="0"/>
              </a:spcBef>
              <a:spcAft>
                <a:spcPts val="0"/>
              </a:spcAft>
              <a:buClr>
                <a:srgbClr val="FFFFFF"/>
              </a:buClr>
              <a:buSzPts val="1800"/>
              <a:buFont typeface="Rockwell"/>
              <a:buNone/>
            </a:pPr>
            <a:r>
              <a:rPr lang="en-US" sz="1800" b="0" i="0" u="none" strike="noStrike" cap="none">
                <a:solidFill>
                  <a:srgbClr val="FFFFFF"/>
                </a:solidFill>
                <a:latin typeface="Rockwell"/>
                <a:ea typeface="Rockwell"/>
                <a:cs typeface="Rockwell"/>
                <a:sym typeface="Rockwell"/>
              </a:rPr>
              <a:t>3:5</a:t>
            </a:r>
            <a:endParaRPr/>
          </a:p>
          <a:p>
            <a:pPr marL="0" marR="0" lvl="0" indent="0" algn="ctr" rtl="0">
              <a:lnSpc>
                <a:spcPct val="100000"/>
              </a:lnSpc>
              <a:spcBef>
                <a:spcPts val="0"/>
              </a:spcBef>
              <a:spcAft>
                <a:spcPts val="0"/>
              </a:spcAft>
              <a:buClr>
                <a:srgbClr val="FFFFFF"/>
              </a:buClr>
              <a:buSzPts val="1800"/>
              <a:buFont typeface="Rockwell"/>
              <a:buNone/>
            </a:pPr>
            <a:r>
              <a:rPr lang="en-US" sz="1800" b="0" i="0" u="none" strike="noStrike" cap="none">
                <a:solidFill>
                  <a:srgbClr val="FFFFFF"/>
                </a:solidFill>
                <a:latin typeface="Rockwell"/>
                <a:ea typeface="Rockwell"/>
                <a:cs typeface="Rockwell"/>
                <a:sym typeface="Rockwell"/>
              </a:rPr>
              <a:t>8:4</a:t>
            </a:r>
            <a:endParaRPr/>
          </a:p>
        </p:txBody>
      </p:sp>
    </p:spTree>
    <p:extLst>
      <p:ext uri="{BB962C8B-B14F-4D97-AF65-F5344CB8AC3E}">
        <p14:creationId xmlns:p14="http://schemas.microsoft.com/office/powerpoint/2010/main" val="423507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685800" y="206338"/>
            <a:ext cx="7772400" cy="48277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00000"/>
              <a:buFont typeface="Rockwell"/>
              <a:buNone/>
            </a:pPr>
            <a:r>
              <a:rPr lang="en-US" dirty="0">
                <a:latin typeface="Rockwell Condensed" panose="02060603050405020104" pitchFamily="18" charset="0"/>
              </a:rPr>
              <a:t>INFORMES / REPORTS</a:t>
            </a:r>
            <a:endParaRPr dirty="0">
              <a:latin typeface="Rockwell Condensed" panose="02060603050405020104" pitchFamily="18" charset="0"/>
            </a:endParaRPr>
          </a:p>
        </p:txBody>
      </p:sp>
      <p:graphicFrame>
        <p:nvGraphicFramePr>
          <p:cNvPr id="312" name="Google Shape;312;p18"/>
          <p:cNvGraphicFramePr/>
          <p:nvPr/>
        </p:nvGraphicFramePr>
        <p:xfrm>
          <a:off x="583095" y="808382"/>
          <a:ext cx="7991050" cy="5809720"/>
        </p:xfrm>
        <a:graphic>
          <a:graphicData uri="http://schemas.openxmlformats.org/drawingml/2006/table">
            <a:tbl>
              <a:tblPr>
                <a:noFill/>
              </a:tblPr>
              <a:tblGrid>
                <a:gridCol w="3995525">
                  <a:extLst>
                    <a:ext uri="{9D8B030D-6E8A-4147-A177-3AD203B41FA5}">
                      <a16:colId xmlns:a16="http://schemas.microsoft.com/office/drawing/2014/main" xmlns="" val="20000"/>
                    </a:ext>
                  </a:extLst>
                </a:gridCol>
                <a:gridCol w="3995525">
                  <a:extLst>
                    <a:ext uri="{9D8B030D-6E8A-4147-A177-3AD203B41FA5}">
                      <a16:colId xmlns:a16="http://schemas.microsoft.com/office/drawing/2014/main" xmlns="" val="20001"/>
                    </a:ext>
                  </a:extLst>
                </a:gridCol>
              </a:tblGrid>
              <a:tr h="531400">
                <a:tc>
                  <a:txBody>
                    <a:bodyPr/>
                    <a:lstStyle/>
                    <a:p>
                      <a:pPr marL="0" marR="0" lvl="0" indent="0" algn="l" rtl="0">
                        <a:spcBef>
                          <a:spcPts val="0"/>
                        </a:spcBef>
                        <a:spcAft>
                          <a:spcPts val="0"/>
                        </a:spcAft>
                        <a:buNone/>
                      </a:pPr>
                      <a:r>
                        <a:rPr lang="en-US" sz="1600"/>
                        <a:t>En Gadi / En Gedi.  </a:t>
                      </a:r>
                      <a:r>
                        <a:rPr lang="en-US" sz="1600">
                          <a:solidFill>
                            <a:srgbClr val="FF0000"/>
                          </a:solidFill>
                        </a:rPr>
                        <a:t>Ryan</a:t>
                      </a:r>
                      <a:endParaRPr sz="1600"/>
                    </a:p>
                    <a:p>
                      <a:pPr marL="0" marR="0" lvl="0" indent="0" algn="l" rtl="0">
                        <a:spcBef>
                          <a:spcPts val="0"/>
                        </a:spcBef>
                        <a:spcAft>
                          <a:spcPts val="0"/>
                        </a:spcAft>
                        <a:buNone/>
                      </a:pPr>
                      <a:r>
                        <a:rPr lang="en-US" sz="1000"/>
                        <a:t>1:14</a:t>
                      </a:r>
                      <a:endParaRPr/>
                    </a:p>
                  </a:txBody>
                  <a:tcPr marL="91450" marR="91450" marT="45725" marB="45725"/>
                </a:tc>
                <a:tc>
                  <a:txBody>
                    <a:bodyPr/>
                    <a:lstStyle/>
                    <a:p>
                      <a:pPr marL="0" marR="0" lvl="0" indent="0" algn="l" rtl="0">
                        <a:spcBef>
                          <a:spcPts val="0"/>
                        </a:spcBef>
                        <a:spcAft>
                          <a:spcPts val="0"/>
                        </a:spcAft>
                        <a:buNone/>
                      </a:pPr>
                      <a:r>
                        <a:rPr lang="en-US" sz="1600"/>
                        <a:t>Sarón, Sharon.  </a:t>
                      </a:r>
                      <a:r>
                        <a:rPr lang="en-US" sz="1600">
                          <a:solidFill>
                            <a:srgbClr val="FF0000"/>
                          </a:solidFill>
                        </a:rPr>
                        <a:t>Nataly</a:t>
                      </a:r>
                      <a:endParaRPr sz="1600"/>
                    </a:p>
                    <a:p>
                      <a:pPr marL="0" marR="0" lvl="0" indent="0" algn="l" rtl="0">
                        <a:spcBef>
                          <a:spcPts val="0"/>
                        </a:spcBef>
                        <a:spcAft>
                          <a:spcPts val="0"/>
                        </a:spcAft>
                        <a:buNone/>
                      </a:pPr>
                      <a:r>
                        <a:rPr lang="en-US" sz="1000"/>
                        <a:t>2:1</a:t>
                      </a:r>
                      <a:endParaRPr/>
                    </a:p>
                  </a:txBody>
                  <a:tcPr marL="91450" marR="91450" marT="45725" marB="45725"/>
                </a:tc>
                <a:extLst>
                  <a:ext uri="{0D108BD9-81ED-4DB2-BD59-A6C34878D82A}">
                    <a16:rowId xmlns:a16="http://schemas.microsoft.com/office/drawing/2014/main" xmlns="" val="10000"/>
                  </a:ext>
                </a:extLst>
              </a:tr>
              <a:tr h="531400">
                <a:tc>
                  <a:txBody>
                    <a:bodyPr/>
                    <a:lstStyle/>
                    <a:p>
                      <a:pPr marL="0" marR="0" lvl="0" indent="0" algn="l" rtl="0">
                        <a:spcBef>
                          <a:spcPts val="0"/>
                        </a:spcBef>
                        <a:spcAft>
                          <a:spcPts val="0"/>
                        </a:spcAft>
                        <a:buNone/>
                      </a:pPr>
                      <a:r>
                        <a:rPr lang="en-US" sz="1600"/>
                        <a:t>Líbano / Lebanon.  </a:t>
                      </a:r>
                      <a:r>
                        <a:rPr lang="en-US" sz="1600">
                          <a:solidFill>
                            <a:srgbClr val="FF0000"/>
                          </a:solidFill>
                          <a:highlight>
                            <a:srgbClr val="FFFF00"/>
                          </a:highlight>
                        </a:rPr>
                        <a:t>Minor</a:t>
                      </a:r>
                      <a:endParaRPr sz="1600">
                        <a:highlight>
                          <a:srgbClr val="FFFF00"/>
                        </a:highlight>
                      </a:endParaRPr>
                    </a:p>
                    <a:p>
                      <a:pPr marL="0" marR="0" lvl="0" indent="0" algn="l" rtl="0">
                        <a:spcBef>
                          <a:spcPts val="0"/>
                        </a:spcBef>
                        <a:spcAft>
                          <a:spcPts val="0"/>
                        </a:spcAft>
                        <a:buNone/>
                      </a:pPr>
                      <a:r>
                        <a:rPr lang="en-US" sz="1000"/>
                        <a:t>4:8</a:t>
                      </a:r>
                      <a:endParaRPr/>
                    </a:p>
                  </a:txBody>
                  <a:tcPr marL="91450" marR="91450" marT="45725" marB="45725"/>
                </a:tc>
                <a:tc>
                  <a:txBody>
                    <a:bodyPr/>
                    <a:lstStyle/>
                    <a:p>
                      <a:pPr marL="0" marR="0" lvl="0" indent="0" algn="l" rtl="0">
                        <a:spcBef>
                          <a:spcPts val="0"/>
                        </a:spcBef>
                        <a:spcAft>
                          <a:spcPts val="0"/>
                        </a:spcAft>
                        <a:buNone/>
                      </a:pPr>
                      <a:r>
                        <a:rPr lang="en-US" sz="1600"/>
                        <a:t>Amaná, Senir, Hermón / Amana, Senir, Hermon.  </a:t>
                      </a:r>
                      <a:r>
                        <a:rPr lang="en-US" sz="1600">
                          <a:solidFill>
                            <a:srgbClr val="FF0000"/>
                          </a:solidFill>
                        </a:rPr>
                        <a:t> </a:t>
                      </a:r>
                      <a:r>
                        <a:rPr lang="en-US" sz="1600">
                          <a:solidFill>
                            <a:srgbClr val="FF0000"/>
                          </a:solidFill>
                          <a:highlight>
                            <a:srgbClr val="FFFF00"/>
                          </a:highlight>
                        </a:rPr>
                        <a:t>Barry</a:t>
                      </a:r>
                      <a:endParaRPr sz="1600">
                        <a:highlight>
                          <a:srgbClr val="FFFF00"/>
                        </a:highlight>
                      </a:endParaRPr>
                    </a:p>
                    <a:p>
                      <a:pPr marL="0" marR="0" lvl="0" indent="0" algn="l" rtl="0">
                        <a:spcBef>
                          <a:spcPts val="0"/>
                        </a:spcBef>
                        <a:spcAft>
                          <a:spcPts val="0"/>
                        </a:spcAft>
                        <a:buNone/>
                      </a:pPr>
                      <a:r>
                        <a:rPr lang="en-US" sz="1000"/>
                        <a:t>4:8</a:t>
                      </a:r>
                      <a:endParaRPr/>
                    </a:p>
                  </a:txBody>
                  <a:tcPr marL="91450" marR="91450" marT="45725" marB="45725"/>
                </a:tc>
                <a:extLst>
                  <a:ext uri="{0D108BD9-81ED-4DB2-BD59-A6C34878D82A}">
                    <a16:rowId xmlns:a16="http://schemas.microsoft.com/office/drawing/2014/main" xmlns="" val="10001"/>
                  </a:ext>
                </a:extLst>
              </a:tr>
              <a:tr h="531400">
                <a:tc>
                  <a:txBody>
                    <a:bodyPr/>
                    <a:lstStyle/>
                    <a:p>
                      <a:pPr marL="0" marR="0" lvl="0" indent="0" algn="l" rtl="0">
                        <a:spcBef>
                          <a:spcPts val="0"/>
                        </a:spcBef>
                        <a:spcAft>
                          <a:spcPts val="0"/>
                        </a:spcAft>
                        <a:buNone/>
                      </a:pPr>
                      <a:r>
                        <a:rPr lang="en-US" sz="1600"/>
                        <a:t>Carmelo / Carmel.  </a:t>
                      </a:r>
                      <a:r>
                        <a:rPr lang="en-US" sz="1600">
                          <a:solidFill>
                            <a:srgbClr val="FF0000"/>
                          </a:solidFill>
                        </a:rPr>
                        <a:t>Alvaro</a:t>
                      </a:r>
                      <a:endParaRPr sz="1600"/>
                    </a:p>
                    <a:p>
                      <a:pPr marL="0" marR="0" lvl="0" indent="0" algn="l" rtl="0">
                        <a:spcBef>
                          <a:spcPts val="0"/>
                        </a:spcBef>
                        <a:spcAft>
                          <a:spcPts val="0"/>
                        </a:spcAft>
                        <a:buNone/>
                      </a:pPr>
                      <a:r>
                        <a:rPr lang="en-US" sz="1000"/>
                        <a:t>7:5</a:t>
                      </a:r>
                      <a:endParaRPr/>
                    </a:p>
                  </a:txBody>
                  <a:tcPr marL="91450" marR="91450" marT="45725" marB="45725"/>
                </a:tc>
                <a:tc>
                  <a:txBody>
                    <a:bodyPr/>
                    <a:lstStyle/>
                    <a:p>
                      <a:pPr marL="0" marR="0" lvl="0" indent="0" algn="l" rtl="0">
                        <a:spcBef>
                          <a:spcPts val="0"/>
                        </a:spcBef>
                        <a:spcAft>
                          <a:spcPts val="0"/>
                        </a:spcAft>
                        <a:buNone/>
                      </a:pPr>
                      <a:r>
                        <a:rPr lang="en-US" sz="1600"/>
                        <a:t>Galaad / Gilead. </a:t>
                      </a:r>
                      <a:r>
                        <a:rPr lang="en-US" sz="1600">
                          <a:solidFill>
                            <a:srgbClr val="FF0000"/>
                          </a:solidFill>
                        </a:rPr>
                        <a:t> </a:t>
                      </a:r>
                      <a:r>
                        <a:rPr lang="en-US" sz="1600">
                          <a:solidFill>
                            <a:srgbClr val="FF0000"/>
                          </a:solidFill>
                          <a:highlight>
                            <a:srgbClr val="FFFF00"/>
                          </a:highlight>
                        </a:rPr>
                        <a:t>Andrew</a:t>
                      </a:r>
                      <a:endParaRPr sz="1600">
                        <a:highlight>
                          <a:srgbClr val="FFFF00"/>
                        </a:highlight>
                      </a:endParaRPr>
                    </a:p>
                    <a:p>
                      <a:pPr marL="0" marR="0" lvl="0" indent="0" algn="l" rtl="0">
                        <a:spcBef>
                          <a:spcPts val="0"/>
                        </a:spcBef>
                        <a:spcAft>
                          <a:spcPts val="0"/>
                        </a:spcAft>
                        <a:buNone/>
                      </a:pPr>
                      <a:r>
                        <a:rPr lang="en-US" sz="1000"/>
                        <a:t>4:1</a:t>
                      </a:r>
                      <a:endParaRPr/>
                    </a:p>
                  </a:txBody>
                  <a:tcPr marL="91450" marR="91450" marT="45725" marB="45725"/>
                </a:tc>
                <a:extLst>
                  <a:ext uri="{0D108BD9-81ED-4DB2-BD59-A6C34878D82A}">
                    <a16:rowId xmlns:a16="http://schemas.microsoft.com/office/drawing/2014/main" xmlns="" val="10002"/>
                  </a:ext>
                </a:extLst>
              </a:tr>
              <a:tr h="531400">
                <a:tc>
                  <a:txBody>
                    <a:bodyPr/>
                    <a:lstStyle/>
                    <a:p>
                      <a:pPr marL="0" marR="0" lvl="0" indent="0" algn="l" rtl="0">
                        <a:spcBef>
                          <a:spcPts val="0"/>
                        </a:spcBef>
                        <a:spcAft>
                          <a:spcPts val="0"/>
                        </a:spcAft>
                        <a:buNone/>
                      </a:pPr>
                      <a:r>
                        <a:rPr lang="en-US" sz="1600"/>
                        <a:t>Tirsa / Tirzah.  </a:t>
                      </a:r>
                      <a:r>
                        <a:rPr lang="en-US" sz="1600">
                          <a:solidFill>
                            <a:srgbClr val="FF0000"/>
                          </a:solidFill>
                        </a:rPr>
                        <a:t>Grady</a:t>
                      </a:r>
                      <a:endParaRPr sz="1600"/>
                    </a:p>
                    <a:p>
                      <a:pPr marL="0" marR="0" lvl="0" indent="0" algn="l" rtl="0">
                        <a:spcBef>
                          <a:spcPts val="0"/>
                        </a:spcBef>
                        <a:spcAft>
                          <a:spcPts val="0"/>
                        </a:spcAft>
                        <a:buNone/>
                      </a:pPr>
                      <a:r>
                        <a:rPr lang="en-US" sz="1000"/>
                        <a:t>6:4</a:t>
                      </a:r>
                      <a:endParaRPr/>
                    </a:p>
                  </a:txBody>
                  <a:tcPr marL="91450" marR="91450" marT="45725" marB="45725"/>
                </a:tc>
                <a:tc>
                  <a:txBody>
                    <a:bodyPr/>
                    <a:lstStyle/>
                    <a:p>
                      <a:pPr marL="0" marR="0" lvl="0" indent="0" algn="l" rtl="0">
                        <a:spcBef>
                          <a:spcPts val="0"/>
                        </a:spcBef>
                        <a:spcAft>
                          <a:spcPts val="0"/>
                        </a:spcAft>
                        <a:buNone/>
                      </a:pPr>
                      <a:r>
                        <a:rPr lang="en-US" sz="1600"/>
                        <a:t>Hesbón / Heshbon.  </a:t>
                      </a:r>
                      <a:r>
                        <a:rPr lang="en-US" sz="1600">
                          <a:solidFill>
                            <a:srgbClr val="FF0000"/>
                          </a:solidFill>
                        </a:rPr>
                        <a:t>Heather</a:t>
                      </a:r>
                      <a:endParaRPr sz="1600"/>
                    </a:p>
                    <a:p>
                      <a:pPr marL="0" marR="0" lvl="0" indent="0" algn="l" rtl="0">
                        <a:spcBef>
                          <a:spcPts val="0"/>
                        </a:spcBef>
                        <a:spcAft>
                          <a:spcPts val="0"/>
                        </a:spcAft>
                        <a:buNone/>
                      </a:pPr>
                      <a:r>
                        <a:rPr lang="en-US" sz="1000"/>
                        <a:t>7:4</a:t>
                      </a:r>
                      <a:endParaRPr/>
                    </a:p>
                  </a:txBody>
                  <a:tcPr marL="91450" marR="91450" marT="45725" marB="45725"/>
                </a:tc>
                <a:extLst>
                  <a:ext uri="{0D108BD9-81ED-4DB2-BD59-A6C34878D82A}">
                    <a16:rowId xmlns:a16="http://schemas.microsoft.com/office/drawing/2014/main" xmlns="" val="10003"/>
                  </a:ext>
                </a:extLst>
              </a:tr>
              <a:tr h="531400">
                <a:tc>
                  <a:txBody>
                    <a:bodyPr/>
                    <a:lstStyle/>
                    <a:p>
                      <a:pPr marL="0" marR="0" lvl="0" indent="0" algn="l" rtl="0">
                        <a:spcBef>
                          <a:spcPts val="0"/>
                        </a:spcBef>
                        <a:spcAft>
                          <a:spcPts val="0"/>
                        </a:spcAft>
                        <a:buNone/>
                      </a:pPr>
                      <a:r>
                        <a:rPr lang="en-US" sz="1600"/>
                        <a:t>Baal Hamón / Baal Hamon.  </a:t>
                      </a:r>
                      <a:r>
                        <a:rPr lang="en-US" sz="1600">
                          <a:solidFill>
                            <a:srgbClr val="FF0000"/>
                          </a:solidFill>
                        </a:rPr>
                        <a:t>Kimberly</a:t>
                      </a:r>
                      <a:endParaRPr sz="1600"/>
                    </a:p>
                    <a:p>
                      <a:pPr marL="0" marR="0" lvl="0" indent="0" algn="l" rtl="0">
                        <a:spcBef>
                          <a:spcPts val="0"/>
                        </a:spcBef>
                        <a:spcAft>
                          <a:spcPts val="0"/>
                        </a:spcAft>
                        <a:buNone/>
                      </a:pPr>
                      <a:r>
                        <a:rPr lang="en-US" sz="1000"/>
                        <a:t>8:11</a:t>
                      </a:r>
                      <a:endParaRPr/>
                    </a:p>
                  </a:txBody>
                  <a:tcPr marL="91450" marR="91450" marT="45725" marB="45725"/>
                </a:tc>
                <a:tc>
                  <a:txBody>
                    <a:bodyPr/>
                    <a:lstStyle/>
                    <a:p>
                      <a:pPr marL="0" marR="0" lvl="0" indent="0" algn="l" rtl="0">
                        <a:spcBef>
                          <a:spcPts val="0"/>
                        </a:spcBef>
                        <a:spcAft>
                          <a:spcPts val="0"/>
                        </a:spcAft>
                        <a:buNone/>
                      </a:pPr>
                      <a:r>
                        <a:rPr lang="en-US" sz="1600"/>
                        <a:t>Huertos y viñas / Gardens and vineyards</a:t>
                      </a:r>
                      <a:endParaRPr/>
                    </a:p>
                    <a:p>
                      <a:pPr marL="0" marR="0" lvl="0" indent="0" algn="l" rtl="0">
                        <a:spcBef>
                          <a:spcPts val="0"/>
                        </a:spcBef>
                        <a:spcAft>
                          <a:spcPts val="0"/>
                        </a:spcAft>
                        <a:buNone/>
                      </a:pPr>
                      <a:r>
                        <a:rPr lang="en-US" sz="1000"/>
                        <a:t>Ejemplos / examples: 1:6, 7:12, 8:11.  </a:t>
                      </a:r>
                      <a:r>
                        <a:rPr lang="en-US" sz="1600">
                          <a:solidFill>
                            <a:srgbClr val="FF0000"/>
                          </a:solidFill>
                        </a:rPr>
                        <a:t>Elias</a:t>
                      </a:r>
                      <a:endParaRPr/>
                    </a:p>
                  </a:txBody>
                  <a:tcPr marL="91450" marR="91450" marT="45725" marB="45725"/>
                </a:tc>
                <a:extLst>
                  <a:ext uri="{0D108BD9-81ED-4DB2-BD59-A6C34878D82A}">
                    <a16:rowId xmlns:a16="http://schemas.microsoft.com/office/drawing/2014/main" xmlns="" val="10004"/>
                  </a:ext>
                </a:extLst>
              </a:tr>
              <a:tr h="531400">
                <a:tc>
                  <a:txBody>
                    <a:bodyPr/>
                    <a:lstStyle/>
                    <a:p>
                      <a:pPr marL="0" marR="0" lvl="0" indent="0" algn="l" rtl="0">
                        <a:spcBef>
                          <a:spcPts val="0"/>
                        </a:spcBef>
                        <a:spcAft>
                          <a:spcPts val="0"/>
                        </a:spcAft>
                        <a:buNone/>
                      </a:pPr>
                      <a:r>
                        <a:rPr lang="en-US" sz="1600"/>
                        <a:t>Gacelas, ciervas, corzos, cervatillos / Gazelles, Does, Stags, Fawns.  </a:t>
                      </a:r>
                      <a:r>
                        <a:rPr lang="en-US" sz="1600">
                          <a:solidFill>
                            <a:srgbClr val="FF0000"/>
                          </a:solidFill>
                        </a:rPr>
                        <a:t>Abby</a:t>
                      </a:r>
                      <a:endParaRPr sz="1600"/>
                    </a:p>
                    <a:p>
                      <a:pPr marL="0" marR="0" lvl="0" indent="0" algn="l" rtl="0">
                        <a:spcBef>
                          <a:spcPts val="0"/>
                        </a:spcBef>
                        <a:spcAft>
                          <a:spcPts val="0"/>
                        </a:spcAft>
                        <a:buNone/>
                      </a:pPr>
                      <a:r>
                        <a:rPr lang="en-US" sz="1000"/>
                        <a:t>Ejemplos / examples: 2:9, 2:17, 4:5</a:t>
                      </a:r>
                      <a:endParaRPr/>
                    </a:p>
                  </a:txBody>
                  <a:tcPr marL="91450" marR="91450" marT="45725" marB="45725"/>
                </a:tc>
                <a:tc>
                  <a:txBody>
                    <a:bodyPr/>
                    <a:lstStyle/>
                    <a:p>
                      <a:pPr marL="0" marR="0" lvl="0" indent="0" algn="l" rtl="0">
                        <a:spcBef>
                          <a:spcPts val="0"/>
                        </a:spcBef>
                        <a:spcAft>
                          <a:spcPts val="0"/>
                        </a:spcAft>
                        <a:buNone/>
                      </a:pPr>
                      <a:r>
                        <a:rPr lang="en-US" sz="1600"/>
                        <a:t>Lirios (“del valle”) / Lilies (“of the valley”).  </a:t>
                      </a:r>
                      <a:r>
                        <a:rPr lang="en-US" sz="1600">
                          <a:solidFill>
                            <a:srgbClr val="FF0000"/>
                          </a:solidFill>
                        </a:rPr>
                        <a:t>Brenda</a:t>
                      </a:r>
                      <a:endParaRPr sz="1600"/>
                    </a:p>
                    <a:p>
                      <a:pPr marL="0" marR="0" lvl="0" indent="0" algn="l" rtl="0">
                        <a:spcBef>
                          <a:spcPts val="0"/>
                        </a:spcBef>
                        <a:spcAft>
                          <a:spcPts val="0"/>
                        </a:spcAft>
                        <a:buNone/>
                      </a:pPr>
                      <a:r>
                        <a:rPr lang="en-US" sz="1000"/>
                        <a:t>Ejemplos / examples: 2:1, 6:2</a:t>
                      </a:r>
                      <a:endParaRPr/>
                    </a:p>
                  </a:txBody>
                  <a:tcPr marL="91450" marR="91450" marT="45725" marB="45725"/>
                </a:tc>
                <a:extLst>
                  <a:ext uri="{0D108BD9-81ED-4DB2-BD59-A6C34878D82A}">
                    <a16:rowId xmlns:a16="http://schemas.microsoft.com/office/drawing/2014/main" xmlns="" val="10005"/>
                  </a:ext>
                </a:extLst>
              </a:tr>
              <a:tr h="531400">
                <a:tc>
                  <a:txBody>
                    <a:bodyPr/>
                    <a:lstStyle/>
                    <a:p>
                      <a:pPr marL="0" marR="0" lvl="0" indent="0" algn="l" rtl="0">
                        <a:spcBef>
                          <a:spcPts val="0"/>
                        </a:spcBef>
                        <a:spcAft>
                          <a:spcPts val="0"/>
                        </a:spcAft>
                        <a:buNone/>
                      </a:pPr>
                      <a:r>
                        <a:rPr lang="en-US" sz="1600"/>
                        <a:t>Granadas / Pomegranates.  </a:t>
                      </a:r>
                      <a:r>
                        <a:rPr lang="en-US" sz="1600">
                          <a:solidFill>
                            <a:srgbClr val="FF0000"/>
                          </a:solidFill>
                          <a:highlight>
                            <a:srgbClr val="FFFF00"/>
                          </a:highlight>
                        </a:rPr>
                        <a:t>Keren</a:t>
                      </a:r>
                      <a:endParaRPr sz="1600">
                        <a:highlight>
                          <a:srgbClr val="FFFF00"/>
                        </a:highlight>
                      </a:endParaRPr>
                    </a:p>
                    <a:p>
                      <a:pPr marL="0" marR="0" lvl="0" indent="0" algn="l" rtl="0">
                        <a:spcBef>
                          <a:spcPts val="0"/>
                        </a:spcBef>
                        <a:spcAft>
                          <a:spcPts val="0"/>
                        </a:spcAft>
                        <a:buNone/>
                      </a:pPr>
                      <a:r>
                        <a:rPr lang="en-US" sz="1000"/>
                        <a:t>Examples: 4:13, 6:7</a:t>
                      </a:r>
                      <a:endParaRPr/>
                    </a:p>
                  </a:txBody>
                  <a:tcPr marL="91450" marR="91450" marT="45725" marB="45725"/>
                </a:tc>
                <a:tc>
                  <a:txBody>
                    <a:bodyPr/>
                    <a:lstStyle/>
                    <a:p>
                      <a:pPr marL="0" marR="0" lvl="0" indent="0" algn="l" rtl="0">
                        <a:spcBef>
                          <a:spcPts val="0"/>
                        </a:spcBef>
                        <a:spcAft>
                          <a:spcPts val="0"/>
                        </a:spcAft>
                        <a:buNone/>
                      </a:pPr>
                      <a:r>
                        <a:rPr lang="en-US" sz="1600"/>
                        <a:t>Mandrágoras / Mandrakes.  </a:t>
                      </a:r>
                      <a:r>
                        <a:rPr lang="en-US" sz="1600">
                          <a:solidFill>
                            <a:srgbClr val="FF0000"/>
                          </a:solidFill>
                        </a:rPr>
                        <a:t>Nikki</a:t>
                      </a:r>
                      <a:endParaRPr sz="1600"/>
                    </a:p>
                    <a:p>
                      <a:pPr marL="0" marR="0" lvl="0" indent="0" algn="l" rtl="0">
                        <a:spcBef>
                          <a:spcPts val="0"/>
                        </a:spcBef>
                        <a:spcAft>
                          <a:spcPts val="0"/>
                        </a:spcAft>
                        <a:buNone/>
                      </a:pPr>
                      <a:r>
                        <a:rPr lang="en-US" sz="1000"/>
                        <a:t>7:13</a:t>
                      </a:r>
                      <a:endParaRPr/>
                    </a:p>
                  </a:txBody>
                  <a:tcPr marL="91450" marR="91450" marT="45725" marB="45725"/>
                </a:tc>
                <a:extLst>
                  <a:ext uri="{0D108BD9-81ED-4DB2-BD59-A6C34878D82A}">
                    <a16:rowId xmlns:a16="http://schemas.microsoft.com/office/drawing/2014/main" xmlns="" val="10006"/>
                  </a:ext>
                </a:extLst>
              </a:tr>
              <a:tr h="531400">
                <a:tc>
                  <a:txBody>
                    <a:bodyPr/>
                    <a:lstStyle/>
                    <a:p>
                      <a:pPr marL="0" marR="0" lvl="0" indent="0" algn="l" rtl="0">
                        <a:spcBef>
                          <a:spcPts val="0"/>
                        </a:spcBef>
                        <a:spcAft>
                          <a:spcPts val="0"/>
                        </a:spcAft>
                        <a:buNone/>
                      </a:pPr>
                      <a:r>
                        <a:rPr lang="en-US" sz="1600"/>
                        <a:t>Alheña / Henna.  </a:t>
                      </a:r>
                      <a:r>
                        <a:rPr lang="en-US" sz="1600">
                          <a:solidFill>
                            <a:srgbClr val="FF0000"/>
                          </a:solidFill>
                        </a:rPr>
                        <a:t>Lydia</a:t>
                      </a:r>
                      <a:endParaRPr sz="1600"/>
                    </a:p>
                    <a:p>
                      <a:pPr marL="0" marR="0" lvl="0" indent="0" algn="l" rtl="0">
                        <a:spcBef>
                          <a:spcPts val="0"/>
                        </a:spcBef>
                        <a:spcAft>
                          <a:spcPts val="0"/>
                        </a:spcAft>
                        <a:buNone/>
                      </a:pPr>
                      <a:r>
                        <a:rPr lang="en-US" sz="1000"/>
                        <a:t>1:14</a:t>
                      </a:r>
                      <a:endParaRPr/>
                    </a:p>
                  </a:txBody>
                  <a:tcPr marL="91450" marR="91450" marT="45725" marB="45725"/>
                </a:tc>
                <a:tc>
                  <a:txBody>
                    <a:bodyPr/>
                    <a:lstStyle/>
                    <a:p>
                      <a:pPr marL="0" marR="0" lvl="0" indent="0" algn="l" rtl="0">
                        <a:spcBef>
                          <a:spcPts val="0"/>
                        </a:spcBef>
                        <a:spcAft>
                          <a:spcPts val="0"/>
                        </a:spcAft>
                        <a:buNone/>
                      </a:pPr>
                      <a:r>
                        <a:rPr lang="en-US" sz="1600"/>
                        <a:t>Higos / Figs.  </a:t>
                      </a:r>
                      <a:r>
                        <a:rPr lang="en-US" sz="1600">
                          <a:solidFill>
                            <a:srgbClr val="FF0000"/>
                          </a:solidFill>
                        </a:rPr>
                        <a:t>Tony</a:t>
                      </a:r>
                      <a:endParaRPr sz="1600"/>
                    </a:p>
                    <a:p>
                      <a:pPr marL="0" marR="0" lvl="0" indent="0" algn="l" rtl="0">
                        <a:spcBef>
                          <a:spcPts val="0"/>
                        </a:spcBef>
                        <a:spcAft>
                          <a:spcPts val="0"/>
                        </a:spcAft>
                        <a:buNone/>
                      </a:pPr>
                      <a:r>
                        <a:rPr lang="en-US" sz="1000"/>
                        <a:t>2:13</a:t>
                      </a:r>
                      <a:endParaRPr/>
                    </a:p>
                  </a:txBody>
                  <a:tcPr marL="91450" marR="91450" marT="45725" marB="45725"/>
                </a:tc>
                <a:extLst>
                  <a:ext uri="{0D108BD9-81ED-4DB2-BD59-A6C34878D82A}">
                    <a16:rowId xmlns:a16="http://schemas.microsoft.com/office/drawing/2014/main" xmlns="" val="10007"/>
                  </a:ext>
                </a:extLst>
              </a:tr>
              <a:tr h="531400">
                <a:tc>
                  <a:txBody>
                    <a:bodyPr/>
                    <a:lstStyle/>
                    <a:p>
                      <a:pPr marL="0" marR="0" lvl="0" indent="0" algn="l" rtl="0">
                        <a:spcBef>
                          <a:spcPts val="0"/>
                        </a:spcBef>
                        <a:spcAft>
                          <a:spcPts val="0"/>
                        </a:spcAft>
                        <a:buNone/>
                      </a:pPr>
                      <a:r>
                        <a:rPr lang="en-US" sz="1600"/>
                        <a:t>Palmeras / Palm.  </a:t>
                      </a:r>
                      <a:r>
                        <a:rPr lang="en-US" sz="1600">
                          <a:solidFill>
                            <a:srgbClr val="FF0000"/>
                          </a:solidFill>
                        </a:rPr>
                        <a:t>Sara</a:t>
                      </a:r>
                      <a:endParaRPr sz="1600"/>
                    </a:p>
                    <a:p>
                      <a:pPr marL="0" marR="0" lvl="0" indent="0" algn="l" rtl="0">
                        <a:spcBef>
                          <a:spcPts val="0"/>
                        </a:spcBef>
                        <a:spcAft>
                          <a:spcPts val="0"/>
                        </a:spcAft>
                        <a:buNone/>
                      </a:pPr>
                      <a:r>
                        <a:rPr lang="en-US" sz="1000"/>
                        <a:t>7:7-8</a:t>
                      </a:r>
                      <a:endParaRPr/>
                    </a:p>
                  </a:txBody>
                  <a:tcPr marL="91450" marR="91450" marT="45725" marB="45725"/>
                </a:tc>
                <a:tc>
                  <a:txBody>
                    <a:bodyPr/>
                    <a:lstStyle/>
                    <a:p>
                      <a:pPr marL="0" marR="0" lvl="0" indent="0" algn="l" rtl="0">
                        <a:spcBef>
                          <a:spcPts val="0"/>
                        </a:spcBef>
                        <a:spcAft>
                          <a:spcPts val="0"/>
                        </a:spcAft>
                        <a:buNone/>
                      </a:pPr>
                      <a:r>
                        <a:rPr lang="en-US" sz="1600"/>
                        <a:t>Manzanas / Apples.  </a:t>
                      </a:r>
                      <a:r>
                        <a:rPr lang="en-US" sz="1600">
                          <a:solidFill>
                            <a:srgbClr val="FF0000"/>
                          </a:solidFill>
                        </a:rPr>
                        <a:t>Jhony</a:t>
                      </a:r>
                      <a:endParaRPr sz="1600"/>
                    </a:p>
                    <a:p>
                      <a:pPr marL="0" marR="0" lvl="0" indent="0" algn="l" rtl="0">
                        <a:spcBef>
                          <a:spcPts val="0"/>
                        </a:spcBef>
                        <a:spcAft>
                          <a:spcPts val="0"/>
                        </a:spcAft>
                        <a:buNone/>
                      </a:pPr>
                      <a:r>
                        <a:rPr lang="en-US" sz="1000"/>
                        <a:t>2:3</a:t>
                      </a:r>
                      <a:endParaRPr/>
                    </a:p>
                  </a:txBody>
                  <a:tcPr marL="91450" marR="91450" marT="45725" marB="45725"/>
                </a:tc>
                <a:extLst>
                  <a:ext uri="{0D108BD9-81ED-4DB2-BD59-A6C34878D82A}">
                    <a16:rowId xmlns:a16="http://schemas.microsoft.com/office/drawing/2014/main" xmlns="" val="10008"/>
                  </a:ext>
                </a:extLst>
              </a:tr>
              <a:tr h="531400">
                <a:tc>
                  <a:txBody>
                    <a:bodyPr/>
                    <a:lstStyle/>
                    <a:p>
                      <a:pPr marL="0" marR="0" lvl="0" indent="0" algn="l" rtl="0">
                        <a:spcBef>
                          <a:spcPts val="0"/>
                        </a:spcBef>
                        <a:spcAft>
                          <a:spcPts val="0"/>
                        </a:spcAft>
                        <a:buNone/>
                      </a:pPr>
                      <a:r>
                        <a:rPr lang="en-US" sz="1600"/>
                        <a:t>Especias, esp. mirra / Spices, esp. myrrh</a:t>
                      </a:r>
                      <a:endParaRPr/>
                    </a:p>
                    <a:p>
                      <a:pPr marL="0" marR="0" lvl="0" indent="0" algn="l" rtl="0">
                        <a:spcBef>
                          <a:spcPts val="0"/>
                        </a:spcBef>
                        <a:spcAft>
                          <a:spcPts val="0"/>
                        </a:spcAft>
                        <a:buNone/>
                      </a:pPr>
                      <a:r>
                        <a:rPr lang="en-US" sz="1000"/>
                        <a:t>Ejemplos / examples: 1:13, 4:6, 4:13-14, 5:5.  </a:t>
                      </a:r>
                      <a:r>
                        <a:rPr lang="en-US" sz="1600">
                          <a:solidFill>
                            <a:srgbClr val="FF0000"/>
                          </a:solidFill>
                          <a:highlight>
                            <a:srgbClr val="FFFF00"/>
                          </a:highlight>
                        </a:rPr>
                        <a:t>Ferdi</a:t>
                      </a:r>
                      <a:endParaRPr/>
                    </a:p>
                  </a:txBody>
                  <a:tcPr marL="91450" marR="91450" marT="45725" marB="45725"/>
                </a:tc>
                <a:tc>
                  <a:txBody>
                    <a:bodyPr/>
                    <a:lstStyle/>
                    <a:p>
                      <a:pPr marL="0" marR="0" lvl="0" indent="0" algn="l" rtl="0">
                        <a:spcBef>
                          <a:spcPts val="0"/>
                        </a:spcBef>
                        <a:spcAft>
                          <a:spcPts val="0"/>
                        </a:spcAft>
                        <a:buNone/>
                      </a:pPr>
                      <a:r>
                        <a:rPr lang="en-US" sz="1600"/>
                        <a:t>Esponsales judíos / Jewish Betrothal</a:t>
                      </a:r>
                      <a:endParaRPr/>
                    </a:p>
                    <a:p>
                      <a:pPr marL="0" marR="0" lvl="0" indent="0" algn="l" rtl="0">
                        <a:spcBef>
                          <a:spcPts val="0"/>
                        </a:spcBef>
                        <a:spcAft>
                          <a:spcPts val="0"/>
                        </a:spcAft>
                        <a:buNone/>
                      </a:pPr>
                      <a:r>
                        <a:rPr lang="en-US" sz="1600">
                          <a:solidFill>
                            <a:srgbClr val="FF0000"/>
                          </a:solidFill>
                          <a:highlight>
                            <a:srgbClr val="FFFF00"/>
                          </a:highlight>
                        </a:rPr>
                        <a:t>Bill</a:t>
                      </a:r>
                      <a:endParaRPr/>
                    </a:p>
                  </a:txBody>
                  <a:tcPr marL="91450" marR="91450" marT="45725" marB="45725"/>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37997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9"/>
          <p:cNvSpPr txBox="1">
            <a:spLocks noGrp="1"/>
          </p:cNvSpPr>
          <p:nvPr>
            <p:ph type="title"/>
          </p:nvPr>
        </p:nvSpPr>
        <p:spPr>
          <a:xfrm>
            <a:off x="1625346" y="1225296"/>
            <a:ext cx="6960870" cy="352044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SzPct val="100000"/>
              <a:buFont typeface="Rockwell"/>
              <a:buNone/>
            </a:pPr>
            <a:r>
              <a:rPr lang="en-US" sz="5400" dirty="0">
                <a:latin typeface="Rockwell Condensed" panose="02060603050405020104" pitchFamily="18" charset="0"/>
              </a:rPr>
              <a:t>NEXT TIME…</a:t>
            </a:r>
            <a:br>
              <a:rPr lang="en-US" sz="5400" dirty="0">
                <a:latin typeface="Rockwell Condensed" panose="02060603050405020104" pitchFamily="18" charset="0"/>
              </a:rPr>
            </a:br>
            <a:r>
              <a:rPr lang="en-US" sz="5400" dirty="0">
                <a:latin typeface="Rockwell Condensed" panose="02060603050405020104" pitchFamily="18" charset="0"/>
              </a:rPr>
              <a:t>LA PRÓXIMA VEZ …</a:t>
            </a:r>
            <a:r>
              <a:rPr lang="en-US" sz="5400" dirty="0"/>
              <a:t/>
            </a:r>
            <a:br>
              <a:rPr lang="en-US" sz="5400" dirty="0"/>
            </a:br>
            <a:r>
              <a:rPr lang="en-US" sz="5400" dirty="0"/>
              <a:t/>
            </a:r>
            <a:br>
              <a:rPr lang="en-US" sz="5400" dirty="0"/>
            </a:br>
            <a:r>
              <a:rPr lang="en-US" sz="1800" dirty="0">
                <a:solidFill>
                  <a:srgbClr val="FF0000"/>
                </a:solidFill>
                <a:highlight>
                  <a:srgbClr val="FFFF00"/>
                </a:highlight>
              </a:rPr>
              <a:t>ASSIGNMENT FOR CLASS #6: WHAT IS GOD TEACHING US?</a:t>
            </a:r>
            <a:br>
              <a:rPr lang="en-US" sz="1800" dirty="0">
                <a:solidFill>
                  <a:srgbClr val="FF0000"/>
                </a:solidFill>
                <a:highlight>
                  <a:srgbClr val="FFFF00"/>
                </a:highlight>
              </a:rPr>
            </a:br>
            <a:r>
              <a:rPr lang="en-US" sz="1400" dirty="0">
                <a:solidFill>
                  <a:srgbClr val="FF0000"/>
                </a:solidFill>
                <a:highlight>
                  <a:srgbClr val="FFFF00"/>
                </a:highlight>
              </a:rPr>
              <a:t/>
            </a:r>
            <a:br>
              <a:rPr lang="en-US" sz="1400" dirty="0">
                <a:solidFill>
                  <a:srgbClr val="FF0000"/>
                </a:solidFill>
                <a:highlight>
                  <a:srgbClr val="FFFF00"/>
                </a:highlight>
              </a:rPr>
            </a:br>
            <a:r>
              <a:rPr lang="en-US" sz="1800" dirty="0" smtClean="0">
                <a:solidFill>
                  <a:srgbClr val="FF0000"/>
                </a:solidFill>
                <a:highlight>
                  <a:srgbClr val="FFFF00"/>
                </a:highlight>
              </a:rPr>
              <a:t>TAREA PARA </a:t>
            </a:r>
            <a:r>
              <a:rPr lang="en-US" sz="1800" dirty="0">
                <a:solidFill>
                  <a:srgbClr val="FF0000"/>
                </a:solidFill>
                <a:highlight>
                  <a:srgbClr val="FFFF00"/>
                </a:highlight>
              </a:rPr>
              <a:t>LA CLASE #6: ¿QUE NOS ENSE</a:t>
            </a:r>
            <a:r>
              <a:rPr lang="es-US" sz="1800" dirty="0">
                <a:solidFill>
                  <a:srgbClr val="FF0000"/>
                </a:solidFill>
                <a:highlight>
                  <a:srgbClr val="FFFF00"/>
                </a:highlight>
              </a:rPr>
              <a:t>Ñ</a:t>
            </a:r>
            <a:r>
              <a:rPr lang="en-US" sz="1800" dirty="0">
                <a:solidFill>
                  <a:srgbClr val="FF0000"/>
                </a:solidFill>
                <a:highlight>
                  <a:srgbClr val="FFFF00"/>
                </a:highlight>
              </a:rPr>
              <a:t>A DIOS?</a:t>
            </a:r>
            <a:endParaRPr sz="5400" dirty="0">
              <a:highlight>
                <a:srgbClr val="FFFF00"/>
              </a:highlight>
            </a:endParaRPr>
          </a:p>
        </p:txBody>
      </p:sp>
      <p:sp>
        <p:nvSpPr>
          <p:cNvPr id="318" name="Google Shape;318;p19"/>
          <p:cNvSpPr txBox="1">
            <a:spLocks noGrp="1"/>
          </p:cNvSpPr>
          <p:nvPr>
            <p:ph type="body" idx="1"/>
          </p:nvPr>
        </p:nvSpPr>
        <p:spPr>
          <a:xfrm>
            <a:off x="978195" y="5020056"/>
            <a:ext cx="7974419"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380"/>
              <a:buNone/>
            </a:pPr>
            <a:r>
              <a:rPr lang="en-US" sz="2800" dirty="0"/>
              <a:t>Song 3:6 – 5:1, Wedding and Wedding Night</a:t>
            </a:r>
            <a:endParaRPr dirty="0"/>
          </a:p>
          <a:p>
            <a:pPr marL="0" lvl="0" indent="0" algn="l" rtl="0">
              <a:lnSpc>
                <a:spcPct val="90000"/>
              </a:lnSpc>
              <a:spcBef>
                <a:spcPts val="1200"/>
              </a:spcBef>
              <a:spcAft>
                <a:spcPts val="0"/>
              </a:spcAft>
              <a:buSzPts val="2380"/>
              <a:buNone/>
            </a:pPr>
            <a:r>
              <a:rPr lang="en-US" sz="2800" dirty="0" err="1"/>
              <a:t>Cantares</a:t>
            </a:r>
            <a:r>
              <a:rPr lang="en-US" sz="2800" dirty="0"/>
              <a:t> 3:6 – 5:1, </a:t>
            </a:r>
            <a:r>
              <a:rPr lang="en-US" sz="2800" dirty="0" smtClean="0"/>
              <a:t>La </a:t>
            </a:r>
            <a:r>
              <a:rPr lang="en-US" sz="2800" dirty="0" err="1" smtClean="0"/>
              <a:t>boda</a:t>
            </a:r>
            <a:r>
              <a:rPr lang="en-US" sz="2800" dirty="0" smtClean="0"/>
              <a:t> </a:t>
            </a:r>
            <a:r>
              <a:rPr lang="en-US" sz="2800" dirty="0"/>
              <a:t>y </a:t>
            </a:r>
            <a:r>
              <a:rPr lang="en-US" sz="2800" dirty="0" err="1" smtClean="0"/>
              <a:t>noche</a:t>
            </a:r>
            <a:r>
              <a:rPr lang="en-US" sz="2800" dirty="0" smtClean="0"/>
              <a:t> </a:t>
            </a:r>
            <a:r>
              <a:rPr lang="en-US" sz="2800" dirty="0"/>
              <a:t>de </a:t>
            </a:r>
            <a:r>
              <a:rPr lang="en-US" sz="2800" dirty="0" err="1"/>
              <a:t>b</a:t>
            </a:r>
            <a:r>
              <a:rPr lang="en-US" sz="2800" dirty="0" err="1" smtClean="0"/>
              <a:t>odas</a:t>
            </a:r>
            <a:endParaRPr dirty="0"/>
          </a:p>
        </p:txBody>
      </p:sp>
    </p:spTree>
    <p:extLst>
      <p:ext uri="{BB962C8B-B14F-4D97-AF65-F5344CB8AC3E}">
        <p14:creationId xmlns:p14="http://schemas.microsoft.com/office/powerpoint/2010/main" val="294996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 xmlns:a16="http://schemas.microsoft.com/office/drawing/2014/main" id="{5C28659E-412C-4600-B45E-BAE370BC24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descr="A close up of a flowers">
            <a:extLst>
              <a:ext uri="{FF2B5EF4-FFF2-40B4-BE49-F238E27FC236}">
                <a16:creationId xmlns="" xmlns:a16="http://schemas.microsoft.com/office/drawing/2014/main" id="{0EF5E38D-0785-4482-91F2-A65E2DFB5889}"/>
              </a:ext>
            </a:extLst>
          </p:cNvPr>
          <p:cNvPicPr>
            <a:picLocks noChangeAspect="1"/>
          </p:cNvPicPr>
          <p:nvPr/>
        </p:nvPicPr>
        <p:blipFill rotWithShape="1">
          <a:blip r:embed="rId2"/>
          <a:srcRect l="3733" r="7265" b="-1"/>
          <a:stretch/>
        </p:blipFill>
        <p:spPr>
          <a:xfrm>
            <a:off x="20" y="10"/>
            <a:ext cx="9143980" cy="6857989"/>
          </a:xfrm>
          <a:prstGeom prst="rect">
            <a:avLst/>
          </a:prstGeom>
        </p:spPr>
      </p:pic>
      <p:sp>
        <p:nvSpPr>
          <p:cNvPr id="8" name="Rectangle 11">
            <a:extLst>
              <a:ext uri="{FF2B5EF4-FFF2-40B4-BE49-F238E27FC236}">
                <a16:creationId xmlns="" xmlns:a16="http://schemas.microsoft.com/office/drawing/2014/main" id="{AE95896B-6905-4618-A7DF-DED8A61FBC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9" name="Rectangle 13">
            <a:extLst>
              <a:ext uri="{FF2B5EF4-FFF2-40B4-BE49-F238E27FC236}">
                <a16:creationId xmlns="" xmlns:a16="http://schemas.microsoft.com/office/drawing/2014/main" id="{7748BD8C-4984-4138-94CA-2DC5F39DC3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2" name="Title 1">
            <a:extLst>
              <a:ext uri="{FF2B5EF4-FFF2-40B4-BE49-F238E27FC236}">
                <a16:creationId xmlns="" xmlns:a16="http://schemas.microsoft.com/office/drawing/2014/main" id="{9D816652-E95E-40C9-B397-C76AFE1C2028}"/>
              </a:ext>
            </a:extLst>
          </p:cNvPr>
          <p:cNvSpPr>
            <a:spLocks noGrp="1"/>
          </p:cNvSpPr>
          <p:nvPr>
            <p:ph type="ctrTitle"/>
          </p:nvPr>
        </p:nvSpPr>
        <p:spPr>
          <a:xfrm>
            <a:off x="788670" y="3140765"/>
            <a:ext cx="7475220" cy="1327266"/>
          </a:xfrm>
        </p:spPr>
        <p:txBody>
          <a:bodyPr anchor="b">
            <a:normAutofit/>
          </a:bodyPr>
          <a:lstStyle/>
          <a:p>
            <a:r>
              <a:rPr lang="en-US" sz="6400" dirty="0">
                <a:solidFill>
                  <a:srgbClr val="FFFFFF"/>
                </a:solidFill>
              </a:rPr>
              <a:t>Song of Solomon</a:t>
            </a:r>
          </a:p>
        </p:txBody>
      </p:sp>
      <p:sp>
        <p:nvSpPr>
          <p:cNvPr id="3" name="Subtitle 2">
            <a:extLst>
              <a:ext uri="{FF2B5EF4-FFF2-40B4-BE49-F238E27FC236}">
                <a16:creationId xmlns="" xmlns:a16="http://schemas.microsoft.com/office/drawing/2014/main" id="{6FABE257-83AA-474D-BCC2-238EE02A29AD}"/>
              </a:ext>
            </a:extLst>
          </p:cNvPr>
          <p:cNvSpPr>
            <a:spLocks noGrp="1"/>
          </p:cNvSpPr>
          <p:nvPr>
            <p:ph type="subTitle" idx="1"/>
          </p:nvPr>
        </p:nvSpPr>
        <p:spPr>
          <a:xfrm>
            <a:off x="802386" y="4389120"/>
            <a:ext cx="5918454" cy="1069848"/>
          </a:xfrm>
        </p:spPr>
        <p:txBody>
          <a:bodyPr>
            <a:normAutofit/>
          </a:bodyPr>
          <a:lstStyle/>
          <a:p>
            <a:r>
              <a:rPr lang="en-US" sz="1800" dirty="0">
                <a:solidFill>
                  <a:srgbClr val="FFFFFF"/>
                </a:solidFill>
              </a:rPr>
              <a:t>Class #</a:t>
            </a:r>
            <a:r>
              <a:rPr lang="en-US" dirty="0">
                <a:solidFill>
                  <a:srgbClr val="FFFFFF"/>
                </a:solidFill>
              </a:rPr>
              <a:t>6:</a:t>
            </a:r>
            <a:r>
              <a:rPr lang="en-US" sz="1800" dirty="0">
                <a:solidFill>
                  <a:srgbClr val="FFFFFF"/>
                </a:solidFill>
              </a:rPr>
              <a:t> Wedding and Wedding Night (3:6 – 5:1)</a:t>
            </a:r>
          </a:p>
        </p:txBody>
      </p:sp>
      <p:sp>
        <p:nvSpPr>
          <p:cNvPr id="11" name="Title 1">
            <a:extLst>
              <a:ext uri="{FF2B5EF4-FFF2-40B4-BE49-F238E27FC236}">
                <a16:creationId xmlns="" xmlns:a16="http://schemas.microsoft.com/office/drawing/2014/main" id="{3FEC5A67-7064-4A6C-A3B7-69063FF2903F}"/>
              </a:ext>
            </a:extLst>
          </p:cNvPr>
          <p:cNvSpPr txBox="1">
            <a:spLocks/>
          </p:cNvSpPr>
          <p:nvPr/>
        </p:nvSpPr>
        <p:spPr>
          <a:xfrm>
            <a:off x="788670" y="1078101"/>
            <a:ext cx="7475220" cy="1327266"/>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400" b="0" kern="1200" cap="all" baseline="0">
                <a:blipFill dpi="0" rotWithShape="1">
                  <a:blip r:embed="rId5"/>
                  <a:srcRect/>
                  <a:tile tx="6350" ty="-127000" sx="65000" sy="64000" flip="none" algn="tl"/>
                </a:blipFill>
                <a:latin typeface="+mj-lt"/>
                <a:ea typeface="+mj-ea"/>
                <a:cs typeface="+mj-cs"/>
              </a:defRPr>
            </a:lvl1pPr>
          </a:lstStyle>
          <a:p>
            <a:pPr>
              <a:defRPr/>
            </a:pPr>
            <a:r>
              <a:rPr lang="en-US" dirty="0" err="1">
                <a:solidFill>
                  <a:srgbClr val="FFFFFF"/>
                </a:solidFill>
              </a:rPr>
              <a:t>Cantar</a:t>
            </a:r>
            <a:r>
              <a:rPr lang="en-US" dirty="0">
                <a:solidFill>
                  <a:srgbClr val="FFFFFF"/>
                </a:solidFill>
              </a:rPr>
              <a:t> de </a:t>
            </a:r>
            <a:r>
              <a:rPr lang="en-US" dirty="0" err="1">
                <a:solidFill>
                  <a:srgbClr val="FFFFFF"/>
                </a:solidFill>
              </a:rPr>
              <a:t>cantares</a:t>
            </a:r>
            <a:endParaRPr lang="en-US" dirty="0">
              <a:solidFill>
                <a:srgbClr val="FFFFFF"/>
              </a:solidFill>
            </a:endParaRPr>
          </a:p>
        </p:txBody>
      </p:sp>
      <p:sp>
        <p:nvSpPr>
          <p:cNvPr id="12" name="Subtitle 2">
            <a:extLst>
              <a:ext uri="{FF2B5EF4-FFF2-40B4-BE49-F238E27FC236}">
                <a16:creationId xmlns="" xmlns:a16="http://schemas.microsoft.com/office/drawing/2014/main" id="{F495E76A-515A-48BC-9B14-7A91794585FF}"/>
              </a:ext>
            </a:extLst>
          </p:cNvPr>
          <p:cNvSpPr txBox="1">
            <a:spLocks/>
          </p:cNvSpPr>
          <p:nvPr/>
        </p:nvSpPr>
        <p:spPr>
          <a:xfrm>
            <a:off x="802386" y="2328335"/>
            <a:ext cx="5918454" cy="106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solidFill>
                <a:latin typeface="+mn-lt"/>
                <a:ea typeface="+mn-ea"/>
                <a:cs typeface="+mn-cs"/>
              </a:defRPr>
            </a:lvl9pPr>
          </a:lstStyle>
          <a:p>
            <a:pPr>
              <a:buClr>
                <a:srgbClr val="D34817">
                  <a:lumMod val="75000"/>
                </a:srgbClr>
              </a:buClr>
              <a:defRPr/>
            </a:pPr>
            <a:r>
              <a:rPr lang="en-US" dirty="0" err="1">
                <a:solidFill>
                  <a:srgbClr val="FFFFFF"/>
                </a:solidFill>
              </a:rPr>
              <a:t>Clase</a:t>
            </a:r>
            <a:r>
              <a:rPr lang="en-US" dirty="0">
                <a:solidFill>
                  <a:srgbClr val="FFFFFF"/>
                </a:solidFill>
              </a:rPr>
              <a:t> no. 6: La </a:t>
            </a:r>
            <a:r>
              <a:rPr lang="en-US" dirty="0" err="1" smtClean="0">
                <a:solidFill>
                  <a:srgbClr val="FFFFFF"/>
                </a:solidFill>
              </a:rPr>
              <a:t>boda</a:t>
            </a:r>
            <a:r>
              <a:rPr lang="en-US" dirty="0" smtClean="0">
                <a:solidFill>
                  <a:srgbClr val="FFFFFF"/>
                </a:solidFill>
              </a:rPr>
              <a:t> y la </a:t>
            </a:r>
            <a:r>
              <a:rPr lang="en-US" dirty="0" err="1" smtClean="0">
                <a:solidFill>
                  <a:srgbClr val="FFFFFF"/>
                </a:solidFill>
              </a:rPr>
              <a:t>noche</a:t>
            </a:r>
            <a:r>
              <a:rPr lang="en-US" dirty="0" smtClean="0">
                <a:solidFill>
                  <a:srgbClr val="FFFFFF"/>
                </a:solidFill>
              </a:rPr>
              <a:t> de </a:t>
            </a:r>
            <a:r>
              <a:rPr lang="en-US" dirty="0" err="1" smtClean="0">
                <a:solidFill>
                  <a:srgbClr val="FFFFFF"/>
                </a:solidFill>
              </a:rPr>
              <a:t>bodas</a:t>
            </a:r>
            <a:endParaRPr lang="en-US" dirty="0">
              <a:solidFill>
                <a:srgbClr val="FFFFFF"/>
              </a:solidFill>
            </a:endParaRPr>
          </a:p>
        </p:txBody>
      </p:sp>
    </p:spTree>
    <p:extLst>
      <p:ext uri="{BB962C8B-B14F-4D97-AF65-F5344CB8AC3E}">
        <p14:creationId xmlns:p14="http://schemas.microsoft.com/office/powerpoint/2010/main" val="188249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33BAEE-716D-4717-9C35-755AE823A4DB}"/>
              </a:ext>
            </a:extLst>
          </p:cNvPr>
          <p:cNvSpPr>
            <a:spLocks noGrp="1"/>
          </p:cNvSpPr>
          <p:nvPr>
            <p:ph type="title"/>
          </p:nvPr>
        </p:nvSpPr>
        <p:spPr>
          <a:xfrm>
            <a:off x="685800" y="206338"/>
            <a:ext cx="7772400" cy="482776"/>
          </a:xfrm>
        </p:spPr>
        <p:txBody>
          <a:bodyPr>
            <a:normAutofit fontScale="90000"/>
          </a:bodyPr>
          <a:lstStyle/>
          <a:p>
            <a:pPr algn="ctr"/>
            <a:r>
              <a:rPr lang="en-US" dirty="0" err="1"/>
              <a:t>Informes</a:t>
            </a:r>
            <a:r>
              <a:rPr lang="en-US" dirty="0"/>
              <a:t> / Reports</a:t>
            </a:r>
          </a:p>
        </p:txBody>
      </p:sp>
      <p:graphicFrame>
        <p:nvGraphicFramePr>
          <p:cNvPr id="4" name="Table 4">
            <a:extLst>
              <a:ext uri="{FF2B5EF4-FFF2-40B4-BE49-F238E27FC236}">
                <a16:creationId xmlns="" xmlns:a16="http://schemas.microsoft.com/office/drawing/2014/main" id="{C809D8B1-EDE0-4DFE-BD45-A61FE6D0F0ED}"/>
              </a:ext>
            </a:extLst>
          </p:cNvPr>
          <p:cNvGraphicFramePr>
            <a:graphicFrameLocks noGrp="1"/>
          </p:cNvGraphicFramePr>
          <p:nvPr>
            <p:ph idx="1"/>
            <p:extLst/>
          </p:nvPr>
        </p:nvGraphicFramePr>
        <p:xfrm>
          <a:off x="583095" y="808382"/>
          <a:ext cx="7991062" cy="5809752"/>
        </p:xfrm>
        <a:graphic>
          <a:graphicData uri="http://schemas.openxmlformats.org/drawingml/2006/table">
            <a:tbl>
              <a:tblPr>
                <a:tableStyleId>{0505E3EF-67EA-436B-97B2-0124C06EBD24}</a:tableStyleId>
              </a:tblPr>
              <a:tblGrid>
                <a:gridCol w="3995531">
                  <a:extLst>
                    <a:ext uri="{9D8B030D-6E8A-4147-A177-3AD203B41FA5}">
                      <a16:colId xmlns="" xmlns:a16="http://schemas.microsoft.com/office/drawing/2014/main" val="30396514"/>
                    </a:ext>
                  </a:extLst>
                </a:gridCol>
                <a:gridCol w="3995531">
                  <a:extLst>
                    <a:ext uri="{9D8B030D-6E8A-4147-A177-3AD203B41FA5}">
                      <a16:colId xmlns="" xmlns:a16="http://schemas.microsoft.com/office/drawing/2014/main" val="3593492277"/>
                    </a:ext>
                  </a:extLst>
                </a:gridCol>
              </a:tblGrid>
              <a:tr h="531412">
                <a:tc>
                  <a:txBody>
                    <a:bodyPr/>
                    <a:lstStyle/>
                    <a:p>
                      <a:r>
                        <a:rPr lang="en-US" sz="1600" dirty="0" err="1"/>
                        <a:t>En</a:t>
                      </a:r>
                      <a:r>
                        <a:rPr lang="en-US" sz="1600" dirty="0"/>
                        <a:t> Gadi / </a:t>
                      </a:r>
                      <a:r>
                        <a:rPr lang="en-US" sz="1600" dirty="0" err="1"/>
                        <a:t>En</a:t>
                      </a:r>
                      <a:r>
                        <a:rPr lang="en-US" sz="1600" dirty="0"/>
                        <a:t> Gedi.  </a:t>
                      </a:r>
                      <a:r>
                        <a:rPr lang="en-US" sz="1600" dirty="0">
                          <a:solidFill>
                            <a:srgbClr val="FF0000"/>
                          </a:solidFill>
                        </a:rPr>
                        <a:t>Ryan</a:t>
                      </a:r>
                      <a:endParaRPr lang="en-US" sz="1600" dirty="0"/>
                    </a:p>
                    <a:p>
                      <a:r>
                        <a:rPr lang="en-US" sz="1000" dirty="0"/>
                        <a:t>1:14</a:t>
                      </a:r>
                    </a:p>
                  </a:txBody>
                  <a:tcPr/>
                </a:tc>
                <a:tc>
                  <a:txBody>
                    <a:bodyPr/>
                    <a:lstStyle/>
                    <a:p>
                      <a:r>
                        <a:rPr lang="en-US" sz="1600" dirty="0" err="1"/>
                        <a:t>Sarón</a:t>
                      </a:r>
                      <a:r>
                        <a:rPr lang="en-US" sz="1600" dirty="0"/>
                        <a:t>, Sharon.  </a:t>
                      </a:r>
                      <a:r>
                        <a:rPr lang="en-US" sz="1600" dirty="0">
                          <a:solidFill>
                            <a:srgbClr val="FF0000"/>
                          </a:solidFill>
                        </a:rPr>
                        <a:t>Nataly</a:t>
                      </a:r>
                      <a:endParaRPr lang="en-US" sz="1600" dirty="0"/>
                    </a:p>
                    <a:p>
                      <a:r>
                        <a:rPr lang="en-US" sz="1000" dirty="0"/>
                        <a:t>2:1</a:t>
                      </a:r>
                    </a:p>
                  </a:txBody>
                  <a:tcPr/>
                </a:tc>
                <a:extLst>
                  <a:ext uri="{0D108BD9-81ED-4DB2-BD59-A6C34878D82A}">
                    <a16:rowId xmlns="" xmlns:a16="http://schemas.microsoft.com/office/drawing/2014/main" val="3226088368"/>
                  </a:ext>
                </a:extLst>
              </a:tr>
              <a:tr h="531412">
                <a:tc>
                  <a:txBody>
                    <a:bodyPr/>
                    <a:lstStyle/>
                    <a:p>
                      <a:r>
                        <a:rPr lang="en-US" sz="1600" dirty="0" err="1"/>
                        <a:t>Líbano</a:t>
                      </a:r>
                      <a:r>
                        <a:rPr lang="en-US" sz="1600" dirty="0"/>
                        <a:t> / Lebanon.  </a:t>
                      </a:r>
                      <a:r>
                        <a:rPr lang="en-US" sz="1600" dirty="0">
                          <a:solidFill>
                            <a:srgbClr val="FF0000"/>
                          </a:solidFill>
                          <a:highlight>
                            <a:srgbClr val="FFFF00"/>
                          </a:highlight>
                        </a:rPr>
                        <a:t>Minor</a:t>
                      </a:r>
                      <a:endParaRPr lang="en-US" sz="1600" dirty="0">
                        <a:highlight>
                          <a:srgbClr val="FFFF00"/>
                        </a:highlight>
                      </a:endParaRPr>
                    </a:p>
                    <a:p>
                      <a:r>
                        <a:rPr lang="en-US" sz="1000" dirty="0"/>
                        <a:t>4:8</a:t>
                      </a:r>
                    </a:p>
                  </a:txBody>
                  <a:tcPr/>
                </a:tc>
                <a:tc>
                  <a:txBody>
                    <a:bodyPr/>
                    <a:lstStyle/>
                    <a:p>
                      <a:r>
                        <a:rPr lang="en-US" sz="1600" dirty="0" err="1"/>
                        <a:t>Amaná</a:t>
                      </a:r>
                      <a:r>
                        <a:rPr lang="en-US" sz="1600" dirty="0"/>
                        <a:t>, </a:t>
                      </a:r>
                      <a:r>
                        <a:rPr lang="en-US" sz="1600" dirty="0" err="1"/>
                        <a:t>Senir</a:t>
                      </a:r>
                      <a:r>
                        <a:rPr lang="en-US" sz="1600" dirty="0"/>
                        <a:t>, </a:t>
                      </a:r>
                      <a:r>
                        <a:rPr lang="en-US" sz="1600" dirty="0" err="1"/>
                        <a:t>Hermón</a:t>
                      </a:r>
                      <a:r>
                        <a:rPr lang="en-US" sz="1600" dirty="0"/>
                        <a:t> / Amana, </a:t>
                      </a:r>
                      <a:r>
                        <a:rPr lang="en-US" sz="1600" dirty="0" err="1"/>
                        <a:t>Senir</a:t>
                      </a:r>
                      <a:r>
                        <a:rPr lang="en-US" sz="1600" dirty="0"/>
                        <a:t>, Hermon.  </a:t>
                      </a:r>
                      <a:r>
                        <a:rPr lang="en-US" sz="1600" dirty="0">
                          <a:solidFill>
                            <a:srgbClr val="FF0000"/>
                          </a:solidFill>
                        </a:rPr>
                        <a:t> </a:t>
                      </a:r>
                      <a:r>
                        <a:rPr lang="en-US" sz="1600" dirty="0">
                          <a:solidFill>
                            <a:srgbClr val="FF0000"/>
                          </a:solidFill>
                          <a:highlight>
                            <a:srgbClr val="FFFF00"/>
                          </a:highlight>
                        </a:rPr>
                        <a:t>Barry</a:t>
                      </a:r>
                      <a:endParaRPr lang="en-US" sz="1600" dirty="0">
                        <a:highlight>
                          <a:srgbClr val="FFFF00"/>
                        </a:highlight>
                      </a:endParaRPr>
                    </a:p>
                    <a:p>
                      <a:r>
                        <a:rPr lang="en-US" sz="1000" dirty="0"/>
                        <a:t>4:8</a:t>
                      </a:r>
                    </a:p>
                  </a:txBody>
                  <a:tcPr/>
                </a:tc>
                <a:extLst>
                  <a:ext uri="{0D108BD9-81ED-4DB2-BD59-A6C34878D82A}">
                    <a16:rowId xmlns="" xmlns:a16="http://schemas.microsoft.com/office/drawing/2014/main" val="79619855"/>
                  </a:ext>
                </a:extLst>
              </a:tr>
              <a:tr h="531412">
                <a:tc>
                  <a:txBody>
                    <a:bodyPr/>
                    <a:lstStyle/>
                    <a:p>
                      <a:r>
                        <a:rPr lang="en-US" sz="1600" dirty="0"/>
                        <a:t>Carmelo / Carmel.  </a:t>
                      </a:r>
                      <a:r>
                        <a:rPr lang="en-US" sz="1600" dirty="0">
                          <a:solidFill>
                            <a:srgbClr val="FF0000"/>
                          </a:solidFill>
                        </a:rPr>
                        <a:t>Alvaro</a:t>
                      </a:r>
                      <a:endParaRPr lang="en-US" sz="1600" dirty="0"/>
                    </a:p>
                    <a:p>
                      <a:r>
                        <a:rPr lang="en-US" sz="1000" dirty="0"/>
                        <a:t>7:5</a:t>
                      </a:r>
                    </a:p>
                  </a:txBody>
                  <a:tcPr/>
                </a:tc>
                <a:tc>
                  <a:txBody>
                    <a:bodyPr/>
                    <a:lstStyle/>
                    <a:p>
                      <a:r>
                        <a:rPr lang="en-US" sz="1600" dirty="0" err="1"/>
                        <a:t>Galaad</a:t>
                      </a:r>
                      <a:r>
                        <a:rPr lang="en-US" sz="1600" dirty="0"/>
                        <a:t> / Gilead. </a:t>
                      </a:r>
                      <a:r>
                        <a:rPr lang="en-US" sz="1600" dirty="0">
                          <a:solidFill>
                            <a:srgbClr val="FF0000"/>
                          </a:solidFill>
                        </a:rPr>
                        <a:t> </a:t>
                      </a:r>
                      <a:r>
                        <a:rPr lang="en-US" sz="1600" dirty="0">
                          <a:solidFill>
                            <a:srgbClr val="FF0000"/>
                          </a:solidFill>
                          <a:highlight>
                            <a:srgbClr val="FFFF00"/>
                          </a:highlight>
                        </a:rPr>
                        <a:t>Andrew</a:t>
                      </a:r>
                      <a:endParaRPr lang="en-US" sz="1600" dirty="0">
                        <a:highlight>
                          <a:srgbClr val="FFFF00"/>
                        </a:highlight>
                      </a:endParaRPr>
                    </a:p>
                    <a:p>
                      <a:r>
                        <a:rPr lang="en-US" sz="1000" dirty="0"/>
                        <a:t>4:1</a:t>
                      </a:r>
                    </a:p>
                  </a:txBody>
                  <a:tcPr/>
                </a:tc>
                <a:extLst>
                  <a:ext uri="{0D108BD9-81ED-4DB2-BD59-A6C34878D82A}">
                    <a16:rowId xmlns="" xmlns:a16="http://schemas.microsoft.com/office/drawing/2014/main" val="714023934"/>
                  </a:ext>
                </a:extLst>
              </a:tr>
              <a:tr h="531412">
                <a:tc>
                  <a:txBody>
                    <a:bodyPr/>
                    <a:lstStyle/>
                    <a:p>
                      <a:r>
                        <a:rPr lang="en-US" sz="1600" dirty="0" err="1"/>
                        <a:t>Tirsa</a:t>
                      </a:r>
                      <a:r>
                        <a:rPr lang="en-US" sz="1600" dirty="0"/>
                        <a:t> / Tirzah.  </a:t>
                      </a:r>
                      <a:r>
                        <a:rPr lang="en-US" sz="1600" dirty="0">
                          <a:solidFill>
                            <a:srgbClr val="FF0000"/>
                          </a:solidFill>
                        </a:rPr>
                        <a:t>Grady</a:t>
                      </a:r>
                      <a:endParaRPr lang="en-US" sz="1600" dirty="0"/>
                    </a:p>
                    <a:p>
                      <a:r>
                        <a:rPr lang="en-US" sz="1000" dirty="0"/>
                        <a:t>6:4</a:t>
                      </a:r>
                    </a:p>
                  </a:txBody>
                  <a:tcPr/>
                </a:tc>
                <a:tc>
                  <a:txBody>
                    <a:bodyPr/>
                    <a:lstStyle/>
                    <a:p>
                      <a:r>
                        <a:rPr lang="en-US" sz="1600" dirty="0" err="1"/>
                        <a:t>Hesbón</a:t>
                      </a:r>
                      <a:r>
                        <a:rPr lang="en-US" sz="1600" dirty="0"/>
                        <a:t> / </a:t>
                      </a:r>
                      <a:r>
                        <a:rPr lang="en-US" sz="1600" dirty="0" err="1"/>
                        <a:t>Heshbon</a:t>
                      </a:r>
                      <a:r>
                        <a:rPr lang="en-US" sz="1600" dirty="0"/>
                        <a:t>.  </a:t>
                      </a:r>
                      <a:r>
                        <a:rPr lang="en-US" sz="1600" dirty="0">
                          <a:solidFill>
                            <a:srgbClr val="FF0000"/>
                          </a:solidFill>
                        </a:rPr>
                        <a:t>Heather</a:t>
                      </a:r>
                      <a:endParaRPr lang="en-US" sz="1600" dirty="0"/>
                    </a:p>
                    <a:p>
                      <a:r>
                        <a:rPr lang="en-US" sz="1000" dirty="0"/>
                        <a:t>7:4</a:t>
                      </a:r>
                    </a:p>
                  </a:txBody>
                  <a:tcPr/>
                </a:tc>
                <a:extLst>
                  <a:ext uri="{0D108BD9-81ED-4DB2-BD59-A6C34878D82A}">
                    <a16:rowId xmlns="" xmlns:a16="http://schemas.microsoft.com/office/drawing/2014/main" val="1418423671"/>
                  </a:ext>
                </a:extLst>
              </a:tr>
              <a:tr h="531412">
                <a:tc>
                  <a:txBody>
                    <a:bodyPr/>
                    <a:lstStyle/>
                    <a:p>
                      <a:r>
                        <a:rPr lang="en-US" sz="1600" dirty="0"/>
                        <a:t>Baal </a:t>
                      </a:r>
                      <a:r>
                        <a:rPr lang="en-US" sz="1600" dirty="0" err="1"/>
                        <a:t>Hamón</a:t>
                      </a:r>
                      <a:r>
                        <a:rPr lang="en-US" sz="1600" dirty="0"/>
                        <a:t> / Baal Hamon.  </a:t>
                      </a:r>
                      <a:r>
                        <a:rPr lang="en-US" sz="1600" dirty="0">
                          <a:solidFill>
                            <a:srgbClr val="FF0000"/>
                          </a:solidFill>
                        </a:rPr>
                        <a:t>Kimberly</a:t>
                      </a:r>
                      <a:endParaRPr lang="en-US" sz="1600" dirty="0"/>
                    </a:p>
                    <a:p>
                      <a:r>
                        <a:rPr lang="en-US" sz="1000" dirty="0"/>
                        <a:t>8:11</a:t>
                      </a:r>
                    </a:p>
                  </a:txBody>
                  <a:tcPr/>
                </a:tc>
                <a:tc>
                  <a:txBody>
                    <a:bodyPr/>
                    <a:lstStyle/>
                    <a:p>
                      <a:r>
                        <a:rPr lang="en-US" sz="1600" dirty="0" err="1"/>
                        <a:t>Huertos</a:t>
                      </a:r>
                      <a:r>
                        <a:rPr lang="en-US" sz="1600" dirty="0"/>
                        <a:t> y </a:t>
                      </a:r>
                      <a:r>
                        <a:rPr lang="en-US" sz="1600" dirty="0" err="1"/>
                        <a:t>viñas</a:t>
                      </a:r>
                      <a:r>
                        <a:rPr lang="en-US" sz="1600" dirty="0"/>
                        <a:t> / Gardens and vineyards</a:t>
                      </a:r>
                    </a:p>
                    <a:p>
                      <a:r>
                        <a:rPr lang="en-US" sz="1000" dirty="0" err="1"/>
                        <a:t>Ejemplos</a:t>
                      </a:r>
                      <a:r>
                        <a:rPr lang="en-US" sz="1000" dirty="0"/>
                        <a:t> / examples: 1:6, 7:12, 8:11.  </a:t>
                      </a:r>
                      <a:r>
                        <a:rPr lang="en-US" sz="1600" dirty="0">
                          <a:solidFill>
                            <a:srgbClr val="FF0000"/>
                          </a:solidFill>
                        </a:rPr>
                        <a:t>Elias</a:t>
                      </a:r>
                    </a:p>
                  </a:txBody>
                  <a:tcPr/>
                </a:tc>
                <a:extLst>
                  <a:ext uri="{0D108BD9-81ED-4DB2-BD59-A6C34878D82A}">
                    <a16:rowId xmlns="" xmlns:a16="http://schemas.microsoft.com/office/drawing/2014/main" val="4037083893"/>
                  </a:ext>
                </a:extLst>
              </a:tr>
              <a:tr h="531412">
                <a:tc>
                  <a:txBody>
                    <a:bodyPr/>
                    <a:lstStyle/>
                    <a:p>
                      <a:r>
                        <a:rPr lang="en-US" sz="1600" dirty="0" err="1"/>
                        <a:t>Gacelas</a:t>
                      </a:r>
                      <a:r>
                        <a:rPr lang="en-US" sz="1600" dirty="0"/>
                        <a:t>, </a:t>
                      </a:r>
                      <a:r>
                        <a:rPr lang="en-US" sz="1600" dirty="0" err="1"/>
                        <a:t>ciervas</a:t>
                      </a:r>
                      <a:r>
                        <a:rPr lang="en-US" sz="1600" dirty="0"/>
                        <a:t>, </a:t>
                      </a:r>
                      <a:r>
                        <a:rPr lang="en-US" sz="1600" dirty="0" err="1"/>
                        <a:t>corzos</a:t>
                      </a:r>
                      <a:r>
                        <a:rPr lang="en-US" sz="1600" dirty="0"/>
                        <a:t>, </a:t>
                      </a:r>
                      <a:r>
                        <a:rPr lang="en-US" sz="1600" dirty="0" err="1"/>
                        <a:t>cervatillos</a:t>
                      </a:r>
                      <a:r>
                        <a:rPr lang="en-US" sz="1600" dirty="0"/>
                        <a:t> / Gazelles, Does, Stags, Fawns.  </a:t>
                      </a:r>
                      <a:r>
                        <a:rPr lang="en-US" sz="1600" dirty="0">
                          <a:solidFill>
                            <a:srgbClr val="FF0000"/>
                          </a:solidFill>
                        </a:rPr>
                        <a:t>Abby</a:t>
                      </a:r>
                      <a:endParaRPr lang="en-US" sz="1600" dirty="0"/>
                    </a:p>
                    <a:p>
                      <a:r>
                        <a:rPr lang="en-US" sz="1000" dirty="0" err="1"/>
                        <a:t>Ejemplos</a:t>
                      </a:r>
                      <a:r>
                        <a:rPr lang="en-US" sz="1000" dirty="0"/>
                        <a:t> / examples: 2:9, 2:17, 4:5</a:t>
                      </a:r>
                    </a:p>
                  </a:txBody>
                  <a:tcPr/>
                </a:tc>
                <a:tc>
                  <a:txBody>
                    <a:bodyPr/>
                    <a:lstStyle/>
                    <a:p>
                      <a:r>
                        <a:rPr lang="en-US" sz="1600" dirty="0" err="1"/>
                        <a:t>Lirios</a:t>
                      </a:r>
                      <a:r>
                        <a:rPr lang="en-US" sz="1600" dirty="0"/>
                        <a:t> (“del </a:t>
                      </a:r>
                      <a:r>
                        <a:rPr lang="en-US" sz="1600" dirty="0" err="1"/>
                        <a:t>valle</a:t>
                      </a:r>
                      <a:r>
                        <a:rPr lang="en-US" sz="1600" dirty="0"/>
                        <a:t>”) / Lilies (“of the valley”).  </a:t>
                      </a:r>
                      <a:r>
                        <a:rPr lang="en-US" sz="1600" dirty="0">
                          <a:solidFill>
                            <a:srgbClr val="FF0000"/>
                          </a:solidFill>
                        </a:rPr>
                        <a:t>Brenda</a:t>
                      </a:r>
                      <a:endParaRPr lang="en-US" sz="1600" dirty="0"/>
                    </a:p>
                    <a:p>
                      <a:r>
                        <a:rPr lang="en-US" sz="1000" dirty="0" err="1"/>
                        <a:t>Ejemplos</a:t>
                      </a:r>
                      <a:r>
                        <a:rPr lang="en-US" sz="1000" dirty="0"/>
                        <a:t> / examples: 2:1, 6:2</a:t>
                      </a:r>
                    </a:p>
                  </a:txBody>
                  <a:tcPr/>
                </a:tc>
                <a:extLst>
                  <a:ext uri="{0D108BD9-81ED-4DB2-BD59-A6C34878D82A}">
                    <a16:rowId xmlns="" xmlns:a16="http://schemas.microsoft.com/office/drawing/2014/main" val="448865051"/>
                  </a:ext>
                </a:extLst>
              </a:tr>
              <a:tr h="531412">
                <a:tc>
                  <a:txBody>
                    <a:bodyPr/>
                    <a:lstStyle/>
                    <a:p>
                      <a:r>
                        <a:rPr lang="en-US" sz="1600" dirty="0" err="1"/>
                        <a:t>Granadas</a:t>
                      </a:r>
                      <a:r>
                        <a:rPr lang="en-US" sz="1600" dirty="0"/>
                        <a:t> / Pomegranates.  </a:t>
                      </a:r>
                      <a:r>
                        <a:rPr lang="en-US" sz="1600" dirty="0">
                          <a:solidFill>
                            <a:srgbClr val="FF0000"/>
                          </a:solidFill>
                          <a:highlight>
                            <a:srgbClr val="FFFF00"/>
                          </a:highlight>
                        </a:rPr>
                        <a:t>Keren</a:t>
                      </a:r>
                      <a:endParaRPr lang="en-US" sz="1600" dirty="0">
                        <a:highlight>
                          <a:srgbClr val="FFFF00"/>
                        </a:highlight>
                      </a:endParaRPr>
                    </a:p>
                    <a:p>
                      <a:r>
                        <a:rPr lang="en-US" sz="1000" dirty="0"/>
                        <a:t>Examples: 4:13, 6:7</a:t>
                      </a:r>
                    </a:p>
                  </a:txBody>
                  <a:tcPr/>
                </a:tc>
                <a:tc>
                  <a:txBody>
                    <a:bodyPr/>
                    <a:lstStyle/>
                    <a:p>
                      <a:r>
                        <a:rPr lang="en-US" sz="1600" dirty="0" err="1"/>
                        <a:t>Mandrágoras</a:t>
                      </a:r>
                      <a:r>
                        <a:rPr lang="en-US" sz="1600" dirty="0"/>
                        <a:t> / Mandrakes.  </a:t>
                      </a:r>
                      <a:r>
                        <a:rPr lang="en-US" sz="1600" dirty="0">
                          <a:solidFill>
                            <a:srgbClr val="FF0000"/>
                          </a:solidFill>
                        </a:rPr>
                        <a:t>Nikki</a:t>
                      </a:r>
                      <a:endParaRPr lang="en-US" sz="1600" dirty="0"/>
                    </a:p>
                    <a:p>
                      <a:r>
                        <a:rPr lang="en-US" sz="1000" dirty="0"/>
                        <a:t>7:13</a:t>
                      </a:r>
                    </a:p>
                  </a:txBody>
                  <a:tcPr/>
                </a:tc>
                <a:extLst>
                  <a:ext uri="{0D108BD9-81ED-4DB2-BD59-A6C34878D82A}">
                    <a16:rowId xmlns="" xmlns:a16="http://schemas.microsoft.com/office/drawing/2014/main" val="3226051539"/>
                  </a:ext>
                </a:extLst>
              </a:tr>
              <a:tr h="531412">
                <a:tc>
                  <a:txBody>
                    <a:bodyPr/>
                    <a:lstStyle/>
                    <a:p>
                      <a:r>
                        <a:rPr lang="en-US" sz="1600" dirty="0" err="1"/>
                        <a:t>Alheña</a:t>
                      </a:r>
                      <a:r>
                        <a:rPr lang="en-US" sz="1600" dirty="0"/>
                        <a:t> / Henna.  </a:t>
                      </a:r>
                      <a:r>
                        <a:rPr lang="en-US" sz="1600" dirty="0">
                          <a:solidFill>
                            <a:srgbClr val="FF0000"/>
                          </a:solidFill>
                        </a:rPr>
                        <a:t>Lydia</a:t>
                      </a:r>
                      <a:endParaRPr lang="en-US" sz="1600" dirty="0"/>
                    </a:p>
                    <a:p>
                      <a:r>
                        <a:rPr lang="en-US" sz="1000" dirty="0"/>
                        <a:t>1:14</a:t>
                      </a:r>
                    </a:p>
                  </a:txBody>
                  <a:tcPr/>
                </a:tc>
                <a:tc>
                  <a:txBody>
                    <a:bodyPr/>
                    <a:lstStyle/>
                    <a:p>
                      <a:r>
                        <a:rPr lang="en-US" sz="1600" dirty="0" err="1"/>
                        <a:t>Higos</a:t>
                      </a:r>
                      <a:r>
                        <a:rPr lang="en-US" sz="1600" dirty="0"/>
                        <a:t> / Figs.  </a:t>
                      </a:r>
                      <a:r>
                        <a:rPr lang="en-US" sz="1600" dirty="0">
                          <a:solidFill>
                            <a:srgbClr val="FF0000"/>
                          </a:solidFill>
                        </a:rPr>
                        <a:t>Tony</a:t>
                      </a:r>
                      <a:endParaRPr lang="en-US" sz="1600" dirty="0"/>
                    </a:p>
                    <a:p>
                      <a:r>
                        <a:rPr lang="en-US" sz="1000" dirty="0"/>
                        <a:t>2:13</a:t>
                      </a:r>
                    </a:p>
                  </a:txBody>
                  <a:tcPr/>
                </a:tc>
                <a:extLst>
                  <a:ext uri="{0D108BD9-81ED-4DB2-BD59-A6C34878D82A}">
                    <a16:rowId xmlns="" xmlns:a16="http://schemas.microsoft.com/office/drawing/2014/main" val="3280234251"/>
                  </a:ext>
                </a:extLst>
              </a:tr>
              <a:tr h="531412">
                <a:tc>
                  <a:txBody>
                    <a:bodyPr/>
                    <a:lstStyle/>
                    <a:p>
                      <a:r>
                        <a:rPr lang="en-US" sz="1600" dirty="0" err="1"/>
                        <a:t>Palmeras</a:t>
                      </a:r>
                      <a:r>
                        <a:rPr lang="en-US" sz="1600" dirty="0"/>
                        <a:t> / Palm.  </a:t>
                      </a:r>
                      <a:r>
                        <a:rPr lang="en-US" sz="1600" dirty="0">
                          <a:solidFill>
                            <a:srgbClr val="FF0000"/>
                          </a:solidFill>
                        </a:rPr>
                        <a:t>Sara</a:t>
                      </a:r>
                      <a:endParaRPr lang="en-US" sz="1600" dirty="0"/>
                    </a:p>
                    <a:p>
                      <a:r>
                        <a:rPr lang="en-US" sz="1000" dirty="0"/>
                        <a:t>7:7-8</a:t>
                      </a:r>
                    </a:p>
                  </a:txBody>
                  <a:tcPr/>
                </a:tc>
                <a:tc>
                  <a:txBody>
                    <a:bodyPr/>
                    <a:lstStyle/>
                    <a:p>
                      <a:r>
                        <a:rPr lang="en-US" sz="1600" dirty="0"/>
                        <a:t>Manzanas / Apples.  </a:t>
                      </a:r>
                      <a:r>
                        <a:rPr lang="en-US" sz="1600" dirty="0" err="1">
                          <a:solidFill>
                            <a:srgbClr val="FF0000"/>
                          </a:solidFill>
                        </a:rPr>
                        <a:t>Jhony</a:t>
                      </a:r>
                      <a:endParaRPr lang="en-US" sz="1600" dirty="0"/>
                    </a:p>
                    <a:p>
                      <a:r>
                        <a:rPr lang="en-US" sz="1000" dirty="0"/>
                        <a:t>2:3</a:t>
                      </a:r>
                    </a:p>
                  </a:txBody>
                  <a:tcPr/>
                </a:tc>
                <a:extLst>
                  <a:ext uri="{0D108BD9-81ED-4DB2-BD59-A6C34878D82A}">
                    <a16:rowId xmlns="" xmlns:a16="http://schemas.microsoft.com/office/drawing/2014/main" val="3671596231"/>
                  </a:ext>
                </a:extLst>
              </a:tr>
              <a:tr h="531412">
                <a:tc>
                  <a:txBody>
                    <a:bodyPr/>
                    <a:lstStyle/>
                    <a:p>
                      <a:r>
                        <a:rPr lang="en-US" sz="1600" dirty="0" err="1"/>
                        <a:t>Especias</a:t>
                      </a:r>
                      <a:r>
                        <a:rPr lang="en-US" sz="1600" dirty="0"/>
                        <a:t>, esp. </a:t>
                      </a:r>
                      <a:r>
                        <a:rPr lang="en-US" sz="1600" dirty="0" err="1"/>
                        <a:t>mirra</a:t>
                      </a:r>
                      <a:r>
                        <a:rPr lang="en-US" sz="1600" dirty="0"/>
                        <a:t> / Spices, esp. myrrh</a:t>
                      </a:r>
                    </a:p>
                    <a:p>
                      <a:r>
                        <a:rPr lang="en-US" sz="1000" dirty="0" err="1"/>
                        <a:t>Ejemplos</a:t>
                      </a:r>
                      <a:r>
                        <a:rPr lang="en-US" sz="1000" dirty="0"/>
                        <a:t> / examples: 1:13, 4:6, 4:13-14, 5:5.  </a:t>
                      </a:r>
                      <a:r>
                        <a:rPr lang="en-US" sz="1600" dirty="0">
                          <a:solidFill>
                            <a:srgbClr val="FF0000"/>
                          </a:solidFill>
                          <a:highlight>
                            <a:srgbClr val="FFFF00"/>
                          </a:highlight>
                        </a:rPr>
                        <a:t>Ferdi</a:t>
                      </a:r>
                    </a:p>
                  </a:txBody>
                  <a:tcPr/>
                </a:tc>
                <a:tc>
                  <a:txBody>
                    <a:bodyPr/>
                    <a:lstStyle/>
                    <a:p>
                      <a:r>
                        <a:rPr lang="en-US" sz="1600" dirty="0" err="1"/>
                        <a:t>Esponsales</a:t>
                      </a:r>
                      <a:r>
                        <a:rPr lang="en-US" sz="1600" dirty="0"/>
                        <a:t> </a:t>
                      </a:r>
                      <a:r>
                        <a:rPr lang="en-US" sz="1600" dirty="0" err="1"/>
                        <a:t>judíos</a:t>
                      </a:r>
                      <a:r>
                        <a:rPr lang="en-US" sz="1600" dirty="0"/>
                        <a:t> / Jewish Betrothal</a:t>
                      </a:r>
                    </a:p>
                    <a:p>
                      <a:r>
                        <a:rPr lang="en-US" sz="1600" dirty="0">
                          <a:solidFill>
                            <a:srgbClr val="FF0000"/>
                          </a:solidFill>
                          <a:highlight>
                            <a:srgbClr val="FFFF00"/>
                          </a:highlight>
                        </a:rPr>
                        <a:t>Bill</a:t>
                      </a:r>
                    </a:p>
                  </a:txBody>
                  <a:tcPr/>
                </a:tc>
                <a:extLst>
                  <a:ext uri="{0D108BD9-81ED-4DB2-BD59-A6C34878D82A}">
                    <a16:rowId xmlns="" xmlns:a16="http://schemas.microsoft.com/office/drawing/2014/main" val="2941272401"/>
                  </a:ext>
                </a:extLst>
              </a:tr>
            </a:tbl>
          </a:graphicData>
        </a:graphic>
      </p:graphicFrame>
    </p:spTree>
    <p:extLst>
      <p:ext uri="{BB962C8B-B14F-4D97-AF65-F5344CB8AC3E}">
        <p14:creationId xmlns:p14="http://schemas.microsoft.com/office/powerpoint/2010/main" val="140875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01E3E-CD12-4D50-8DB4-3547EAA9FEEB}"/>
              </a:ext>
            </a:extLst>
          </p:cNvPr>
          <p:cNvSpPr>
            <a:spLocks noGrp="1"/>
          </p:cNvSpPr>
          <p:nvPr>
            <p:ph type="title"/>
          </p:nvPr>
        </p:nvSpPr>
        <p:spPr>
          <a:xfrm>
            <a:off x="685800" y="166580"/>
            <a:ext cx="3886200" cy="867090"/>
          </a:xfrm>
        </p:spPr>
        <p:txBody>
          <a:bodyPr/>
          <a:lstStyle/>
          <a:p>
            <a:r>
              <a:rPr lang="en-US" dirty="0"/>
              <a:t>So Far</a:t>
            </a:r>
          </a:p>
        </p:txBody>
      </p:sp>
      <p:sp>
        <p:nvSpPr>
          <p:cNvPr id="3" name="Content Placeholder 2">
            <a:extLst>
              <a:ext uri="{FF2B5EF4-FFF2-40B4-BE49-F238E27FC236}">
                <a16:creationId xmlns="" xmlns:a16="http://schemas.microsoft.com/office/drawing/2014/main" id="{73737D33-84B5-49AA-B7EF-02E08379644E}"/>
              </a:ext>
            </a:extLst>
          </p:cNvPr>
          <p:cNvSpPr>
            <a:spLocks noGrp="1"/>
          </p:cNvSpPr>
          <p:nvPr>
            <p:ph idx="1"/>
          </p:nvPr>
        </p:nvSpPr>
        <p:spPr>
          <a:xfrm>
            <a:off x="685800" y="1033670"/>
            <a:ext cx="3886200" cy="5499652"/>
          </a:xfrm>
        </p:spPr>
        <p:txBody>
          <a:bodyPr>
            <a:normAutofit/>
          </a:bodyPr>
          <a:lstStyle/>
          <a:p>
            <a:r>
              <a:rPr lang="en-US" sz="1400" b="1" dirty="0"/>
              <a:t>1: </a:t>
            </a:r>
            <a:r>
              <a:rPr lang="en-US" sz="1400" dirty="0"/>
              <a:t>SoS is </a:t>
            </a:r>
            <a:r>
              <a:rPr lang="en-US" sz="1400" b="1" dirty="0"/>
              <a:t>Scripture </a:t>
            </a:r>
            <a:r>
              <a:rPr lang="en-US" sz="1400" dirty="0"/>
              <a:t>that teaches us about </a:t>
            </a:r>
            <a:r>
              <a:rPr lang="en-US" sz="1400" b="1" dirty="0"/>
              <a:t>godly romantic love</a:t>
            </a:r>
            <a:r>
              <a:rPr lang="en-US" sz="1400" dirty="0"/>
              <a:t>.</a:t>
            </a:r>
          </a:p>
          <a:p>
            <a:r>
              <a:rPr lang="en-US" sz="1400" b="1" dirty="0"/>
              <a:t>2: </a:t>
            </a:r>
            <a:r>
              <a:rPr lang="en-US" sz="1400" dirty="0"/>
              <a:t>SoS is </a:t>
            </a:r>
            <a:r>
              <a:rPr lang="en-US" sz="1400" b="1" dirty="0"/>
              <a:t>Hebrew poetry </a:t>
            </a:r>
            <a:r>
              <a:rPr lang="en-US" sz="1400" dirty="0"/>
              <a:t>and is structured </a:t>
            </a:r>
            <a:r>
              <a:rPr lang="en-US" sz="1400" b="1" dirty="0"/>
              <a:t>chronologically</a:t>
            </a:r>
            <a:r>
              <a:rPr lang="en-US" sz="1400" dirty="0"/>
              <a:t>.</a:t>
            </a:r>
          </a:p>
          <a:p>
            <a:r>
              <a:rPr lang="en-US" sz="1400" b="1" dirty="0"/>
              <a:t>3: </a:t>
            </a:r>
            <a:r>
              <a:rPr lang="en-US" sz="1400" dirty="0"/>
              <a:t>A woman of </a:t>
            </a:r>
            <a:r>
              <a:rPr lang="en-US" sz="1400" b="1" dirty="0"/>
              <a:t>character</a:t>
            </a:r>
            <a:r>
              <a:rPr lang="en-US" sz="1400" dirty="0"/>
              <a:t> is </a:t>
            </a:r>
            <a:r>
              <a:rPr lang="en-US" sz="1400" b="1" dirty="0"/>
              <a:t>beautiful</a:t>
            </a:r>
            <a:r>
              <a:rPr lang="en-US" sz="1400" dirty="0"/>
              <a:t> to a man of </a:t>
            </a:r>
            <a:r>
              <a:rPr lang="en-US" sz="1400" b="1" dirty="0"/>
              <a:t>character.</a:t>
            </a:r>
          </a:p>
          <a:p>
            <a:r>
              <a:rPr lang="en-US" sz="1400" b="1" dirty="0"/>
              <a:t>4: </a:t>
            </a:r>
            <a:r>
              <a:rPr lang="en-US" sz="1400" dirty="0"/>
              <a:t>He </a:t>
            </a:r>
            <a:r>
              <a:rPr lang="en-US" sz="1400" b="1" dirty="0"/>
              <a:t>speaks good words</a:t>
            </a:r>
            <a:r>
              <a:rPr lang="en-US" sz="1400" dirty="0"/>
              <a:t>, </a:t>
            </a:r>
            <a:r>
              <a:rPr lang="en-US" sz="1400" b="1" dirty="0"/>
              <a:t>enhances</a:t>
            </a:r>
            <a:r>
              <a:rPr lang="en-US" sz="1400" dirty="0"/>
              <a:t> her, and </a:t>
            </a:r>
            <a:r>
              <a:rPr lang="en-US" sz="1400" b="1" dirty="0"/>
              <a:t>protects</a:t>
            </a:r>
            <a:r>
              <a:rPr lang="en-US" sz="1400" dirty="0"/>
              <a:t> her.</a:t>
            </a:r>
          </a:p>
          <a:p>
            <a:r>
              <a:rPr lang="en-US" sz="1400" b="1" dirty="0"/>
              <a:t>5</a:t>
            </a:r>
          </a:p>
          <a:p>
            <a:r>
              <a:rPr lang="en-US" sz="1400" b="1" dirty="0"/>
              <a:t>6</a:t>
            </a:r>
          </a:p>
          <a:p>
            <a:r>
              <a:rPr lang="en-US" sz="1400" b="1" dirty="0"/>
              <a:t>7</a:t>
            </a:r>
          </a:p>
          <a:p>
            <a:r>
              <a:rPr lang="en-US" sz="1400" b="1" dirty="0"/>
              <a:t>8</a:t>
            </a:r>
          </a:p>
          <a:p>
            <a:r>
              <a:rPr lang="en-US" sz="1400" b="1" dirty="0"/>
              <a:t>9</a:t>
            </a:r>
          </a:p>
          <a:p>
            <a:r>
              <a:rPr lang="en-US" sz="1400" b="1" dirty="0"/>
              <a:t>10</a:t>
            </a:r>
          </a:p>
          <a:p>
            <a:r>
              <a:rPr lang="en-US" sz="1400" b="1" dirty="0"/>
              <a:t>11</a:t>
            </a:r>
          </a:p>
          <a:p>
            <a:r>
              <a:rPr lang="en-US" sz="1400" b="1" dirty="0"/>
              <a:t>12</a:t>
            </a:r>
          </a:p>
          <a:p>
            <a:r>
              <a:rPr lang="en-US" sz="1400" b="1" dirty="0"/>
              <a:t>13</a:t>
            </a:r>
          </a:p>
        </p:txBody>
      </p:sp>
      <p:sp>
        <p:nvSpPr>
          <p:cNvPr id="4" name="Content Placeholder 2">
            <a:extLst>
              <a:ext uri="{FF2B5EF4-FFF2-40B4-BE49-F238E27FC236}">
                <a16:creationId xmlns="" xmlns:a16="http://schemas.microsoft.com/office/drawing/2014/main" id="{4E6FC36D-9AB1-C7BA-CEF5-94F938759215}"/>
              </a:ext>
            </a:extLst>
          </p:cNvPr>
          <p:cNvSpPr txBox="1">
            <a:spLocks/>
          </p:cNvSpPr>
          <p:nvPr/>
        </p:nvSpPr>
        <p:spPr>
          <a:xfrm>
            <a:off x="4572000" y="1033670"/>
            <a:ext cx="3886200" cy="549965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rgbClr val="D34817">
                  <a:lumMod val="75000"/>
                </a:srgbClr>
              </a:buClr>
            </a:pPr>
            <a:r>
              <a:rPr lang="en-US" sz="1400" b="1" dirty="0">
                <a:solidFill>
                  <a:prstClr val="black"/>
                </a:solidFill>
              </a:rPr>
              <a:t>1: </a:t>
            </a:r>
            <a:r>
              <a:rPr lang="en-US" sz="1400" b="1" dirty="0" err="1">
                <a:solidFill>
                  <a:prstClr val="black"/>
                </a:solidFill>
              </a:rPr>
              <a:t>CdC</a:t>
            </a:r>
            <a:r>
              <a:rPr lang="en-US" sz="1400" b="1" dirty="0">
                <a:solidFill>
                  <a:prstClr val="black"/>
                </a:solidFill>
              </a:rPr>
              <a:t> </a:t>
            </a:r>
            <a:r>
              <a:rPr lang="en-US" sz="1400" dirty="0" err="1" smtClean="0">
                <a:solidFill>
                  <a:prstClr val="black"/>
                </a:solidFill>
              </a:rPr>
              <a:t>es</a:t>
            </a:r>
            <a:r>
              <a:rPr lang="en-US" sz="1400" dirty="0" smtClean="0">
                <a:solidFill>
                  <a:prstClr val="black"/>
                </a:solidFill>
              </a:rPr>
              <a:t> </a:t>
            </a:r>
            <a:r>
              <a:rPr lang="en-US" sz="1400" b="1" dirty="0" err="1">
                <a:solidFill>
                  <a:prstClr val="black"/>
                </a:solidFill>
              </a:rPr>
              <a:t>Escritura</a:t>
            </a:r>
            <a:r>
              <a:rPr lang="en-US" sz="1400" dirty="0">
                <a:solidFill>
                  <a:prstClr val="black"/>
                </a:solidFill>
              </a:rPr>
              <a:t> que </a:t>
            </a:r>
            <a:r>
              <a:rPr lang="en-US" sz="1400" dirty="0" err="1">
                <a:solidFill>
                  <a:prstClr val="black"/>
                </a:solidFill>
              </a:rPr>
              <a:t>nos</a:t>
            </a:r>
            <a:r>
              <a:rPr lang="en-US" sz="1400" dirty="0">
                <a:solidFill>
                  <a:prstClr val="black"/>
                </a:solidFill>
              </a:rPr>
              <a:t> </a:t>
            </a:r>
            <a:r>
              <a:rPr lang="en-US" sz="1400" dirty="0" err="1">
                <a:solidFill>
                  <a:prstClr val="black"/>
                </a:solidFill>
              </a:rPr>
              <a:t>enseña</a:t>
            </a:r>
            <a:r>
              <a:rPr lang="en-US" sz="1400" dirty="0">
                <a:solidFill>
                  <a:prstClr val="black"/>
                </a:solidFill>
              </a:rPr>
              <a:t> </a:t>
            </a:r>
            <a:r>
              <a:rPr lang="en-US" sz="1400" dirty="0" err="1">
                <a:solidFill>
                  <a:prstClr val="black"/>
                </a:solidFill>
              </a:rPr>
              <a:t>sobre</a:t>
            </a:r>
            <a:r>
              <a:rPr lang="en-US" sz="1400" dirty="0">
                <a:solidFill>
                  <a:prstClr val="black"/>
                </a:solidFill>
              </a:rPr>
              <a:t> el </a:t>
            </a:r>
            <a:r>
              <a:rPr lang="en-US" sz="1400" b="1" dirty="0">
                <a:solidFill>
                  <a:prstClr val="black"/>
                </a:solidFill>
              </a:rPr>
              <a:t>amor </a:t>
            </a:r>
            <a:r>
              <a:rPr lang="en-US" sz="1400" b="1" dirty="0" err="1">
                <a:solidFill>
                  <a:prstClr val="black"/>
                </a:solidFill>
              </a:rPr>
              <a:t>romántico</a:t>
            </a:r>
            <a:r>
              <a:rPr lang="en-US" sz="1400" b="1" dirty="0">
                <a:solidFill>
                  <a:prstClr val="black"/>
                </a:solidFill>
              </a:rPr>
              <a:t> </a:t>
            </a:r>
            <a:r>
              <a:rPr lang="en-US" sz="1400" b="1" dirty="0" err="1">
                <a:solidFill>
                  <a:prstClr val="black"/>
                </a:solidFill>
              </a:rPr>
              <a:t>piadoso</a:t>
            </a:r>
            <a:r>
              <a:rPr lang="en-US" sz="1400" dirty="0">
                <a:solidFill>
                  <a:prstClr val="black"/>
                </a:solidFill>
              </a:rPr>
              <a:t>.</a:t>
            </a:r>
          </a:p>
          <a:p>
            <a:pPr>
              <a:buClr>
                <a:srgbClr val="D34817">
                  <a:lumMod val="75000"/>
                </a:srgbClr>
              </a:buClr>
            </a:pPr>
            <a:r>
              <a:rPr lang="en-US" sz="1400" b="1" dirty="0">
                <a:solidFill>
                  <a:prstClr val="black"/>
                </a:solidFill>
              </a:rPr>
              <a:t>2: </a:t>
            </a:r>
            <a:r>
              <a:rPr lang="en-US" sz="1400" b="1" dirty="0" err="1">
                <a:solidFill>
                  <a:prstClr val="black"/>
                </a:solidFill>
              </a:rPr>
              <a:t>CdC</a:t>
            </a:r>
            <a:r>
              <a:rPr lang="en-US" sz="1400" b="1" dirty="0">
                <a:solidFill>
                  <a:prstClr val="black"/>
                </a:solidFill>
              </a:rPr>
              <a:t> </a:t>
            </a:r>
            <a:r>
              <a:rPr lang="en-US" sz="1400" dirty="0">
                <a:solidFill>
                  <a:prstClr val="black"/>
                </a:solidFill>
              </a:rPr>
              <a:t>es </a:t>
            </a:r>
            <a:r>
              <a:rPr lang="en-US" sz="1400" b="1" dirty="0" err="1">
                <a:solidFill>
                  <a:prstClr val="black"/>
                </a:solidFill>
              </a:rPr>
              <a:t>poesía</a:t>
            </a:r>
            <a:r>
              <a:rPr lang="en-US" sz="1400" b="1" dirty="0">
                <a:solidFill>
                  <a:prstClr val="black"/>
                </a:solidFill>
              </a:rPr>
              <a:t> </a:t>
            </a:r>
            <a:r>
              <a:rPr lang="en-US" sz="1400" b="1" dirty="0" err="1">
                <a:solidFill>
                  <a:prstClr val="black"/>
                </a:solidFill>
              </a:rPr>
              <a:t>hebrea</a:t>
            </a:r>
            <a:r>
              <a:rPr lang="en-US" sz="1400" b="1" dirty="0">
                <a:solidFill>
                  <a:prstClr val="black"/>
                </a:solidFill>
              </a:rPr>
              <a:t> </a:t>
            </a:r>
            <a:r>
              <a:rPr lang="en-US" sz="1400" dirty="0">
                <a:solidFill>
                  <a:prstClr val="black"/>
                </a:solidFill>
              </a:rPr>
              <a:t>y </a:t>
            </a:r>
            <a:r>
              <a:rPr lang="en-US" sz="1400" dirty="0" err="1">
                <a:solidFill>
                  <a:prstClr val="black"/>
                </a:solidFill>
              </a:rPr>
              <a:t>está</a:t>
            </a:r>
            <a:r>
              <a:rPr lang="en-US" sz="1400" dirty="0">
                <a:solidFill>
                  <a:prstClr val="black"/>
                </a:solidFill>
              </a:rPr>
              <a:t> </a:t>
            </a:r>
            <a:r>
              <a:rPr lang="en-US" sz="1400" dirty="0" err="1">
                <a:solidFill>
                  <a:prstClr val="black"/>
                </a:solidFill>
              </a:rPr>
              <a:t>estructurado</a:t>
            </a:r>
            <a:r>
              <a:rPr lang="en-US" sz="1400" dirty="0">
                <a:solidFill>
                  <a:prstClr val="black"/>
                </a:solidFill>
              </a:rPr>
              <a:t> </a:t>
            </a:r>
            <a:r>
              <a:rPr lang="en-US" sz="1400" b="1" dirty="0" err="1">
                <a:solidFill>
                  <a:prstClr val="black"/>
                </a:solidFill>
              </a:rPr>
              <a:t>cronológicamente</a:t>
            </a:r>
            <a:r>
              <a:rPr lang="en-US" sz="1400" b="1" dirty="0" smtClean="0">
                <a:solidFill>
                  <a:prstClr val="black"/>
                </a:solidFill>
              </a:rPr>
              <a:t>.</a:t>
            </a:r>
            <a:endParaRPr lang="en-US" sz="1400" b="1" dirty="0">
              <a:solidFill>
                <a:prstClr val="black"/>
              </a:solidFill>
            </a:endParaRPr>
          </a:p>
          <a:p>
            <a:pPr>
              <a:buClr>
                <a:srgbClr val="D34817">
                  <a:lumMod val="75000"/>
                </a:srgbClr>
              </a:buClr>
            </a:pPr>
            <a:r>
              <a:rPr lang="en-US" sz="1400" b="1" dirty="0">
                <a:solidFill>
                  <a:prstClr val="black"/>
                </a:solidFill>
              </a:rPr>
              <a:t>3: </a:t>
            </a:r>
            <a:r>
              <a:rPr lang="en-US" sz="1400" dirty="0">
                <a:solidFill>
                  <a:prstClr val="black"/>
                </a:solidFill>
              </a:rPr>
              <a:t>Una </a:t>
            </a:r>
            <a:r>
              <a:rPr lang="en-US" sz="1400" dirty="0" err="1">
                <a:solidFill>
                  <a:prstClr val="black"/>
                </a:solidFill>
              </a:rPr>
              <a:t>mujer</a:t>
            </a:r>
            <a:r>
              <a:rPr lang="en-US" sz="1400" dirty="0">
                <a:solidFill>
                  <a:prstClr val="black"/>
                </a:solidFill>
              </a:rPr>
              <a:t> de </a:t>
            </a:r>
            <a:r>
              <a:rPr lang="en-US" sz="1400" b="1" dirty="0" err="1">
                <a:solidFill>
                  <a:prstClr val="black"/>
                </a:solidFill>
              </a:rPr>
              <a:t>carácter</a:t>
            </a:r>
            <a:r>
              <a:rPr lang="en-US" sz="1400" b="1" dirty="0">
                <a:solidFill>
                  <a:prstClr val="black"/>
                </a:solidFill>
              </a:rPr>
              <a:t> es hermosa</a:t>
            </a:r>
            <a:r>
              <a:rPr lang="en-US" sz="1400" dirty="0">
                <a:solidFill>
                  <a:prstClr val="black"/>
                </a:solidFill>
              </a:rPr>
              <a:t> para un hombre de </a:t>
            </a:r>
            <a:r>
              <a:rPr lang="en-US" sz="1400" b="1" dirty="0" err="1">
                <a:solidFill>
                  <a:prstClr val="black"/>
                </a:solidFill>
              </a:rPr>
              <a:t>carácter</a:t>
            </a:r>
            <a:r>
              <a:rPr lang="en-US" sz="1400" b="1" dirty="0">
                <a:solidFill>
                  <a:prstClr val="black"/>
                </a:solidFill>
              </a:rPr>
              <a:t>.</a:t>
            </a:r>
          </a:p>
          <a:p>
            <a:pPr>
              <a:buClr>
                <a:srgbClr val="D34817">
                  <a:lumMod val="75000"/>
                </a:srgbClr>
              </a:buClr>
            </a:pPr>
            <a:r>
              <a:rPr lang="en-US" sz="1400" b="1" dirty="0">
                <a:solidFill>
                  <a:prstClr val="black"/>
                </a:solidFill>
              </a:rPr>
              <a:t>4: </a:t>
            </a:r>
            <a:r>
              <a:rPr lang="en-US" sz="1400" dirty="0" err="1">
                <a:solidFill>
                  <a:prstClr val="black"/>
                </a:solidFill>
              </a:rPr>
              <a:t>Él</a:t>
            </a:r>
            <a:r>
              <a:rPr lang="en-US" sz="1400" dirty="0">
                <a:solidFill>
                  <a:prstClr val="black"/>
                </a:solidFill>
              </a:rPr>
              <a:t> </a:t>
            </a:r>
            <a:r>
              <a:rPr lang="en-US" sz="1400" dirty="0" err="1">
                <a:solidFill>
                  <a:prstClr val="black"/>
                </a:solidFill>
              </a:rPr>
              <a:t>habla</a:t>
            </a:r>
            <a:r>
              <a:rPr lang="en-US" sz="1400" dirty="0">
                <a:solidFill>
                  <a:prstClr val="black"/>
                </a:solidFill>
              </a:rPr>
              <a:t> </a:t>
            </a:r>
            <a:r>
              <a:rPr lang="en-US" sz="1400" b="1" dirty="0" err="1">
                <a:solidFill>
                  <a:prstClr val="black"/>
                </a:solidFill>
              </a:rPr>
              <a:t>buenas</a:t>
            </a:r>
            <a:r>
              <a:rPr lang="en-US" sz="1400" b="1" dirty="0">
                <a:solidFill>
                  <a:prstClr val="black"/>
                </a:solidFill>
              </a:rPr>
              <a:t> palabras, la </a:t>
            </a:r>
            <a:r>
              <a:rPr lang="en-US" sz="1400" b="1" dirty="0" err="1">
                <a:solidFill>
                  <a:prstClr val="black"/>
                </a:solidFill>
              </a:rPr>
              <a:t>mejora</a:t>
            </a:r>
            <a:r>
              <a:rPr lang="en-US" sz="1400" dirty="0">
                <a:solidFill>
                  <a:prstClr val="black"/>
                </a:solidFill>
              </a:rPr>
              <a:t> y la </a:t>
            </a:r>
            <a:r>
              <a:rPr lang="en-US" sz="1400" b="1" dirty="0">
                <a:solidFill>
                  <a:prstClr val="black"/>
                </a:solidFill>
              </a:rPr>
              <a:t>protege</a:t>
            </a:r>
            <a:r>
              <a:rPr lang="en-US" sz="1400" dirty="0">
                <a:solidFill>
                  <a:prstClr val="black"/>
                </a:solidFill>
              </a:rPr>
              <a:t>.</a:t>
            </a:r>
          </a:p>
          <a:p>
            <a:pPr>
              <a:buClr>
                <a:srgbClr val="D34817">
                  <a:lumMod val="75000"/>
                </a:srgbClr>
              </a:buClr>
            </a:pPr>
            <a:r>
              <a:rPr lang="en-US" sz="1400" b="1" dirty="0">
                <a:solidFill>
                  <a:prstClr val="black"/>
                </a:solidFill>
              </a:rPr>
              <a:t>5</a:t>
            </a:r>
          </a:p>
          <a:p>
            <a:pPr>
              <a:buClr>
                <a:srgbClr val="D34817">
                  <a:lumMod val="75000"/>
                </a:srgbClr>
              </a:buClr>
            </a:pPr>
            <a:r>
              <a:rPr lang="en-US" sz="1400" b="1" dirty="0">
                <a:solidFill>
                  <a:prstClr val="black"/>
                </a:solidFill>
              </a:rPr>
              <a:t>6</a:t>
            </a:r>
          </a:p>
          <a:p>
            <a:pPr>
              <a:buClr>
                <a:srgbClr val="D34817">
                  <a:lumMod val="75000"/>
                </a:srgbClr>
              </a:buClr>
            </a:pPr>
            <a:r>
              <a:rPr lang="en-US" sz="1400" b="1" dirty="0">
                <a:solidFill>
                  <a:prstClr val="black"/>
                </a:solidFill>
              </a:rPr>
              <a:t>7</a:t>
            </a:r>
          </a:p>
          <a:p>
            <a:pPr>
              <a:buClr>
                <a:srgbClr val="D34817">
                  <a:lumMod val="75000"/>
                </a:srgbClr>
              </a:buClr>
            </a:pPr>
            <a:r>
              <a:rPr lang="en-US" sz="1400" b="1" dirty="0">
                <a:solidFill>
                  <a:prstClr val="black"/>
                </a:solidFill>
              </a:rPr>
              <a:t>8</a:t>
            </a:r>
          </a:p>
          <a:p>
            <a:pPr>
              <a:buClr>
                <a:srgbClr val="D34817">
                  <a:lumMod val="75000"/>
                </a:srgbClr>
              </a:buClr>
            </a:pPr>
            <a:r>
              <a:rPr lang="en-US" sz="1400" b="1" dirty="0">
                <a:solidFill>
                  <a:prstClr val="black"/>
                </a:solidFill>
              </a:rPr>
              <a:t>9</a:t>
            </a:r>
          </a:p>
          <a:p>
            <a:pPr>
              <a:buClr>
                <a:srgbClr val="D34817">
                  <a:lumMod val="75000"/>
                </a:srgbClr>
              </a:buClr>
            </a:pPr>
            <a:r>
              <a:rPr lang="en-US" sz="1400" b="1" dirty="0">
                <a:solidFill>
                  <a:prstClr val="black"/>
                </a:solidFill>
              </a:rPr>
              <a:t>10</a:t>
            </a:r>
          </a:p>
          <a:p>
            <a:pPr>
              <a:buClr>
                <a:srgbClr val="D34817">
                  <a:lumMod val="75000"/>
                </a:srgbClr>
              </a:buClr>
            </a:pPr>
            <a:r>
              <a:rPr lang="en-US" sz="1400" b="1" dirty="0">
                <a:solidFill>
                  <a:prstClr val="black"/>
                </a:solidFill>
              </a:rPr>
              <a:t>11</a:t>
            </a:r>
          </a:p>
          <a:p>
            <a:pPr>
              <a:buClr>
                <a:srgbClr val="D34817">
                  <a:lumMod val="75000"/>
                </a:srgbClr>
              </a:buClr>
            </a:pPr>
            <a:r>
              <a:rPr lang="en-US" sz="1400" b="1" dirty="0">
                <a:solidFill>
                  <a:prstClr val="black"/>
                </a:solidFill>
              </a:rPr>
              <a:t>12</a:t>
            </a:r>
          </a:p>
          <a:p>
            <a:pPr>
              <a:buClr>
                <a:srgbClr val="D34817">
                  <a:lumMod val="75000"/>
                </a:srgbClr>
              </a:buClr>
            </a:pPr>
            <a:r>
              <a:rPr lang="en-US" sz="1400" b="1" dirty="0">
                <a:solidFill>
                  <a:prstClr val="black"/>
                </a:solidFill>
              </a:rPr>
              <a:t>13</a:t>
            </a:r>
          </a:p>
        </p:txBody>
      </p:sp>
      <p:sp>
        <p:nvSpPr>
          <p:cNvPr id="5" name="Title 1">
            <a:extLst>
              <a:ext uri="{FF2B5EF4-FFF2-40B4-BE49-F238E27FC236}">
                <a16:creationId xmlns="" xmlns:a16="http://schemas.microsoft.com/office/drawing/2014/main" id="{E5B193C2-5D24-19E0-FCCE-760AF514735D}"/>
              </a:ext>
            </a:extLst>
          </p:cNvPr>
          <p:cNvSpPr txBox="1">
            <a:spLocks/>
          </p:cNvSpPr>
          <p:nvPr/>
        </p:nvSpPr>
        <p:spPr>
          <a:xfrm>
            <a:off x="4572000" y="0"/>
            <a:ext cx="3886200" cy="10336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t>Hasta </a:t>
            </a:r>
            <a:r>
              <a:rPr lang="en-US" dirty="0" err="1"/>
              <a:t>ahora</a:t>
            </a:r>
            <a:endParaRPr lang="en-US" dirty="0"/>
          </a:p>
        </p:txBody>
      </p:sp>
    </p:spTree>
    <p:extLst>
      <p:ext uri="{BB962C8B-B14F-4D97-AF65-F5344CB8AC3E}">
        <p14:creationId xmlns:p14="http://schemas.microsoft.com/office/powerpoint/2010/main" val="6714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0C85FD1F-22DF-40AA-B726-6431C356B830}"/>
              </a:ext>
            </a:extLst>
          </p:cNvPr>
          <p:cNvSpPr>
            <a:spLocks noGrp="1"/>
          </p:cNvSpPr>
          <p:nvPr>
            <p:ph type="title"/>
          </p:nvPr>
        </p:nvSpPr>
        <p:spPr>
          <a:xfrm>
            <a:off x="685800" y="484632"/>
            <a:ext cx="7772400" cy="781613"/>
          </a:xfrm>
        </p:spPr>
        <p:txBody>
          <a:bodyPr anchor="t"/>
          <a:lstStyle/>
          <a:p>
            <a:r>
              <a:rPr lang="en-US" dirty="0"/>
              <a:t>Last Time   La ultima </a:t>
            </a:r>
            <a:r>
              <a:rPr lang="en-US" dirty="0" err="1"/>
              <a:t>vez</a:t>
            </a:r>
            <a:endParaRPr lang="en-US" dirty="0"/>
          </a:p>
        </p:txBody>
      </p:sp>
      <p:sp>
        <p:nvSpPr>
          <p:cNvPr id="10" name="Content Placeholder 9">
            <a:extLst>
              <a:ext uri="{FF2B5EF4-FFF2-40B4-BE49-F238E27FC236}">
                <a16:creationId xmlns="" xmlns:a16="http://schemas.microsoft.com/office/drawing/2014/main" id="{8C6A2146-6B70-4AE8-98F3-DAEBB3359121}"/>
              </a:ext>
            </a:extLst>
          </p:cNvPr>
          <p:cNvSpPr>
            <a:spLocks noGrp="1"/>
          </p:cNvSpPr>
          <p:nvPr>
            <p:ph sz="half" idx="1"/>
          </p:nvPr>
        </p:nvSpPr>
        <p:spPr>
          <a:xfrm>
            <a:off x="316780" y="1361181"/>
            <a:ext cx="2740237" cy="5012187"/>
          </a:xfrm>
        </p:spPr>
        <p:txBody>
          <a:bodyPr>
            <a:normAutofit fontScale="92500" lnSpcReduction="20000"/>
          </a:bodyPr>
          <a:lstStyle/>
          <a:p>
            <a:pPr>
              <a:spcAft>
                <a:spcPts val="1200"/>
              </a:spcAft>
            </a:pPr>
            <a:r>
              <a:rPr lang="en-US" sz="2400" dirty="0"/>
              <a:t>Godly “courtship”:</a:t>
            </a:r>
          </a:p>
          <a:p>
            <a:pPr lvl="1">
              <a:spcAft>
                <a:spcPts val="1200"/>
              </a:spcAft>
            </a:pPr>
            <a:r>
              <a:rPr lang="en-US" sz="2000" dirty="0"/>
              <a:t>Positive energy/ playfulness</a:t>
            </a:r>
          </a:p>
          <a:p>
            <a:pPr lvl="1">
              <a:spcAft>
                <a:spcPts val="1200"/>
              </a:spcAft>
            </a:pPr>
            <a:r>
              <a:rPr lang="en-US" sz="2000" dirty="0"/>
              <a:t>Sharing of experiences</a:t>
            </a:r>
          </a:p>
          <a:p>
            <a:pPr lvl="1">
              <a:spcAft>
                <a:spcPts val="1200"/>
              </a:spcAft>
            </a:pPr>
            <a:r>
              <a:rPr lang="en-US" sz="2000" dirty="0"/>
              <a:t>Trust-building</a:t>
            </a:r>
          </a:p>
          <a:p>
            <a:pPr lvl="1">
              <a:spcAft>
                <a:spcPts val="1200"/>
              </a:spcAft>
            </a:pPr>
            <a:r>
              <a:rPr lang="en-US" sz="2000" dirty="0"/>
              <a:t>Mutual addressing of problems</a:t>
            </a:r>
            <a:r>
              <a:rPr lang="en-US" sz="2000" dirty="0" smtClean="0"/>
              <a:t>/ concerns</a:t>
            </a:r>
            <a:endParaRPr lang="en-US" sz="2000" dirty="0"/>
          </a:p>
          <a:p>
            <a:pPr>
              <a:spcAft>
                <a:spcPts val="1200"/>
              </a:spcAft>
            </a:pPr>
            <a:r>
              <a:rPr lang="en-US" sz="2200" dirty="0"/>
              <a:t>Anxieties over being left alone can be irrational but powerful: </a:t>
            </a:r>
            <a:r>
              <a:rPr lang="en-US" sz="2200" i="1" dirty="0"/>
              <a:t>“do not stir up or awaken love until it pleases.”</a:t>
            </a:r>
            <a:r>
              <a:rPr lang="en-US" sz="2200" dirty="0"/>
              <a:t> (3:5)</a:t>
            </a:r>
          </a:p>
        </p:txBody>
      </p:sp>
      <p:sp>
        <p:nvSpPr>
          <p:cNvPr id="6" name="Content Placeholder 9">
            <a:extLst>
              <a:ext uri="{FF2B5EF4-FFF2-40B4-BE49-F238E27FC236}">
                <a16:creationId xmlns="" xmlns:a16="http://schemas.microsoft.com/office/drawing/2014/main" id="{40118F04-5613-FF22-C9B5-BEE2EA8F4A50}"/>
              </a:ext>
            </a:extLst>
          </p:cNvPr>
          <p:cNvSpPr txBox="1">
            <a:spLocks/>
          </p:cNvSpPr>
          <p:nvPr/>
        </p:nvSpPr>
        <p:spPr>
          <a:xfrm>
            <a:off x="3160627" y="1361181"/>
            <a:ext cx="2931766" cy="5496819"/>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spcAft>
                <a:spcPts val="1200"/>
              </a:spcAft>
              <a:buClr>
                <a:srgbClr val="D34817">
                  <a:lumMod val="75000"/>
                </a:srgbClr>
              </a:buClr>
            </a:pPr>
            <a:r>
              <a:rPr lang="en-US" sz="2400" dirty="0">
                <a:solidFill>
                  <a:prstClr val="black"/>
                </a:solidFill>
              </a:rPr>
              <a:t>“</a:t>
            </a:r>
            <a:r>
              <a:rPr lang="en-US" sz="2400" dirty="0" err="1">
                <a:solidFill>
                  <a:prstClr val="black"/>
                </a:solidFill>
              </a:rPr>
              <a:t>Noviazgo</a:t>
            </a:r>
            <a:r>
              <a:rPr lang="en-US" sz="2400" dirty="0">
                <a:solidFill>
                  <a:prstClr val="black"/>
                </a:solidFill>
              </a:rPr>
              <a:t>” </a:t>
            </a:r>
            <a:r>
              <a:rPr lang="en-US" sz="2400" dirty="0" smtClean="0">
                <a:solidFill>
                  <a:prstClr val="black"/>
                </a:solidFill>
              </a:rPr>
              <a:t>que </a:t>
            </a:r>
            <a:r>
              <a:rPr lang="en-US" sz="2400" dirty="0" err="1" smtClean="0">
                <a:solidFill>
                  <a:prstClr val="black"/>
                </a:solidFill>
              </a:rPr>
              <a:t>agrada</a:t>
            </a:r>
            <a:r>
              <a:rPr lang="en-US" sz="2400" dirty="0" smtClean="0">
                <a:solidFill>
                  <a:prstClr val="black"/>
                </a:solidFill>
              </a:rPr>
              <a:t> a Dios:</a:t>
            </a:r>
            <a:endParaRPr lang="en-US" sz="2400" dirty="0">
              <a:solidFill>
                <a:prstClr val="black"/>
              </a:solidFill>
            </a:endParaRPr>
          </a:p>
          <a:p>
            <a:pPr lvl="1">
              <a:spcAft>
                <a:spcPts val="1200"/>
              </a:spcAft>
              <a:buClr>
                <a:srgbClr val="D34817">
                  <a:lumMod val="75000"/>
                </a:srgbClr>
              </a:buClr>
            </a:pPr>
            <a:r>
              <a:rPr lang="en-US" sz="2000" dirty="0" err="1">
                <a:solidFill>
                  <a:prstClr val="black"/>
                </a:solidFill>
              </a:rPr>
              <a:t>Energía</a:t>
            </a:r>
            <a:r>
              <a:rPr lang="en-US" sz="2000" dirty="0">
                <a:solidFill>
                  <a:prstClr val="black"/>
                </a:solidFill>
              </a:rPr>
              <a:t> </a:t>
            </a:r>
            <a:r>
              <a:rPr lang="en-US" sz="2000" dirty="0" err="1">
                <a:solidFill>
                  <a:prstClr val="black"/>
                </a:solidFill>
              </a:rPr>
              <a:t>positiva</a:t>
            </a:r>
            <a:r>
              <a:rPr lang="en-US" sz="2000" dirty="0">
                <a:solidFill>
                  <a:prstClr val="black"/>
                </a:solidFill>
              </a:rPr>
              <a:t>/ </a:t>
            </a:r>
            <a:r>
              <a:rPr lang="en-US" sz="2000" dirty="0" err="1">
                <a:solidFill>
                  <a:prstClr val="black"/>
                </a:solidFill>
              </a:rPr>
              <a:t>alegría</a:t>
            </a:r>
            <a:endParaRPr lang="en-US" sz="2000" dirty="0">
              <a:solidFill>
                <a:prstClr val="black"/>
              </a:solidFill>
            </a:endParaRPr>
          </a:p>
          <a:p>
            <a:pPr lvl="1">
              <a:spcAft>
                <a:spcPts val="1200"/>
              </a:spcAft>
              <a:buClr>
                <a:srgbClr val="D34817">
                  <a:lumMod val="75000"/>
                </a:srgbClr>
              </a:buClr>
            </a:pPr>
            <a:r>
              <a:rPr lang="en-US" sz="2000" dirty="0" err="1" smtClean="0">
                <a:solidFill>
                  <a:prstClr val="black"/>
                </a:solidFill>
              </a:rPr>
              <a:t>Compartir</a:t>
            </a:r>
            <a:r>
              <a:rPr lang="en-US" sz="2000" dirty="0" smtClean="0">
                <a:solidFill>
                  <a:prstClr val="black"/>
                </a:solidFill>
              </a:rPr>
              <a:t> </a:t>
            </a:r>
            <a:r>
              <a:rPr lang="en-US" sz="2000" dirty="0" err="1">
                <a:solidFill>
                  <a:prstClr val="black"/>
                </a:solidFill>
              </a:rPr>
              <a:t>experiencias</a:t>
            </a:r>
            <a:endParaRPr lang="en-US" sz="2000" dirty="0">
              <a:solidFill>
                <a:prstClr val="black"/>
              </a:solidFill>
            </a:endParaRPr>
          </a:p>
          <a:p>
            <a:pPr lvl="1">
              <a:spcAft>
                <a:spcPts val="1200"/>
              </a:spcAft>
              <a:buClr>
                <a:srgbClr val="D34817">
                  <a:lumMod val="75000"/>
                </a:srgbClr>
              </a:buClr>
            </a:pPr>
            <a:r>
              <a:rPr lang="en-US" sz="2000" dirty="0" err="1" smtClean="0">
                <a:solidFill>
                  <a:prstClr val="black"/>
                </a:solidFill>
              </a:rPr>
              <a:t>Crear</a:t>
            </a:r>
            <a:r>
              <a:rPr lang="en-US" sz="2000" dirty="0" smtClean="0">
                <a:solidFill>
                  <a:prstClr val="black"/>
                </a:solidFill>
              </a:rPr>
              <a:t> </a:t>
            </a:r>
            <a:r>
              <a:rPr lang="en-US" sz="2000" dirty="0" err="1">
                <a:solidFill>
                  <a:prstClr val="black"/>
                </a:solidFill>
              </a:rPr>
              <a:t>confianza</a:t>
            </a:r>
            <a:endParaRPr lang="en-US" sz="2000" dirty="0">
              <a:solidFill>
                <a:prstClr val="black"/>
              </a:solidFill>
            </a:endParaRPr>
          </a:p>
          <a:p>
            <a:pPr lvl="1">
              <a:spcAft>
                <a:spcPts val="1200"/>
              </a:spcAft>
              <a:buClr>
                <a:srgbClr val="D34817">
                  <a:lumMod val="75000"/>
                </a:srgbClr>
              </a:buClr>
            </a:pPr>
            <a:r>
              <a:rPr lang="en-US" sz="2000" dirty="0" err="1">
                <a:solidFill>
                  <a:prstClr val="black"/>
                </a:solidFill>
              </a:rPr>
              <a:t>Abordaje</a:t>
            </a:r>
            <a:r>
              <a:rPr lang="en-US" sz="2000" dirty="0">
                <a:solidFill>
                  <a:prstClr val="black"/>
                </a:solidFill>
              </a:rPr>
              <a:t> </a:t>
            </a:r>
            <a:r>
              <a:rPr lang="en-US" sz="2000" dirty="0" err="1">
                <a:solidFill>
                  <a:prstClr val="black"/>
                </a:solidFill>
              </a:rPr>
              <a:t>mutuo</a:t>
            </a:r>
            <a:r>
              <a:rPr lang="en-US" sz="2000" dirty="0">
                <a:solidFill>
                  <a:prstClr val="black"/>
                </a:solidFill>
              </a:rPr>
              <a:t> de </a:t>
            </a:r>
            <a:r>
              <a:rPr lang="en-US" sz="2000" dirty="0" err="1">
                <a:solidFill>
                  <a:prstClr val="black"/>
                </a:solidFill>
              </a:rPr>
              <a:t>problemas</a:t>
            </a:r>
            <a:r>
              <a:rPr lang="en-US" sz="2000" dirty="0" smtClean="0">
                <a:solidFill>
                  <a:prstClr val="black"/>
                </a:solidFill>
              </a:rPr>
              <a:t>/</a:t>
            </a:r>
            <a:br>
              <a:rPr lang="en-US" sz="2000" dirty="0" smtClean="0">
                <a:solidFill>
                  <a:prstClr val="black"/>
                </a:solidFill>
              </a:rPr>
            </a:br>
            <a:r>
              <a:rPr lang="en-US" sz="2000" dirty="0" smtClean="0">
                <a:solidFill>
                  <a:prstClr val="black"/>
                </a:solidFill>
              </a:rPr>
              <a:t>inquietudes</a:t>
            </a:r>
            <a:endParaRPr lang="en-US" sz="2000" dirty="0">
              <a:solidFill>
                <a:prstClr val="black"/>
              </a:solidFill>
            </a:endParaRPr>
          </a:p>
          <a:p>
            <a:pPr>
              <a:spcAft>
                <a:spcPts val="1200"/>
              </a:spcAft>
              <a:buClr>
                <a:srgbClr val="D34817">
                  <a:lumMod val="75000"/>
                </a:srgbClr>
              </a:buClr>
            </a:pPr>
            <a:r>
              <a:rPr lang="en-US" sz="2200" dirty="0">
                <a:solidFill>
                  <a:prstClr val="black"/>
                </a:solidFill>
              </a:rPr>
              <a:t>Las </a:t>
            </a:r>
            <a:r>
              <a:rPr lang="en-US" sz="2200" dirty="0" err="1">
                <a:solidFill>
                  <a:prstClr val="black"/>
                </a:solidFill>
              </a:rPr>
              <a:t>ansiedades</a:t>
            </a:r>
            <a:r>
              <a:rPr lang="en-US" sz="2200" dirty="0">
                <a:solidFill>
                  <a:prstClr val="black"/>
                </a:solidFill>
              </a:rPr>
              <a:t> </a:t>
            </a:r>
            <a:r>
              <a:rPr lang="en-US" sz="2200" dirty="0" err="1">
                <a:solidFill>
                  <a:prstClr val="black"/>
                </a:solidFill>
              </a:rPr>
              <a:t>por</a:t>
            </a:r>
            <a:r>
              <a:rPr lang="en-US" sz="2200" dirty="0">
                <a:solidFill>
                  <a:prstClr val="black"/>
                </a:solidFill>
              </a:rPr>
              <a:t> </a:t>
            </a:r>
            <a:r>
              <a:rPr lang="en-US" sz="2200" dirty="0" err="1">
                <a:solidFill>
                  <a:prstClr val="black"/>
                </a:solidFill>
              </a:rPr>
              <a:t>quedarse</a:t>
            </a:r>
            <a:r>
              <a:rPr lang="en-US" sz="2200" dirty="0">
                <a:solidFill>
                  <a:prstClr val="black"/>
                </a:solidFill>
              </a:rPr>
              <a:t> solo </a:t>
            </a:r>
            <a:r>
              <a:rPr lang="en-US" sz="2200" dirty="0" err="1" smtClean="0">
                <a:solidFill>
                  <a:prstClr val="black"/>
                </a:solidFill>
              </a:rPr>
              <a:t>pueden</a:t>
            </a:r>
            <a:r>
              <a:rPr lang="en-US" sz="2200" dirty="0" smtClean="0">
                <a:solidFill>
                  <a:prstClr val="black"/>
                </a:solidFill>
              </a:rPr>
              <a:t> </a:t>
            </a:r>
            <a:r>
              <a:rPr lang="en-US" sz="2200" dirty="0">
                <a:solidFill>
                  <a:prstClr val="black"/>
                </a:solidFill>
              </a:rPr>
              <a:t>ser </a:t>
            </a:r>
            <a:r>
              <a:rPr lang="en-US" sz="2200" dirty="0" err="1">
                <a:solidFill>
                  <a:prstClr val="black"/>
                </a:solidFill>
              </a:rPr>
              <a:t>irracionales</a:t>
            </a:r>
            <a:r>
              <a:rPr lang="en-US" sz="2200" dirty="0">
                <a:solidFill>
                  <a:prstClr val="black"/>
                </a:solidFill>
              </a:rPr>
              <a:t> </a:t>
            </a:r>
            <a:r>
              <a:rPr lang="en-US" sz="2200" dirty="0" err="1">
                <a:solidFill>
                  <a:prstClr val="black"/>
                </a:solidFill>
              </a:rPr>
              <a:t>pero</a:t>
            </a:r>
            <a:r>
              <a:rPr lang="en-US" sz="2200" dirty="0">
                <a:solidFill>
                  <a:prstClr val="black"/>
                </a:solidFill>
              </a:rPr>
              <a:t> </a:t>
            </a:r>
            <a:r>
              <a:rPr lang="en-US" sz="2200" dirty="0" err="1">
                <a:solidFill>
                  <a:prstClr val="black"/>
                </a:solidFill>
              </a:rPr>
              <a:t>poderosas</a:t>
            </a:r>
            <a:r>
              <a:rPr lang="en-US" sz="2200" dirty="0">
                <a:solidFill>
                  <a:prstClr val="black"/>
                </a:solidFill>
              </a:rPr>
              <a:t>: </a:t>
            </a:r>
            <a:r>
              <a:rPr lang="en-US" sz="2200" dirty="0" smtClean="0">
                <a:solidFill>
                  <a:prstClr val="black"/>
                </a:solidFill>
              </a:rPr>
              <a:t>“</a:t>
            </a:r>
            <a:r>
              <a:rPr lang="es-ES" sz="2200" i="1" dirty="0">
                <a:solidFill>
                  <a:prstClr val="black"/>
                </a:solidFill>
              </a:rPr>
              <a:t>Que no levanten ni despierten a mi amor, Hasta que quiera</a:t>
            </a:r>
            <a:r>
              <a:rPr lang="en-US" sz="2200" dirty="0" smtClean="0">
                <a:solidFill>
                  <a:prstClr val="black"/>
                </a:solidFill>
              </a:rPr>
              <a:t>”.(</a:t>
            </a:r>
            <a:r>
              <a:rPr lang="en-US" sz="2200" dirty="0">
                <a:solidFill>
                  <a:prstClr val="black"/>
                </a:solidFill>
              </a:rPr>
              <a:t>3:5)</a:t>
            </a:r>
          </a:p>
        </p:txBody>
      </p:sp>
      <p:pic>
        <p:nvPicPr>
          <p:cNvPr id="8" name="Picture 2">
            <a:extLst>
              <a:ext uri="{FF2B5EF4-FFF2-40B4-BE49-F238E27FC236}">
                <a16:creationId xmlns:a16="http://schemas.microsoft.com/office/drawing/2014/main" xmlns="" id="{8A34548C-8C11-47FA-B133-FDCCED14A0A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67041" y="88544"/>
            <a:ext cx="2861695" cy="32444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a:stretch>
            <a:fillRect/>
          </a:stretch>
        </p:blipFill>
        <p:spPr>
          <a:xfrm>
            <a:off x="6272216" y="3442760"/>
            <a:ext cx="2698629" cy="3415240"/>
          </a:xfrm>
          <a:prstGeom prst="rect">
            <a:avLst/>
          </a:prstGeom>
        </p:spPr>
      </p:pic>
      <p:sp>
        <p:nvSpPr>
          <p:cNvPr id="12" name="Google Shape;159;p4"/>
          <p:cNvSpPr/>
          <p:nvPr/>
        </p:nvSpPr>
        <p:spPr>
          <a:xfrm>
            <a:off x="6412159" y="5151309"/>
            <a:ext cx="908721" cy="261257"/>
          </a:xfrm>
          <a:prstGeom prst="rect">
            <a:avLst/>
          </a:prstGeom>
          <a:solidFill>
            <a:srgbClr val="FFFF00">
              <a:alpha val="33725"/>
            </a:srgbClr>
          </a:solidFill>
          <a:ln w="12700" cap="flat" cmpd="sng">
            <a:solidFill>
              <a:srgbClr val="99341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Rockwell"/>
              <a:cs typeface="Rockwell"/>
              <a:sym typeface="Rockwell"/>
            </a:endParaRPr>
          </a:p>
        </p:txBody>
      </p:sp>
      <p:sp>
        <p:nvSpPr>
          <p:cNvPr id="13" name="Google Shape;159;p4"/>
          <p:cNvSpPr/>
          <p:nvPr/>
        </p:nvSpPr>
        <p:spPr>
          <a:xfrm>
            <a:off x="6314660" y="1710753"/>
            <a:ext cx="908721" cy="261257"/>
          </a:xfrm>
          <a:prstGeom prst="rect">
            <a:avLst/>
          </a:prstGeom>
          <a:solidFill>
            <a:srgbClr val="FFFF00">
              <a:alpha val="33725"/>
            </a:srgbClr>
          </a:solidFill>
          <a:ln w="12700" cap="flat" cmpd="sng">
            <a:solidFill>
              <a:srgbClr val="99341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Rockwell"/>
              <a:cs typeface="Rockwell"/>
              <a:sym typeface="Rockwell"/>
            </a:endParaRPr>
          </a:p>
        </p:txBody>
      </p:sp>
    </p:spTree>
    <p:extLst>
      <p:ext uri="{BB962C8B-B14F-4D97-AF65-F5344CB8AC3E}">
        <p14:creationId xmlns:p14="http://schemas.microsoft.com/office/powerpoint/2010/main" val="280292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132FD491-28F3-42E7-AEBF-A9E3C462C92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8551293" y="6229681"/>
            <a:ext cx="342900" cy="457200"/>
            <a:chOff x="11361456" y="6195813"/>
            <a:chExt cx="548640" cy="548640"/>
          </a:xfrm>
        </p:grpSpPr>
        <p:sp>
          <p:nvSpPr>
            <p:cNvPr id="9" name="Oval 8">
              <a:extLst>
                <a:ext uri="{FF2B5EF4-FFF2-40B4-BE49-F238E27FC236}">
                  <a16:creationId xmlns="" xmlns:a16="http://schemas.microsoft.com/office/drawing/2014/main" id="{AD016B6E-F283-4CFB-9099-05C8DA6AB3F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a:extLst>
                <a:ext uri="{FF2B5EF4-FFF2-40B4-BE49-F238E27FC236}">
                  <a16:creationId xmlns="" xmlns:a16="http://schemas.microsoft.com/office/drawing/2014/main" id="{72D0360E-345F-4790-B0A0-03ADC36B5E4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2" name="Rectangle 11">
            <a:extLst>
              <a:ext uri="{FF2B5EF4-FFF2-40B4-BE49-F238E27FC236}">
                <a16:creationId xmlns="" xmlns:a16="http://schemas.microsoft.com/office/drawing/2014/main" id="{5118BA95-03E7-41B7-B442-0AF8C0A7FF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endParaRPr>
          </a:p>
        </p:txBody>
      </p:sp>
      <p:sp>
        <p:nvSpPr>
          <p:cNvPr id="3" name="Content Placeholder 2">
            <a:extLst>
              <a:ext uri="{FF2B5EF4-FFF2-40B4-BE49-F238E27FC236}">
                <a16:creationId xmlns="" xmlns:a16="http://schemas.microsoft.com/office/drawing/2014/main" id="{7A183DC6-2FB9-46AD-BB7A-2D17B70A44E2}"/>
              </a:ext>
            </a:extLst>
          </p:cNvPr>
          <p:cNvSpPr>
            <a:spLocks noGrp="1"/>
          </p:cNvSpPr>
          <p:nvPr>
            <p:ph idx="1"/>
          </p:nvPr>
        </p:nvSpPr>
        <p:spPr>
          <a:xfrm>
            <a:off x="802387" y="844902"/>
            <a:ext cx="4364144" cy="2584098"/>
          </a:xfrm>
        </p:spPr>
        <p:txBody>
          <a:bodyPr vert="horz" lIns="91440" tIns="45720" rIns="91440" bIns="45720" rtlCol="0" anchor="ctr">
            <a:normAutofit/>
          </a:bodyPr>
          <a:lstStyle/>
          <a:p>
            <a:r>
              <a:rPr lang="en-US" dirty="0"/>
              <a:t>A wedding … but who and what is the focus of this wedding?</a:t>
            </a:r>
          </a:p>
          <a:p>
            <a:r>
              <a:rPr lang="en-US" dirty="0"/>
              <a:t>The wedding night (Q: why is this even in the Bible?)</a:t>
            </a:r>
          </a:p>
          <a:p>
            <a:r>
              <a:rPr lang="en-US" dirty="0"/>
              <a:t>Some thoughts on protecting the divine blessing of sexuality.</a:t>
            </a:r>
          </a:p>
        </p:txBody>
      </p:sp>
      <p:sp>
        <p:nvSpPr>
          <p:cNvPr id="14" name="Rectangle 13">
            <a:extLst>
              <a:ext uri="{FF2B5EF4-FFF2-40B4-BE49-F238E27FC236}">
                <a16:creationId xmlns="" xmlns:a16="http://schemas.microsoft.com/office/drawing/2014/main" id="{AD9B3EAD-A2B3-42C4-927C-3455E3E69E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3733037" y="3398744"/>
            <a:ext cx="3657600" cy="60512"/>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 xmlns:a16="http://schemas.microsoft.com/office/drawing/2014/main" id="{4BF9B298-BC35-4C0F-8301-5D63A1E6D28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5957144" y="1679571"/>
            <a:ext cx="2624148" cy="3498858"/>
            <a:chOff x="7942859" y="1679571"/>
            <a:chExt cx="3498864" cy="3498858"/>
          </a:xfrm>
        </p:grpSpPr>
        <p:sp>
          <p:nvSpPr>
            <p:cNvPr id="17" name="Oval 16">
              <a:extLst>
                <a:ext uri="{FF2B5EF4-FFF2-40B4-BE49-F238E27FC236}">
                  <a16:creationId xmlns="" xmlns:a16="http://schemas.microsoft.com/office/drawing/2014/main" id="{059D8741-EAD6-41B1-A882-70D70FC3582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942859" y="1679571"/>
              <a:ext cx="3498864" cy="3498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18" name="Oval 17">
              <a:extLst>
                <a:ext uri="{FF2B5EF4-FFF2-40B4-BE49-F238E27FC236}">
                  <a16:creationId xmlns="" xmlns:a16="http://schemas.microsoft.com/office/drawing/2014/main" id="{45444F36-3103-4D11-A25F-C054D4606DA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127958" y="1864667"/>
              <a:ext cx="3128666" cy="3128662"/>
            </a:xfrm>
            <a:prstGeom prst="ellipse">
              <a:avLst/>
            </a:prstGeom>
            <a:noFill/>
            <a:ln w="25400" cap="flat" cmpd="sng" algn="ctr">
              <a:solidFill>
                <a:sysClr val="window" lastClr="FFFFFF"/>
              </a:solidFill>
              <a:prstDash val="solid"/>
            </a:ln>
            <a:effectLst/>
          </p:spPr>
          <p:txBody>
            <a:bodyPr rtlCol="0" anchor="ctr"/>
            <a:lstStyle/>
            <a:p>
              <a:pPr algn="ctr" defTabSz="914400">
                <a:defRPr/>
              </a:pPr>
              <a:endParaRPr lang="en-US" kern="0" dirty="0">
                <a:solidFill>
                  <a:prstClr val="white"/>
                </a:solidFill>
                <a:latin typeface="Calibri"/>
              </a:endParaRPr>
            </a:p>
          </p:txBody>
        </p:sp>
      </p:grpSp>
      <p:sp>
        <p:nvSpPr>
          <p:cNvPr id="2" name="Title 1">
            <a:extLst>
              <a:ext uri="{FF2B5EF4-FFF2-40B4-BE49-F238E27FC236}">
                <a16:creationId xmlns="" xmlns:a16="http://schemas.microsoft.com/office/drawing/2014/main" id="{AC233DB1-E0E0-4624-A942-9F5FBF0028FD}"/>
              </a:ext>
            </a:extLst>
          </p:cNvPr>
          <p:cNvSpPr>
            <a:spLocks noGrp="1"/>
          </p:cNvSpPr>
          <p:nvPr>
            <p:ph type="title"/>
          </p:nvPr>
        </p:nvSpPr>
        <p:spPr>
          <a:xfrm>
            <a:off x="6278976" y="2376862"/>
            <a:ext cx="1980484" cy="2104273"/>
          </a:xfrm>
          <a:noFill/>
        </p:spPr>
        <p:txBody>
          <a:bodyPr vert="horz" lIns="91440" tIns="45720" rIns="91440" bIns="45720" rtlCol="0" anchor="ctr">
            <a:normAutofit/>
          </a:bodyPr>
          <a:lstStyle/>
          <a:p>
            <a:pPr algn="ctr"/>
            <a:r>
              <a:rPr lang="en-US" sz="2600" dirty="0">
                <a:solidFill>
                  <a:schemeClr val="bg1">
                    <a:shade val="97000"/>
                    <a:satMod val="150000"/>
                  </a:schemeClr>
                </a:solidFill>
              </a:rPr>
              <a:t>What </a:t>
            </a:r>
            <a:r>
              <a:rPr lang="en-US" sz="2600" dirty="0" err="1">
                <a:solidFill>
                  <a:schemeClr val="bg1">
                    <a:shade val="97000"/>
                    <a:satMod val="150000"/>
                  </a:schemeClr>
                </a:solidFill>
              </a:rPr>
              <a:t>we’LL</a:t>
            </a:r>
            <a:r>
              <a:rPr lang="en-US" sz="2600" dirty="0">
                <a:solidFill>
                  <a:schemeClr val="bg1">
                    <a:shade val="97000"/>
                    <a:satMod val="150000"/>
                  </a:schemeClr>
                </a:solidFill>
              </a:rPr>
              <a:t> see today</a:t>
            </a:r>
            <a:br>
              <a:rPr lang="en-US" sz="2600" dirty="0">
                <a:solidFill>
                  <a:schemeClr val="bg1">
                    <a:shade val="97000"/>
                    <a:satMod val="150000"/>
                  </a:schemeClr>
                </a:solidFill>
              </a:rPr>
            </a:br>
            <a:r>
              <a:rPr lang="en-US" sz="2600" dirty="0">
                <a:solidFill>
                  <a:schemeClr val="bg1">
                    <a:shade val="97000"/>
                    <a:satMod val="150000"/>
                  </a:schemeClr>
                </a:solidFill>
              </a:rPr>
              <a:t/>
            </a:r>
            <a:br>
              <a:rPr lang="en-US" sz="2600" dirty="0">
                <a:solidFill>
                  <a:schemeClr val="bg1">
                    <a:shade val="97000"/>
                    <a:satMod val="150000"/>
                  </a:schemeClr>
                </a:solidFill>
              </a:rPr>
            </a:br>
            <a:r>
              <a:rPr lang="en-US" sz="2600" dirty="0">
                <a:solidFill>
                  <a:schemeClr val="bg1">
                    <a:shade val="97000"/>
                    <a:satMod val="150000"/>
                  </a:schemeClr>
                </a:solidFill>
              </a:rPr>
              <a:t>Lo que </a:t>
            </a:r>
            <a:r>
              <a:rPr lang="en-US" sz="2600" dirty="0" err="1">
                <a:solidFill>
                  <a:schemeClr val="bg1">
                    <a:shade val="97000"/>
                    <a:satMod val="150000"/>
                  </a:schemeClr>
                </a:solidFill>
              </a:rPr>
              <a:t>veremos</a:t>
            </a:r>
            <a:r>
              <a:rPr lang="en-US" sz="2600" dirty="0">
                <a:solidFill>
                  <a:schemeClr val="bg1">
                    <a:shade val="97000"/>
                    <a:satMod val="150000"/>
                  </a:schemeClr>
                </a:solidFill>
              </a:rPr>
              <a:t> hoy</a:t>
            </a:r>
          </a:p>
        </p:txBody>
      </p:sp>
      <p:sp>
        <p:nvSpPr>
          <p:cNvPr id="13" name="Content Placeholder 2">
            <a:extLst>
              <a:ext uri="{FF2B5EF4-FFF2-40B4-BE49-F238E27FC236}">
                <a16:creationId xmlns="" xmlns:a16="http://schemas.microsoft.com/office/drawing/2014/main" id="{EBE8BB4D-7AE7-1A64-C8FF-DB7C171986A8}"/>
              </a:ext>
            </a:extLst>
          </p:cNvPr>
          <p:cNvSpPr txBox="1">
            <a:spLocks/>
          </p:cNvSpPr>
          <p:nvPr/>
        </p:nvSpPr>
        <p:spPr>
          <a:xfrm>
            <a:off x="802386" y="3674776"/>
            <a:ext cx="4364144" cy="2584098"/>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rgbClr val="D34817">
                  <a:lumMod val="75000"/>
                </a:srgbClr>
              </a:buClr>
            </a:pPr>
            <a:r>
              <a:rPr lang="en-US" dirty="0">
                <a:solidFill>
                  <a:prstClr val="black"/>
                </a:solidFill>
              </a:rPr>
              <a:t>Una </a:t>
            </a:r>
            <a:r>
              <a:rPr lang="en-US" dirty="0" err="1">
                <a:solidFill>
                  <a:prstClr val="black"/>
                </a:solidFill>
              </a:rPr>
              <a:t>boda</a:t>
            </a:r>
            <a:r>
              <a:rPr lang="en-US" dirty="0">
                <a:solidFill>
                  <a:prstClr val="black"/>
                </a:solidFill>
              </a:rPr>
              <a:t>… </a:t>
            </a:r>
            <a:r>
              <a:rPr lang="en-US" dirty="0" err="1">
                <a:solidFill>
                  <a:prstClr val="black"/>
                </a:solidFill>
              </a:rPr>
              <a:t>pero</a:t>
            </a:r>
            <a:r>
              <a:rPr lang="en-US" dirty="0">
                <a:solidFill>
                  <a:prstClr val="black"/>
                </a:solidFill>
              </a:rPr>
              <a:t> </a:t>
            </a:r>
            <a:r>
              <a:rPr lang="en-US" dirty="0" smtClean="0">
                <a:solidFill>
                  <a:prstClr val="black"/>
                </a:solidFill>
              </a:rPr>
              <a:t>¿de </a:t>
            </a:r>
            <a:r>
              <a:rPr lang="en-US" dirty="0" err="1" smtClean="0">
                <a:solidFill>
                  <a:prstClr val="black"/>
                </a:solidFill>
              </a:rPr>
              <a:t>quiénes</a:t>
            </a:r>
            <a:r>
              <a:rPr lang="en-US" dirty="0" smtClean="0">
                <a:solidFill>
                  <a:prstClr val="black"/>
                </a:solidFill>
              </a:rPr>
              <a:t>? ¿y </a:t>
            </a:r>
            <a:r>
              <a:rPr lang="en-US" dirty="0" err="1">
                <a:solidFill>
                  <a:prstClr val="black"/>
                </a:solidFill>
              </a:rPr>
              <a:t>cuál</a:t>
            </a:r>
            <a:r>
              <a:rPr lang="en-US" dirty="0">
                <a:solidFill>
                  <a:prstClr val="black"/>
                </a:solidFill>
              </a:rPr>
              <a:t> es el </a:t>
            </a:r>
            <a:r>
              <a:rPr lang="en-US" dirty="0" err="1">
                <a:solidFill>
                  <a:prstClr val="black"/>
                </a:solidFill>
              </a:rPr>
              <a:t>foco</a:t>
            </a:r>
            <a:r>
              <a:rPr lang="en-US" dirty="0">
                <a:solidFill>
                  <a:prstClr val="black"/>
                </a:solidFill>
              </a:rPr>
              <a:t> de </a:t>
            </a:r>
            <a:r>
              <a:rPr lang="en-US" dirty="0" err="1">
                <a:solidFill>
                  <a:prstClr val="black"/>
                </a:solidFill>
              </a:rPr>
              <a:t>esta</a:t>
            </a:r>
            <a:r>
              <a:rPr lang="en-US" dirty="0">
                <a:solidFill>
                  <a:prstClr val="black"/>
                </a:solidFill>
              </a:rPr>
              <a:t> </a:t>
            </a:r>
            <a:r>
              <a:rPr lang="en-US" dirty="0" err="1">
                <a:solidFill>
                  <a:prstClr val="black"/>
                </a:solidFill>
              </a:rPr>
              <a:t>boda</a:t>
            </a:r>
            <a:r>
              <a:rPr lang="en-US" dirty="0">
                <a:solidFill>
                  <a:prstClr val="black"/>
                </a:solidFill>
              </a:rPr>
              <a:t>?</a:t>
            </a:r>
          </a:p>
          <a:p>
            <a:pPr>
              <a:buClr>
                <a:srgbClr val="D34817">
                  <a:lumMod val="75000"/>
                </a:srgbClr>
              </a:buClr>
            </a:pPr>
            <a:r>
              <a:rPr lang="en-US" dirty="0">
                <a:solidFill>
                  <a:prstClr val="black"/>
                </a:solidFill>
              </a:rPr>
              <a:t>La </a:t>
            </a:r>
            <a:r>
              <a:rPr lang="en-US" dirty="0" err="1">
                <a:solidFill>
                  <a:prstClr val="black"/>
                </a:solidFill>
              </a:rPr>
              <a:t>noche</a:t>
            </a:r>
            <a:r>
              <a:rPr lang="en-US" dirty="0">
                <a:solidFill>
                  <a:prstClr val="black"/>
                </a:solidFill>
              </a:rPr>
              <a:t> de </a:t>
            </a:r>
            <a:r>
              <a:rPr lang="en-US" dirty="0" err="1">
                <a:solidFill>
                  <a:prstClr val="black"/>
                </a:solidFill>
              </a:rPr>
              <a:t>bodas</a:t>
            </a:r>
            <a:r>
              <a:rPr lang="en-US" dirty="0">
                <a:solidFill>
                  <a:prstClr val="black"/>
                </a:solidFill>
              </a:rPr>
              <a:t> (P: ¿Por </a:t>
            </a:r>
            <a:r>
              <a:rPr lang="en-US" dirty="0" err="1">
                <a:solidFill>
                  <a:prstClr val="black"/>
                </a:solidFill>
              </a:rPr>
              <a:t>qué</a:t>
            </a:r>
            <a:r>
              <a:rPr lang="en-US" dirty="0">
                <a:solidFill>
                  <a:prstClr val="black"/>
                </a:solidFill>
              </a:rPr>
              <a:t> </a:t>
            </a:r>
            <a:r>
              <a:rPr lang="en-US" dirty="0" err="1">
                <a:solidFill>
                  <a:prstClr val="black"/>
                </a:solidFill>
              </a:rPr>
              <a:t>está</a:t>
            </a:r>
            <a:r>
              <a:rPr lang="en-US" dirty="0">
                <a:solidFill>
                  <a:prstClr val="black"/>
                </a:solidFill>
              </a:rPr>
              <a:t> </a:t>
            </a:r>
            <a:r>
              <a:rPr lang="en-US" dirty="0" err="1">
                <a:solidFill>
                  <a:prstClr val="black"/>
                </a:solidFill>
              </a:rPr>
              <a:t>esto</a:t>
            </a:r>
            <a:r>
              <a:rPr lang="en-US" dirty="0">
                <a:solidFill>
                  <a:prstClr val="black"/>
                </a:solidFill>
              </a:rPr>
              <a:t> </a:t>
            </a:r>
            <a:r>
              <a:rPr lang="en-US" dirty="0" err="1">
                <a:solidFill>
                  <a:prstClr val="black"/>
                </a:solidFill>
              </a:rPr>
              <a:t>en</a:t>
            </a:r>
            <a:r>
              <a:rPr lang="en-US" dirty="0">
                <a:solidFill>
                  <a:prstClr val="black"/>
                </a:solidFill>
              </a:rPr>
              <a:t> la Biblia?)</a:t>
            </a:r>
          </a:p>
          <a:p>
            <a:pPr>
              <a:buClr>
                <a:srgbClr val="D34817">
                  <a:lumMod val="75000"/>
                </a:srgbClr>
              </a:buClr>
            </a:pPr>
            <a:r>
              <a:rPr lang="en-US" dirty="0" err="1">
                <a:solidFill>
                  <a:prstClr val="black"/>
                </a:solidFill>
              </a:rPr>
              <a:t>Algunas</a:t>
            </a:r>
            <a:r>
              <a:rPr lang="en-US" dirty="0">
                <a:solidFill>
                  <a:prstClr val="black"/>
                </a:solidFill>
              </a:rPr>
              <a:t> </a:t>
            </a:r>
            <a:r>
              <a:rPr lang="en-US" dirty="0" err="1">
                <a:solidFill>
                  <a:prstClr val="black"/>
                </a:solidFill>
              </a:rPr>
              <a:t>reflexiones</a:t>
            </a:r>
            <a:r>
              <a:rPr lang="en-US" dirty="0">
                <a:solidFill>
                  <a:prstClr val="black"/>
                </a:solidFill>
              </a:rPr>
              <a:t> </a:t>
            </a:r>
            <a:r>
              <a:rPr lang="en-US" dirty="0" err="1">
                <a:solidFill>
                  <a:prstClr val="black"/>
                </a:solidFill>
              </a:rPr>
              <a:t>sobre</a:t>
            </a:r>
            <a:r>
              <a:rPr lang="en-US" dirty="0">
                <a:solidFill>
                  <a:prstClr val="black"/>
                </a:solidFill>
              </a:rPr>
              <a:t> la </a:t>
            </a:r>
            <a:r>
              <a:rPr lang="en-US" dirty="0" err="1">
                <a:solidFill>
                  <a:prstClr val="black"/>
                </a:solidFill>
              </a:rPr>
              <a:t>protección</a:t>
            </a:r>
            <a:r>
              <a:rPr lang="en-US" dirty="0">
                <a:solidFill>
                  <a:prstClr val="black"/>
                </a:solidFill>
              </a:rPr>
              <a:t> de la </a:t>
            </a:r>
            <a:r>
              <a:rPr lang="en-US" dirty="0" err="1">
                <a:solidFill>
                  <a:prstClr val="black"/>
                </a:solidFill>
              </a:rPr>
              <a:t>bendición</a:t>
            </a:r>
            <a:r>
              <a:rPr lang="en-US" dirty="0">
                <a:solidFill>
                  <a:prstClr val="black"/>
                </a:solidFill>
              </a:rPr>
              <a:t> </a:t>
            </a:r>
            <a:r>
              <a:rPr lang="en-US" dirty="0" err="1">
                <a:solidFill>
                  <a:prstClr val="black"/>
                </a:solidFill>
              </a:rPr>
              <a:t>divina</a:t>
            </a:r>
            <a:r>
              <a:rPr lang="en-US" dirty="0">
                <a:solidFill>
                  <a:prstClr val="black"/>
                </a:solidFill>
              </a:rPr>
              <a:t> de la </a:t>
            </a:r>
            <a:r>
              <a:rPr lang="en-US" dirty="0" err="1">
                <a:solidFill>
                  <a:prstClr val="black"/>
                </a:solidFill>
              </a:rPr>
              <a:t>sexualidad</a:t>
            </a:r>
            <a:r>
              <a:rPr lang="en-US" dirty="0">
                <a:solidFill>
                  <a:prstClr val="black"/>
                </a:solidFill>
              </a:rPr>
              <a:t>.</a:t>
            </a:r>
          </a:p>
        </p:txBody>
      </p:sp>
    </p:spTree>
    <p:extLst>
      <p:ext uri="{BB962C8B-B14F-4D97-AF65-F5344CB8AC3E}">
        <p14:creationId xmlns:p14="http://schemas.microsoft.com/office/powerpoint/2010/main" val="273848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 xmlns:a16="http://schemas.microsoft.com/office/drawing/2014/main" id="{9A3D0CE2-91FF-49B3-A5D8-181E900D75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 xmlns:a16="http://schemas.microsoft.com/office/drawing/2014/main" id="{58AEBD96-C315-4F53-9D9E-0E20E993EB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 xmlns:a16="http://schemas.microsoft.com/office/drawing/2014/main" id="{78916AAA-66F6-4DFA-88ED-7E27CF6B8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5" name="Group 34">
            <a:extLst>
              <a:ext uri="{FF2B5EF4-FFF2-40B4-BE49-F238E27FC236}">
                <a16:creationId xmlns="" xmlns:a16="http://schemas.microsoft.com/office/drawing/2014/main" id="{A137D43F-BAD6-47F1-AA65-AEEA38A2FF3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7236911" y="4068923"/>
            <a:ext cx="810678" cy="1080902"/>
            <a:chOff x="9685338" y="4460675"/>
            <a:chExt cx="1080904" cy="1080902"/>
          </a:xfrm>
        </p:grpSpPr>
        <p:sp>
          <p:nvSpPr>
            <p:cNvPr id="36" name="Oval 35">
              <a:extLst>
                <a:ext uri="{FF2B5EF4-FFF2-40B4-BE49-F238E27FC236}">
                  <a16:creationId xmlns="" xmlns:a16="http://schemas.microsoft.com/office/drawing/2014/main" id="{D512C9B2-6B22-4211-A940-FCD7C2CD0BE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37" name="Oval 36">
              <a:extLst>
                <a:ext uri="{FF2B5EF4-FFF2-40B4-BE49-F238E27FC236}">
                  <a16:creationId xmlns="" xmlns:a16="http://schemas.microsoft.com/office/drawing/2014/main" id="{85F7DB84-CDE7-46F8-90DD-9D048A7D52D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39" name="Rectangle 38">
            <a:extLst>
              <a:ext uri="{FF2B5EF4-FFF2-40B4-BE49-F238E27FC236}">
                <a16:creationId xmlns="" xmlns:a16="http://schemas.microsoft.com/office/drawing/2014/main" id="{E8035907-EB9C-4E11-8A9B-D25B0AD8D7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 xmlns:a16="http://schemas.microsoft.com/office/drawing/2014/main" id="{F95799CA-B89E-45F0-B54C-8C6CC94B7299}"/>
              </a:ext>
            </a:extLst>
          </p:cNvPr>
          <p:cNvSpPr>
            <a:spLocks noGrp="1"/>
          </p:cNvSpPr>
          <p:nvPr>
            <p:ph type="title"/>
          </p:nvPr>
        </p:nvSpPr>
        <p:spPr>
          <a:xfrm>
            <a:off x="238324" y="643467"/>
            <a:ext cx="5259570" cy="5571066"/>
          </a:xfrm>
        </p:spPr>
        <p:txBody>
          <a:bodyPr vert="horz" lIns="91440" tIns="45720" rIns="91440" bIns="45720" rtlCol="0" anchor="ctr">
            <a:noAutofit/>
          </a:bodyPr>
          <a:lstStyle/>
          <a:p>
            <a:r>
              <a:rPr lang="en-US" sz="2400" cap="none" dirty="0">
                <a:blipFill dpi="0" rotWithShape="1">
                  <a:blip r:embed="rId4"/>
                  <a:srcRect/>
                  <a:tile tx="6350" ty="-127000" sx="65000" sy="64000" flip="none" algn="tl"/>
                </a:blipFill>
              </a:rPr>
              <a:t>What was Adam and Eve’s relationship like?</a:t>
            </a:r>
            <a:br>
              <a:rPr lang="en-US" sz="2400" cap="none" dirty="0">
                <a:blipFill dpi="0" rotWithShape="1">
                  <a:blip r:embed="rId4"/>
                  <a:srcRect/>
                  <a:tile tx="6350" ty="-127000" sx="65000" sy="64000" flip="none" algn="tl"/>
                </a:blipFill>
              </a:rPr>
            </a:br>
            <a:r>
              <a:rPr lang="en-US" sz="2400" cap="none" dirty="0">
                <a:blipFill dpi="0" rotWithShape="1">
                  <a:blip r:embed="rId4"/>
                  <a:srcRect/>
                  <a:tile tx="6350" ty="-127000" sx="65000" sy="64000" flip="none" algn="tl"/>
                </a:blipFill>
              </a:rPr>
              <a:t>What was their inner thinking like?</a:t>
            </a:r>
            <a:br>
              <a:rPr lang="en-US" sz="2400" cap="none" dirty="0">
                <a:blipFill dpi="0" rotWithShape="1">
                  <a:blip r:embed="rId4"/>
                  <a:srcRect/>
                  <a:tile tx="6350" ty="-127000" sx="65000" sy="64000" flip="none" algn="tl"/>
                </a:blipFill>
              </a:rPr>
            </a:br>
            <a:r>
              <a:rPr lang="en-US" sz="2400" cap="none" dirty="0">
                <a:blipFill dpi="0" rotWithShape="1">
                  <a:blip r:embed="rId4"/>
                  <a:srcRect/>
                  <a:tile tx="6350" ty="-127000" sx="65000" sy="64000" flip="none" algn="tl"/>
                </a:blipFill>
              </a:rPr>
              <a:t>What was their relationship like with God and with the Natural world?</a:t>
            </a:r>
            <a:br>
              <a:rPr lang="en-US" sz="2400" cap="none" dirty="0">
                <a:blipFill dpi="0" rotWithShape="1">
                  <a:blip r:embed="rId4"/>
                  <a:srcRect/>
                  <a:tile tx="6350" ty="-127000" sx="65000" sy="64000" flip="none" algn="tl"/>
                </a:blipFill>
              </a:rPr>
            </a:br>
            <a:r>
              <a:rPr lang="en-US" sz="2400" cap="none" dirty="0">
                <a:blipFill dpi="0" rotWithShape="1">
                  <a:blip r:embed="rId4"/>
                  <a:srcRect/>
                  <a:tile tx="6350" ty="-127000" sx="65000" sy="64000" flip="none" algn="tl"/>
                </a:blipFill>
              </a:rPr>
              <a:t/>
            </a:r>
            <a:br>
              <a:rPr lang="en-US" sz="2400" cap="none" dirty="0">
                <a:blipFill dpi="0" rotWithShape="1">
                  <a:blip r:embed="rId4"/>
                  <a:srcRect/>
                  <a:tile tx="6350" ty="-127000" sx="65000" sy="64000" flip="none" algn="tl"/>
                </a:blipFill>
              </a:rPr>
            </a:br>
            <a:r>
              <a:rPr lang="es-ES" sz="2400" cap="none" dirty="0">
                <a:blipFill dpi="0" rotWithShape="1">
                  <a:blip r:embed="rId4"/>
                  <a:srcRect/>
                  <a:tile tx="6350" ty="-127000" sx="65000" sy="64000" flip="none" algn="tl"/>
                </a:blipFill>
              </a:rPr>
              <a:t>¿Cómo era la relación de Adán y Eva? </a:t>
            </a:r>
            <a:br>
              <a:rPr lang="es-ES" sz="2400" cap="none" dirty="0">
                <a:blipFill dpi="0" rotWithShape="1">
                  <a:blip r:embed="rId4"/>
                  <a:srcRect/>
                  <a:tile tx="6350" ty="-127000" sx="65000" sy="64000" flip="none" algn="tl"/>
                </a:blipFill>
              </a:rPr>
            </a:br>
            <a:r>
              <a:rPr lang="es-ES" sz="2400" cap="none" dirty="0">
                <a:blipFill dpi="0" rotWithShape="1">
                  <a:blip r:embed="rId4"/>
                  <a:srcRect/>
                  <a:tile tx="6350" ty="-127000" sx="65000" sy="64000" flip="none" algn="tl"/>
                </a:blipFill>
              </a:rPr>
              <a:t>¿Cómo era su forma de pensar interior? </a:t>
            </a:r>
            <a:br>
              <a:rPr lang="es-ES" sz="2400" cap="none" dirty="0">
                <a:blipFill dpi="0" rotWithShape="1">
                  <a:blip r:embed="rId4"/>
                  <a:srcRect/>
                  <a:tile tx="6350" ty="-127000" sx="65000" sy="64000" flip="none" algn="tl"/>
                </a:blipFill>
              </a:rPr>
            </a:br>
            <a:r>
              <a:rPr lang="es-ES" sz="2400" cap="none" dirty="0">
                <a:blipFill dpi="0" rotWithShape="1">
                  <a:blip r:embed="rId4"/>
                  <a:srcRect/>
                  <a:tile tx="6350" ty="-127000" sx="65000" sy="64000" flip="none" algn="tl"/>
                </a:blipFill>
              </a:rPr>
              <a:t>¿Cómo era su relación con Dios y con el mundo natural?</a:t>
            </a:r>
            <a:r>
              <a:rPr lang="en-US" sz="2400" cap="none" dirty="0">
                <a:blipFill dpi="0" rotWithShape="1">
                  <a:blip r:embed="rId4"/>
                  <a:srcRect/>
                  <a:tile tx="6350" ty="-127000" sx="65000" sy="64000" flip="none" algn="tl"/>
                </a:blipFill>
              </a:rPr>
              <a:t/>
            </a:r>
            <a:br>
              <a:rPr lang="en-US" sz="2400" cap="none" dirty="0">
                <a:blipFill dpi="0" rotWithShape="1">
                  <a:blip r:embed="rId4"/>
                  <a:srcRect/>
                  <a:tile tx="6350" ty="-127000" sx="65000" sy="64000" flip="none" algn="tl"/>
                </a:blipFill>
              </a:rPr>
            </a:br>
            <a:r>
              <a:rPr lang="en-US" sz="2400" cap="none" dirty="0">
                <a:blipFill dpi="0" rotWithShape="1">
                  <a:blip r:embed="rId4"/>
                  <a:srcRect/>
                  <a:tile tx="6350" ty="-127000" sx="65000" sy="64000" flip="none" algn="tl"/>
                </a:blipFill>
              </a:rPr>
              <a:t/>
            </a:r>
            <a:br>
              <a:rPr lang="en-US" sz="2400" cap="none" dirty="0">
                <a:blipFill dpi="0" rotWithShape="1">
                  <a:blip r:embed="rId4"/>
                  <a:srcRect/>
                  <a:tile tx="6350" ty="-127000" sx="65000" sy="64000" flip="none" algn="tl"/>
                </a:blipFill>
              </a:rPr>
            </a:br>
            <a:r>
              <a:rPr lang="en-US" sz="2400" cap="none" dirty="0">
                <a:blipFill dpi="0" rotWithShape="1">
                  <a:blip r:embed="rId4"/>
                  <a:srcRect/>
                  <a:tile tx="6350" ty="-127000" sx="65000" sy="64000" flip="none" algn="tl"/>
                </a:blipFill>
              </a:rPr>
              <a:t>------------------------------------------------------------</a:t>
            </a:r>
            <a:r>
              <a:rPr lang="en-US" sz="2400" b="1" cap="none" dirty="0">
                <a:blipFill dpi="0" rotWithShape="1">
                  <a:blip r:embed="rId4"/>
                  <a:srcRect/>
                  <a:tile tx="6350" ty="-127000" sx="65000" sy="64000" flip="none" algn="tl"/>
                </a:blipFill>
              </a:rPr>
              <a:t/>
            </a:r>
            <a:br>
              <a:rPr lang="en-US" sz="2400" b="1" cap="none" dirty="0">
                <a:blipFill dpi="0" rotWithShape="1">
                  <a:blip r:embed="rId4"/>
                  <a:srcRect/>
                  <a:tile tx="6350" ty="-127000" sx="65000" sy="64000" flip="none" algn="tl"/>
                </a:blipFill>
              </a:rPr>
            </a:br>
            <a:r>
              <a:rPr lang="en-US" sz="2400" b="1" cap="none" dirty="0">
                <a:blipFill dpi="0" rotWithShape="1">
                  <a:blip r:embed="rId4"/>
                  <a:srcRect/>
                  <a:tile tx="6350" ty="-127000" sx="65000" sy="64000" flip="none" algn="tl"/>
                </a:blipFill>
              </a:rPr>
              <a:t/>
            </a:r>
            <a:br>
              <a:rPr lang="en-US" sz="2400" b="1" cap="none" dirty="0">
                <a:blipFill dpi="0" rotWithShape="1">
                  <a:blip r:embed="rId4"/>
                  <a:srcRect/>
                  <a:tile tx="6350" ty="-127000" sx="65000" sy="64000" flip="none" algn="tl"/>
                </a:blipFill>
              </a:rPr>
            </a:br>
            <a:r>
              <a:rPr lang="en-US" sz="2400" cap="none" dirty="0">
                <a:blipFill dpi="0" rotWithShape="1">
                  <a:blip r:embed="rId4"/>
                  <a:srcRect/>
                  <a:tile tx="6350" ty="-127000" sx="65000" sy="64000" flip="none" algn="tl"/>
                </a:blipFill>
              </a:rPr>
              <a:t>How did Adam and Eve respond after the sin?</a:t>
            </a:r>
            <a:br>
              <a:rPr lang="en-US" sz="2400" cap="none" dirty="0">
                <a:blipFill dpi="0" rotWithShape="1">
                  <a:blip r:embed="rId4"/>
                  <a:srcRect/>
                  <a:tile tx="6350" ty="-127000" sx="65000" sy="64000" flip="none" algn="tl"/>
                </a:blipFill>
              </a:rPr>
            </a:br>
            <a:r>
              <a:rPr lang="en-US" sz="2400" cap="none" dirty="0">
                <a:blipFill dpi="0" rotWithShape="1">
                  <a:blip r:embed="rId4"/>
                  <a:srcRect/>
                  <a:tile tx="6350" ty="-127000" sx="65000" sy="64000" flip="none" algn="tl"/>
                </a:blipFill>
              </a:rPr>
              <a:t>What “curses" did God give Adam and Eve?</a:t>
            </a:r>
            <a:br>
              <a:rPr lang="en-US" sz="2400" cap="none" dirty="0">
                <a:blipFill dpi="0" rotWithShape="1">
                  <a:blip r:embed="rId4"/>
                  <a:srcRect/>
                  <a:tile tx="6350" ty="-127000" sx="65000" sy="64000" flip="none" algn="tl"/>
                </a:blipFill>
              </a:rPr>
            </a:br>
            <a:r>
              <a:rPr lang="en-US" sz="2400" cap="none" dirty="0">
                <a:blipFill dpi="0" rotWithShape="1">
                  <a:blip r:embed="rId4"/>
                  <a:srcRect/>
                  <a:tile tx="6350" ty="-127000" sx="65000" sy="64000" flip="none" algn="tl"/>
                </a:blipFill>
              </a:rPr>
              <a:t>What future challenges might they have in their relationship because of what happened?</a:t>
            </a:r>
            <a:br>
              <a:rPr lang="en-US" sz="2400" cap="none" dirty="0">
                <a:blipFill dpi="0" rotWithShape="1">
                  <a:blip r:embed="rId4"/>
                  <a:srcRect/>
                  <a:tile tx="6350" ty="-127000" sx="65000" sy="64000" flip="none" algn="tl"/>
                </a:blipFill>
              </a:rPr>
            </a:br>
            <a:r>
              <a:rPr lang="en-US" sz="2400" cap="none" dirty="0">
                <a:blipFill dpi="0" rotWithShape="1">
                  <a:blip r:embed="rId4"/>
                  <a:srcRect/>
                  <a:tile tx="6350" ty="-127000" sx="65000" sy="64000" flip="none" algn="tl"/>
                </a:blipFill>
              </a:rPr>
              <a:t/>
            </a:r>
            <a:br>
              <a:rPr lang="en-US" sz="2400" cap="none" dirty="0">
                <a:blipFill dpi="0" rotWithShape="1">
                  <a:blip r:embed="rId4"/>
                  <a:srcRect/>
                  <a:tile tx="6350" ty="-127000" sx="65000" sy="64000" flip="none" algn="tl"/>
                </a:blipFill>
              </a:rPr>
            </a:br>
            <a:r>
              <a:rPr lang="es-ES" sz="2400" cap="none" dirty="0">
                <a:blipFill dpi="0" rotWithShape="1">
                  <a:blip r:embed="rId4"/>
                  <a:srcRect/>
                  <a:tile tx="6350" ty="-127000" sx="65000" sy="64000" flip="none" algn="tl"/>
                </a:blipFill>
              </a:rPr>
              <a:t>¿Cómo respondieron Adán y Eva después del pecado? </a:t>
            </a:r>
            <a:br>
              <a:rPr lang="es-ES" sz="2400" cap="none" dirty="0">
                <a:blipFill dpi="0" rotWithShape="1">
                  <a:blip r:embed="rId4"/>
                  <a:srcRect/>
                  <a:tile tx="6350" ty="-127000" sx="65000" sy="64000" flip="none" algn="tl"/>
                </a:blipFill>
              </a:rPr>
            </a:br>
            <a:r>
              <a:rPr lang="es-ES" sz="2400" cap="none" dirty="0">
                <a:blipFill dpi="0" rotWithShape="1">
                  <a:blip r:embed="rId4"/>
                  <a:srcRect/>
                  <a:tile tx="6350" ty="-127000" sx="65000" sy="64000" flip="none" algn="tl"/>
                </a:blipFill>
              </a:rPr>
              <a:t>¿Qué "maldiciones" les dio Dios a Adán y Eva? </a:t>
            </a:r>
            <a:br>
              <a:rPr lang="es-ES" sz="2400" cap="none" dirty="0">
                <a:blipFill dpi="0" rotWithShape="1">
                  <a:blip r:embed="rId4"/>
                  <a:srcRect/>
                  <a:tile tx="6350" ty="-127000" sx="65000" sy="64000" flip="none" algn="tl"/>
                </a:blipFill>
              </a:rPr>
            </a:br>
            <a:r>
              <a:rPr lang="es-ES" sz="2400" cap="none" dirty="0">
                <a:blipFill dpi="0" rotWithShape="1">
                  <a:blip r:embed="rId4"/>
                  <a:srcRect/>
                  <a:tile tx="6350" ty="-127000" sx="65000" sy="64000" flip="none" algn="tl"/>
                </a:blipFill>
              </a:rPr>
              <a:t>¿Qué desafíos futuros podrían tener en su relación a causa de lo ocurrido?</a:t>
            </a:r>
            <a:endParaRPr lang="en-US" sz="2400" b="1" cap="none" dirty="0">
              <a:blipFill dpi="0" rotWithShape="1">
                <a:blip r:embed="rId4"/>
                <a:srcRect/>
                <a:tile tx="6350" ty="-127000" sx="65000" sy="64000" flip="none" algn="tl"/>
              </a:blipFill>
            </a:endParaRPr>
          </a:p>
        </p:txBody>
      </p:sp>
      <p:sp>
        <p:nvSpPr>
          <p:cNvPr id="41" name="Rectangle 40">
            <a:extLst>
              <a:ext uri="{FF2B5EF4-FFF2-40B4-BE49-F238E27FC236}">
                <a16:creationId xmlns="" xmlns:a16="http://schemas.microsoft.com/office/drawing/2014/main" id="{D9C69FA7-0958-4ED9-A0DF-E87A0C137B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3819832" y="3398742"/>
            <a:ext cx="3657600"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3" name="Group 42">
            <a:extLst>
              <a:ext uri="{FF2B5EF4-FFF2-40B4-BE49-F238E27FC236}">
                <a16:creationId xmlns="" xmlns:a16="http://schemas.microsoft.com/office/drawing/2014/main" id="{FDB0A998-A5C6-45CB-ACF3-1CF6399202A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5950196" y="1903304"/>
            <a:ext cx="2288545" cy="3051388"/>
            <a:chOff x="7933595" y="1903304"/>
            <a:chExt cx="3051394" cy="3051388"/>
          </a:xfrm>
        </p:grpSpPr>
        <p:sp>
          <p:nvSpPr>
            <p:cNvPr id="44" name="Oval 43">
              <a:extLst>
                <a:ext uri="{FF2B5EF4-FFF2-40B4-BE49-F238E27FC236}">
                  <a16:creationId xmlns="" xmlns:a16="http://schemas.microsoft.com/office/drawing/2014/main" id="{4AB5B6FA-7B4F-437A-9C78-144C7DCD1EC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933595" y="1903304"/>
              <a:ext cx="3051394" cy="305138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5" name="Oval 44">
              <a:extLst>
                <a:ext uri="{FF2B5EF4-FFF2-40B4-BE49-F238E27FC236}">
                  <a16:creationId xmlns="" xmlns:a16="http://schemas.microsoft.com/office/drawing/2014/main" id="{A4199C21-6AE0-4F6F-AA96-6FFF97BB95E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095024" y="2064730"/>
              <a:ext cx="2728540" cy="2728536"/>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Text Placeholder 2">
            <a:extLst>
              <a:ext uri="{FF2B5EF4-FFF2-40B4-BE49-F238E27FC236}">
                <a16:creationId xmlns="" xmlns:a16="http://schemas.microsoft.com/office/drawing/2014/main" id="{64F6B062-26F6-4D79-B411-75F57D7D9E84}"/>
              </a:ext>
            </a:extLst>
          </p:cNvPr>
          <p:cNvSpPr>
            <a:spLocks noGrp="1"/>
          </p:cNvSpPr>
          <p:nvPr>
            <p:ph type="body" idx="1"/>
          </p:nvPr>
        </p:nvSpPr>
        <p:spPr>
          <a:xfrm>
            <a:off x="6077991" y="2064730"/>
            <a:ext cx="2046405" cy="2728536"/>
          </a:xfrm>
        </p:spPr>
        <p:txBody>
          <a:bodyPr vert="horz" lIns="91440" tIns="45720" rIns="91440" bIns="45720" rtlCol="0" anchor="ctr">
            <a:normAutofit/>
          </a:bodyPr>
          <a:lstStyle/>
          <a:p>
            <a:pPr algn="ctr"/>
            <a:r>
              <a:rPr lang="en-US" sz="2400" dirty="0">
                <a:solidFill>
                  <a:srgbClr val="FFFFFF"/>
                </a:solidFill>
              </a:rPr>
              <a:t>EXERCISE</a:t>
            </a:r>
          </a:p>
          <a:p>
            <a:pPr algn="ctr"/>
            <a:r>
              <a:rPr lang="en-US" sz="2400" dirty="0">
                <a:solidFill>
                  <a:srgbClr val="FFFFFF"/>
                </a:solidFill>
              </a:rPr>
              <a:t>/</a:t>
            </a:r>
          </a:p>
          <a:p>
            <a:pPr algn="ctr"/>
            <a:r>
              <a:rPr lang="en-US" sz="2400" dirty="0">
                <a:solidFill>
                  <a:srgbClr val="FFFFFF"/>
                </a:solidFill>
              </a:rPr>
              <a:t>EJERCICIO</a:t>
            </a:r>
          </a:p>
        </p:txBody>
      </p:sp>
      <p:sp>
        <p:nvSpPr>
          <p:cNvPr id="4" name="TextBox 3">
            <a:extLst>
              <a:ext uri="{FF2B5EF4-FFF2-40B4-BE49-F238E27FC236}">
                <a16:creationId xmlns="" xmlns:a16="http://schemas.microsoft.com/office/drawing/2014/main" id="{55F94C37-6CCE-42E5-90A2-78422923FC00}"/>
              </a:ext>
            </a:extLst>
          </p:cNvPr>
          <p:cNvSpPr txBox="1"/>
          <p:nvPr/>
        </p:nvSpPr>
        <p:spPr>
          <a:xfrm>
            <a:off x="5678888" y="261257"/>
            <a:ext cx="3131283" cy="1446914"/>
          </a:xfrm>
          <a:prstGeom prst="rect">
            <a:avLst/>
          </a:prstGeom>
        </p:spPr>
        <p:txBody>
          <a:bodyPr wrap="square" rtlCol="0">
            <a:spAutoFit/>
          </a:bodyPr>
          <a:lstStyle/>
          <a:p>
            <a:endParaRPr lang="en-US" dirty="0"/>
          </a:p>
        </p:txBody>
      </p:sp>
      <p:sp>
        <p:nvSpPr>
          <p:cNvPr id="21" name="TextBox 20">
            <a:extLst>
              <a:ext uri="{FF2B5EF4-FFF2-40B4-BE49-F238E27FC236}">
                <a16:creationId xmlns="" xmlns:a16="http://schemas.microsoft.com/office/drawing/2014/main" id="{A9E8CE35-96EE-477F-B7E7-122D0D209A57}"/>
              </a:ext>
            </a:extLst>
          </p:cNvPr>
          <p:cNvSpPr txBox="1"/>
          <p:nvPr/>
        </p:nvSpPr>
        <p:spPr>
          <a:xfrm>
            <a:off x="5761589" y="434570"/>
            <a:ext cx="3251782" cy="646331"/>
          </a:xfrm>
          <a:prstGeom prst="rect">
            <a:avLst/>
          </a:prstGeom>
          <a:noFill/>
        </p:spPr>
        <p:txBody>
          <a:bodyPr wrap="square">
            <a:spAutoFit/>
          </a:bodyPr>
          <a:lstStyle/>
          <a:p>
            <a:r>
              <a:rPr kumimoji="0" lang="en-US" sz="1800" b="1" i="0" u="none" strike="noStrike" kern="1200" cap="all" spc="0" normalizeH="0" baseline="0" noProof="0" dirty="0">
                <a:ln>
                  <a:noFill/>
                </a:ln>
                <a:blipFill dpi="0" rotWithShape="1">
                  <a:blip r:embed="rId4"/>
                  <a:srcRect/>
                  <a:tile tx="6350" ty="-127000" sx="65000" sy="64000" flip="none" algn="tl"/>
                </a:blipFill>
                <a:effectLst/>
                <a:uLnTx/>
                <a:uFillTx/>
                <a:latin typeface="Rockwell Condensed" panose="02060603050405020104"/>
                <a:ea typeface="+mj-ea"/>
                <a:cs typeface="+mj-cs"/>
              </a:rPr>
              <a:t>Group 1: Before the fall</a:t>
            </a:r>
            <a:br>
              <a:rPr kumimoji="0" lang="en-US" sz="1800" b="1" i="0" u="none" strike="noStrike" kern="1200" cap="all" spc="0" normalizeH="0" baseline="0" noProof="0" dirty="0">
                <a:ln>
                  <a:noFill/>
                </a:ln>
                <a:blipFill dpi="0" rotWithShape="1">
                  <a:blip r:embed="rId4"/>
                  <a:srcRect/>
                  <a:tile tx="6350" ty="-127000" sx="65000" sy="64000" flip="none" algn="tl"/>
                </a:blipFill>
                <a:effectLst/>
                <a:uLnTx/>
                <a:uFillTx/>
                <a:latin typeface="Rockwell Condensed" panose="02060603050405020104"/>
                <a:ea typeface="+mj-ea"/>
                <a:cs typeface="+mj-cs"/>
              </a:rPr>
            </a:br>
            <a:r>
              <a:rPr kumimoji="0" lang="en-US" sz="1800" b="1" i="0" u="none" strike="noStrike" kern="1200" cap="all" spc="0" normalizeH="0" baseline="0" noProof="0" dirty="0">
                <a:ln>
                  <a:noFill/>
                </a:ln>
                <a:blipFill dpi="0" rotWithShape="1">
                  <a:blip r:embed="rId4"/>
                  <a:srcRect/>
                  <a:tile tx="6350" ty="-127000" sx="65000" sy="64000" flip="none" algn="tl"/>
                </a:blipFill>
                <a:effectLst/>
                <a:uLnTx/>
                <a:uFillTx/>
                <a:latin typeface="Rockwell Condensed" panose="02060603050405020104"/>
                <a:ea typeface="+mj-ea"/>
                <a:cs typeface="+mj-cs"/>
              </a:rPr>
              <a:t>(Genesis 1:26-28; 2:8-25)</a:t>
            </a:r>
            <a:endParaRPr lang="en-US" dirty="0"/>
          </a:p>
        </p:txBody>
      </p:sp>
      <p:sp>
        <p:nvSpPr>
          <p:cNvPr id="22" name="TextBox 21">
            <a:extLst>
              <a:ext uri="{FF2B5EF4-FFF2-40B4-BE49-F238E27FC236}">
                <a16:creationId xmlns="" xmlns:a16="http://schemas.microsoft.com/office/drawing/2014/main" id="{6D128F3E-9FB8-4903-B3A4-859C0AFE9C83}"/>
              </a:ext>
            </a:extLst>
          </p:cNvPr>
          <p:cNvSpPr txBox="1"/>
          <p:nvPr/>
        </p:nvSpPr>
        <p:spPr>
          <a:xfrm>
            <a:off x="5784410" y="1167251"/>
            <a:ext cx="3251782" cy="646331"/>
          </a:xfrm>
          <a:prstGeom prst="rect">
            <a:avLst/>
          </a:prstGeom>
          <a:noFill/>
        </p:spPr>
        <p:txBody>
          <a:bodyPr wrap="square">
            <a:spAutoFit/>
          </a:bodyPr>
          <a:lstStyle/>
          <a:p>
            <a:r>
              <a:rPr kumimoji="0" lang="en-US" sz="1800" b="1" i="0" u="none" strike="noStrike" kern="1200" cap="all" spc="0" normalizeH="0" baseline="0" noProof="0" dirty="0">
                <a:ln>
                  <a:noFill/>
                </a:ln>
                <a:blipFill dpi="0" rotWithShape="1">
                  <a:blip r:embed="rId4"/>
                  <a:srcRect/>
                  <a:tile tx="6350" ty="-127000" sx="65000" sy="64000" flip="none" algn="tl"/>
                </a:blipFill>
                <a:effectLst/>
                <a:uLnTx/>
                <a:uFillTx/>
                <a:latin typeface="Rockwell Condensed" panose="02060603050405020104"/>
                <a:ea typeface="+mj-ea"/>
                <a:cs typeface="+mj-cs"/>
              </a:rPr>
              <a:t>Group 1: ANTES DE LA CAÍDA</a:t>
            </a:r>
            <a:br>
              <a:rPr kumimoji="0" lang="en-US" sz="1800" b="1" i="0" u="none" strike="noStrike" kern="1200" cap="all" spc="0" normalizeH="0" baseline="0" noProof="0" dirty="0">
                <a:ln>
                  <a:noFill/>
                </a:ln>
                <a:blipFill dpi="0" rotWithShape="1">
                  <a:blip r:embed="rId4"/>
                  <a:srcRect/>
                  <a:tile tx="6350" ty="-127000" sx="65000" sy="64000" flip="none" algn="tl"/>
                </a:blipFill>
                <a:effectLst/>
                <a:uLnTx/>
                <a:uFillTx/>
                <a:latin typeface="Rockwell Condensed" panose="02060603050405020104"/>
                <a:ea typeface="+mj-ea"/>
                <a:cs typeface="+mj-cs"/>
              </a:rPr>
            </a:br>
            <a:r>
              <a:rPr kumimoji="0" lang="en-US" sz="1800" b="1" i="0" u="none" strike="noStrike" kern="1200" cap="all" spc="0" normalizeH="0" baseline="0" noProof="0" dirty="0">
                <a:ln>
                  <a:noFill/>
                </a:ln>
                <a:blipFill dpi="0" rotWithShape="1">
                  <a:blip r:embed="rId4"/>
                  <a:srcRect/>
                  <a:tile tx="6350" ty="-127000" sx="65000" sy="64000" flip="none" algn="tl"/>
                </a:blipFill>
                <a:effectLst/>
                <a:uLnTx/>
                <a:uFillTx/>
                <a:latin typeface="Rockwell Condensed" panose="02060603050405020104"/>
                <a:ea typeface="+mj-ea"/>
                <a:cs typeface="+mj-cs"/>
              </a:rPr>
              <a:t>(</a:t>
            </a:r>
            <a:r>
              <a:rPr kumimoji="0" lang="en-US" sz="1800" b="1" i="0" u="none" strike="noStrike" kern="1200" cap="all" spc="0" normalizeH="0" baseline="0" noProof="0" dirty="0" err="1">
                <a:ln>
                  <a:noFill/>
                </a:ln>
                <a:blipFill dpi="0" rotWithShape="1">
                  <a:blip r:embed="rId4"/>
                  <a:srcRect/>
                  <a:tile tx="6350" ty="-127000" sx="65000" sy="64000" flip="none" algn="tl"/>
                </a:blipFill>
                <a:effectLst/>
                <a:uLnTx/>
                <a:uFillTx/>
                <a:latin typeface="Rockwell Condensed" panose="02060603050405020104"/>
                <a:ea typeface="+mj-ea"/>
                <a:cs typeface="+mj-cs"/>
              </a:rPr>
              <a:t>GÉnesis</a:t>
            </a:r>
            <a:r>
              <a:rPr kumimoji="0" lang="en-US" sz="1800" b="1" i="0" u="none" strike="noStrike" kern="1200" cap="all" spc="0" normalizeH="0" baseline="0" noProof="0" dirty="0">
                <a:ln>
                  <a:noFill/>
                </a:ln>
                <a:blipFill dpi="0" rotWithShape="1">
                  <a:blip r:embed="rId4"/>
                  <a:srcRect/>
                  <a:tile tx="6350" ty="-127000" sx="65000" sy="64000" flip="none" algn="tl"/>
                </a:blipFill>
                <a:effectLst/>
                <a:uLnTx/>
                <a:uFillTx/>
                <a:latin typeface="Rockwell Condensed" panose="02060603050405020104"/>
                <a:ea typeface="+mj-ea"/>
                <a:cs typeface="+mj-cs"/>
              </a:rPr>
              <a:t> 1:26-28; 2:8-25)</a:t>
            </a:r>
            <a:endParaRPr lang="en-US" dirty="0"/>
          </a:p>
        </p:txBody>
      </p:sp>
      <p:sp>
        <p:nvSpPr>
          <p:cNvPr id="23" name="TextBox 22">
            <a:extLst>
              <a:ext uri="{FF2B5EF4-FFF2-40B4-BE49-F238E27FC236}">
                <a16:creationId xmlns="" xmlns:a16="http://schemas.microsoft.com/office/drawing/2014/main" id="{B0213365-50F2-42BA-B97C-B17D2A0652E9}"/>
              </a:ext>
            </a:extLst>
          </p:cNvPr>
          <p:cNvSpPr txBox="1"/>
          <p:nvPr/>
        </p:nvSpPr>
        <p:spPr>
          <a:xfrm>
            <a:off x="5784410" y="5127206"/>
            <a:ext cx="3251782" cy="646331"/>
          </a:xfrm>
          <a:prstGeom prst="rect">
            <a:avLst/>
          </a:prstGeom>
          <a:noFill/>
        </p:spPr>
        <p:txBody>
          <a:bodyPr wrap="square">
            <a:spAutoFit/>
          </a:bodyPr>
          <a:lstStyle/>
          <a:p>
            <a:r>
              <a:rPr kumimoji="0" lang="en-US" sz="1800" b="1" i="0" u="none" strike="noStrike" kern="1200" cap="all" spc="0" normalizeH="0" baseline="0" noProof="0" dirty="0">
                <a:ln>
                  <a:noFill/>
                </a:ln>
                <a:blipFill dpi="0" rotWithShape="1">
                  <a:blip r:embed="rId4"/>
                  <a:srcRect/>
                  <a:tile tx="6350" ty="-127000" sx="65000" sy="64000" flip="none" algn="tl"/>
                </a:blipFill>
                <a:effectLst/>
                <a:uLnTx/>
                <a:uFillTx/>
                <a:latin typeface="Rockwell Condensed" panose="02060603050405020104"/>
                <a:ea typeface="+mj-ea"/>
                <a:cs typeface="+mj-cs"/>
              </a:rPr>
              <a:t>Group 2: After the fall</a:t>
            </a:r>
            <a:br>
              <a:rPr kumimoji="0" lang="en-US" sz="1800" b="1" i="0" u="none" strike="noStrike" kern="1200" cap="all" spc="0" normalizeH="0" baseline="0" noProof="0" dirty="0">
                <a:ln>
                  <a:noFill/>
                </a:ln>
                <a:blipFill dpi="0" rotWithShape="1">
                  <a:blip r:embed="rId4"/>
                  <a:srcRect/>
                  <a:tile tx="6350" ty="-127000" sx="65000" sy="64000" flip="none" algn="tl"/>
                </a:blipFill>
                <a:effectLst/>
                <a:uLnTx/>
                <a:uFillTx/>
                <a:latin typeface="Rockwell Condensed" panose="02060603050405020104"/>
                <a:ea typeface="+mj-ea"/>
                <a:cs typeface="+mj-cs"/>
              </a:rPr>
            </a:br>
            <a:r>
              <a:rPr kumimoji="0" lang="en-US" sz="1800" b="1" i="0" u="none" strike="noStrike" kern="1200" cap="all" spc="0" normalizeH="0" baseline="0" noProof="0" dirty="0">
                <a:ln>
                  <a:noFill/>
                </a:ln>
                <a:blipFill dpi="0" rotWithShape="1">
                  <a:blip r:embed="rId4"/>
                  <a:srcRect/>
                  <a:tile tx="6350" ty="-127000" sx="65000" sy="64000" flip="none" algn="tl"/>
                </a:blipFill>
                <a:effectLst/>
                <a:uLnTx/>
                <a:uFillTx/>
                <a:latin typeface="Rockwell Condensed" panose="02060603050405020104"/>
                <a:ea typeface="+mj-ea"/>
                <a:cs typeface="+mj-cs"/>
              </a:rPr>
              <a:t>(Genesis 3:1-24)</a:t>
            </a:r>
            <a:endParaRPr lang="en-US" dirty="0"/>
          </a:p>
        </p:txBody>
      </p:sp>
      <p:sp>
        <p:nvSpPr>
          <p:cNvPr id="24" name="TextBox 23">
            <a:extLst>
              <a:ext uri="{FF2B5EF4-FFF2-40B4-BE49-F238E27FC236}">
                <a16:creationId xmlns="" xmlns:a16="http://schemas.microsoft.com/office/drawing/2014/main" id="{E9B55C03-514D-4803-8C45-FFD8906AEB5C}"/>
              </a:ext>
            </a:extLst>
          </p:cNvPr>
          <p:cNvSpPr txBox="1"/>
          <p:nvPr/>
        </p:nvSpPr>
        <p:spPr>
          <a:xfrm>
            <a:off x="5764152" y="5849170"/>
            <a:ext cx="3251782" cy="646331"/>
          </a:xfrm>
          <a:prstGeom prst="rect">
            <a:avLst/>
          </a:prstGeom>
          <a:noFill/>
        </p:spPr>
        <p:txBody>
          <a:bodyPr wrap="square">
            <a:spAutoFit/>
          </a:bodyPr>
          <a:lstStyle/>
          <a:p>
            <a:r>
              <a:rPr kumimoji="0" lang="en-US" sz="1800" b="1" i="0" u="none" strike="noStrike" kern="1200" cap="all" spc="0" normalizeH="0" baseline="0" noProof="0" dirty="0">
                <a:ln>
                  <a:noFill/>
                </a:ln>
                <a:blipFill dpi="0" rotWithShape="1">
                  <a:blip r:embed="rId4"/>
                  <a:srcRect/>
                  <a:tile tx="6350" ty="-127000" sx="65000" sy="64000" flip="none" algn="tl"/>
                </a:blipFill>
                <a:effectLst/>
                <a:uLnTx/>
                <a:uFillTx/>
                <a:latin typeface="Rockwell Condensed" panose="02060603050405020104"/>
                <a:ea typeface="+mj-ea"/>
                <a:cs typeface="+mj-cs"/>
              </a:rPr>
              <a:t>Group 2: DESPUÉS DE LA </a:t>
            </a:r>
            <a:r>
              <a:rPr kumimoji="0" lang="en-US" sz="1800" b="1" i="0" u="none" strike="noStrike" kern="1200" cap="all" spc="0" normalizeH="0" baseline="0" noProof="0" dirty="0" err="1">
                <a:ln>
                  <a:noFill/>
                </a:ln>
                <a:blipFill dpi="0" rotWithShape="1">
                  <a:blip r:embed="rId4"/>
                  <a:srcRect/>
                  <a:tile tx="6350" ty="-127000" sx="65000" sy="64000" flip="none" algn="tl"/>
                </a:blipFill>
                <a:effectLst/>
                <a:uLnTx/>
                <a:uFillTx/>
                <a:latin typeface="Rockwell Condensed" panose="02060603050405020104"/>
                <a:ea typeface="+mj-ea"/>
                <a:cs typeface="+mj-cs"/>
              </a:rPr>
              <a:t>CAíDA</a:t>
            </a:r>
            <a:r>
              <a:rPr kumimoji="0" lang="en-US" sz="1800" b="1" i="0" u="none" strike="noStrike" kern="1200" cap="all" spc="0" normalizeH="0" baseline="0" noProof="0" dirty="0">
                <a:ln>
                  <a:noFill/>
                </a:ln>
                <a:blipFill dpi="0" rotWithShape="1">
                  <a:blip r:embed="rId4"/>
                  <a:srcRect/>
                  <a:tile tx="6350" ty="-127000" sx="65000" sy="64000" flip="none" algn="tl"/>
                </a:blipFill>
                <a:effectLst/>
                <a:uLnTx/>
                <a:uFillTx/>
                <a:latin typeface="Rockwell Condensed" panose="02060603050405020104"/>
                <a:ea typeface="+mj-ea"/>
                <a:cs typeface="+mj-cs"/>
              </a:rPr>
              <a:t/>
            </a:r>
            <a:br>
              <a:rPr kumimoji="0" lang="en-US" sz="1800" b="1" i="0" u="none" strike="noStrike" kern="1200" cap="all" spc="0" normalizeH="0" baseline="0" noProof="0" dirty="0">
                <a:ln>
                  <a:noFill/>
                </a:ln>
                <a:blipFill dpi="0" rotWithShape="1">
                  <a:blip r:embed="rId4"/>
                  <a:srcRect/>
                  <a:tile tx="6350" ty="-127000" sx="65000" sy="64000" flip="none" algn="tl"/>
                </a:blipFill>
                <a:effectLst/>
                <a:uLnTx/>
                <a:uFillTx/>
                <a:latin typeface="Rockwell Condensed" panose="02060603050405020104"/>
                <a:ea typeface="+mj-ea"/>
                <a:cs typeface="+mj-cs"/>
              </a:rPr>
            </a:br>
            <a:r>
              <a:rPr kumimoji="0" lang="en-US" sz="1800" b="1" i="0" u="none" strike="noStrike" kern="1200" cap="all" spc="0" normalizeH="0" baseline="0" noProof="0" dirty="0">
                <a:ln>
                  <a:noFill/>
                </a:ln>
                <a:blipFill dpi="0" rotWithShape="1">
                  <a:blip r:embed="rId4"/>
                  <a:srcRect/>
                  <a:tile tx="6350" ty="-127000" sx="65000" sy="64000" flip="none" algn="tl"/>
                </a:blipFill>
                <a:effectLst/>
                <a:uLnTx/>
                <a:uFillTx/>
                <a:latin typeface="Rockwell Condensed" panose="02060603050405020104"/>
                <a:ea typeface="+mj-ea"/>
                <a:cs typeface="+mj-cs"/>
              </a:rPr>
              <a:t>(</a:t>
            </a:r>
            <a:r>
              <a:rPr kumimoji="0" lang="en-US" sz="1800" b="1" i="0" u="none" strike="noStrike" kern="1200" cap="all" spc="0" normalizeH="0" baseline="0" noProof="0" dirty="0" err="1">
                <a:ln>
                  <a:noFill/>
                </a:ln>
                <a:blipFill dpi="0" rotWithShape="1">
                  <a:blip r:embed="rId4"/>
                  <a:srcRect/>
                  <a:tile tx="6350" ty="-127000" sx="65000" sy="64000" flip="none" algn="tl"/>
                </a:blipFill>
                <a:effectLst/>
                <a:uLnTx/>
                <a:uFillTx/>
                <a:latin typeface="Rockwell Condensed" panose="02060603050405020104"/>
                <a:ea typeface="+mj-ea"/>
                <a:cs typeface="+mj-cs"/>
              </a:rPr>
              <a:t>GÉnesis</a:t>
            </a:r>
            <a:r>
              <a:rPr kumimoji="0" lang="en-US" sz="1800" b="1" i="0" u="none" strike="noStrike" kern="1200" cap="all" spc="0" normalizeH="0" baseline="0" noProof="0" dirty="0">
                <a:ln>
                  <a:noFill/>
                </a:ln>
                <a:blipFill dpi="0" rotWithShape="1">
                  <a:blip r:embed="rId4"/>
                  <a:srcRect/>
                  <a:tile tx="6350" ty="-127000" sx="65000" sy="64000" flip="none" algn="tl"/>
                </a:blipFill>
                <a:effectLst/>
                <a:uLnTx/>
                <a:uFillTx/>
                <a:latin typeface="Rockwell Condensed" panose="02060603050405020104"/>
                <a:ea typeface="+mj-ea"/>
                <a:cs typeface="+mj-cs"/>
              </a:rPr>
              <a:t> 3:1-24)</a:t>
            </a:r>
            <a:endParaRPr lang="en-US" dirty="0"/>
          </a:p>
        </p:txBody>
      </p:sp>
    </p:spTree>
    <p:extLst>
      <p:ext uri="{BB962C8B-B14F-4D97-AF65-F5344CB8AC3E}">
        <p14:creationId xmlns:p14="http://schemas.microsoft.com/office/powerpoint/2010/main" val="172568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a:xfrm>
            <a:off x="685800" y="484632"/>
            <a:ext cx="7772400" cy="906846"/>
          </a:xfrm>
        </p:spPr>
        <p:txBody>
          <a:bodyPr>
            <a:normAutofit fontScale="90000"/>
          </a:bodyPr>
          <a:lstStyle/>
          <a:p>
            <a:r>
              <a:rPr lang="en-US" dirty="0"/>
              <a:t>Song 3:6-11</a:t>
            </a:r>
            <a:br>
              <a:rPr lang="en-US" dirty="0"/>
            </a:br>
            <a:r>
              <a:rPr lang="en-US" dirty="0" err="1"/>
              <a:t>Cantares</a:t>
            </a:r>
            <a:r>
              <a:rPr lang="en-US" dirty="0"/>
              <a:t> 3:6-11</a:t>
            </a:r>
          </a:p>
        </p:txBody>
      </p:sp>
      <p:sp>
        <p:nvSpPr>
          <p:cNvPr id="11" name="Text Placeholder 10">
            <a:extLst>
              <a:ext uri="{FF2B5EF4-FFF2-40B4-BE49-F238E27FC236}">
                <a16:creationId xmlns="" xmlns:a16="http://schemas.microsoft.com/office/drawing/2014/main" id="{832B089C-0E60-4B13-91A9-5A763C07BE85}"/>
              </a:ext>
            </a:extLst>
          </p:cNvPr>
          <p:cNvSpPr>
            <a:spLocks noGrp="1"/>
          </p:cNvSpPr>
          <p:nvPr>
            <p:ph type="body" idx="1"/>
          </p:nvPr>
        </p:nvSpPr>
        <p:spPr>
          <a:xfrm>
            <a:off x="685800" y="1385656"/>
            <a:ext cx="3657600" cy="640080"/>
          </a:xfrm>
        </p:spPr>
        <p:txBody>
          <a:bodyPr/>
          <a:lstStyle/>
          <a:p>
            <a:r>
              <a:rPr lang="en-US" dirty="0"/>
              <a:t>NKJV</a:t>
            </a:r>
          </a:p>
        </p:txBody>
      </p:sp>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519422" y="2025736"/>
            <a:ext cx="3823978" cy="4872844"/>
          </a:xfrm>
        </p:spPr>
        <p:txBody>
          <a:bodyPr>
            <a:noAutofit/>
          </a:bodyPr>
          <a:lstStyle/>
          <a:p>
            <a:pPr marL="0" indent="0">
              <a:lnSpc>
                <a:spcPct val="70000"/>
              </a:lnSpc>
              <a:spcBef>
                <a:spcPts val="0"/>
              </a:spcBef>
              <a:buNone/>
            </a:pPr>
            <a:r>
              <a:rPr lang="en-US" sz="1600" dirty="0"/>
              <a:t>Who </a:t>
            </a:r>
            <a:r>
              <a:rPr lang="en-US" sz="1600" i="1" dirty="0"/>
              <a:t>is</a:t>
            </a:r>
            <a:r>
              <a:rPr lang="en-US" sz="1600" dirty="0"/>
              <a:t> this coming out of the wilderness</a:t>
            </a:r>
            <a:br>
              <a:rPr lang="en-US" sz="1600" dirty="0"/>
            </a:br>
            <a:r>
              <a:rPr lang="en-US" sz="1600" dirty="0"/>
              <a:t>Like pillars of smoke, Perfumed with myrrh and frankincense, With all the merchant’s fragrant powders?</a:t>
            </a:r>
            <a:br>
              <a:rPr lang="en-US" sz="1600" dirty="0"/>
            </a:br>
            <a:endParaRPr lang="en-US" sz="1600" b="1" baseline="30000" dirty="0"/>
          </a:p>
          <a:p>
            <a:pPr marL="0" indent="0">
              <a:lnSpc>
                <a:spcPct val="70000"/>
              </a:lnSpc>
              <a:spcBef>
                <a:spcPts val="0"/>
              </a:spcBef>
              <a:buNone/>
            </a:pPr>
            <a:r>
              <a:rPr lang="en-US" sz="1600" dirty="0"/>
              <a:t>Behold, it </a:t>
            </a:r>
            <a:r>
              <a:rPr lang="en-US" sz="1600" i="1" dirty="0"/>
              <a:t>is</a:t>
            </a:r>
            <a:r>
              <a:rPr lang="en-US" sz="1600" dirty="0"/>
              <a:t> Solomon’s couch, </a:t>
            </a:r>
            <a:r>
              <a:rPr lang="en-US" sz="1600" i="1" dirty="0"/>
              <a:t>With</a:t>
            </a:r>
            <a:r>
              <a:rPr lang="en-US" sz="1600" dirty="0"/>
              <a:t> sixty valiant men around it, Of the valiant of Israel.</a:t>
            </a:r>
          </a:p>
          <a:p>
            <a:pPr marL="0" indent="0">
              <a:lnSpc>
                <a:spcPct val="70000"/>
              </a:lnSpc>
              <a:spcBef>
                <a:spcPts val="0"/>
              </a:spcBef>
              <a:buNone/>
            </a:pPr>
            <a:endParaRPr lang="en-US" sz="1600" dirty="0"/>
          </a:p>
          <a:p>
            <a:pPr marL="0" indent="0">
              <a:lnSpc>
                <a:spcPct val="70000"/>
              </a:lnSpc>
              <a:spcBef>
                <a:spcPts val="0"/>
              </a:spcBef>
              <a:buNone/>
            </a:pPr>
            <a:r>
              <a:rPr lang="en-US" sz="1600" dirty="0"/>
              <a:t>They all hold swords, </a:t>
            </a:r>
            <a:r>
              <a:rPr lang="en-US" sz="1600" i="1" dirty="0"/>
              <a:t>Being</a:t>
            </a:r>
            <a:r>
              <a:rPr lang="en-US" sz="1600" dirty="0"/>
              <a:t> expert in war. Every man </a:t>
            </a:r>
            <a:r>
              <a:rPr lang="en-US" sz="1600" i="1" dirty="0"/>
              <a:t>has</a:t>
            </a:r>
            <a:r>
              <a:rPr lang="en-US" sz="1600" dirty="0"/>
              <a:t> his sword on his thigh Because of fear in the night.</a:t>
            </a:r>
          </a:p>
          <a:p>
            <a:pPr marL="0" indent="0">
              <a:lnSpc>
                <a:spcPct val="70000"/>
              </a:lnSpc>
              <a:spcBef>
                <a:spcPts val="0"/>
              </a:spcBef>
              <a:buNone/>
            </a:pPr>
            <a:endParaRPr lang="en-US" sz="1600" dirty="0"/>
          </a:p>
          <a:p>
            <a:pPr marL="0" indent="0">
              <a:lnSpc>
                <a:spcPct val="70000"/>
              </a:lnSpc>
              <a:spcBef>
                <a:spcPts val="0"/>
              </a:spcBef>
              <a:buNone/>
            </a:pPr>
            <a:r>
              <a:rPr lang="en-US" sz="1600" dirty="0"/>
              <a:t>Of the wood of Lebanon Solomon the </a:t>
            </a:r>
            <a:r>
              <a:rPr lang="en-US" sz="1600" dirty="0" smtClean="0"/>
              <a:t>King Made </a:t>
            </a:r>
            <a:r>
              <a:rPr lang="en-US" sz="1600" dirty="0"/>
              <a:t>himself a </a:t>
            </a:r>
            <a:r>
              <a:rPr lang="en-US" sz="1600" baseline="30000" dirty="0"/>
              <a:t>[</a:t>
            </a:r>
            <a:r>
              <a:rPr lang="en-US" sz="1600" baseline="30000" dirty="0">
                <a:hlinkClick r:id="rId2" tooltip="See footnote a"/>
              </a:rPr>
              <a:t>a</a:t>
            </a:r>
            <a:r>
              <a:rPr lang="en-US" sz="1600" baseline="30000" dirty="0"/>
              <a:t>]</a:t>
            </a:r>
            <a:r>
              <a:rPr lang="en-US" sz="1600" dirty="0"/>
              <a:t>palanquin:</a:t>
            </a:r>
          </a:p>
          <a:p>
            <a:pPr marL="0" indent="0">
              <a:lnSpc>
                <a:spcPct val="70000"/>
              </a:lnSpc>
              <a:spcBef>
                <a:spcPts val="0"/>
              </a:spcBef>
              <a:buNone/>
            </a:pPr>
            <a:endParaRPr lang="en-US" sz="1600" dirty="0"/>
          </a:p>
          <a:p>
            <a:pPr marL="0" indent="0">
              <a:lnSpc>
                <a:spcPct val="70000"/>
              </a:lnSpc>
              <a:spcBef>
                <a:spcPts val="0"/>
              </a:spcBef>
              <a:buNone/>
            </a:pPr>
            <a:r>
              <a:rPr lang="en-US" sz="1600" dirty="0"/>
              <a:t>He made its pillars </a:t>
            </a:r>
            <a:r>
              <a:rPr lang="en-US" sz="1600" i="1" dirty="0"/>
              <a:t>of</a:t>
            </a:r>
            <a:r>
              <a:rPr lang="en-US" sz="1600" dirty="0"/>
              <a:t> silver, Its support </a:t>
            </a:r>
            <a:r>
              <a:rPr lang="en-US" sz="1600" i="1" dirty="0"/>
              <a:t>of</a:t>
            </a:r>
            <a:r>
              <a:rPr lang="en-US" sz="1600" dirty="0"/>
              <a:t> gold, Its seat </a:t>
            </a:r>
            <a:r>
              <a:rPr lang="en-US" sz="1600" i="1" dirty="0"/>
              <a:t>of</a:t>
            </a:r>
            <a:r>
              <a:rPr lang="en-US" sz="1600" dirty="0"/>
              <a:t> purple, Its interior paved </a:t>
            </a:r>
            <a:r>
              <a:rPr lang="en-US" sz="1600" i="1" dirty="0"/>
              <a:t>with</a:t>
            </a:r>
            <a:r>
              <a:rPr lang="en-US" sz="1600" dirty="0"/>
              <a:t> love By the daughters of Jerusalem.</a:t>
            </a:r>
            <a:br>
              <a:rPr lang="en-US" sz="1600" dirty="0"/>
            </a:br>
            <a:endParaRPr lang="en-US" sz="1600" b="1" baseline="30000" dirty="0"/>
          </a:p>
          <a:p>
            <a:pPr marL="0" indent="0">
              <a:lnSpc>
                <a:spcPct val="70000"/>
              </a:lnSpc>
              <a:spcBef>
                <a:spcPts val="0"/>
              </a:spcBef>
              <a:buNone/>
            </a:pPr>
            <a:r>
              <a:rPr lang="en-US" sz="1600" dirty="0"/>
              <a:t>Go forth, O daughters of Zion, And see King Solomon with the crown With which his mother crowned him On the day of his wedding, The day of the gladness of his heart.</a:t>
            </a:r>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820793" y="2025735"/>
            <a:ext cx="3982548" cy="4660071"/>
          </a:xfrm>
        </p:spPr>
        <p:txBody>
          <a:bodyPr>
            <a:normAutofit fontScale="77500" lnSpcReduction="20000"/>
          </a:bodyPr>
          <a:lstStyle/>
          <a:p>
            <a:pPr marL="0" indent="0">
              <a:buNone/>
            </a:pPr>
            <a:r>
              <a:rPr lang="en-US" dirty="0" smtClean="0"/>
              <a:t>¿</a:t>
            </a:r>
            <a:r>
              <a:rPr lang="en-US" dirty="0" err="1"/>
              <a:t>Qué</a:t>
            </a:r>
            <a:r>
              <a:rPr lang="en-US" dirty="0"/>
              <a:t> es </a:t>
            </a:r>
            <a:r>
              <a:rPr lang="en-US" dirty="0" err="1"/>
              <a:t>eso</a:t>
            </a:r>
            <a:r>
              <a:rPr lang="en-US" dirty="0"/>
              <a:t> que </a:t>
            </a:r>
            <a:r>
              <a:rPr lang="en-US" dirty="0" err="1"/>
              <a:t>sube</a:t>
            </a:r>
            <a:r>
              <a:rPr lang="en-US" dirty="0"/>
              <a:t> del </a:t>
            </a:r>
            <a:r>
              <a:rPr lang="en-US" dirty="0" err="1" smtClean="0"/>
              <a:t>desierto</a:t>
            </a:r>
            <a:r>
              <a:rPr lang="en-US" dirty="0" smtClean="0"/>
              <a:t> Como </a:t>
            </a:r>
            <a:r>
              <a:rPr lang="en-US" dirty="0" err="1"/>
              <a:t>columnas</a:t>
            </a:r>
            <a:r>
              <a:rPr lang="en-US" dirty="0"/>
              <a:t> de </a:t>
            </a:r>
            <a:r>
              <a:rPr lang="en-US" dirty="0" err="1" smtClean="0"/>
              <a:t>humo</a:t>
            </a:r>
            <a:r>
              <a:rPr lang="en-US" dirty="0" smtClean="0"/>
              <a:t>, Con </a:t>
            </a:r>
            <a:r>
              <a:rPr lang="en-US" dirty="0"/>
              <a:t>perfume de </a:t>
            </a:r>
            <a:r>
              <a:rPr lang="en-US" dirty="0" err="1"/>
              <a:t>mirra</a:t>
            </a:r>
            <a:r>
              <a:rPr lang="en-US" dirty="0"/>
              <a:t> e </a:t>
            </a:r>
            <a:r>
              <a:rPr lang="en-US" dirty="0" err="1" smtClean="0"/>
              <a:t>incienso</a:t>
            </a:r>
            <a:r>
              <a:rPr lang="en-US" dirty="0" smtClean="0"/>
              <a:t>, Con </a:t>
            </a:r>
            <a:r>
              <a:rPr lang="en-US" dirty="0" err="1"/>
              <a:t>todos</a:t>
            </a:r>
            <a:r>
              <a:rPr lang="en-US" dirty="0"/>
              <a:t> </a:t>
            </a:r>
            <a:r>
              <a:rPr lang="en-US" dirty="0" err="1"/>
              <a:t>los</a:t>
            </a:r>
            <a:r>
              <a:rPr lang="en-US" dirty="0"/>
              <a:t> </a:t>
            </a:r>
            <a:r>
              <a:rPr lang="en-US" dirty="0" err="1"/>
              <a:t>polvos</a:t>
            </a:r>
            <a:r>
              <a:rPr lang="en-US" dirty="0"/>
              <a:t> </a:t>
            </a:r>
            <a:r>
              <a:rPr lang="en-US" dirty="0" err="1" smtClean="0"/>
              <a:t>aromáticos</a:t>
            </a:r>
            <a:r>
              <a:rPr lang="en-US" dirty="0" smtClean="0"/>
              <a:t> del </a:t>
            </a:r>
            <a:r>
              <a:rPr lang="en-US" dirty="0" err="1"/>
              <a:t>mercader</a:t>
            </a:r>
            <a:r>
              <a:rPr lang="en-US" dirty="0"/>
              <a:t>?</a:t>
            </a:r>
          </a:p>
          <a:p>
            <a:pPr marL="0" indent="0">
              <a:buNone/>
            </a:pPr>
            <a:r>
              <a:rPr lang="en-US" dirty="0" smtClean="0"/>
              <a:t>¡</a:t>
            </a:r>
            <a:r>
              <a:rPr lang="en-US" dirty="0" err="1"/>
              <a:t>Miren</a:t>
            </a:r>
            <a:r>
              <a:rPr lang="en-US" dirty="0"/>
              <a:t>! Es la </a:t>
            </a:r>
            <a:r>
              <a:rPr lang="en-US" dirty="0" err="1"/>
              <a:t>litera</a:t>
            </a:r>
            <a:r>
              <a:rPr lang="en-US" dirty="0"/>
              <a:t> de </a:t>
            </a:r>
            <a:r>
              <a:rPr lang="en-US" dirty="0" err="1" smtClean="0"/>
              <a:t>Salomón</a:t>
            </a:r>
            <a:r>
              <a:rPr lang="en-US" dirty="0" smtClean="0"/>
              <a:t>; </a:t>
            </a:r>
            <a:r>
              <a:rPr lang="en-US" dirty="0" err="1" smtClean="0"/>
              <a:t>Sesenta</a:t>
            </a:r>
            <a:r>
              <a:rPr lang="en-US" dirty="0" smtClean="0"/>
              <a:t> </a:t>
            </a:r>
            <a:r>
              <a:rPr lang="en-US" dirty="0" err="1"/>
              <a:t>valientes</a:t>
            </a:r>
            <a:r>
              <a:rPr lang="en-US" dirty="0"/>
              <a:t> la </a:t>
            </a:r>
            <a:r>
              <a:rPr lang="en-US" dirty="0" err="1" smtClean="0"/>
              <a:t>rodean</a:t>
            </a:r>
            <a:r>
              <a:rPr lang="en-US" dirty="0" smtClean="0"/>
              <a:t>, De </a:t>
            </a:r>
            <a:r>
              <a:rPr lang="en-US" dirty="0" err="1"/>
              <a:t>los</a:t>
            </a:r>
            <a:r>
              <a:rPr lang="en-US" dirty="0"/>
              <a:t> </a:t>
            </a:r>
            <a:r>
              <a:rPr lang="en-US" dirty="0" err="1"/>
              <a:t>valientes</a:t>
            </a:r>
            <a:r>
              <a:rPr lang="en-US" dirty="0"/>
              <a:t> de Israel.</a:t>
            </a:r>
          </a:p>
          <a:p>
            <a:pPr marL="0" indent="0">
              <a:buNone/>
            </a:pPr>
            <a:r>
              <a:rPr lang="en-US" dirty="0" err="1" smtClean="0"/>
              <a:t>Todos</a:t>
            </a:r>
            <a:r>
              <a:rPr lang="en-US" dirty="0" smtClean="0"/>
              <a:t> </a:t>
            </a:r>
            <a:r>
              <a:rPr lang="en-US" dirty="0" err="1"/>
              <a:t>ellos</a:t>
            </a:r>
            <a:r>
              <a:rPr lang="en-US" dirty="0"/>
              <a:t> </a:t>
            </a:r>
            <a:r>
              <a:rPr lang="en-US" dirty="0" err="1"/>
              <a:t>manejan</a:t>
            </a:r>
            <a:r>
              <a:rPr lang="en-US" dirty="0"/>
              <a:t> la </a:t>
            </a:r>
            <a:r>
              <a:rPr lang="en-US" dirty="0" err="1" smtClean="0"/>
              <a:t>espada</a:t>
            </a:r>
            <a:r>
              <a:rPr lang="en-US" dirty="0" smtClean="0"/>
              <a:t>, Son </a:t>
            </a:r>
            <a:r>
              <a:rPr lang="en-US" dirty="0" err="1"/>
              <a:t>diestros</a:t>
            </a:r>
            <a:r>
              <a:rPr lang="en-US" dirty="0"/>
              <a:t> </a:t>
            </a:r>
            <a:r>
              <a:rPr lang="en-US" dirty="0" err="1"/>
              <a:t>en</a:t>
            </a:r>
            <a:r>
              <a:rPr lang="en-US" dirty="0"/>
              <a:t> la </a:t>
            </a:r>
            <a:r>
              <a:rPr lang="en-US" dirty="0" err="1" smtClean="0"/>
              <a:t>guerra</a:t>
            </a:r>
            <a:r>
              <a:rPr lang="en-US" dirty="0" smtClean="0"/>
              <a:t>, </a:t>
            </a:r>
            <a:r>
              <a:rPr lang="en-US" dirty="0" err="1" smtClean="0"/>
              <a:t>Cada</a:t>
            </a:r>
            <a:r>
              <a:rPr lang="en-US" dirty="0" smtClean="0"/>
              <a:t> </a:t>
            </a:r>
            <a:r>
              <a:rPr lang="en-US" dirty="0"/>
              <a:t>uno </a:t>
            </a:r>
            <a:r>
              <a:rPr lang="en-US" dirty="0" err="1"/>
              <a:t>tiene</a:t>
            </a:r>
            <a:r>
              <a:rPr lang="en-US" dirty="0"/>
              <a:t> la espada a </a:t>
            </a:r>
            <a:r>
              <a:rPr lang="en-US" dirty="0" err="1"/>
              <a:t>su</a:t>
            </a:r>
            <a:r>
              <a:rPr lang="en-US" dirty="0"/>
              <a:t> </a:t>
            </a:r>
            <a:r>
              <a:rPr lang="en-US" dirty="0" err="1" smtClean="0"/>
              <a:t>lado</a:t>
            </a:r>
            <a:r>
              <a:rPr lang="en-US" dirty="0" smtClean="0"/>
              <a:t>, Contra </a:t>
            </a:r>
            <a:r>
              <a:rPr lang="en-US" dirty="0" err="1"/>
              <a:t>los</a:t>
            </a:r>
            <a:r>
              <a:rPr lang="en-US" dirty="0"/>
              <a:t> </a:t>
            </a:r>
            <a:r>
              <a:rPr lang="en-US" dirty="0" err="1"/>
              <a:t>peligros</a:t>
            </a:r>
            <a:r>
              <a:rPr lang="en-US" dirty="0"/>
              <a:t> de la </a:t>
            </a:r>
            <a:r>
              <a:rPr lang="en-US" dirty="0" err="1"/>
              <a:t>noche</a:t>
            </a:r>
            <a:r>
              <a:rPr lang="en-US" dirty="0"/>
              <a:t>.</a:t>
            </a:r>
          </a:p>
          <a:p>
            <a:pPr marL="0" indent="0">
              <a:buNone/>
            </a:pPr>
            <a:r>
              <a:rPr lang="en-US" dirty="0" smtClean="0"/>
              <a:t>El </a:t>
            </a:r>
            <a:r>
              <a:rPr lang="en-US" dirty="0" err="1"/>
              <a:t>rey</a:t>
            </a:r>
            <a:r>
              <a:rPr lang="en-US" dirty="0"/>
              <a:t> </a:t>
            </a:r>
            <a:r>
              <a:rPr lang="en-US" dirty="0" err="1"/>
              <a:t>Salomón</a:t>
            </a:r>
            <a:r>
              <a:rPr lang="en-US" dirty="0"/>
              <a:t> se ha </a:t>
            </a:r>
            <a:r>
              <a:rPr lang="en-US" dirty="0" err="1"/>
              <a:t>hecho</a:t>
            </a:r>
            <a:r>
              <a:rPr lang="en-US" dirty="0"/>
              <a:t> un </a:t>
            </a:r>
            <a:r>
              <a:rPr lang="en-US" dirty="0" err="1"/>
              <a:t>carruaje</a:t>
            </a:r>
            <a:r>
              <a:rPr lang="en-US" dirty="0"/>
              <a:t/>
            </a:r>
            <a:br>
              <a:rPr lang="en-US" dirty="0"/>
            </a:br>
            <a:r>
              <a:rPr lang="en-US" dirty="0"/>
              <a:t>De </a:t>
            </a:r>
            <a:r>
              <a:rPr lang="en-US" dirty="0" err="1"/>
              <a:t>madera</a:t>
            </a:r>
            <a:r>
              <a:rPr lang="en-US" dirty="0"/>
              <a:t> del </a:t>
            </a:r>
            <a:r>
              <a:rPr lang="en-US" dirty="0" err="1"/>
              <a:t>Líbano</a:t>
            </a:r>
            <a:r>
              <a:rPr lang="en-US" dirty="0"/>
              <a:t>.</a:t>
            </a:r>
            <a:br>
              <a:rPr lang="en-US" dirty="0"/>
            </a:br>
            <a:r>
              <a:rPr lang="en-US" dirty="0" smtClean="0"/>
              <a:t/>
            </a:r>
            <a:br>
              <a:rPr lang="en-US" dirty="0" smtClean="0"/>
            </a:br>
            <a:r>
              <a:rPr lang="en-US" dirty="0" err="1" smtClean="0"/>
              <a:t>Hizo</a:t>
            </a:r>
            <a:r>
              <a:rPr lang="en-US" dirty="0" smtClean="0"/>
              <a:t> </a:t>
            </a:r>
            <a:r>
              <a:rPr lang="en-US" dirty="0"/>
              <a:t>sus </a:t>
            </a:r>
            <a:r>
              <a:rPr lang="en-US" dirty="0" err="1"/>
              <a:t>columnas</a:t>
            </a:r>
            <a:r>
              <a:rPr lang="en-US" dirty="0"/>
              <a:t> de </a:t>
            </a:r>
            <a:r>
              <a:rPr lang="en-US" dirty="0" err="1" smtClean="0"/>
              <a:t>plata</a:t>
            </a:r>
            <a:r>
              <a:rPr lang="en-US" dirty="0" smtClean="0"/>
              <a:t>, Su </a:t>
            </a:r>
            <a:r>
              <a:rPr lang="en-US" dirty="0" err="1"/>
              <a:t>respaldo</a:t>
            </a:r>
            <a:r>
              <a:rPr lang="en-US" dirty="0"/>
              <a:t> de </a:t>
            </a:r>
            <a:r>
              <a:rPr lang="en-US" dirty="0" err="1" smtClean="0"/>
              <a:t>oro</a:t>
            </a:r>
            <a:r>
              <a:rPr lang="en-US" dirty="0" smtClean="0"/>
              <a:t> </a:t>
            </a:r>
            <a:r>
              <a:rPr lang="en-US" i="1" dirty="0" smtClean="0"/>
              <a:t>Y</a:t>
            </a:r>
            <a:r>
              <a:rPr lang="en-US" dirty="0"/>
              <a:t> </a:t>
            </a:r>
            <a:r>
              <a:rPr lang="en-US" dirty="0" err="1"/>
              <a:t>su</a:t>
            </a:r>
            <a:r>
              <a:rPr lang="en-US" dirty="0"/>
              <a:t> asiento de </a:t>
            </a:r>
            <a:r>
              <a:rPr lang="en-US" dirty="0" err="1" smtClean="0"/>
              <a:t>púrpura</a:t>
            </a:r>
            <a:r>
              <a:rPr lang="en-US" dirty="0" smtClean="0"/>
              <a:t>, Su </a:t>
            </a:r>
            <a:r>
              <a:rPr lang="en-US" dirty="0"/>
              <a:t>interior </a:t>
            </a:r>
            <a:r>
              <a:rPr lang="en-US" dirty="0" err="1"/>
              <a:t>tapizado</a:t>
            </a:r>
            <a:r>
              <a:rPr lang="en-US" dirty="0"/>
              <a:t> con </a:t>
            </a:r>
            <a:r>
              <a:rPr lang="en-US" dirty="0" err="1" smtClean="0"/>
              <a:t>amor</a:t>
            </a:r>
            <a:r>
              <a:rPr lang="en-US" dirty="0" smtClean="0"/>
              <a:t> </a:t>
            </a:r>
            <a:r>
              <a:rPr lang="en-US" dirty="0" err="1" smtClean="0"/>
              <a:t>Por</a:t>
            </a:r>
            <a:r>
              <a:rPr lang="en-US" dirty="0" smtClean="0"/>
              <a:t> </a:t>
            </a:r>
            <a:r>
              <a:rPr lang="en-US" dirty="0"/>
              <a:t>las </a:t>
            </a:r>
            <a:r>
              <a:rPr lang="en-US" dirty="0" err="1"/>
              <a:t>hijas</a:t>
            </a:r>
            <a:r>
              <a:rPr lang="en-US" dirty="0"/>
              <a:t> de </a:t>
            </a:r>
            <a:r>
              <a:rPr lang="en-US" dirty="0" err="1"/>
              <a:t>Jerusalén</a:t>
            </a:r>
            <a:r>
              <a:rPr lang="en-US" dirty="0"/>
              <a:t>.</a:t>
            </a:r>
          </a:p>
          <a:p>
            <a:pPr marL="0" indent="0">
              <a:buNone/>
            </a:pPr>
            <a:r>
              <a:rPr lang="en-US" dirty="0" err="1" smtClean="0"/>
              <a:t>Salgan</a:t>
            </a:r>
            <a:r>
              <a:rPr lang="en-US" dirty="0"/>
              <a:t>, </a:t>
            </a:r>
            <a:r>
              <a:rPr lang="en-US" dirty="0" err="1"/>
              <a:t>hijas</a:t>
            </a:r>
            <a:r>
              <a:rPr lang="en-US" dirty="0"/>
              <a:t> de </a:t>
            </a:r>
            <a:r>
              <a:rPr lang="en-US" dirty="0" err="1" smtClean="0"/>
              <a:t>Sión</a:t>
            </a:r>
            <a:r>
              <a:rPr lang="en-US" dirty="0" smtClean="0"/>
              <a:t>, Y </a:t>
            </a:r>
            <a:r>
              <a:rPr lang="en-US" dirty="0" err="1"/>
              <a:t>contemplen</a:t>
            </a:r>
            <a:r>
              <a:rPr lang="en-US" dirty="0"/>
              <a:t> al </a:t>
            </a:r>
            <a:r>
              <a:rPr lang="en-US" dirty="0" err="1"/>
              <a:t>rey</a:t>
            </a:r>
            <a:r>
              <a:rPr lang="en-US" dirty="0"/>
              <a:t> </a:t>
            </a:r>
            <a:r>
              <a:rPr lang="en-US" dirty="0" err="1"/>
              <a:t>Salomón</a:t>
            </a:r>
            <a:r>
              <a:rPr lang="en-US" dirty="0"/>
              <a:t> con la </a:t>
            </a:r>
            <a:r>
              <a:rPr lang="en-US" dirty="0" smtClean="0"/>
              <a:t>corona Con </a:t>
            </a:r>
            <a:r>
              <a:rPr lang="en-US" dirty="0"/>
              <a:t>la </a:t>
            </a:r>
            <a:r>
              <a:rPr lang="en-US" dirty="0" err="1"/>
              <a:t>cual</a:t>
            </a:r>
            <a:r>
              <a:rPr lang="en-US" dirty="0"/>
              <a:t> </a:t>
            </a:r>
            <a:r>
              <a:rPr lang="en-US" dirty="0" err="1"/>
              <a:t>su</a:t>
            </a:r>
            <a:r>
              <a:rPr lang="en-US" dirty="0"/>
              <a:t> </a:t>
            </a:r>
            <a:r>
              <a:rPr lang="en-US" dirty="0" err="1"/>
              <a:t>madre</a:t>
            </a:r>
            <a:r>
              <a:rPr lang="en-US" dirty="0"/>
              <a:t> lo </a:t>
            </a:r>
            <a:r>
              <a:rPr lang="en-US" dirty="0" err="1" smtClean="0"/>
              <a:t>coronó</a:t>
            </a:r>
            <a:r>
              <a:rPr lang="en-US" dirty="0" smtClean="0"/>
              <a:t> El </a:t>
            </a:r>
            <a:r>
              <a:rPr lang="en-US" dirty="0"/>
              <a:t>día de </a:t>
            </a:r>
            <a:r>
              <a:rPr lang="en-US" dirty="0" err="1"/>
              <a:t>sus</a:t>
            </a:r>
            <a:r>
              <a:rPr lang="en-US" dirty="0"/>
              <a:t> </a:t>
            </a:r>
            <a:r>
              <a:rPr lang="en-US" dirty="0" err="1" smtClean="0"/>
              <a:t>bodas</a:t>
            </a:r>
            <a:r>
              <a:rPr lang="en-US" dirty="0" smtClean="0"/>
              <a:t>, El </a:t>
            </a:r>
            <a:r>
              <a:rPr lang="en-US" dirty="0"/>
              <a:t>día de la </a:t>
            </a:r>
            <a:r>
              <a:rPr lang="en-US" dirty="0" err="1"/>
              <a:t>alegría</a:t>
            </a:r>
            <a:r>
              <a:rPr lang="en-US" dirty="0"/>
              <a:t> de </a:t>
            </a:r>
            <a:r>
              <a:rPr lang="en-US" dirty="0" err="1"/>
              <a:t>su</a:t>
            </a:r>
            <a:r>
              <a:rPr lang="en-US" dirty="0"/>
              <a:t> </a:t>
            </a:r>
            <a:r>
              <a:rPr lang="en-US" dirty="0" err="1" smtClean="0"/>
              <a:t>corazón</a:t>
            </a:r>
            <a:r>
              <a:rPr lang="en-US" dirty="0" smtClean="0"/>
              <a:t>.</a:t>
            </a:r>
            <a:r>
              <a:rPr lang="en-US" sz="1400" dirty="0"/>
              <a:t/>
            </a:r>
            <a:br>
              <a:rPr lang="en-US" sz="1400" dirty="0"/>
            </a:br>
            <a:endParaRPr lang="en-US" sz="1300" dirty="0"/>
          </a:p>
        </p:txBody>
      </p:sp>
      <p:sp>
        <p:nvSpPr>
          <p:cNvPr id="6" name="Text Placeholder 10">
            <a:extLst>
              <a:ext uri="{FF2B5EF4-FFF2-40B4-BE49-F238E27FC236}">
                <a16:creationId xmlns="" xmlns:a16="http://schemas.microsoft.com/office/drawing/2014/main" id="{CD799EC9-F0DE-48F5-A435-4C7D67537C25}"/>
              </a:ext>
            </a:extLst>
          </p:cNvPr>
          <p:cNvSpPr txBox="1">
            <a:spLocks/>
          </p:cNvSpPr>
          <p:nvPr/>
        </p:nvSpPr>
        <p:spPr>
          <a:xfrm>
            <a:off x="4820793" y="1385656"/>
            <a:ext cx="365760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buClr>
                <a:srgbClr val="D34817">
                  <a:lumMod val="75000"/>
                </a:srgbClr>
              </a:buClr>
            </a:pPr>
            <a:r>
              <a:rPr lang="en-US" dirty="0">
                <a:solidFill>
                  <a:srgbClr val="D34817">
                    <a:lumMod val="75000"/>
                  </a:srgbClr>
                </a:solidFill>
              </a:rPr>
              <a:t>NBLA</a:t>
            </a:r>
          </a:p>
        </p:txBody>
      </p:sp>
    </p:spTree>
    <p:extLst>
      <p:ext uri="{BB962C8B-B14F-4D97-AF65-F5344CB8AC3E}">
        <p14:creationId xmlns:p14="http://schemas.microsoft.com/office/powerpoint/2010/main" val="350740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9A3D0CE2-91FF-49B3-A5D8-181E900D75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 xmlns:a16="http://schemas.microsoft.com/office/drawing/2014/main" id="{58AEBD96-C315-4F53-9D9E-0E20E993EB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78916AAA-66F6-4DFA-88ED-7E27CF6B8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 xmlns:a16="http://schemas.microsoft.com/office/drawing/2014/main" id="{A137D43F-BAD6-47F1-AA65-AEEA38A2FF3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 xmlns:a16="http://schemas.microsoft.com/office/drawing/2014/main" id="{D512C9B2-6B22-4211-A940-FCD7C2CD0BE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 xmlns:a16="http://schemas.microsoft.com/office/drawing/2014/main" id="{85F7DB84-CDE7-46F8-90DD-9D048A7D52D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 xmlns:a16="http://schemas.microsoft.com/office/drawing/2014/main" id="{E8035907-EB9C-4E11-8A9B-D25B0AD8D7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endParaRPr>
          </a:p>
        </p:txBody>
      </p:sp>
      <p:sp>
        <p:nvSpPr>
          <p:cNvPr id="3" name="Text Placeholder 2">
            <a:extLst>
              <a:ext uri="{FF2B5EF4-FFF2-40B4-BE49-F238E27FC236}">
                <a16:creationId xmlns="" xmlns:a16="http://schemas.microsoft.com/office/drawing/2014/main" id="{64F6B062-26F6-4D79-B411-75F57D7D9E84}"/>
              </a:ext>
            </a:extLst>
          </p:cNvPr>
          <p:cNvSpPr>
            <a:spLocks noGrp="1"/>
          </p:cNvSpPr>
          <p:nvPr>
            <p:ph type="body" idx="1"/>
          </p:nvPr>
        </p:nvSpPr>
        <p:spPr>
          <a:xfrm>
            <a:off x="5857461" y="720071"/>
            <a:ext cx="2795896" cy="2296215"/>
          </a:xfrm>
        </p:spPr>
        <p:txBody>
          <a:bodyPr vert="horz" lIns="91440" tIns="45720" rIns="91440" bIns="45720" rtlCol="0" anchor="ctr">
            <a:normAutofit/>
          </a:bodyPr>
          <a:lstStyle/>
          <a:p>
            <a:pPr algn="ctr"/>
            <a:r>
              <a:rPr lang="en-US" sz="2400" dirty="0"/>
              <a:t>What are the benefits of a public wedding ceremony?</a:t>
            </a:r>
          </a:p>
        </p:txBody>
      </p:sp>
      <p:grpSp>
        <p:nvGrpSpPr>
          <p:cNvPr id="20" name="Group 19">
            <a:extLst>
              <a:ext uri="{FF2B5EF4-FFF2-40B4-BE49-F238E27FC236}">
                <a16:creationId xmlns="" xmlns:a16="http://schemas.microsoft.com/office/drawing/2014/main" id="{B4CFDD4A-4FA1-4CD9-90D5-E253C2040BA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86113" y="720071"/>
            <a:ext cx="4063401" cy="5417858"/>
            <a:chOff x="1311770" y="720071"/>
            <a:chExt cx="5417868" cy="5417858"/>
          </a:xfrm>
        </p:grpSpPr>
        <p:sp>
          <p:nvSpPr>
            <p:cNvPr id="21" name="Oval 20">
              <a:extLst>
                <a:ext uri="{FF2B5EF4-FFF2-40B4-BE49-F238E27FC236}">
                  <a16:creationId xmlns="" xmlns:a16="http://schemas.microsoft.com/office/drawing/2014/main" id="{4AB5B6FA-7B4F-437A-9C78-144C7DCD1EC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311770" y="720071"/>
              <a:ext cx="5417868" cy="5417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22" name="Oval 21">
              <a:extLst>
                <a:ext uri="{FF2B5EF4-FFF2-40B4-BE49-F238E27FC236}">
                  <a16:creationId xmlns="" xmlns:a16="http://schemas.microsoft.com/office/drawing/2014/main" id="{A4199C21-6AE0-4F6F-AA96-6FFF97BB95E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598390" y="1006688"/>
              <a:ext cx="4844628" cy="4844620"/>
            </a:xfrm>
            <a:prstGeom prst="ellipse">
              <a:avLst/>
            </a:prstGeom>
            <a:noFill/>
            <a:ln w="25400" cap="flat" cmpd="sng" algn="ctr">
              <a:solidFill>
                <a:sysClr val="window" lastClr="FFFFFF"/>
              </a:solidFill>
              <a:prstDash val="solid"/>
            </a:ln>
            <a:effectLst/>
          </p:spPr>
          <p:txBody>
            <a:bodyPr rtlCol="0" anchor="ctr"/>
            <a:lstStyle/>
            <a:p>
              <a:pPr algn="ctr" defTabSz="914400">
                <a:defRPr/>
              </a:pPr>
              <a:endParaRPr lang="en-US" kern="0" dirty="0">
                <a:solidFill>
                  <a:prstClr val="white"/>
                </a:solidFill>
                <a:latin typeface="Calibri"/>
              </a:endParaRPr>
            </a:p>
          </p:txBody>
        </p:sp>
      </p:grpSp>
      <p:sp>
        <p:nvSpPr>
          <p:cNvPr id="2" name="Title 1">
            <a:extLst>
              <a:ext uri="{FF2B5EF4-FFF2-40B4-BE49-F238E27FC236}">
                <a16:creationId xmlns="" xmlns:a16="http://schemas.microsoft.com/office/drawing/2014/main" id="{F95799CA-B89E-45F0-B54C-8C6CC94B7299}"/>
              </a:ext>
            </a:extLst>
          </p:cNvPr>
          <p:cNvSpPr>
            <a:spLocks noGrp="1"/>
          </p:cNvSpPr>
          <p:nvPr>
            <p:ph type="title"/>
          </p:nvPr>
        </p:nvSpPr>
        <p:spPr>
          <a:xfrm>
            <a:off x="1288130" y="1316890"/>
            <a:ext cx="3454795" cy="4224216"/>
          </a:xfrm>
        </p:spPr>
        <p:txBody>
          <a:bodyPr vert="horz" lIns="91440" tIns="45720" rIns="91440" bIns="45720" rtlCol="0" anchor="ctr">
            <a:normAutofit/>
          </a:bodyPr>
          <a:lstStyle/>
          <a:p>
            <a:pPr algn="ctr"/>
            <a:r>
              <a:rPr lang="en-US" sz="5200" dirty="0">
                <a:solidFill>
                  <a:srgbClr val="FFFFFF"/>
                </a:solidFill>
              </a:rPr>
              <a:t>Exercise</a:t>
            </a:r>
            <a:br>
              <a:rPr lang="en-US" sz="5200" dirty="0">
                <a:solidFill>
                  <a:srgbClr val="FFFFFF"/>
                </a:solidFill>
              </a:rPr>
            </a:br>
            <a:r>
              <a:rPr lang="en-US" sz="5200" dirty="0">
                <a:solidFill>
                  <a:srgbClr val="FFFFFF"/>
                </a:solidFill>
              </a:rPr>
              <a:t>/</a:t>
            </a:r>
            <a:br>
              <a:rPr lang="en-US" sz="5200" dirty="0">
                <a:solidFill>
                  <a:srgbClr val="FFFFFF"/>
                </a:solidFill>
              </a:rPr>
            </a:br>
            <a:r>
              <a:rPr lang="en-US" sz="5200" dirty="0">
                <a:solidFill>
                  <a:srgbClr val="FFFFFF"/>
                </a:solidFill>
              </a:rPr>
              <a:t>EJERCICIO</a:t>
            </a:r>
          </a:p>
        </p:txBody>
      </p:sp>
      <p:sp>
        <p:nvSpPr>
          <p:cNvPr id="24" name="Rectangle 23">
            <a:extLst>
              <a:ext uri="{FF2B5EF4-FFF2-40B4-BE49-F238E27FC236}">
                <a16:creationId xmlns="" xmlns:a16="http://schemas.microsoft.com/office/drawing/2014/main" id="{D9C69FA7-0958-4ED9-A0DF-E87A0C137B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3701706" y="3398742"/>
            <a:ext cx="3657600"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 Placeholder 2">
            <a:extLst>
              <a:ext uri="{FF2B5EF4-FFF2-40B4-BE49-F238E27FC236}">
                <a16:creationId xmlns="" xmlns:a16="http://schemas.microsoft.com/office/drawing/2014/main" id="{C2D56DC3-3AD3-D51C-1585-A0CEF0872FFA}"/>
              </a:ext>
            </a:extLst>
          </p:cNvPr>
          <p:cNvSpPr txBox="1">
            <a:spLocks/>
          </p:cNvSpPr>
          <p:nvPr/>
        </p:nvSpPr>
        <p:spPr>
          <a:xfrm>
            <a:off x="5857461" y="3893627"/>
            <a:ext cx="2795896" cy="229621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b="0" kern="120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pPr algn="ctr">
              <a:buClr>
                <a:srgbClr val="D34817">
                  <a:lumMod val="75000"/>
                </a:srgbClr>
              </a:buClr>
            </a:pPr>
            <a:r>
              <a:rPr lang="en-US" sz="2400" dirty="0">
                <a:solidFill>
                  <a:srgbClr val="D34817">
                    <a:lumMod val="50000"/>
                  </a:srgbClr>
                </a:solidFill>
              </a:rPr>
              <a:t>¿</a:t>
            </a:r>
            <a:r>
              <a:rPr lang="en-US" sz="2400" dirty="0" err="1">
                <a:solidFill>
                  <a:srgbClr val="D34817">
                    <a:lumMod val="50000"/>
                  </a:srgbClr>
                </a:solidFill>
              </a:rPr>
              <a:t>Cuáles</a:t>
            </a:r>
            <a:r>
              <a:rPr lang="en-US" sz="2400" dirty="0">
                <a:solidFill>
                  <a:srgbClr val="D34817">
                    <a:lumMod val="50000"/>
                  </a:srgbClr>
                </a:solidFill>
              </a:rPr>
              <a:t> son </a:t>
            </a:r>
            <a:r>
              <a:rPr lang="en-US" sz="2400" dirty="0" err="1">
                <a:solidFill>
                  <a:srgbClr val="D34817">
                    <a:lumMod val="50000"/>
                  </a:srgbClr>
                </a:solidFill>
              </a:rPr>
              <a:t>los</a:t>
            </a:r>
            <a:r>
              <a:rPr lang="en-US" sz="2400" dirty="0">
                <a:solidFill>
                  <a:srgbClr val="D34817">
                    <a:lumMod val="50000"/>
                  </a:srgbClr>
                </a:solidFill>
              </a:rPr>
              <a:t> </a:t>
            </a:r>
            <a:r>
              <a:rPr lang="en-US" sz="2400" dirty="0" err="1">
                <a:solidFill>
                  <a:srgbClr val="D34817">
                    <a:lumMod val="50000"/>
                  </a:srgbClr>
                </a:solidFill>
              </a:rPr>
              <a:t>beneficios</a:t>
            </a:r>
            <a:r>
              <a:rPr lang="en-US" sz="2400" dirty="0">
                <a:solidFill>
                  <a:srgbClr val="D34817">
                    <a:lumMod val="50000"/>
                  </a:srgbClr>
                </a:solidFill>
              </a:rPr>
              <a:t> de </a:t>
            </a:r>
            <a:r>
              <a:rPr lang="en-US" sz="2400" dirty="0" err="1">
                <a:solidFill>
                  <a:srgbClr val="D34817">
                    <a:lumMod val="50000"/>
                  </a:srgbClr>
                </a:solidFill>
              </a:rPr>
              <a:t>una</a:t>
            </a:r>
            <a:r>
              <a:rPr lang="en-US" sz="2400" dirty="0">
                <a:solidFill>
                  <a:srgbClr val="D34817">
                    <a:lumMod val="50000"/>
                  </a:srgbClr>
                </a:solidFill>
              </a:rPr>
              <a:t> </a:t>
            </a:r>
            <a:r>
              <a:rPr lang="en-US" sz="2400" dirty="0" err="1">
                <a:solidFill>
                  <a:srgbClr val="D34817">
                    <a:lumMod val="50000"/>
                  </a:srgbClr>
                </a:solidFill>
              </a:rPr>
              <a:t>ceremonia</a:t>
            </a:r>
            <a:r>
              <a:rPr lang="en-US" sz="2400" dirty="0">
                <a:solidFill>
                  <a:srgbClr val="D34817">
                    <a:lumMod val="50000"/>
                  </a:srgbClr>
                </a:solidFill>
              </a:rPr>
              <a:t> de </a:t>
            </a:r>
            <a:r>
              <a:rPr lang="en-US" sz="2400" dirty="0" err="1">
                <a:solidFill>
                  <a:srgbClr val="D34817">
                    <a:lumMod val="50000"/>
                  </a:srgbClr>
                </a:solidFill>
              </a:rPr>
              <a:t>boda</a:t>
            </a:r>
            <a:r>
              <a:rPr lang="en-US" sz="2400" dirty="0">
                <a:solidFill>
                  <a:srgbClr val="D34817">
                    <a:lumMod val="50000"/>
                  </a:srgbClr>
                </a:solidFill>
              </a:rPr>
              <a:t> </a:t>
            </a:r>
            <a:r>
              <a:rPr lang="en-US" sz="2400" dirty="0" err="1">
                <a:solidFill>
                  <a:srgbClr val="D34817">
                    <a:lumMod val="50000"/>
                  </a:srgbClr>
                </a:solidFill>
              </a:rPr>
              <a:t>pública</a:t>
            </a:r>
            <a:r>
              <a:rPr lang="en-US" sz="2400" dirty="0">
                <a:solidFill>
                  <a:srgbClr val="D34817">
                    <a:lumMod val="50000"/>
                  </a:srgbClr>
                </a:solidFill>
              </a:rPr>
              <a:t>?</a:t>
            </a:r>
          </a:p>
        </p:txBody>
      </p:sp>
    </p:spTree>
    <p:extLst>
      <p:ext uri="{BB962C8B-B14F-4D97-AF65-F5344CB8AC3E}">
        <p14:creationId xmlns:p14="http://schemas.microsoft.com/office/powerpoint/2010/main" val="382771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8363C3DA-5063-4048-965B-F5FDB35CCC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9" name="Rectangle 18">
            <a:extLst>
              <a:ext uri="{FF2B5EF4-FFF2-40B4-BE49-F238E27FC236}">
                <a16:creationId xmlns="" xmlns:a16="http://schemas.microsoft.com/office/drawing/2014/main" id="{4BE79ECB-20D1-486E-B39D-0F98D69BEB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928117"/>
            <a:ext cx="7763256"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a:extLst>
              <a:ext uri="{FF2B5EF4-FFF2-40B4-BE49-F238E27FC236}">
                <a16:creationId xmlns="" xmlns:a16="http://schemas.microsoft.com/office/drawing/2014/main" id="{E2F1DBD8-7930-4EF6-AF8F-F6A6743036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914102" y="1110053"/>
            <a:ext cx="2539778" cy="458030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 xmlns:a16="http://schemas.microsoft.com/office/drawing/2014/main" id="{9D816652-E95E-40C9-B397-C76AFE1C2028}"/>
              </a:ext>
            </a:extLst>
          </p:cNvPr>
          <p:cNvSpPr>
            <a:spLocks noGrp="1"/>
          </p:cNvSpPr>
          <p:nvPr>
            <p:ph type="ctrTitle"/>
          </p:nvPr>
        </p:nvSpPr>
        <p:spPr>
          <a:xfrm>
            <a:off x="6150076" y="1432223"/>
            <a:ext cx="2113813" cy="1643486"/>
          </a:xfrm>
        </p:spPr>
        <p:txBody>
          <a:bodyPr>
            <a:normAutofit fontScale="90000"/>
          </a:bodyPr>
          <a:lstStyle/>
          <a:p>
            <a:r>
              <a:rPr lang="en-US" sz="3600" dirty="0"/>
              <a:t>Why would God put this in Scripture?</a:t>
            </a:r>
          </a:p>
        </p:txBody>
      </p:sp>
      <p:sp>
        <p:nvSpPr>
          <p:cNvPr id="23" name="Rectangle 22">
            <a:extLst>
              <a:ext uri="{FF2B5EF4-FFF2-40B4-BE49-F238E27FC236}">
                <a16:creationId xmlns="" xmlns:a16="http://schemas.microsoft.com/office/drawing/2014/main" id="{F39044D3-8725-4D57-BD64-A96E7C271A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90625" y="5780565"/>
            <a:ext cx="7763256"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5" name="Group 24">
            <a:extLst>
              <a:ext uri="{FF2B5EF4-FFF2-40B4-BE49-F238E27FC236}">
                <a16:creationId xmlns="" xmlns:a16="http://schemas.microsoft.com/office/drawing/2014/main" id="{8DCC089B-F750-4C12-822F-DF53F4DD36B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7235190" y="5257800"/>
            <a:ext cx="810678" cy="1080902"/>
            <a:chOff x="9685338" y="4460675"/>
            <a:chExt cx="1080904" cy="1080902"/>
          </a:xfrm>
        </p:grpSpPr>
        <p:sp>
          <p:nvSpPr>
            <p:cNvPr id="26" name="Oval 25">
              <a:extLst>
                <a:ext uri="{FF2B5EF4-FFF2-40B4-BE49-F238E27FC236}">
                  <a16:creationId xmlns="" xmlns:a16="http://schemas.microsoft.com/office/drawing/2014/main" id="{3CDC7132-9021-4F21-AE5A-9B9B90C9827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algn="ctr" defTabSz="914400">
                <a:defRPr/>
              </a:pPr>
              <a:endParaRPr lang="en-US" sz="2000" kern="0" dirty="0">
                <a:solidFill>
                  <a:prstClr val="white"/>
                </a:solidFill>
                <a:latin typeface="Rockwell Extra Bold" pitchFamily="18" charset="0"/>
              </a:endParaRPr>
            </a:p>
          </p:txBody>
        </p:sp>
        <p:sp>
          <p:nvSpPr>
            <p:cNvPr id="27" name="Oval 26">
              <a:extLst>
                <a:ext uri="{FF2B5EF4-FFF2-40B4-BE49-F238E27FC236}">
                  <a16:creationId xmlns="" xmlns:a16="http://schemas.microsoft.com/office/drawing/2014/main" id="{00D011B8-BF69-4B6B-B3D2-F1BA7710863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algn="ctr" defTabSz="914400">
                <a:defRPr/>
              </a:pPr>
              <a:endParaRPr lang="en-US" kern="0" dirty="0">
                <a:solidFill>
                  <a:prstClr val="white"/>
                </a:solidFill>
                <a:latin typeface="Calibri"/>
              </a:endParaRPr>
            </a:p>
          </p:txBody>
        </p:sp>
      </p:grpSp>
      <p:pic>
        <p:nvPicPr>
          <p:cNvPr id="5" name="Picture 4" descr="A close up of a flowers">
            <a:extLst>
              <a:ext uri="{FF2B5EF4-FFF2-40B4-BE49-F238E27FC236}">
                <a16:creationId xmlns="" xmlns:a16="http://schemas.microsoft.com/office/drawing/2014/main" id="{0EF5E38D-0785-4482-91F2-A65E2DFB5889}"/>
              </a:ext>
            </a:extLst>
          </p:cNvPr>
          <p:cNvPicPr>
            <a:picLocks noChangeAspect="1"/>
          </p:cNvPicPr>
          <p:nvPr/>
        </p:nvPicPr>
        <p:blipFill rotWithShape="1">
          <a:blip r:embed="rId4"/>
          <a:srcRect l="7961" r="11492" b="-3"/>
          <a:stretch/>
        </p:blipFill>
        <p:spPr>
          <a:xfrm>
            <a:off x="690624" y="1328839"/>
            <a:ext cx="4985547" cy="4131686"/>
          </a:xfrm>
          <a:prstGeom prst="rect">
            <a:avLst/>
          </a:prstGeom>
        </p:spPr>
      </p:pic>
      <p:sp>
        <p:nvSpPr>
          <p:cNvPr id="12" name="Title 1">
            <a:extLst>
              <a:ext uri="{FF2B5EF4-FFF2-40B4-BE49-F238E27FC236}">
                <a16:creationId xmlns="" xmlns:a16="http://schemas.microsoft.com/office/drawing/2014/main" id="{68CC85C4-B7C5-EBF7-CC5E-3D9C9F7F0A00}"/>
              </a:ext>
            </a:extLst>
          </p:cNvPr>
          <p:cNvSpPr txBox="1">
            <a:spLocks/>
          </p:cNvSpPr>
          <p:nvPr/>
        </p:nvSpPr>
        <p:spPr>
          <a:xfrm>
            <a:off x="6127084" y="3206751"/>
            <a:ext cx="2205318" cy="2253774"/>
          </a:xfrm>
          <a:prstGeom prst="rect">
            <a:avLst/>
          </a:prstGeom>
        </p:spPr>
        <p:txBody>
          <a:bodyPr vert="horz" lIns="91440" tIns="45720" rIns="91440" bIns="45720" rtlCol="0" anchor="ctr">
            <a:normAutofit fontScale="97500"/>
          </a:bodyPr>
          <a:lstStyle>
            <a:lvl1pPr algn="l" defTabSz="914400" rtl="0" eaLnBrk="1" latinLnBrk="0" hangingPunct="1">
              <a:lnSpc>
                <a:spcPct val="80000"/>
              </a:lnSpc>
              <a:spcBef>
                <a:spcPct val="0"/>
              </a:spcBef>
              <a:buNone/>
              <a:defRPr sz="6400" b="0" kern="1200" cap="all" baseline="0">
                <a:blipFill dpi="0" rotWithShape="1">
                  <a:blip r:embed="rId3"/>
                  <a:srcRect/>
                  <a:tile tx="6350" ty="-127000" sx="65000" sy="64000" flip="none" algn="tl"/>
                </a:blipFill>
                <a:latin typeface="+mj-lt"/>
                <a:ea typeface="+mj-ea"/>
                <a:cs typeface="+mj-cs"/>
              </a:defRPr>
            </a:lvl1pPr>
          </a:lstStyle>
          <a:p>
            <a:r>
              <a:rPr lang="en-US" sz="3200" dirty="0"/>
              <a:t>¿Por </a:t>
            </a:r>
            <a:r>
              <a:rPr lang="en-US" sz="3200" dirty="0" err="1"/>
              <a:t>qué</a:t>
            </a:r>
            <a:r>
              <a:rPr lang="en-US" sz="3200" dirty="0"/>
              <a:t> Dios </a:t>
            </a:r>
            <a:r>
              <a:rPr lang="en-US" sz="3200" dirty="0" err="1"/>
              <a:t>pondría</a:t>
            </a:r>
            <a:r>
              <a:rPr lang="en-US" sz="3200" dirty="0"/>
              <a:t> </a:t>
            </a:r>
            <a:r>
              <a:rPr lang="en-US" sz="3200" dirty="0" err="1"/>
              <a:t>esto</a:t>
            </a:r>
            <a:r>
              <a:rPr lang="en-US" sz="3200" dirty="0"/>
              <a:t> </a:t>
            </a:r>
            <a:r>
              <a:rPr lang="en-US" sz="3200" dirty="0" err="1"/>
              <a:t>en</a:t>
            </a:r>
            <a:r>
              <a:rPr lang="en-US" sz="3200" dirty="0"/>
              <a:t> </a:t>
            </a:r>
            <a:r>
              <a:rPr lang="en-US" sz="3200" dirty="0" err="1" smtClean="0"/>
              <a:t>laS</a:t>
            </a:r>
            <a:r>
              <a:rPr lang="en-US" sz="3200" dirty="0" smtClean="0"/>
              <a:t> </a:t>
            </a:r>
            <a:r>
              <a:rPr lang="en-US" sz="3200" dirty="0" err="1" smtClean="0"/>
              <a:t>EscrituraS</a:t>
            </a:r>
            <a:r>
              <a:rPr lang="en-US" sz="3200" dirty="0" smtClean="0"/>
              <a:t>?</a:t>
            </a:r>
            <a:endParaRPr lang="en-US" sz="3200" dirty="0"/>
          </a:p>
        </p:txBody>
      </p:sp>
    </p:spTree>
    <p:extLst>
      <p:ext uri="{BB962C8B-B14F-4D97-AF65-F5344CB8AC3E}">
        <p14:creationId xmlns:p14="http://schemas.microsoft.com/office/powerpoint/2010/main" val="24842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a:xfrm>
            <a:off x="685800" y="484632"/>
            <a:ext cx="7772400" cy="906846"/>
          </a:xfrm>
        </p:spPr>
        <p:txBody>
          <a:bodyPr>
            <a:normAutofit fontScale="90000"/>
          </a:bodyPr>
          <a:lstStyle/>
          <a:p>
            <a:r>
              <a:rPr lang="en-US" dirty="0"/>
              <a:t>Song 4:1-7</a:t>
            </a:r>
            <a:br>
              <a:rPr lang="en-US" dirty="0"/>
            </a:br>
            <a:r>
              <a:rPr lang="en-US" dirty="0" err="1"/>
              <a:t>Cantares</a:t>
            </a:r>
            <a:r>
              <a:rPr lang="en-US" dirty="0"/>
              <a:t> 4:1-7</a:t>
            </a:r>
          </a:p>
        </p:txBody>
      </p:sp>
      <p:sp>
        <p:nvSpPr>
          <p:cNvPr id="11" name="Text Placeholder 10">
            <a:extLst>
              <a:ext uri="{FF2B5EF4-FFF2-40B4-BE49-F238E27FC236}">
                <a16:creationId xmlns="" xmlns:a16="http://schemas.microsoft.com/office/drawing/2014/main" id="{832B089C-0E60-4B13-91A9-5A763C07BE85}"/>
              </a:ext>
            </a:extLst>
          </p:cNvPr>
          <p:cNvSpPr>
            <a:spLocks noGrp="1"/>
          </p:cNvSpPr>
          <p:nvPr>
            <p:ph type="body" idx="1"/>
          </p:nvPr>
        </p:nvSpPr>
        <p:spPr>
          <a:xfrm>
            <a:off x="685800" y="1385656"/>
            <a:ext cx="3657600" cy="640080"/>
          </a:xfrm>
        </p:spPr>
        <p:txBody>
          <a:bodyPr/>
          <a:lstStyle/>
          <a:p>
            <a:r>
              <a:rPr lang="en-US" dirty="0"/>
              <a:t>NKJV</a:t>
            </a:r>
          </a:p>
        </p:txBody>
      </p:sp>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2025736"/>
            <a:ext cx="3657600" cy="4520838"/>
          </a:xfrm>
        </p:spPr>
        <p:txBody>
          <a:bodyPr>
            <a:normAutofit fontScale="70000" lnSpcReduction="20000"/>
          </a:bodyPr>
          <a:lstStyle/>
          <a:p>
            <a:pPr marL="0" indent="0">
              <a:buNone/>
            </a:pPr>
            <a:r>
              <a:rPr lang="en-US" dirty="0"/>
              <a:t>Behold, you </a:t>
            </a:r>
            <a:r>
              <a:rPr lang="en-US" i="1" dirty="0"/>
              <a:t>are</a:t>
            </a:r>
            <a:r>
              <a:rPr lang="en-US" dirty="0"/>
              <a:t> fair, my love!</a:t>
            </a:r>
            <a:br>
              <a:rPr lang="en-US" dirty="0"/>
            </a:br>
            <a:r>
              <a:rPr lang="en-US" dirty="0"/>
              <a:t>Behold, you </a:t>
            </a:r>
            <a:r>
              <a:rPr lang="en-US" i="1" dirty="0"/>
              <a:t>are</a:t>
            </a:r>
            <a:r>
              <a:rPr lang="en-US" dirty="0"/>
              <a:t> fair!</a:t>
            </a:r>
            <a:br>
              <a:rPr lang="en-US" dirty="0"/>
            </a:br>
            <a:r>
              <a:rPr lang="en-US" dirty="0"/>
              <a:t>You </a:t>
            </a:r>
            <a:r>
              <a:rPr lang="en-US" i="1" dirty="0"/>
              <a:t>have</a:t>
            </a:r>
            <a:r>
              <a:rPr lang="en-US" dirty="0"/>
              <a:t> dove’s eyes behind your veil.</a:t>
            </a:r>
            <a:br>
              <a:rPr lang="en-US" dirty="0"/>
            </a:br>
            <a:r>
              <a:rPr lang="en-US" dirty="0"/>
              <a:t>Your hair </a:t>
            </a:r>
            <a:r>
              <a:rPr lang="en-US" i="1" dirty="0"/>
              <a:t>is</a:t>
            </a:r>
            <a:r>
              <a:rPr lang="en-US" dirty="0"/>
              <a:t> like a flock of goats,</a:t>
            </a:r>
            <a:br>
              <a:rPr lang="en-US" dirty="0"/>
            </a:br>
            <a:r>
              <a:rPr lang="en-US" dirty="0"/>
              <a:t>Going down from Mount Gilead.</a:t>
            </a:r>
            <a:br>
              <a:rPr lang="en-US" dirty="0"/>
            </a:br>
            <a:r>
              <a:rPr lang="en-US" dirty="0"/>
              <a:t>Your teeth </a:t>
            </a:r>
            <a:r>
              <a:rPr lang="en-US" i="1" dirty="0"/>
              <a:t>are</a:t>
            </a:r>
            <a:r>
              <a:rPr lang="en-US" dirty="0"/>
              <a:t> like a flock of shorn </a:t>
            </a:r>
            <a:r>
              <a:rPr lang="en-US" i="1" dirty="0"/>
              <a:t>sheep</a:t>
            </a:r>
            <a:r>
              <a:rPr lang="en-US" dirty="0"/>
              <a:t/>
            </a:r>
            <a:br>
              <a:rPr lang="en-US" dirty="0"/>
            </a:br>
            <a:r>
              <a:rPr lang="en-US" dirty="0"/>
              <a:t>Which have come up from the washing,</a:t>
            </a:r>
            <a:br>
              <a:rPr lang="en-US" dirty="0"/>
            </a:br>
            <a:r>
              <a:rPr lang="en-US" dirty="0"/>
              <a:t>Every one of which bears twins,</a:t>
            </a:r>
            <a:br>
              <a:rPr lang="en-US" dirty="0"/>
            </a:br>
            <a:r>
              <a:rPr lang="en-US" dirty="0"/>
              <a:t>And none </a:t>
            </a:r>
            <a:r>
              <a:rPr lang="en-US" i="1" dirty="0"/>
              <a:t>is</a:t>
            </a:r>
            <a:r>
              <a:rPr lang="en-US" dirty="0"/>
              <a:t> barren among them.</a:t>
            </a:r>
            <a:br>
              <a:rPr lang="en-US" dirty="0"/>
            </a:br>
            <a:r>
              <a:rPr lang="en-US" dirty="0"/>
              <a:t>Your lips </a:t>
            </a:r>
            <a:r>
              <a:rPr lang="en-US" i="1" dirty="0"/>
              <a:t>are</a:t>
            </a:r>
            <a:r>
              <a:rPr lang="en-US" dirty="0"/>
              <a:t> like a strand of scarlet,</a:t>
            </a:r>
            <a:br>
              <a:rPr lang="en-US" dirty="0"/>
            </a:br>
            <a:r>
              <a:rPr lang="en-US" dirty="0"/>
              <a:t>And your mouth is lovely.</a:t>
            </a:r>
            <a:br>
              <a:rPr lang="en-US" dirty="0"/>
            </a:br>
            <a:r>
              <a:rPr lang="en-US" dirty="0"/>
              <a:t>Your temples behind your veil</a:t>
            </a:r>
            <a:br>
              <a:rPr lang="en-US" dirty="0"/>
            </a:br>
            <a:r>
              <a:rPr lang="en-US" i="1" dirty="0"/>
              <a:t>Are</a:t>
            </a:r>
            <a:r>
              <a:rPr lang="en-US" dirty="0"/>
              <a:t> like a piece of pomegranate.</a:t>
            </a:r>
            <a:br>
              <a:rPr lang="en-US" dirty="0"/>
            </a:br>
            <a:r>
              <a:rPr lang="en-US" dirty="0"/>
              <a:t>Your neck </a:t>
            </a:r>
            <a:r>
              <a:rPr lang="en-US" i="1" dirty="0"/>
              <a:t>is</a:t>
            </a:r>
            <a:r>
              <a:rPr lang="en-US" dirty="0"/>
              <a:t> like the tower of David,</a:t>
            </a:r>
            <a:br>
              <a:rPr lang="en-US" dirty="0"/>
            </a:br>
            <a:r>
              <a:rPr lang="en-US" dirty="0"/>
              <a:t>Built for an armory,</a:t>
            </a:r>
            <a:br>
              <a:rPr lang="en-US" dirty="0"/>
            </a:br>
            <a:r>
              <a:rPr lang="en-US" dirty="0"/>
              <a:t>On which hang a thousand bucklers,</a:t>
            </a:r>
            <a:br>
              <a:rPr lang="en-US" dirty="0"/>
            </a:br>
            <a:r>
              <a:rPr lang="en-US" dirty="0"/>
              <a:t>All shields of mighty men.</a:t>
            </a:r>
            <a:br>
              <a:rPr lang="en-US" dirty="0"/>
            </a:br>
            <a:r>
              <a:rPr lang="en-US" dirty="0"/>
              <a:t>Your two breasts </a:t>
            </a:r>
            <a:r>
              <a:rPr lang="en-US" i="1" dirty="0"/>
              <a:t>are</a:t>
            </a:r>
            <a:r>
              <a:rPr lang="en-US" dirty="0"/>
              <a:t> like two fawns,</a:t>
            </a:r>
            <a:br>
              <a:rPr lang="en-US" dirty="0"/>
            </a:br>
            <a:r>
              <a:rPr lang="en-US" dirty="0"/>
              <a:t>Twins of a gazelle,</a:t>
            </a:r>
            <a:br>
              <a:rPr lang="en-US" dirty="0"/>
            </a:br>
            <a:r>
              <a:rPr lang="en-US" dirty="0"/>
              <a:t>Which feed among the lilies.</a:t>
            </a:r>
          </a:p>
          <a:p>
            <a:pPr marL="0" indent="0">
              <a:buNone/>
            </a:pPr>
            <a:r>
              <a:rPr lang="en-US" dirty="0"/>
              <a:t>Until the day breaks</a:t>
            </a:r>
            <a:br>
              <a:rPr lang="en-US" dirty="0"/>
            </a:br>
            <a:r>
              <a:rPr lang="en-US" dirty="0"/>
              <a:t>And the shadows flee away,</a:t>
            </a:r>
            <a:br>
              <a:rPr lang="en-US" dirty="0"/>
            </a:br>
            <a:r>
              <a:rPr lang="en-US" dirty="0"/>
              <a:t>I will go my way to the mountain of myrrh</a:t>
            </a:r>
            <a:br>
              <a:rPr lang="en-US" dirty="0"/>
            </a:br>
            <a:r>
              <a:rPr lang="en-US" dirty="0"/>
              <a:t>And to the hill of frankincense.</a:t>
            </a:r>
          </a:p>
          <a:p>
            <a:pPr marL="0" indent="0">
              <a:buNone/>
            </a:pPr>
            <a:r>
              <a:rPr lang="en-US" dirty="0"/>
              <a:t>You </a:t>
            </a:r>
            <a:r>
              <a:rPr lang="en-US" i="1" dirty="0"/>
              <a:t>are</a:t>
            </a:r>
            <a:r>
              <a:rPr lang="en-US" dirty="0"/>
              <a:t> all fair, my love,</a:t>
            </a:r>
            <a:br>
              <a:rPr lang="en-US" dirty="0"/>
            </a:br>
            <a:r>
              <a:rPr lang="en-US" dirty="0"/>
              <a:t>And </a:t>
            </a:r>
            <a:r>
              <a:rPr lang="en-US" i="1" dirty="0"/>
              <a:t>there is</a:t>
            </a:r>
            <a:r>
              <a:rPr lang="en-US" dirty="0"/>
              <a:t> no spot in you.</a:t>
            </a:r>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572000" y="2025736"/>
            <a:ext cx="4572000" cy="4832264"/>
          </a:xfrm>
        </p:spPr>
        <p:txBody>
          <a:bodyPr>
            <a:normAutofit fontScale="70000" lnSpcReduction="20000"/>
          </a:bodyPr>
          <a:lstStyle/>
          <a:p>
            <a:pPr marL="0" indent="0">
              <a:buNone/>
            </a:pPr>
            <a:r>
              <a:rPr lang="en-US" dirty="0"/>
              <a:t>«¡</a:t>
            </a:r>
            <a:r>
              <a:rPr lang="en-US" dirty="0" err="1"/>
              <a:t>Cuán</a:t>
            </a:r>
            <a:r>
              <a:rPr lang="en-US" dirty="0"/>
              <a:t> hermosa </a:t>
            </a:r>
            <a:r>
              <a:rPr lang="en-US" dirty="0" err="1"/>
              <a:t>eres</a:t>
            </a:r>
            <a:r>
              <a:rPr lang="en-US" dirty="0"/>
              <a:t>, </a:t>
            </a:r>
            <a:r>
              <a:rPr lang="en-US" dirty="0" err="1"/>
              <a:t>amada</a:t>
            </a:r>
            <a:r>
              <a:rPr lang="en-US" dirty="0"/>
              <a:t> </a:t>
            </a:r>
            <a:r>
              <a:rPr lang="en-US" dirty="0" err="1"/>
              <a:t>mía</a:t>
            </a:r>
            <a:r>
              <a:rPr lang="en-US" dirty="0"/>
              <a:t>.</a:t>
            </a:r>
            <a:br>
              <a:rPr lang="en-US" dirty="0"/>
            </a:br>
            <a:r>
              <a:rPr lang="en-US" dirty="0" err="1"/>
              <a:t>Cuán</a:t>
            </a:r>
            <a:r>
              <a:rPr lang="en-US" dirty="0"/>
              <a:t> hermosa </a:t>
            </a:r>
            <a:r>
              <a:rPr lang="en-US" dirty="0" err="1"/>
              <a:t>eres</a:t>
            </a:r>
            <a:r>
              <a:rPr lang="en-US" dirty="0"/>
              <a:t>!</a:t>
            </a:r>
            <a:br>
              <a:rPr lang="en-US" dirty="0"/>
            </a:br>
            <a:r>
              <a:rPr lang="en-US" dirty="0"/>
              <a:t>Tus </a:t>
            </a:r>
            <a:r>
              <a:rPr lang="en-US" dirty="0" err="1"/>
              <a:t>ojos</a:t>
            </a:r>
            <a:r>
              <a:rPr lang="en-US" dirty="0"/>
              <a:t> son </a:t>
            </a:r>
            <a:r>
              <a:rPr lang="en-US" i="1" dirty="0" err="1"/>
              <a:t>como</a:t>
            </a:r>
            <a:r>
              <a:rPr lang="en-US" dirty="0"/>
              <a:t> palomas </a:t>
            </a:r>
            <a:r>
              <a:rPr lang="en-US" dirty="0" err="1"/>
              <a:t>detrás</a:t>
            </a:r>
            <a:r>
              <a:rPr lang="en-US" dirty="0"/>
              <a:t> de </a:t>
            </a:r>
            <a:r>
              <a:rPr lang="en-US" dirty="0" err="1"/>
              <a:t>tu</a:t>
            </a:r>
            <a:r>
              <a:rPr lang="en-US" dirty="0"/>
              <a:t> velo;</a:t>
            </a:r>
            <a:br>
              <a:rPr lang="en-US" dirty="0"/>
            </a:br>
            <a:r>
              <a:rPr lang="en-US" dirty="0"/>
              <a:t>Tu </a:t>
            </a:r>
            <a:r>
              <a:rPr lang="en-US" dirty="0" err="1"/>
              <a:t>cabellera</a:t>
            </a:r>
            <a:r>
              <a:rPr lang="en-US" dirty="0"/>
              <a:t>, </a:t>
            </a:r>
            <a:r>
              <a:rPr lang="en-US" dirty="0" err="1"/>
              <a:t>como</a:t>
            </a:r>
            <a:r>
              <a:rPr lang="en-US" dirty="0"/>
              <a:t> </a:t>
            </a:r>
            <a:r>
              <a:rPr lang="en-US" dirty="0" err="1"/>
              <a:t>rebaño</a:t>
            </a:r>
            <a:r>
              <a:rPr lang="en-US" dirty="0"/>
              <a:t> de </a:t>
            </a:r>
            <a:r>
              <a:rPr lang="en-US" dirty="0" err="1"/>
              <a:t>cabras</a:t>
            </a:r>
            <a:r>
              <a:rPr lang="en-US" dirty="0"/>
              <a:t/>
            </a:r>
            <a:br>
              <a:rPr lang="en-US" dirty="0"/>
            </a:br>
            <a:r>
              <a:rPr lang="en-US" dirty="0"/>
              <a:t>Que </a:t>
            </a:r>
            <a:r>
              <a:rPr lang="en-US" dirty="0" err="1"/>
              <a:t>descienden</a:t>
            </a:r>
            <a:r>
              <a:rPr lang="en-US" dirty="0"/>
              <a:t> del monte </a:t>
            </a:r>
            <a:r>
              <a:rPr lang="en-US" dirty="0" err="1"/>
              <a:t>Galaad</a:t>
            </a:r>
            <a:r>
              <a:rPr lang="en-US" dirty="0"/>
              <a:t>.</a:t>
            </a:r>
            <a:br>
              <a:rPr lang="en-US" dirty="0"/>
            </a:br>
            <a:r>
              <a:rPr lang="en-US" dirty="0"/>
              <a:t>Tus </a:t>
            </a:r>
            <a:r>
              <a:rPr lang="en-US" dirty="0" err="1"/>
              <a:t>dientes</a:t>
            </a:r>
            <a:r>
              <a:rPr lang="en-US" dirty="0"/>
              <a:t> son </a:t>
            </a:r>
            <a:r>
              <a:rPr lang="en-US" dirty="0" err="1"/>
              <a:t>como</a:t>
            </a:r>
            <a:r>
              <a:rPr lang="en-US" dirty="0"/>
              <a:t> </a:t>
            </a:r>
            <a:r>
              <a:rPr lang="en-US" dirty="0" err="1"/>
              <a:t>rebaño</a:t>
            </a:r>
            <a:r>
              <a:rPr lang="en-US" dirty="0"/>
              <a:t> de </a:t>
            </a:r>
            <a:r>
              <a:rPr lang="en-US" dirty="0" err="1"/>
              <a:t>ovejas</a:t>
            </a:r>
            <a:r>
              <a:rPr lang="en-US" dirty="0"/>
              <a:t> </a:t>
            </a:r>
            <a:r>
              <a:rPr lang="en-US" dirty="0" err="1"/>
              <a:t>trasquiladas</a:t>
            </a:r>
            <a:r>
              <a:rPr lang="en-US" dirty="0"/>
              <a:t/>
            </a:r>
            <a:br>
              <a:rPr lang="en-US" dirty="0"/>
            </a:br>
            <a:r>
              <a:rPr lang="en-US" dirty="0"/>
              <a:t>Que </a:t>
            </a:r>
            <a:r>
              <a:rPr lang="en-US" dirty="0" err="1"/>
              <a:t>suben</a:t>
            </a:r>
            <a:r>
              <a:rPr lang="en-US" dirty="0"/>
              <a:t> del </a:t>
            </a:r>
            <a:r>
              <a:rPr lang="en-US" dirty="0" err="1"/>
              <a:t>lavadero</a:t>
            </a:r>
            <a:r>
              <a:rPr lang="en-US" dirty="0"/>
              <a:t>,</a:t>
            </a:r>
            <a:br>
              <a:rPr lang="en-US" dirty="0"/>
            </a:br>
            <a:r>
              <a:rPr lang="en-US" dirty="0" err="1"/>
              <a:t>Todas</a:t>
            </a:r>
            <a:r>
              <a:rPr lang="en-US" dirty="0"/>
              <a:t> </a:t>
            </a:r>
            <a:r>
              <a:rPr lang="en-US" dirty="0" err="1"/>
              <a:t>tienen</a:t>
            </a:r>
            <a:r>
              <a:rPr lang="en-US" dirty="0"/>
              <a:t> </a:t>
            </a:r>
            <a:r>
              <a:rPr lang="en-US" dirty="0" err="1"/>
              <a:t>mellizas</a:t>
            </a:r>
            <a:r>
              <a:rPr lang="en-US" dirty="0"/>
              <a:t>,</a:t>
            </a:r>
            <a:br>
              <a:rPr lang="en-US" dirty="0"/>
            </a:br>
            <a:r>
              <a:rPr lang="en-US" dirty="0"/>
              <a:t>Y </a:t>
            </a:r>
            <a:r>
              <a:rPr lang="en-US" dirty="0" err="1"/>
              <a:t>ninguna</a:t>
            </a:r>
            <a:r>
              <a:rPr lang="en-US" dirty="0"/>
              <a:t> de </a:t>
            </a:r>
            <a:r>
              <a:rPr lang="en-US" dirty="0" err="1"/>
              <a:t>ellas</a:t>
            </a:r>
            <a:r>
              <a:rPr lang="en-US" dirty="0"/>
              <a:t> ha </a:t>
            </a:r>
            <a:r>
              <a:rPr lang="en-US" dirty="0" err="1"/>
              <a:t>perdido</a:t>
            </a:r>
            <a:r>
              <a:rPr lang="en-US" dirty="0"/>
              <a:t> </a:t>
            </a:r>
            <a:r>
              <a:rPr lang="en-US" dirty="0" err="1"/>
              <a:t>su</a:t>
            </a:r>
            <a:r>
              <a:rPr lang="en-US" dirty="0"/>
              <a:t> </a:t>
            </a:r>
            <a:r>
              <a:rPr lang="en-US" dirty="0" err="1"/>
              <a:t>cría</a:t>
            </a:r>
            <a:r>
              <a:rPr lang="en-US" dirty="0"/>
              <a:t>.</a:t>
            </a:r>
            <a:br>
              <a:rPr lang="en-US" dirty="0"/>
            </a:br>
            <a:r>
              <a:rPr lang="en-US" dirty="0"/>
              <a:t>Tus </a:t>
            </a:r>
            <a:r>
              <a:rPr lang="en-US" dirty="0" err="1"/>
              <a:t>labios</a:t>
            </a:r>
            <a:r>
              <a:rPr lang="en-US" dirty="0"/>
              <a:t> son </a:t>
            </a:r>
            <a:r>
              <a:rPr lang="en-US" dirty="0" err="1"/>
              <a:t>como</a:t>
            </a:r>
            <a:r>
              <a:rPr lang="en-US" dirty="0"/>
              <a:t> </a:t>
            </a:r>
            <a:r>
              <a:rPr lang="en-US" dirty="0" err="1"/>
              <a:t>hilo</a:t>
            </a:r>
            <a:r>
              <a:rPr lang="en-US" dirty="0"/>
              <a:t> de </a:t>
            </a:r>
            <a:r>
              <a:rPr lang="en-US" dirty="0" err="1"/>
              <a:t>escarlata</a:t>
            </a:r>
            <a:r>
              <a:rPr lang="en-US" dirty="0"/>
              <a:t>,</a:t>
            </a:r>
            <a:br>
              <a:rPr lang="en-US" dirty="0"/>
            </a:br>
            <a:r>
              <a:rPr lang="en-US" dirty="0"/>
              <a:t>Y </a:t>
            </a:r>
            <a:r>
              <a:rPr lang="en-US" dirty="0" err="1"/>
              <a:t>tu</a:t>
            </a:r>
            <a:r>
              <a:rPr lang="en-US" dirty="0"/>
              <a:t> boca, </a:t>
            </a:r>
            <a:r>
              <a:rPr lang="en-US" dirty="0" err="1"/>
              <a:t>encantadora</a:t>
            </a:r>
            <a:r>
              <a:rPr lang="en-US" dirty="0"/>
              <a:t>.</a:t>
            </a:r>
            <a:br>
              <a:rPr lang="en-US" dirty="0"/>
            </a:br>
            <a:r>
              <a:rPr lang="en-US" dirty="0"/>
              <a:t>Tus </a:t>
            </a:r>
            <a:r>
              <a:rPr lang="en-US" dirty="0" err="1"/>
              <a:t>mejillas</a:t>
            </a:r>
            <a:r>
              <a:rPr lang="en-US" dirty="0"/>
              <a:t>, </a:t>
            </a:r>
            <a:r>
              <a:rPr lang="en-US" dirty="0" err="1"/>
              <a:t>como</a:t>
            </a:r>
            <a:r>
              <a:rPr lang="en-US" dirty="0"/>
              <a:t> </a:t>
            </a:r>
            <a:r>
              <a:rPr lang="en-US" dirty="0" err="1"/>
              <a:t>mitades</a:t>
            </a:r>
            <a:r>
              <a:rPr lang="en-US" dirty="0"/>
              <a:t> de </a:t>
            </a:r>
            <a:r>
              <a:rPr lang="en-US" dirty="0" err="1"/>
              <a:t>granada</a:t>
            </a:r>
            <a:r>
              <a:rPr lang="en-US" dirty="0"/>
              <a:t/>
            </a:r>
            <a:br>
              <a:rPr lang="en-US" dirty="0"/>
            </a:br>
            <a:r>
              <a:rPr lang="en-US" dirty="0" err="1"/>
              <a:t>Detrás</a:t>
            </a:r>
            <a:r>
              <a:rPr lang="en-US" dirty="0"/>
              <a:t> de </a:t>
            </a:r>
            <a:r>
              <a:rPr lang="en-US" dirty="0" err="1"/>
              <a:t>tu</a:t>
            </a:r>
            <a:r>
              <a:rPr lang="en-US" dirty="0"/>
              <a:t> velo.</a:t>
            </a:r>
            <a:br>
              <a:rPr lang="en-US" dirty="0"/>
            </a:br>
            <a:r>
              <a:rPr lang="en-US" dirty="0"/>
              <a:t>Tu </a:t>
            </a:r>
            <a:r>
              <a:rPr lang="en-US" dirty="0" err="1"/>
              <a:t>cuello</a:t>
            </a:r>
            <a:r>
              <a:rPr lang="en-US" dirty="0"/>
              <a:t>, </a:t>
            </a:r>
            <a:r>
              <a:rPr lang="en-US" dirty="0" err="1"/>
              <a:t>como</a:t>
            </a:r>
            <a:r>
              <a:rPr lang="en-US" dirty="0"/>
              <a:t> la </a:t>
            </a:r>
            <a:r>
              <a:rPr lang="en-US" dirty="0" err="1"/>
              <a:t>torre</a:t>
            </a:r>
            <a:r>
              <a:rPr lang="en-US" dirty="0"/>
              <a:t> de David</a:t>
            </a:r>
            <a:br>
              <a:rPr lang="en-US" dirty="0"/>
            </a:br>
            <a:r>
              <a:rPr lang="en-US" dirty="0" err="1"/>
              <a:t>Edificada</a:t>
            </a:r>
            <a:r>
              <a:rPr lang="en-US" dirty="0"/>
              <a:t> con </a:t>
            </a:r>
            <a:r>
              <a:rPr lang="en-US" dirty="0" err="1"/>
              <a:t>hileras</a:t>
            </a:r>
            <a:r>
              <a:rPr lang="en-US" dirty="0"/>
              <a:t> de </a:t>
            </a:r>
            <a:r>
              <a:rPr lang="en-US" dirty="0" err="1"/>
              <a:t>piedras</a:t>
            </a:r>
            <a:r>
              <a:rPr lang="en-US" dirty="0"/>
              <a:t>;</a:t>
            </a:r>
            <a:br>
              <a:rPr lang="en-US" dirty="0"/>
            </a:br>
            <a:r>
              <a:rPr lang="en-US" dirty="0"/>
              <a:t>Miles de escudos </a:t>
            </a:r>
            <a:r>
              <a:rPr lang="en-US" dirty="0" err="1"/>
              <a:t>cuelgan</a:t>
            </a:r>
            <a:r>
              <a:rPr lang="en-US" dirty="0"/>
              <a:t> de </a:t>
            </a:r>
            <a:r>
              <a:rPr lang="en-US" dirty="0" err="1"/>
              <a:t>ella</a:t>
            </a:r>
            <a:r>
              <a:rPr lang="en-US" dirty="0"/>
              <a:t>,</a:t>
            </a:r>
            <a:br>
              <a:rPr lang="en-US" dirty="0"/>
            </a:br>
            <a:r>
              <a:rPr lang="en-US" dirty="0" err="1"/>
              <a:t>Todos</a:t>
            </a:r>
            <a:r>
              <a:rPr lang="en-US" dirty="0"/>
              <a:t> escudos de </a:t>
            </a:r>
            <a:r>
              <a:rPr lang="en-US" dirty="0" err="1"/>
              <a:t>los</a:t>
            </a:r>
            <a:r>
              <a:rPr lang="en-US" dirty="0"/>
              <a:t> </a:t>
            </a:r>
            <a:r>
              <a:rPr lang="en-US" dirty="0" err="1"/>
              <a:t>valientes</a:t>
            </a:r>
            <a:r>
              <a:rPr lang="en-US" dirty="0"/>
              <a:t>.</a:t>
            </a:r>
            <a:br>
              <a:rPr lang="en-US" dirty="0"/>
            </a:br>
            <a:r>
              <a:rPr lang="en-US" dirty="0"/>
              <a:t>Tus dos </a:t>
            </a:r>
            <a:r>
              <a:rPr lang="en-US" dirty="0" err="1"/>
              <a:t>pechos</a:t>
            </a:r>
            <a:r>
              <a:rPr lang="en-US" dirty="0"/>
              <a:t>, </a:t>
            </a:r>
            <a:r>
              <a:rPr lang="en-US" dirty="0" err="1"/>
              <a:t>como</a:t>
            </a:r>
            <a:r>
              <a:rPr lang="en-US" dirty="0"/>
              <a:t> dos </a:t>
            </a:r>
            <a:r>
              <a:rPr lang="en-US" dirty="0" err="1"/>
              <a:t>crías</a:t>
            </a:r>
            <a:r>
              <a:rPr lang="en-US" dirty="0"/>
              <a:t>,</a:t>
            </a:r>
            <a:br>
              <a:rPr lang="en-US" dirty="0"/>
            </a:br>
            <a:r>
              <a:rPr lang="en-US" dirty="0" err="1"/>
              <a:t>Mellizas</a:t>
            </a:r>
            <a:r>
              <a:rPr lang="en-US" dirty="0"/>
              <a:t> de </a:t>
            </a:r>
            <a:r>
              <a:rPr lang="en-US" dirty="0" err="1"/>
              <a:t>una</a:t>
            </a:r>
            <a:r>
              <a:rPr lang="en-US" dirty="0"/>
              <a:t> </a:t>
            </a:r>
            <a:r>
              <a:rPr lang="en-US" dirty="0" err="1"/>
              <a:t>gacela</a:t>
            </a:r>
            <a:r>
              <a:rPr lang="en-US" dirty="0"/>
              <a:t/>
            </a:r>
            <a:br>
              <a:rPr lang="en-US" dirty="0"/>
            </a:br>
            <a:r>
              <a:rPr lang="en-US" dirty="0"/>
              <a:t>Que </a:t>
            </a:r>
            <a:r>
              <a:rPr lang="en-US" dirty="0" err="1"/>
              <a:t>pacen</a:t>
            </a:r>
            <a:r>
              <a:rPr lang="en-US" dirty="0"/>
              <a:t> entre </a:t>
            </a:r>
            <a:r>
              <a:rPr lang="en-US" dirty="0" err="1"/>
              <a:t>los</a:t>
            </a:r>
            <a:r>
              <a:rPr lang="en-US" dirty="0"/>
              <a:t> </a:t>
            </a:r>
            <a:r>
              <a:rPr lang="en-US" dirty="0" err="1"/>
              <a:t>lirios</a:t>
            </a:r>
            <a:r>
              <a:rPr lang="en-US" dirty="0"/>
              <a:t>.</a:t>
            </a:r>
            <a:br>
              <a:rPr lang="en-US" dirty="0"/>
            </a:br>
            <a:r>
              <a:rPr lang="en-US" dirty="0" smtClean="0"/>
              <a:t/>
            </a:r>
            <a:br>
              <a:rPr lang="en-US" dirty="0" smtClean="0"/>
            </a:br>
            <a:r>
              <a:rPr lang="en-US" dirty="0" smtClean="0"/>
              <a:t>Antes </a:t>
            </a:r>
            <a:r>
              <a:rPr lang="en-US" dirty="0"/>
              <a:t>de que </a:t>
            </a:r>
            <a:r>
              <a:rPr lang="en-US" dirty="0" err="1"/>
              <a:t>sople</a:t>
            </a:r>
            <a:r>
              <a:rPr lang="en-US" dirty="0"/>
              <a:t> </a:t>
            </a:r>
            <a:r>
              <a:rPr lang="en-US" i="1" dirty="0"/>
              <a:t>la </a:t>
            </a:r>
            <a:r>
              <a:rPr lang="en-US" i="1" dirty="0" err="1"/>
              <a:t>brisa</a:t>
            </a:r>
            <a:r>
              <a:rPr lang="en-US" dirty="0"/>
              <a:t> del día</a:t>
            </a:r>
            <a:br>
              <a:rPr lang="en-US" dirty="0"/>
            </a:br>
            <a:r>
              <a:rPr lang="en-US" dirty="0"/>
              <a:t>Y </a:t>
            </a:r>
            <a:r>
              <a:rPr lang="en-US" dirty="0" err="1"/>
              <a:t>huyan</a:t>
            </a:r>
            <a:r>
              <a:rPr lang="en-US" dirty="0"/>
              <a:t> las sombras,</a:t>
            </a:r>
            <a:br>
              <a:rPr lang="en-US" dirty="0"/>
            </a:br>
            <a:r>
              <a:rPr lang="en-US" dirty="0"/>
              <a:t>Me </a:t>
            </a:r>
            <a:r>
              <a:rPr lang="en-US" dirty="0" err="1"/>
              <a:t>iré</a:t>
            </a:r>
            <a:r>
              <a:rPr lang="en-US" dirty="0"/>
              <a:t> al monte de la </a:t>
            </a:r>
            <a:r>
              <a:rPr lang="en-US" dirty="0" err="1"/>
              <a:t>mirra</a:t>
            </a:r>
            <a:r>
              <a:rPr lang="en-US" dirty="0"/>
              <a:t/>
            </a:r>
            <a:br>
              <a:rPr lang="en-US" dirty="0"/>
            </a:br>
            <a:r>
              <a:rPr lang="en-US" dirty="0"/>
              <a:t>Y al </a:t>
            </a:r>
            <a:r>
              <a:rPr lang="en-US" dirty="0" err="1"/>
              <a:t>collado</a:t>
            </a:r>
            <a:r>
              <a:rPr lang="en-US" dirty="0"/>
              <a:t> del </a:t>
            </a:r>
            <a:r>
              <a:rPr lang="en-US" dirty="0" err="1"/>
              <a:t>incienso</a:t>
            </a:r>
            <a:r>
              <a:rPr lang="en-US" dirty="0"/>
              <a:t>.</a:t>
            </a:r>
          </a:p>
          <a:p>
            <a:pPr marL="0" indent="0">
              <a:buNone/>
            </a:pPr>
            <a:r>
              <a:rPr lang="en-US" dirty="0"/>
              <a:t>Toda </a:t>
            </a:r>
            <a:r>
              <a:rPr lang="en-US" dirty="0" err="1"/>
              <a:t>tú</a:t>
            </a:r>
            <a:r>
              <a:rPr lang="en-US" dirty="0"/>
              <a:t> </a:t>
            </a:r>
            <a:r>
              <a:rPr lang="en-US" dirty="0" err="1"/>
              <a:t>eres</a:t>
            </a:r>
            <a:r>
              <a:rPr lang="en-US" dirty="0"/>
              <a:t> hermosa, </a:t>
            </a:r>
            <a:r>
              <a:rPr lang="en-US" dirty="0" err="1"/>
              <a:t>amada</a:t>
            </a:r>
            <a:r>
              <a:rPr lang="en-US" dirty="0"/>
              <a:t> </a:t>
            </a:r>
            <a:r>
              <a:rPr lang="en-US" dirty="0" err="1"/>
              <a:t>mía</a:t>
            </a:r>
            <a:r>
              <a:rPr lang="en-US" dirty="0"/>
              <a:t>,</a:t>
            </a:r>
            <a:br>
              <a:rPr lang="en-US" dirty="0"/>
            </a:br>
            <a:r>
              <a:rPr lang="en-US" dirty="0"/>
              <a:t>Y no hay </a:t>
            </a:r>
            <a:r>
              <a:rPr lang="en-US" dirty="0" err="1"/>
              <a:t>defecto</a:t>
            </a:r>
            <a:r>
              <a:rPr lang="en-US" dirty="0"/>
              <a:t> </a:t>
            </a:r>
            <a:r>
              <a:rPr lang="en-US" dirty="0" err="1"/>
              <a:t>en</a:t>
            </a:r>
            <a:r>
              <a:rPr lang="en-US" dirty="0"/>
              <a:t> </a:t>
            </a:r>
            <a:r>
              <a:rPr lang="en-US" dirty="0" err="1"/>
              <a:t>ti</a:t>
            </a:r>
            <a:r>
              <a:rPr lang="en-US" dirty="0"/>
              <a:t>.</a:t>
            </a:r>
          </a:p>
        </p:txBody>
      </p:sp>
      <p:sp>
        <p:nvSpPr>
          <p:cNvPr id="6" name="Text Placeholder 10">
            <a:extLst>
              <a:ext uri="{FF2B5EF4-FFF2-40B4-BE49-F238E27FC236}">
                <a16:creationId xmlns="" xmlns:a16="http://schemas.microsoft.com/office/drawing/2014/main" id="{CD799EC9-F0DE-48F5-A435-4C7D67537C25}"/>
              </a:ext>
            </a:extLst>
          </p:cNvPr>
          <p:cNvSpPr txBox="1">
            <a:spLocks/>
          </p:cNvSpPr>
          <p:nvPr/>
        </p:nvSpPr>
        <p:spPr>
          <a:xfrm>
            <a:off x="4572000" y="1385656"/>
            <a:ext cx="365760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buClr>
                <a:srgbClr val="D34817">
                  <a:lumMod val="75000"/>
                </a:srgbClr>
              </a:buClr>
            </a:pPr>
            <a:r>
              <a:rPr lang="en-US" dirty="0">
                <a:solidFill>
                  <a:srgbClr val="D34817">
                    <a:lumMod val="75000"/>
                  </a:srgbClr>
                </a:solidFill>
              </a:rPr>
              <a:t>NBLA</a:t>
            </a:r>
          </a:p>
        </p:txBody>
      </p:sp>
    </p:spTree>
    <p:extLst>
      <p:ext uri="{BB962C8B-B14F-4D97-AF65-F5344CB8AC3E}">
        <p14:creationId xmlns:p14="http://schemas.microsoft.com/office/powerpoint/2010/main" val="357360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oman from song of songs illustration">
            <a:extLst>
              <a:ext uri="{FF2B5EF4-FFF2-40B4-BE49-F238E27FC236}">
                <a16:creationId xmlns="" xmlns:a16="http://schemas.microsoft.com/office/drawing/2014/main" id="{4F746FD1-8D35-4132-B0D6-BDA3D7496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572" y="711698"/>
            <a:ext cx="4762500" cy="6105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75276" y="113623"/>
            <a:ext cx="4534125" cy="646331"/>
          </a:xfrm>
          <a:prstGeom prst="rect">
            <a:avLst/>
          </a:prstGeom>
          <a:noFill/>
        </p:spPr>
        <p:txBody>
          <a:bodyPr wrap="square" rtlCol="0">
            <a:spAutoFit/>
          </a:bodyPr>
          <a:lstStyle/>
          <a:p>
            <a:r>
              <a:rPr lang="es-ES" sz="2000" b="1" dirty="0" smtClean="0">
                <a:solidFill>
                  <a:prstClr val="black"/>
                </a:solidFill>
                <a:latin typeface="Old English Text MT" panose="03040902040508030806" pitchFamily="66" charset="0"/>
              </a:rPr>
              <a:t>El Cantar de los Cantares ilustrado </a:t>
            </a:r>
          </a:p>
          <a:p>
            <a:pPr algn="r"/>
            <a:r>
              <a:rPr lang="es-ES" sz="1600" dirty="0" smtClean="0">
                <a:solidFill>
                  <a:prstClr val="black"/>
                </a:solidFill>
                <a:latin typeface="Old English Text MT" panose="03040902040508030806" pitchFamily="66" charset="0"/>
              </a:rPr>
              <a:t>(para nuestros amigos </a:t>
            </a:r>
            <a:r>
              <a:rPr lang="es-ES" sz="1600" dirty="0" err="1" smtClean="0">
                <a:solidFill>
                  <a:prstClr val="black"/>
                </a:solidFill>
                <a:latin typeface="Old English Text MT" panose="03040902040508030806" pitchFamily="66" charset="0"/>
              </a:rPr>
              <a:t>literalistas</a:t>
            </a:r>
            <a:r>
              <a:rPr lang="es-ES" sz="1600" dirty="0" smtClean="0">
                <a:solidFill>
                  <a:prstClr val="black"/>
                </a:solidFill>
                <a:latin typeface="Old English Text MT" panose="03040902040508030806" pitchFamily="66" charset="0"/>
              </a:rPr>
              <a:t>)</a:t>
            </a:r>
            <a:endParaRPr lang="en-US" sz="1600" dirty="0">
              <a:solidFill>
                <a:prstClr val="black"/>
              </a:solidFill>
              <a:latin typeface="Old English Text MT" panose="03040902040508030806" pitchFamily="66" charset="0"/>
            </a:endParaRPr>
          </a:p>
        </p:txBody>
      </p:sp>
    </p:spTree>
    <p:extLst>
      <p:ext uri="{BB962C8B-B14F-4D97-AF65-F5344CB8AC3E}">
        <p14:creationId xmlns:p14="http://schemas.microsoft.com/office/powerpoint/2010/main" val="44708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 xmlns:a16="http://schemas.microsoft.com/office/drawing/2014/main" id="{AC37BAFE-A559-473D-A71B-0F42FD1B73DF}"/>
              </a:ext>
            </a:extLst>
          </p:cNvPr>
          <p:cNvPicPr>
            <a:picLocks noGrp="1" noChangeAspect="1"/>
          </p:cNvPicPr>
          <p:nvPr>
            <p:ph sz="half" idx="1"/>
          </p:nvPr>
        </p:nvPicPr>
        <p:blipFill>
          <a:blip r:embed="rId2"/>
          <a:srcRect/>
          <a:stretch/>
        </p:blipFill>
        <p:spPr>
          <a:xfrm>
            <a:off x="519293" y="2885153"/>
            <a:ext cx="3035228" cy="2276421"/>
          </a:xfrm>
        </p:spPr>
      </p:pic>
      <p:pic>
        <p:nvPicPr>
          <p:cNvPr id="6" name="Content Placeholder 5" descr="A picture containing sheep, grass, outdoor, rock&#10;&#10;Description automatically generated">
            <a:extLst>
              <a:ext uri="{FF2B5EF4-FFF2-40B4-BE49-F238E27FC236}">
                <a16:creationId xmlns="" xmlns:a16="http://schemas.microsoft.com/office/drawing/2014/main" id="{662336D9-5A1E-415B-85BB-1D47A13EAF9B}"/>
              </a:ext>
            </a:extLst>
          </p:cNvPr>
          <p:cNvPicPr>
            <a:picLocks noChangeAspect="1"/>
          </p:cNvPicPr>
          <p:nvPr/>
        </p:nvPicPr>
        <p:blipFill rotWithShape="1">
          <a:blip r:embed="rId3"/>
          <a:srcRect l="18703" r="23509" b="-3"/>
          <a:stretch/>
        </p:blipFill>
        <p:spPr>
          <a:xfrm>
            <a:off x="5890487" y="-2"/>
            <a:ext cx="3247474" cy="3793338"/>
          </a:xfrm>
          <a:custGeom>
            <a:avLst/>
            <a:gdLst>
              <a:gd name="connsiteX0" fmla="*/ 620085 w 4329965"/>
              <a:gd name="connsiteY0" fmla="*/ 0 h 3793338"/>
              <a:gd name="connsiteX1" fmla="*/ 4329965 w 4329965"/>
              <a:gd name="connsiteY1" fmla="*/ 0 h 3793338"/>
              <a:gd name="connsiteX2" fmla="*/ 4329965 w 4329965"/>
              <a:gd name="connsiteY2" fmla="*/ 2733720 h 3793338"/>
              <a:gd name="connsiteX3" fmla="*/ 4251051 w 4329965"/>
              <a:gd name="connsiteY3" fmla="*/ 2820548 h 3793338"/>
              <a:gd name="connsiteX4" fmla="*/ 2611921 w 4329965"/>
              <a:gd name="connsiteY4" fmla="*/ 3499497 h 3793338"/>
              <a:gd name="connsiteX5" fmla="*/ 293841 w 4329965"/>
              <a:gd name="connsiteY5" fmla="*/ 1181418 h 3793338"/>
              <a:gd name="connsiteX6" fmla="*/ 573621 w 4329965"/>
              <a:gd name="connsiteY6" fmla="*/ 76483 h 3793338"/>
              <a:gd name="connsiteX7" fmla="*/ 284617 w 4329965"/>
              <a:gd name="connsiteY7" fmla="*/ 0 h 3793338"/>
              <a:gd name="connsiteX8" fmla="*/ 543760 w 4329965"/>
              <a:gd name="connsiteY8" fmla="*/ 0 h 3793338"/>
              <a:gd name="connsiteX9" fmla="*/ 516204 w 4329965"/>
              <a:gd name="connsiteY9" fmla="*/ 45359 h 3793338"/>
              <a:gd name="connsiteX10" fmla="*/ 228543 w 4329965"/>
              <a:gd name="connsiteY10" fmla="*/ 1181418 h 3793338"/>
              <a:gd name="connsiteX11" fmla="*/ 2611921 w 4329965"/>
              <a:gd name="connsiteY11" fmla="*/ 3564795 h 3793338"/>
              <a:gd name="connsiteX12" fmla="*/ 4297223 w 4329965"/>
              <a:gd name="connsiteY12" fmla="*/ 2866720 h 3793338"/>
              <a:gd name="connsiteX13" fmla="*/ 4329965 w 4329965"/>
              <a:gd name="connsiteY13" fmla="*/ 2830694 h 3793338"/>
              <a:gd name="connsiteX14" fmla="*/ 4329965 w 4329965"/>
              <a:gd name="connsiteY14" fmla="*/ 3145443 h 3793338"/>
              <a:gd name="connsiteX15" fmla="*/ 4273345 w 4329965"/>
              <a:gd name="connsiteY15" fmla="*/ 3196903 h 3793338"/>
              <a:gd name="connsiteX16" fmla="*/ 2611921 w 4329965"/>
              <a:gd name="connsiteY16" fmla="*/ 3793338 h 3793338"/>
              <a:gd name="connsiteX17" fmla="*/ 0 w 4329965"/>
              <a:gd name="connsiteY17" fmla="*/ 1181418 h 3793338"/>
              <a:gd name="connsiteX18" fmla="*/ 205258 w 4329965"/>
              <a:gd name="connsiteY18" fmla="*/ 164740 h 379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p:spPr>
      </p:pic>
      <p:pic>
        <p:nvPicPr>
          <p:cNvPr id="8" name="Content Placeholder 7" descr="A view of a large mountain in the background&#10;&#10;Description automatically generated">
            <a:extLst>
              <a:ext uri="{FF2B5EF4-FFF2-40B4-BE49-F238E27FC236}">
                <a16:creationId xmlns="" xmlns:a16="http://schemas.microsoft.com/office/drawing/2014/main" id="{517B2C91-FDEF-403A-847E-B10CA1D88930}"/>
              </a:ext>
            </a:extLst>
          </p:cNvPr>
          <p:cNvPicPr>
            <a:picLocks noGrp="1" noChangeAspect="1"/>
          </p:cNvPicPr>
          <p:nvPr>
            <p:ph sz="half" idx="2"/>
          </p:nvPr>
        </p:nvPicPr>
        <p:blipFill rotWithShape="1">
          <a:blip r:embed="rId4"/>
          <a:srcRect t="10999" r="5" b="5"/>
          <a:stretch/>
        </p:blipFill>
        <p:spPr>
          <a:xfrm>
            <a:off x="4259821" y="2646306"/>
            <a:ext cx="2397804" cy="3197072"/>
          </a:xfrm>
          <a:custGeom>
            <a:avLst/>
            <a:gdLst>
              <a:gd name="connsiteX0" fmla="*/ 1598536 w 3197072"/>
              <a:gd name="connsiteY0" fmla="*/ 179835 h 3197072"/>
              <a:gd name="connsiteX1" fmla="*/ 3017237 w 3197072"/>
              <a:gd name="connsiteY1" fmla="*/ 1598536 h 3197072"/>
              <a:gd name="connsiteX2" fmla="*/ 1598536 w 3197072"/>
              <a:gd name="connsiteY2" fmla="*/ 3017237 h 3197072"/>
              <a:gd name="connsiteX3" fmla="*/ 179836 w 3197072"/>
              <a:gd name="connsiteY3" fmla="*/ 1598536 h 3197072"/>
              <a:gd name="connsiteX4" fmla="*/ 1598536 w 3197072"/>
              <a:gd name="connsiteY4" fmla="*/ 179835 h 3197072"/>
              <a:gd name="connsiteX5" fmla="*/ 1598536 w 3197072"/>
              <a:gd name="connsiteY5" fmla="*/ 139872 h 3197072"/>
              <a:gd name="connsiteX6" fmla="*/ 139872 w 3197072"/>
              <a:gd name="connsiteY6" fmla="*/ 1598536 h 3197072"/>
              <a:gd name="connsiteX7" fmla="*/ 1598536 w 3197072"/>
              <a:gd name="connsiteY7" fmla="*/ 3057200 h 3197072"/>
              <a:gd name="connsiteX8" fmla="*/ 3057200 w 3197072"/>
              <a:gd name="connsiteY8" fmla="*/ 1598536 h 3197072"/>
              <a:gd name="connsiteX9" fmla="*/ 1598536 w 3197072"/>
              <a:gd name="connsiteY9" fmla="*/ 139872 h 3197072"/>
              <a:gd name="connsiteX10" fmla="*/ 1598536 w 3197072"/>
              <a:gd name="connsiteY10" fmla="*/ 0 h 3197072"/>
              <a:gd name="connsiteX11" fmla="*/ 3197072 w 3197072"/>
              <a:gd name="connsiteY11" fmla="*/ 1598536 h 3197072"/>
              <a:gd name="connsiteX12" fmla="*/ 1598536 w 3197072"/>
              <a:gd name="connsiteY12" fmla="*/ 3197072 h 3197072"/>
              <a:gd name="connsiteX13" fmla="*/ 0 w 3197072"/>
              <a:gd name="connsiteY13" fmla="*/ 1598536 h 3197072"/>
              <a:gd name="connsiteX14" fmla="*/ 1598536 w 3197072"/>
              <a:gd name="connsiteY14" fmla="*/ 0 h 31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7072" h="3197072">
                <a:moveTo>
                  <a:pt x="1598536" y="179835"/>
                </a:moveTo>
                <a:cubicBezTo>
                  <a:pt x="2382063" y="179835"/>
                  <a:pt x="3017237" y="815009"/>
                  <a:pt x="3017237" y="1598536"/>
                </a:cubicBezTo>
                <a:cubicBezTo>
                  <a:pt x="3017237" y="2382063"/>
                  <a:pt x="2382063" y="3017237"/>
                  <a:pt x="1598536" y="3017237"/>
                </a:cubicBezTo>
                <a:cubicBezTo>
                  <a:pt x="815009" y="3017237"/>
                  <a:pt x="179836" y="2382063"/>
                  <a:pt x="179836" y="1598536"/>
                </a:cubicBezTo>
                <a:cubicBezTo>
                  <a:pt x="179836" y="815009"/>
                  <a:pt x="815009" y="179835"/>
                  <a:pt x="1598536" y="179835"/>
                </a:cubicBezTo>
                <a:close/>
                <a:moveTo>
                  <a:pt x="1598536" y="139872"/>
                </a:moveTo>
                <a:cubicBezTo>
                  <a:pt x="792938" y="139872"/>
                  <a:pt x="139872" y="792939"/>
                  <a:pt x="139872" y="1598536"/>
                </a:cubicBezTo>
                <a:cubicBezTo>
                  <a:pt x="139872" y="2404134"/>
                  <a:pt x="792938" y="3057200"/>
                  <a:pt x="1598536" y="3057200"/>
                </a:cubicBezTo>
                <a:cubicBezTo>
                  <a:pt x="2404134" y="3057200"/>
                  <a:pt x="3057200" y="2404134"/>
                  <a:pt x="3057200" y="1598536"/>
                </a:cubicBezTo>
                <a:cubicBezTo>
                  <a:pt x="3057200" y="792939"/>
                  <a:pt x="2404134" y="139872"/>
                  <a:pt x="1598536" y="139872"/>
                </a:cubicBezTo>
                <a:close/>
                <a:moveTo>
                  <a:pt x="1598536" y="0"/>
                </a:moveTo>
                <a:cubicBezTo>
                  <a:pt x="2481383" y="0"/>
                  <a:pt x="3197072" y="715689"/>
                  <a:pt x="3197072" y="1598536"/>
                </a:cubicBezTo>
                <a:cubicBezTo>
                  <a:pt x="3197072" y="2481383"/>
                  <a:pt x="2481383" y="3197072"/>
                  <a:pt x="1598536" y="3197072"/>
                </a:cubicBezTo>
                <a:cubicBezTo>
                  <a:pt x="715689" y="3197072"/>
                  <a:pt x="0" y="2481383"/>
                  <a:pt x="0" y="1598536"/>
                </a:cubicBezTo>
                <a:cubicBezTo>
                  <a:pt x="0" y="715689"/>
                  <a:pt x="715689" y="0"/>
                  <a:pt x="1598536" y="0"/>
                </a:cubicBezTo>
                <a:close/>
              </a:path>
            </a:pathLst>
          </a:custGeom>
        </p:spPr>
      </p:pic>
      <p:pic>
        <p:nvPicPr>
          <p:cNvPr id="10" name="Content Placeholder 9">
            <a:extLst>
              <a:ext uri="{FF2B5EF4-FFF2-40B4-BE49-F238E27FC236}">
                <a16:creationId xmlns="" xmlns:a16="http://schemas.microsoft.com/office/drawing/2014/main" id="{60D8112C-4C1E-4B67-9FFF-DE83AD379234}"/>
              </a:ext>
            </a:extLst>
          </p:cNvPr>
          <p:cNvPicPr>
            <a:picLocks noChangeAspect="1"/>
          </p:cNvPicPr>
          <p:nvPr/>
        </p:nvPicPr>
        <p:blipFill>
          <a:blip r:embed="rId5"/>
          <a:srcRect/>
          <a:stretch/>
        </p:blipFill>
        <p:spPr>
          <a:xfrm>
            <a:off x="6764575" y="3931477"/>
            <a:ext cx="2196736" cy="2926525"/>
          </a:xfrm>
          <a:custGeom>
            <a:avLst/>
            <a:gdLst>
              <a:gd name="connsiteX0" fmla="*/ 2001856 w 3416150"/>
              <a:gd name="connsiteY0" fmla="*/ 225209 h 2926525"/>
              <a:gd name="connsiteX1" fmla="*/ 3372804 w 3416150"/>
              <a:gd name="connsiteY1" fmla="*/ 871744 h 2926525"/>
              <a:gd name="connsiteX2" fmla="*/ 3416150 w 3416150"/>
              <a:gd name="connsiteY2" fmla="*/ 929710 h 2926525"/>
              <a:gd name="connsiteX3" fmla="*/ 3416150 w 3416150"/>
              <a:gd name="connsiteY3" fmla="*/ 2926525 h 2926525"/>
              <a:gd name="connsiteX4" fmla="*/ 486913 w 3416150"/>
              <a:gd name="connsiteY4" fmla="*/ 2926525 h 2926525"/>
              <a:gd name="connsiteX5" fmla="*/ 439641 w 3416150"/>
              <a:gd name="connsiteY5" fmla="*/ 2848713 h 2926525"/>
              <a:gd name="connsiteX6" fmla="*/ 225209 w 3416150"/>
              <a:gd name="connsiteY6" fmla="*/ 2001857 h 2926525"/>
              <a:gd name="connsiteX7" fmla="*/ 2001856 w 3416150"/>
              <a:gd name="connsiteY7" fmla="*/ 225209 h 2926525"/>
              <a:gd name="connsiteX8" fmla="*/ 2001856 w 3416150"/>
              <a:gd name="connsiteY8" fmla="*/ 0 h 2926525"/>
              <a:gd name="connsiteX9" fmla="*/ 3275223 w 3416150"/>
              <a:gd name="connsiteY9" fmla="*/ 457127 h 2926525"/>
              <a:gd name="connsiteX10" fmla="*/ 3416150 w 3416150"/>
              <a:gd name="connsiteY10" fmla="*/ 585210 h 2926525"/>
              <a:gd name="connsiteX11" fmla="*/ 3416150 w 3416150"/>
              <a:gd name="connsiteY11" fmla="*/ 846232 h 2926525"/>
              <a:gd name="connsiteX12" fmla="*/ 3411422 w 3416150"/>
              <a:gd name="connsiteY12" fmla="*/ 839910 h 2926525"/>
              <a:gd name="connsiteX13" fmla="*/ 2001856 w 3416150"/>
              <a:gd name="connsiteY13" fmla="*/ 175163 h 2926525"/>
              <a:gd name="connsiteX14" fmla="*/ 175162 w 3416150"/>
              <a:gd name="connsiteY14" fmla="*/ 2001857 h 2926525"/>
              <a:gd name="connsiteX15" fmla="*/ 395634 w 3416150"/>
              <a:gd name="connsiteY15" fmla="*/ 2872568 h 2926525"/>
              <a:gd name="connsiteX16" fmla="*/ 428414 w 3416150"/>
              <a:gd name="connsiteY16" fmla="*/ 2926525 h 2926525"/>
              <a:gd name="connsiteX17" fmla="*/ 227385 w 3416150"/>
              <a:gd name="connsiteY17" fmla="*/ 2926525 h 2926525"/>
              <a:gd name="connsiteX18" fmla="*/ 157316 w 3416150"/>
              <a:gd name="connsiteY18" fmla="*/ 2781070 h 2926525"/>
              <a:gd name="connsiteX19" fmla="*/ 0 w 3416150"/>
              <a:gd name="connsiteY19" fmla="*/ 2001857 h 2926525"/>
              <a:gd name="connsiteX20" fmla="*/ 2001856 w 3416150"/>
              <a:gd name="connsiteY20" fmla="*/ 0 h 292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p:spPr>
      </p:pic>
      <p:sp>
        <p:nvSpPr>
          <p:cNvPr id="14" name="TextBox 13">
            <a:extLst>
              <a:ext uri="{FF2B5EF4-FFF2-40B4-BE49-F238E27FC236}">
                <a16:creationId xmlns="" xmlns:a16="http://schemas.microsoft.com/office/drawing/2014/main" id="{7642EA96-CE32-4A94-B73A-6E018B7D8DF8}"/>
              </a:ext>
            </a:extLst>
          </p:cNvPr>
          <p:cNvSpPr txBox="1"/>
          <p:nvPr/>
        </p:nvSpPr>
        <p:spPr>
          <a:xfrm>
            <a:off x="402017" y="201953"/>
            <a:ext cx="2519313" cy="2031325"/>
          </a:xfrm>
          <a:prstGeom prst="rect">
            <a:avLst/>
          </a:prstGeom>
          <a:noFill/>
        </p:spPr>
        <p:txBody>
          <a:bodyPr wrap="square" rtlCol="0">
            <a:spAutoFit/>
          </a:bodyPr>
          <a:lstStyle/>
          <a:p>
            <a:r>
              <a:rPr lang="en-US" sz="1400" dirty="0">
                <a:solidFill>
                  <a:prstClr val="black"/>
                </a:solidFill>
              </a:rPr>
              <a:t>8 Come with me from Lebanon, </a:t>
            </a:r>
            <a:r>
              <a:rPr lang="en-US" sz="1400" i="1" dirty="0">
                <a:solidFill>
                  <a:prstClr val="black"/>
                </a:solidFill>
              </a:rPr>
              <a:t>my</a:t>
            </a:r>
            <a:r>
              <a:rPr lang="en-US" sz="1400" dirty="0">
                <a:solidFill>
                  <a:prstClr val="black"/>
                </a:solidFill>
              </a:rPr>
              <a:t> spouse,</a:t>
            </a:r>
            <a:br>
              <a:rPr lang="en-US" sz="1400" dirty="0">
                <a:solidFill>
                  <a:prstClr val="black"/>
                </a:solidFill>
              </a:rPr>
            </a:br>
            <a:r>
              <a:rPr lang="en-US" sz="1400" dirty="0">
                <a:solidFill>
                  <a:prstClr val="black"/>
                </a:solidFill>
              </a:rPr>
              <a:t>With me from Lebanon.</a:t>
            </a:r>
            <a:br>
              <a:rPr lang="en-US" sz="1400" dirty="0">
                <a:solidFill>
                  <a:prstClr val="black"/>
                </a:solidFill>
              </a:rPr>
            </a:br>
            <a:r>
              <a:rPr lang="en-US" sz="1400" dirty="0">
                <a:solidFill>
                  <a:prstClr val="black"/>
                </a:solidFill>
              </a:rPr>
              <a:t>Look from the top of Amana,</a:t>
            </a:r>
            <a:br>
              <a:rPr lang="en-US" sz="1400" dirty="0">
                <a:solidFill>
                  <a:prstClr val="black"/>
                </a:solidFill>
              </a:rPr>
            </a:br>
            <a:r>
              <a:rPr lang="en-US" sz="1400" dirty="0">
                <a:solidFill>
                  <a:prstClr val="black"/>
                </a:solidFill>
              </a:rPr>
              <a:t>From the top of </a:t>
            </a:r>
            <a:r>
              <a:rPr lang="en-US" sz="1400" dirty="0" err="1">
                <a:solidFill>
                  <a:prstClr val="black"/>
                </a:solidFill>
              </a:rPr>
              <a:t>Senir</a:t>
            </a:r>
            <a:r>
              <a:rPr lang="en-US" sz="1400" dirty="0">
                <a:solidFill>
                  <a:prstClr val="black"/>
                </a:solidFill>
              </a:rPr>
              <a:t> and Hermon,</a:t>
            </a:r>
            <a:br>
              <a:rPr lang="en-US" sz="1400" dirty="0">
                <a:solidFill>
                  <a:prstClr val="black"/>
                </a:solidFill>
              </a:rPr>
            </a:br>
            <a:r>
              <a:rPr lang="en-US" sz="1400" dirty="0">
                <a:solidFill>
                  <a:prstClr val="black"/>
                </a:solidFill>
              </a:rPr>
              <a:t>From the lions’ dens,</a:t>
            </a:r>
            <a:br>
              <a:rPr lang="en-US" sz="1400" dirty="0">
                <a:solidFill>
                  <a:prstClr val="black"/>
                </a:solidFill>
              </a:rPr>
            </a:br>
            <a:r>
              <a:rPr lang="en-US" sz="1400" dirty="0">
                <a:solidFill>
                  <a:prstClr val="black"/>
                </a:solidFill>
              </a:rPr>
              <a:t>From the mountains of the leopards.</a:t>
            </a:r>
          </a:p>
        </p:txBody>
      </p:sp>
      <p:sp>
        <p:nvSpPr>
          <p:cNvPr id="2" name="Title 1">
            <a:extLst>
              <a:ext uri="{FF2B5EF4-FFF2-40B4-BE49-F238E27FC236}">
                <a16:creationId xmlns="" xmlns:a16="http://schemas.microsoft.com/office/drawing/2014/main" id="{8595F860-1F13-433E-A4E7-8F965D6542CC}"/>
              </a:ext>
            </a:extLst>
          </p:cNvPr>
          <p:cNvSpPr>
            <a:spLocks noGrp="1"/>
          </p:cNvSpPr>
          <p:nvPr>
            <p:ph type="title"/>
          </p:nvPr>
        </p:nvSpPr>
        <p:spPr>
          <a:xfrm>
            <a:off x="402016" y="5490206"/>
            <a:ext cx="4654077" cy="1012281"/>
          </a:xfrm>
        </p:spPr>
        <p:txBody>
          <a:bodyPr vert="horz" lIns="91440" tIns="45720" rIns="91440" bIns="45720" rtlCol="0" anchor="ctr">
            <a:normAutofit fontScale="90000"/>
          </a:bodyPr>
          <a:lstStyle/>
          <a:p>
            <a:r>
              <a:rPr lang="en-US" sz="4000" dirty="0"/>
              <a:t>Poetry of song 4:1-8</a:t>
            </a:r>
            <a:br>
              <a:rPr lang="en-US" sz="4000" dirty="0"/>
            </a:br>
            <a:r>
              <a:rPr lang="en-US" sz="4000" dirty="0"/>
              <a:t>POESÍA </a:t>
            </a:r>
            <a:r>
              <a:rPr lang="en-US" sz="4000" dirty="0" smtClean="0"/>
              <a:t>del </a:t>
            </a:r>
            <a:r>
              <a:rPr lang="en-US" sz="4000" dirty="0" err="1" smtClean="0"/>
              <a:t>cantar</a:t>
            </a:r>
            <a:r>
              <a:rPr lang="en-US" sz="4000" dirty="0" smtClean="0"/>
              <a:t> 4:1-8</a:t>
            </a:r>
            <a:endParaRPr lang="en-US" sz="5400" dirty="0"/>
          </a:p>
        </p:txBody>
      </p:sp>
      <p:sp>
        <p:nvSpPr>
          <p:cNvPr id="9" name="TextBox 8">
            <a:extLst>
              <a:ext uri="{FF2B5EF4-FFF2-40B4-BE49-F238E27FC236}">
                <a16:creationId xmlns="" xmlns:a16="http://schemas.microsoft.com/office/drawing/2014/main" id="{C5CF46AE-90FF-DDDC-D26F-9005E3EFAB25}"/>
              </a:ext>
            </a:extLst>
          </p:cNvPr>
          <p:cNvSpPr txBox="1"/>
          <p:nvPr/>
        </p:nvSpPr>
        <p:spPr>
          <a:xfrm>
            <a:off x="3000164" y="200046"/>
            <a:ext cx="2783373" cy="2462213"/>
          </a:xfrm>
          <a:prstGeom prst="rect">
            <a:avLst/>
          </a:prstGeom>
          <a:noFill/>
        </p:spPr>
        <p:txBody>
          <a:bodyPr wrap="square" rtlCol="0">
            <a:spAutoFit/>
          </a:bodyPr>
          <a:lstStyle/>
          <a:p>
            <a:r>
              <a:rPr lang="en-US" sz="1400" dirty="0">
                <a:solidFill>
                  <a:prstClr val="black"/>
                </a:solidFill>
              </a:rPr>
              <a:t>8 Ven </a:t>
            </a:r>
            <a:r>
              <a:rPr lang="en-US" sz="1400" dirty="0" err="1">
                <a:solidFill>
                  <a:prstClr val="black"/>
                </a:solidFill>
              </a:rPr>
              <a:t>conmigo</a:t>
            </a:r>
            <a:r>
              <a:rPr lang="en-US" sz="1400" dirty="0">
                <a:solidFill>
                  <a:prstClr val="black"/>
                </a:solidFill>
              </a:rPr>
              <a:t> </a:t>
            </a:r>
            <a:r>
              <a:rPr lang="en-US" sz="1400" dirty="0" err="1">
                <a:solidFill>
                  <a:prstClr val="black"/>
                </a:solidFill>
              </a:rPr>
              <a:t>desde</a:t>
            </a:r>
            <a:r>
              <a:rPr lang="en-US" sz="1400" dirty="0">
                <a:solidFill>
                  <a:prstClr val="black"/>
                </a:solidFill>
              </a:rPr>
              <a:t> </a:t>
            </a:r>
            <a:r>
              <a:rPr lang="en-US" sz="1400" dirty="0" err="1">
                <a:solidFill>
                  <a:prstClr val="black"/>
                </a:solidFill>
              </a:rPr>
              <a:t>el</a:t>
            </a:r>
            <a:r>
              <a:rPr lang="en-US" sz="1400" dirty="0">
                <a:solidFill>
                  <a:prstClr val="black"/>
                </a:solidFill>
              </a:rPr>
              <a:t> </a:t>
            </a:r>
            <a:r>
              <a:rPr lang="en-US" sz="1400" dirty="0" err="1">
                <a:solidFill>
                  <a:prstClr val="black"/>
                </a:solidFill>
              </a:rPr>
              <a:t>Líbano</a:t>
            </a:r>
            <a:r>
              <a:rPr lang="en-US" sz="1400" dirty="0">
                <a:solidFill>
                  <a:prstClr val="black"/>
                </a:solidFill>
              </a:rPr>
              <a:t>, </a:t>
            </a:r>
            <a:r>
              <a:rPr lang="en-US" sz="1400" dirty="0" err="1">
                <a:solidFill>
                  <a:prstClr val="black"/>
                </a:solidFill>
              </a:rPr>
              <a:t>esposa</a:t>
            </a:r>
            <a:r>
              <a:rPr lang="en-US" sz="1400" dirty="0">
                <a:solidFill>
                  <a:prstClr val="black"/>
                </a:solidFill>
              </a:rPr>
              <a:t> </a:t>
            </a:r>
            <a:r>
              <a:rPr lang="en-US" sz="1400" dirty="0" err="1">
                <a:solidFill>
                  <a:prstClr val="black"/>
                </a:solidFill>
              </a:rPr>
              <a:t>mía</a:t>
            </a:r>
            <a:r>
              <a:rPr lang="en-US" sz="1400" dirty="0">
                <a:solidFill>
                  <a:prstClr val="black"/>
                </a:solidFill>
              </a:rPr>
              <a:t>,</a:t>
            </a:r>
            <a:br>
              <a:rPr lang="en-US" sz="1400" dirty="0">
                <a:solidFill>
                  <a:prstClr val="black"/>
                </a:solidFill>
              </a:rPr>
            </a:br>
            <a:r>
              <a:rPr lang="en-US" sz="1400" dirty="0">
                <a:solidFill>
                  <a:prstClr val="black"/>
                </a:solidFill>
              </a:rPr>
              <a:t>Ven </a:t>
            </a:r>
            <a:r>
              <a:rPr lang="en-US" sz="1400" dirty="0" err="1">
                <a:solidFill>
                  <a:prstClr val="black"/>
                </a:solidFill>
              </a:rPr>
              <a:t>conmigo</a:t>
            </a:r>
            <a:r>
              <a:rPr lang="en-US" sz="1400" dirty="0">
                <a:solidFill>
                  <a:prstClr val="black"/>
                </a:solidFill>
              </a:rPr>
              <a:t> </a:t>
            </a:r>
            <a:r>
              <a:rPr lang="en-US" sz="1400" dirty="0" err="1">
                <a:solidFill>
                  <a:prstClr val="black"/>
                </a:solidFill>
              </a:rPr>
              <a:t>desde</a:t>
            </a:r>
            <a:r>
              <a:rPr lang="en-US" sz="1400" dirty="0">
                <a:solidFill>
                  <a:prstClr val="black"/>
                </a:solidFill>
              </a:rPr>
              <a:t> </a:t>
            </a:r>
            <a:r>
              <a:rPr lang="en-US" sz="1400" dirty="0" err="1">
                <a:solidFill>
                  <a:prstClr val="black"/>
                </a:solidFill>
              </a:rPr>
              <a:t>el</a:t>
            </a:r>
            <a:r>
              <a:rPr lang="en-US" sz="1400" dirty="0">
                <a:solidFill>
                  <a:prstClr val="black"/>
                </a:solidFill>
              </a:rPr>
              <a:t> </a:t>
            </a:r>
            <a:r>
              <a:rPr lang="en-US" sz="1400" dirty="0" err="1">
                <a:solidFill>
                  <a:prstClr val="black"/>
                </a:solidFill>
              </a:rPr>
              <a:t>Líbano</a:t>
            </a:r>
            <a:r>
              <a:rPr lang="en-US" sz="1400" dirty="0">
                <a:solidFill>
                  <a:prstClr val="black"/>
                </a:solidFill>
              </a:rPr>
              <a:t>.</a:t>
            </a:r>
            <a:br>
              <a:rPr lang="en-US" sz="1400" dirty="0">
                <a:solidFill>
                  <a:prstClr val="black"/>
                </a:solidFill>
              </a:rPr>
            </a:br>
            <a:r>
              <a:rPr lang="en-US" sz="1400" dirty="0">
                <a:solidFill>
                  <a:prstClr val="black"/>
                </a:solidFill>
              </a:rPr>
              <a:t>Baja </a:t>
            </a:r>
            <a:r>
              <a:rPr lang="en-US" sz="1400" dirty="0" err="1">
                <a:solidFill>
                  <a:prstClr val="black"/>
                </a:solidFill>
              </a:rPr>
              <a:t>desde</a:t>
            </a:r>
            <a:r>
              <a:rPr lang="en-US" sz="1400" dirty="0">
                <a:solidFill>
                  <a:prstClr val="black"/>
                </a:solidFill>
              </a:rPr>
              <a:t> la </a:t>
            </a:r>
            <a:r>
              <a:rPr lang="en-US" sz="1400" dirty="0" err="1">
                <a:solidFill>
                  <a:prstClr val="black"/>
                </a:solidFill>
              </a:rPr>
              <a:t>cumbre</a:t>
            </a:r>
            <a:r>
              <a:rPr lang="en-US" sz="1400" dirty="0">
                <a:solidFill>
                  <a:prstClr val="black"/>
                </a:solidFill>
              </a:rPr>
              <a:t> del </a:t>
            </a:r>
            <a:r>
              <a:rPr lang="en-US" sz="1400" dirty="0" err="1">
                <a:solidFill>
                  <a:prstClr val="black"/>
                </a:solidFill>
              </a:rPr>
              <a:t>Amaná</a:t>
            </a:r>
            <a:r>
              <a:rPr lang="en-US" sz="1400" dirty="0">
                <a:solidFill>
                  <a:prstClr val="black"/>
                </a:solidFill>
              </a:rPr>
              <a:t>,</a:t>
            </a:r>
            <a:br>
              <a:rPr lang="en-US" sz="1400" dirty="0">
                <a:solidFill>
                  <a:prstClr val="black"/>
                </a:solidFill>
              </a:rPr>
            </a:br>
            <a:r>
              <a:rPr lang="en-US" sz="1400" dirty="0" err="1">
                <a:solidFill>
                  <a:prstClr val="black"/>
                </a:solidFill>
              </a:rPr>
              <a:t>Desde</a:t>
            </a:r>
            <a:r>
              <a:rPr lang="en-US" sz="1400" dirty="0">
                <a:solidFill>
                  <a:prstClr val="black"/>
                </a:solidFill>
              </a:rPr>
              <a:t> la </a:t>
            </a:r>
            <a:r>
              <a:rPr lang="en-US" sz="1400" dirty="0" err="1">
                <a:solidFill>
                  <a:prstClr val="black"/>
                </a:solidFill>
              </a:rPr>
              <a:t>cumbre</a:t>
            </a:r>
            <a:r>
              <a:rPr lang="en-US" sz="1400" dirty="0">
                <a:solidFill>
                  <a:prstClr val="black"/>
                </a:solidFill>
              </a:rPr>
              <a:t> del </a:t>
            </a:r>
            <a:r>
              <a:rPr lang="en-US" sz="1400" dirty="0" err="1">
                <a:solidFill>
                  <a:prstClr val="black"/>
                </a:solidFill>
              </a:rPr>
              <a:t>Senir</a:t>
            </a:r>
            <a:r>
              <a:rPr lang="en-US" sz="1400" dirty="0">
                <a:solidFill>
                  <a:prstClr val="black"/>
                </a:solidFill>
              </a:rPr>
              <a:t> y del </a:t>
            </a:r>
            <a:r>
              <a:rPr lang="en-US" sz="1400" dirty="0" err="1">
                <a:solidFill>
                  <a:prstClr val="black"/>
                </a:solidFill>
              </a:rPr>
              <a:t>Hermón</a:t>
            </a:r>
            <a:r>
              <a:rPr lang="en-US" sz="1400" dirty="0">
                <a:solidFill>
                  <a:prstClr val="black"/>
                </a:solidFill>
              </a:rPr>
              <a:t>,</a:t>
            </a:r>
            <a:br>
              <a:rPr lang="en-US" sz="1400" dirty="0">
                <a:solidFill>
                  <a:prstClr val="black"/>
                </a:solidFill>
              </a:rPr>
            </a:br>
            <a:r>
              <a:rPr lang="en-US" sz="1400" dirty="0" err="1">
                <a:solidFill>
                  <a:prstClr val="black"/>
                </a:solidFill>
              </a:rPr>
              <a:t>Desde</a:t>
            </a:r>
            <a:r>
              <a:rPr lang="en-US" sz="1400" dirty="0">
                <a:solidFill>
                  <a:prstClr val="black"/>
                </a:solidFill>
              </a:rPr>
              <a:t> las </a:t>
            </a:r>
            <a:r>
              <a:rPr lang="en-US" sz="1400" dirty="0" err="1">
                <a:solidFill>
                  <a:prstClr val="black"/>
                </a:solidFill>
              </a:rPr>
              <a:t>guaridas</a:t>
            </a:r>
            <a:r>
              <a:rPr lang="en-US" sz="1400" dirty="0">
                <a:solidFill>
                  <a:prstClr val="black"/>
                </a:solidFill>
              </a:rPr>
              <a:t> de </a:t>
            </a:r>
            <a:r>
              <a:rPr lang="en-US" sz="1400" dirty="0" err="1">
                <a:solidFill>
                  <a:prstClr val="black"/>
                </a:solidFill>
              </a:rPr>
              <a:t>los</a:t>
            </a:r>
            <a:r>
              <a:rPr lang="en-US" sz="1400" dirty="0">
                <a:solidFill>
                  <a:prstClr val="black"/>
                </a:solidFill>
              </a:rPr>
              <a:t> leones,</a:t>
            </a:r>
            <a:br>
              <a:rPr lang="en-US" sz="1400" dirty="0">
                <a:solidFill>
                  <a:prstClr val="black"/>
                </a:solidFill>
              </a:rPr>
            </a:br>
            <a:r>
              <a:rPr lang="en-US" sz="1400" dirty="0" err="1">
                <a:solidFill>
                  <a:prstClr val="black"/>
                </a:solidFill>
              </a:rPr>
              <a:t>Desde</a:t>
            </a:r>
            <a:r>
              <a:rPr lang="en-US" sz="1400" dirty="0">
                <a:solidFill>
                  <a:prstClr val="black"/>
                </a:solidFill>
              </a:rPr>
              <a:t> </a:t>
            </a:r>
            <a:r>
              <a:rPr lang="en-US" sz="1400" dirty="0" err="1">
                <a:solidFill>
                  <a:prstClr val="black"/>
                </a:solidFill>
              </a:rPr>
              <a:t>los</a:t>
            </a:r>
            <a:r>
              <a:rPr lang="en-US" sz="1400" dirty="0">
                <a:solidFill>
                  <a:prstClr val="black"/>
                </a:solidFill>
              </a:rPr>
              <a:t> </a:t>
            </a:r>
            <a:r>
              <a:rPr lang="en-US" sz="1400" dirty="0" err="1">
                <a:solidFill>
                  <a:prstClr val="black"/>
                </a:solidFill>
              </a:rPr>
              <a:t>montes</a:t>
            </a:r>
            <a:r>
              <a:rPr lang="en-US" sz="1400" dirty="0">
                <a:solidFill>
                  <a:prstClr val="black"/>
                </a:solidFill>
              </a:rPr>
              <a:t> de </a:t>
            </a:r>
            <a:r>
              <a:rPr lang="en-US" sz="1400" dirty="0" err="1">
                <a:solidFill>
                  <a:prstClr val="black"/>
                </a:solidFill>
              </a:rPr>
              <a:t>los</a:t>
            </a:r>
            <a:r>
              <a:rPr lang="en-US" sz="1400" dirty="0">
                <a:solidFill>
                  <a:prstClr val="black"/>
                </a:solidFill>
              </a:rPr>
              <a:t> </a:t>
            </a:r>
            <a:r>
              <a:rPr lang="en-US" sz="1400" dirty="0" err="1">
                <a:solidFill>
                  <a:prstClr val="black"/>
                </a:solidFill>
              </a:rPr>
              <a:t>leopardos</a:t>
            </a:r>
            <a:r>
              <a:rPr lang="en-US" sz="1400" dirty="0">
                <a:solidFill>
                  <a:prstClr val="black"/>
                </a:solidFill>
              </a:rPr>
              <a:t>.</a:t>
            </a:r>
          </a:p>
        </p:txBody>
      </p:sp>
    </p:spTree>
    <p:extLst>
      <p:ext uri="{BB962C8B-B14F-4D97-AF65-F5344CB8AC3E}">
        <p14:creationId xmlns:p14="http://schemas.microsoft.com/office/powerpoint/2010/main" val="427319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A408EA-9A58-474F-ADA2-46239E30EA94}"/>
              </a:ext>
            </a:extLst>
          </p:cNvPr>
          <p:cNvSpPr>
            <a:spLocks noGrp="1"/>
          </p:cNvSpPr>
          <p:nvPr>
            <p:ph type="title"/>
          </p:nvPr>
        </p:nvSpPr>
        <p:spPr>
          <a:xfrm>
            <a:off x="457200" y="301752"/>
            <a:ext cx="7772400" cy="1325167"/>
          </a:xfrm>
        </p:spPr>
        <p:txBody>
          <a:bodyPr/>
          <a:lstStyle/>
          <a:p>
            <a:r>
              <a:rPr lang="en-US" dirty="0"/>
              <a:t>The wedding night</a:t>
            </a:r>
            <a:br>
              <a:rPr lang="en-US" dirty="0"/>
            </a:br>
            <a:r>
              <a:rPr lang="en-US" dirty="0"/>
              <a:t>LA NOCHE DE BODAS</a:t>
            </a:r>
          </a:p>
        </p:txBody>
      </p:sp>
      <p:sp>
        <p:nvSpPr>
          <p:cNvPr id="3" name="Text Placeholder 2">
            <a:extLst>
              <a:ext uri="{FF2B5EF4-FFF2-40B4-BE49-F238E27FC236}">
                <a16:creationId xmlns="" xmlns:a16="http://schemas.microsoft.com/office/drawing/2014/main" id="{E704BAC6-0F3B-467E-8A0B-15DD2CF6BCF8}"/>
              </a:ext>
            </a:extLst>
          </p:cNvPr>
          <p:cNvSpPr>
            <a:spLocks noGrp="1"/>
          </p:cNvSpPr>
          <p:nvPr>
            <p:ph type="body" idx="1"/>
          </p:nvPr>
        </p:nvSpPr>
        <p:spPr>
          <a:xfrm>
            <a:off x="665608" y="1835091"/>
            <a:ext cx="3657600" cy="361360"/>
          </a:xfrm>
        </p:spPr>
        <p:txBody>
          <a:bodyPr>
            <a:normAutofit lnSpcReduction="10000"/>
          </a:bodyPr>
          <a:lstStyle/>
          <a:p>
            <a:pPr algn="ctr"/>
            <a:r>
              <a:rPr lang="en-US" dirty="0"/>
              <a:t>Before</a:t>
            </a:r>
          </a:p>
        </p:txBody>
      </p:sp>
      <p:sp>
        <p:nvSpPr>
          <p:cNvPr id="4" name="Content Placeholder 3">
            <a:extLst>
              <a:ext uri="{FF2B5EF4-FFF2-40B4-BE49-F238E27FC236}">
                <a16:creationId xmlns="" xmlns:a16="http://schemas.microsoft.com/office/drawing/2014/main" id="{7150255C-8E0F-4AA2-A6E8-AF2134C3F4BC}"/>
              </a:ext>
            </a:extLst>
          </p:cNvPr>
          <p:cNvSpPr>
            <a:spLocks noGrp="1"/>
          </p:cNvSpPr>
          <p:nvPr>
            <p:ph sz="half" idx="2"/>
          </p:nvPr>
        </p:nvSpPr>
        <p:spPr>
          <a:xfrm>
            <a:off x="685800" y="2291942"/>
            <a:ext cx="3657600" cy="1840672"/>
          </a:xfrm>
        </p:spPr>
        <p:txBody>
          <a:bodyPr>
            <a:normAutofit/>
          </a:bodyPr>
          <a:lstStyle/>
          <a:p>
            <a:r>
              <a:rPr lang="en-US" sz="1600" dirty="0"/>
              <a:t>Keep hidden what should be hidden.</a:t>
            </a:r>
          </a:p>
        </p:txBody>
      </p:sp>
      <p:sp>
        <p:nvSpPr>
          <p:cNvPr id="5" name="Text Placeholder 4">
            <a:extLst>
              <a:ext uri="{FF2B5EF4-FFF2-40B4-BE49-F238E27FC236}">
                <a16:creationId xmlns="" xmlns:a16="http://schemas.microsoft.com/office/drawing/2014/main" id="{ADBDD00A-DBF7-4953-8650-BE7E9E6DA339}"/>
              </a:ext>
            </a:extLst>
          </p:cNvPr>
          <p:cNvSpPr>
            <a:spLocks noGrp="1"/>
          </p:cNvSpPr>
          <p:nvPr>
            <p:ph type="body" sz="quarter" idx="3"/>
          </p:nvPr>
        </p:nvSpPr>
        <p:spPr>
          <a:xfrm>
            <a:off x="665607" y="4198769"/>
            <a:ext cx="3657600" cy="361360"/>
          </a:xfrm>
        </p:spPr>
        <p:txBody>
          <a:bodyPr>
            <a:normAutofit lnSpcReduction="10000"/>
          </a:bodyPr>
          <a:lstStyle/>
          <a:p>
            <a:pPr algn="ctr"/>
            <a:r>
              <a:rPr lang="en-US" dirty="0"/>
              <a:t>After</a:t>
            </a:r>
            <a:endParaRPr lang="en-US" sz="1400" dirty="0"/>
          </a:p>
        </p:txBody>
      </p:sp>
      <p:sp>
        <p:nvSpPr>
          <p:cNvPr id="6" name="Content Placeholder 5">
            <a:extLst>
              <a:ext uri="{FF2B5EF4-FFF2-40B4-BE49-F238E27FC236}">
                <a16:creationId xmlns="" xmlns:a16="http://schemas.microsoft.com/office/drawing/2014/main" id="{BD03CB5E-5D83-466A-8440-1A090C37BEBB}"/>
              </a:ext>
            </a:extLst>
          </p:cNvPr>
          <p:cNvSpPr>
            <a:spLocks noGrp="1"/>
          </p:cNvSpPr>
          <p:nvPr>
            <p:ph sz="quarter" idx="4"/>
          </p:nvPr>
        </p:nvSpPr>
        <p:spPr>
          <a:xfrm>
            <a:off x="665607" y="4637317"/>
            <a:ext cx="3657600" cy="1746998"/>
          </a:xfrm>
        </p:spPr>
        <p:txBody>
          <a:bodyPr>
            <a:normAutofit/>
          </a:bodyPr>
          <a:lstStyle/>
          <a:p>
            <a:r>
              <a:rPr lang="en-US" sz="1600" dirty="0"/>
              <a:t>“Let her breasts satisfy you at all times…”</a:t>
            </a:r>
          </a:p>
        </p:txBody>
      </p:sp>
      <p:sp>
        <p:nvSpPr>
          <p:cNvPr id="7" name="TextBox 6">
            <a:extLst>
              <a:ext uri="{FF2B5EF4-FFF2-40B4-BE49-F238E27FC236}">
                <a16:creationId xmlns="" xmlns:a16="http://schemas.microsoft.com/office/drawing/2014/main" id="{88395E58-30A9-4018-A43A-44F701761C43}"/>
              </a:ext>
            </a:extLst>
          </p:cNvPr>
          <p:cNvSpPr txBox="1"/>
          <p:nvPr/>
        </p:nvSpPr>
        <p:spPr>
          <a:xfrm>
            <a:off x="952210" y="6402359"/>
            <a:ext cx="3084394" cy="307777"/>
          </a:xfrm>
          <a:prstGeom prst="rect">
            <a:avLst/>
          </a:prstGeom>
          <a:noFill/>
        </p:spPr>
        <p:txBody>
          <a:bodyPr wrap="square" rtlCol="0">
            <a:spAutoFit/>
          </a:bodyPr>
          <a:lstStyle/>
          <a:p>
            <a:pPr algn="ctr"/>
            <a:r>
              <a:rPr lang="en-US" sz="1400" i="1" dirty="0">
                <a:solidFill>
                  <a:prstClr val="black"/>
                </a:solidFill>
              </a:rPr>
              <a:t>(Proverbs 5:15-19)</a:t>
            </a:r>
          </a:p>
        </p:txBody>
      </p:sp>
      <p:sp>
        <p:nvSpPr>
          <p:cNvPr id="8" name="Text Placeholder 2">
            <a:extLst>
              <a:ext uri="{FF2B5EF4-FFF2-40B4-BE49-F238E27FC236}">
                <a16:creationId xmlns="" xmlns:a16="http://schemas.microsoft.com/office/drawing/2014/main" id="{39DD8AFA-A0CE-0AE5-F13B-A76CD9BAE3BE}"/>
              </a:ext>
            </a:extLst>
          </p:cNvPr>
          <p:cNvSpPr txBox="1">
            <a:spLocks/>
          </p:cNvSpPr>
          <p:nvPr/>
        </p:nvSpPr>
        <p:spPr>
          <a:xfrm>
            <a:off x="4921905" y="1835091"/>
            <a:ext cx="3657600" cy="361360"/>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ctr">
              <a:buClr>
                <a:srgbClr val="D34817">
                  <a:lumMod val="75000"/>
                </a:srgbClr>
              </a:buClr>
            </a:pPr>
            <a:r>
              <a:rPr lang="en-US" dirty="0">
                <a:solidFill>
                  <a:srgbClr val="D34817">
                    <a:lumMod val="75000"/>
                  </a:srgbClr>
                </a:solidFill>
              </a:rPr>
              <a:t>Antes</a:t>
            </a:r>
          </a:p>
        </p:txBody>
      </p:sp>
      <p:sp>
        <p:nvSpPr>
          <p:cNvPr id="9" name="Content Placeholder 3">
            <a:extLst>
              <a:ext uri="{FF2B5EF4-FFF2-40B4-BE49-F238E27FC236}">
                <a16:creationId xmlns="" xmlns:a16="http://schemas.microsoft.com/office/drawing/2014/main" id="{146EB810-C147-6BF4-4E45-98AC53E2BCF4}"/>
              </a:ext>
            </a:extLst>
          </p:cNvPr>
          <p:cNvSpPr txBox="1">
            <a:spLocks/>
          </p:cNvSpPr>
          <p:nvPr/>
        </p:nvSpPr>
        <p:spPr>
          <a:xfrm>
            <a:off x="4921905" y="2291942"/>
            <a:ext cx="3657600" cy="184067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rgbClr val="D34817">
                  <a:lumMod val="75000"/>
                </a:srgbClr>
              </a:buClr>
            </a:pPr>
            <a:r>
              <a:rPr lang="en-US" sz="1600" dirty="0" err="1" smtClean="0">
                <a:solidFill>
                  <a:prstClr val="black"/>
                </a:solidFill>
              </a:rPr>
              <a:t>Mantengan</a:t>
            </a:r>
            <a:r>
              <a:rPr lang="en-US" sz="1600" dirty="0" smtClean="0">
                <a:solidFill>
                  <a:prstClr val="black"/>
                </a:solidFill>
              </a:rPr>
              <a:t> </a:t>
            </a:r>
            <a:r>
              <a:rPr lang="en-US" sz="1600" dirty="0" err="1">
                <a:solidFill>
                  <a:prstClr val="black"/>
                </a:solidFill>
              </a:rPr>
              <a:t>oculto</a:t>
            </a:r>
            <a:r>
              <a:rPr lang="en-US" sz="1600" dirty="0">
                <a:solidFill>
                  <a:prstClr val="black"/>
                </a:solidFill>
              </a:rPr>
              <a:t> lo que </a:t>
            </a:r>
            <a:r>
              <a:rPr lang="en-US" sz="1600" dirty="0" err="1">
                <a:solidFill>
                  <a:prstClr val="black"/>
                </a:solidFill>
              </a:rPr>
              <a:t>debería</a:t>
            </a:r>
            <a:r>
              <a:rPr lang="en-US" sz="1600" dirty="0">
                <a:solidFill>
                  <a:prstClr val="black"/>
                </a:solidFill>
              </a:rPr>
              <a:t> </a:t>
            </a:r>
            <a:r>
              <a:rPr lang="en-US" sz="1600" dirty="0" err="1">
                <a:solidFill>
                  <a:prstClr val="black"/>
                </a:solidFill>
              </a:rPr>
              <a:t>estar</a:t>
            </a:r>
            <a:r>
              <a:rPr lang="en-US" sz="1600" dirty="0">
                <a:solidFill>
                  <a:prstClr val="black"/>
                </a:solidFill>
              </a:rPr>
              <a:t> </a:t>
            </a:r>
            <a:r>
              <a:rPr lang="en-US" sz="1600" dirty="0" err="1">
                <a:solidFill>
                  <a:prstClr val="black"/>
                </a:solidFill>
              </a:rPr>
              <a:t>oculto</a:t>
            </a:r>
            <a:r>
              <a:rPr lang="en-US" sz="1600" dirty="0">
                <a:solidFill>
                  <a:prstClr val="black"/>
                </a:solidFill>
              </a:rPr>
              <a:t>.</a:t>
            </a:r>
          </a:p>
        </p:txBody>
      </p:sp>
      <p:sp>
        <p:nvSpPr>
          <p:cNvPr id="10" name="Text Placeholder 4">
            <a:extLst>
              <a:ext uri="{FF2B5EF4-FFF2-40B4-BE49-F238E27FC236}">
                <a16:creationId xmlns="" xmlns:a16="http://schemas.microsoft.com/office/drawing/2014/main" id="{3F4DE7C4-3119-D019-B57A-40486BE0D05E}"/>
              </a:ext>
            </a:extLst>
          </p:cNvPr>
          <p:cNvSpPr txBox="1">
            <a:spLocks/>
          </p:cNvSpPr>
          <p:nvPr/>
        </p:nvSpPr>
        <p:spPr>
          <a:xfrm>
            <a:off x="4921905" y="4198769"/>
            <a:ext cx="3657600" cy="361360"/>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ctr">
              <a:buClr>
                <a:srgbClr val="D34817">
                  <a:lumMod val="75000"/>
                </a:srgbClr>
              </a:buClr>
            </a:pPr>
            <a:r>
              <a:rPr lang="en-US" dirty="0" err="1">
                <a:solidFill>
                  <a:srgbClr val="D34817">
                    <a:lumMod val="75000"/>
                  </a:srgbClr>
                </a:solidFill>
              </a:rPr>
              <a:t>Después</a:t>
            </a:r>
            <a:endParaRPr lang="en-US" sz="1400" dirty="0">
              <a:solidFill>
                <a:srgbClr val="D34817">
                  <a:lumMod val="75000"/>
                </a:srgbClr>
              </a:solidFill>
            </a:endParaRPr>
          </a:p>
        </p:txBody>
      </p:sp>
      <p:sp>
        <p:nvSpPr>
          <p:cNvPr id="11" name="Content Placeholder 5">
            <a:extLst>
              <a:ext uri="{FF2B5EF4-FFF2-40B4-BE49-F238E27FC236}">
                <a16:creationId xmlns="" xmlns:a16="http://schemas.microsoft.com/office/drawing/2014/main" id="{AE22D6A3-0972-BD17-6379-DF8ACDB7BC02}"/>
              </a:ext>
            </a:extLst>
          </p:cNvPr>
          <p:cNvSpPr txBox="1">
            <a:spLocks/>
          </p:cNvSpPr>
          <p:nvPr/>
        </p:nvSpPr>
        <p:spPr>
          <a:xfrm>
            <a:off x="4820793" y="4637317"/>
            <a:ext cx="3657600" cy="1746998"/>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rgbClr val="D34817">
                  <a:lumMod val="75000"/>
                </a:srgbClr>
              </a:buClr>
            </a:pPr>
            <a:r>
              <a:rPr lang="en-US" sz="1600" dirty="0">
                <a:solidFill>
                  <a:prstClr val="black"/>
                </a:solidFill>
              </a:rPr>
              <a:t>“Que sus </a:t>
            </a:r>
            <a:r>
              <a:rPr lang="en-US" sz="1600" dirty="0" err="1">
                <a:solidFill>
                  <a:prstClr val="black"/>
                </a:solidFill>
              </a:rPr>
              <a:t>senos</a:t>
            </a:r>
            <a:r>
              <a:rPr lang="en-US" sz="1600" dirty="0">
                <a:solidFill>
                  <a:prstClr val="black"/>
                </a:solidFill>
              </a:rPr>
              <a:t> </a:t>
            </a:r>
            <a:r>
              <a:rPr lang="en-US" sz="1600" dirty="0" err="1">
                <a:solidFill>
                  <a:prstClr val="black"/>
                </a:solidFill>
              </a:rPr>
              <a:t>te</a:t>
            </a:r>
            <a:r>
              <a:rPr lang="en-US" sz="1600" dirty="0">
                <a:solidFill>
                  <a:prstClr val="black"/>
                </a:solidFill>
              </a:rPr>
              <a:t> </a:t>
            </a:r>
            <a:r>
              <a:rPr lang="en-US" sz="1600" dirty="0" err="1">
                <a:solidFill>
                  <a:prstClr val="black"/>
                </a:solidFill>
              </a:rPr>
              <a:t>satisfagan</a:t>
            </a:r>
            <a:r>
              <a:rPr lang="en-US" sz="1600" dirty="0">
                <a:solidFill>
                  <a:prstClr val="black"/>
                </a:solidFill>
              </a:rPr>
              <a:t> </a:t>
            </a:r>
            <a:r>
              <a:rPr lang="en-US" sz="1600" dirty="0" err="1">
                <a:solidFill>
                  <a:prstClr val="black"/>
                </a:solidFill>
              </a:rPr>
              <a:t>en</a:t>
            </a:r>
            <a:r>
              <a:rPr lang="en-US" sz="1600" dirty="0">
                <a:solidFill>
                  <a:prstClr val="black"/>
                </a:solidFill>
              </a:rPr>
              <a:t> </a:t>
            </a:r>
            <a:r>
              <a:rPr lang="en-US" sz="1600" dirty="0" err="1">
                <a:solidFill>
                  <a:prstClr val="black"/>
                </a:solidFill>
              </a:rPr>
              <a:t>todo</a:t>
            </a:r>
            <a:r>
              <a:rPr lang="en-US" sz="1600" dirty="0">
                <a:solidFill>
                  <a:prstClr val="black"/>
                </a:solidFill>
              </a:rPr>
              <a:t> </a:t>
            </a:r>
            <a:r>
              <a:rPr lang="en-US" sz="1600" dirty="0" err="1">
                <a:solidFill>
                  <a:prstClr val="black"/>
                </a:solidFill>
              </a:rPr>
              <a:t>tiempo</a:t>
            </a:r>
            <a:r>
              <a:rPr lang="en-US" sz="1600" dirty="0">
                <a:solidFill>
                  <a:prstClr val="black"/>
                </a:solidFill>
              </a:rPr>
              <a:t>…”</a:t>
            </a:r>
          </a:p>
          <a:p>
            <a:pPr>
              <a:buClr>
                <a:srgbClr val="D34817">
                  <a:lumMod val="75000"/>
                </a:srgbClr>
              </a:buClr>
            </a:pPr>
            <a:endParaRPr lang="en-US" sz="1600" dirty="0">
              <a:solidFill>
                <a:prstClr val="black"/>
              </a:solidFill>
            </a:endParaRPr>
          </a:p>
        </p:txBody>
      </p:sp>
      <p:sp>
        <p:nvSpPr>
          <p:cNvPr id="12" name="TextBox 11">
            <a:extLst>
              <a:ext uri="{FF2B5EF4-FFF2-40B4-BE49-F238E27FC236}">
                <a16:creationId xmlns="" xmlns:a16="http://schemas.microsoft.com/office/drawing/2014/main" id="{478020FD-B763-AFE9-6A85-E61273441AE1}"/>
              </a:ext>
            </a:extLst>
          </p:cNvPr>
          <p:cNvSpPr txBox="1"/>
          <p:nvPr/>
        </p:nvSpPr>
        <p:spPr>
          <a:xfrm>
            <a:off x="5208508" y="6402358"/>
            <a:ext cx="3084394" cy="307777"/>
          </a:xfrm>
          <a:prstGeom prst="rect">
            <a:avLst/>
          </a:prstGeom>
          <a:noFill/>
        </p:spPr>
        <p:txBody>
          <a:bodyPr wrap="square" rtlCol="0">
            <a:spAutoFit/>
          </a:bodyPr>
          <a:lstStyle/>
          <a:p>
            <a:pPr algn="ctr"/>
            <a:r>
              <a:rPr lang="en-US" sz="1400" i="1" dirty="0">
                <a:solidFill>
                  <a:prstClr val="black"/>
                </a:solidFill>
              </a:rPr>
              <a:t>(</a:t>
            </a:r>
            <a:r>
              <a:rPr lang="en-US" sz="1400" i="1" dirty="0" err="1">
                <a:solidFill>
                  <a:prstClr val="black"/>
                </a:solidFill>
              </a:rPr>
              <a:t>Proverbios</a:t>
            </a:r>
            <a:r>
              <a:rPr lang="en-US" sz="1400" i="1" dirty="0">
                <a:solidFill>
                  <a:prstClr val="black"/>
                </a:solidFill>
              </a:rPr>
              <a:t> 5:15-19)</a:t>
            </a:r>
          </a:p>
        </p:txBody>
      </p:sp>
    </p:spTree>
    <p:extLst>
      <p:ext uri="{BB962C8B-B14F-4D97-AF65-F5344CB8AC3E}">
        <p14:creationId xmlns:p14="http://schemas.microsoft.com/office/powerpoint/2010/main" val="23411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a:xfrm>
            <a:off x="685800" y="484632"/>
            <a:ext cx="7772400" cy="906846"/>
          </a:xfrm>
        </p:spPr>
        <p:txBody>
          <a:bodyPr>
            <a:normAutofit fontScale="90000"/>
          </a:bodyPr>
          <a:lstStyle/>
          <a:p>
            <a:r>
              <a:rPr lang="en-US" dirty="0"/>
              <a:t>Song 4:9-15</a:t>
            </a:r>
            <a:br>
              <a:rPr lang="en-US" dirty="0"/>
            </a:br>
            <a:r>
              <a:rPr lang="en-US" dirty="0" err="1"/>
              <a:t>Cantares</a:t>
            </a:r>
            <a:r>
              <a:rPr lang="en-US" dirty="0"/>
              <a:t> 4:9-15</a:t>
            </a:r>
          </a:p>
        </p:txBody>
      </p:sp>
      <p:sp>
        <p:nvSpPr>
          <p:cNvPr id="11" name="Text Placeholder 10">
            <a:extLst>
              <a:ext uri="{FF2B5EF4-FFF2-40B4-BE49-F238E27FC236}">
                <a16:creationId xmlns="" xmlns:a16="http://schemas.microsoft.com/office/drawing/2014/main" id="{832B089C-0E60-4B13-91A9-5A763C07BE85}"/>
              </a:ext>
            </a:extLst>
          </p:cNvPr>
          <p:cNvSpPr>
            <a:spLocks noGrp="1"/>
          </p:cNvSpPr>
          <p:nvPr>
            <p:ph type="body" idx="1"/>
          </p:nvPr>
        </p:nvSpPr>
        <p:spPr>
          <a:xfrm>
            <a:off x="685800" y="1385656"/>
            <a:ext cx="3657600" cy="640080"/>
          </a:xfrm>
        </p:spPr>
        <p:txBody>
          <a:bodyPr/>
          <a:lstStyle/>
          <a:p>
            <a:r>
              <a:rPr lang="en-US" dirty="0"/>
              <a:t>NKJV</a:t>
            </a:r>
          </a:p>
        </p:txBody>
      </p:sp>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2025736"/>
            <a:ext cx="3657600" cy="4520838"/>
          </a:xfrm>
        </p:spPr>
        <p:txBody>
          <a:bodyPr>
            <a:normAutofit fontScale="62500" lnSpcReduction="20000"/>
          </a:bodyPr>
          <a:lstStyle/>
          <a:p>
            <a:pPr marL="0" indent="0">
              <a:buNone/>
            </a:pPr>
            <a:r>
              <a:rPr lang="en-US" dirty="0"/>
              <a:t>You have ravished my heart,</a:t>
            </a:r>
            <a:br>
              <a:rPr lang="en-US" dirty="0"/>
            </a:br>
            <a:r>
              <a:rPr lang="en-US" dirty="0"/>
              <a:t>My sister, </a:t>
            </a:r>
            <a:r>
              <a:rPr lang="en-US" i="1" dirty="0"/>
              <a:t>my</a:t>
            </a:r>
            <a:r>
              <a:rPr lang="en-US" dirty="0"/>
              <a:t> spouse;</a:t>
            </a:r>
            <a:br>
              <a:rPr lang="en-US" dirty="0"/>
            </a:br>
            <a:r>
              <a:rPr lang="en-US" dirty="0"/>
              <a:t>You have ravished my heart</a:t>
            </a:r>
            <a:br>
              <a:rPr lang="en-US" dirty="0"/>
            </a:br>
            <a:r>
              <a:rPr lang="en-US" dirty="0"/>
              <a:t>With one </a:t>
            </a:r>
            <a:r>
              <a:rPr lang="en-US" i="1" dirty="0"/>
              <a:t>look</a:t>
            </a:r>
            <a:r>
              <a:rPr lang="en-US" dirty="0"/>
              <a:t> of your eyes,</a:t>
            </a:r>
            <a:br>
              <a:rPr lang="en-US" dirty="0"/>
            </a:br>
            <a:r>
              <a:rPr lang="en-US" dirty="0"/>
              <a:t>With one link of your necklace.</a:t>
            </a:r>
            <a:br>
              <a:rPr lang="en-US" dirty="0"/>
            </a:br>
            <a:r>
              <a:rPr lang="en-US" dirty="0"/>
              <a:t>How fair is your love,</a:t>
            </a:r>
            <a:br>
              <a:rPr lang="en-US" dirty="0"/>
            </a:br>
            <a:r>
              <a:rPr lang="en-US" dirty="0"/>
              <a:t>My sister, </a:t>
            </a:r>
            <a:r>
              <a:rPr lang="en-US" i="1" dirty="0"/>
              <a:t>my</a:t>
            </a:r>
            <a:r>
              <a:rPr lang="en-US" dirty="0"/>
              <a:t> spouse!</a:t>
            </a:r>
            <a:br>
              <a:rPr lang="en-US" dirty="0"/>
            </a:br>
            <a:r>
              <a:rPr lang="en-US" dirty="0"/>
              <a:t>How much better than wine is your love,</a:t>
            </a:r>
            <a:br>
              <a:rPr lang="en-US" dirty="0"/>
            </a:br>
            <a:r>
              <a:rPr lang="en-US" dirty="0"/>
              <a:t>And the scent of your perfumes</a:t>
            </a:r>
            <a:br>
              <a:rPr lang="en-US" dirty="0"/>
            </a:br>
            <a:r>
              <a:rPr lang="en-US" dirty="0"/>
              <a:t>Than all spices!</a:t>
            </a:r>
            <a:br>
              <a:rPr lang="en-US" dirty="0"/>
            </a:br>
            <a:r>
              <a:rPr lang="en-US" dirty="0"/>
              <a:t>Your lips, O </a:t>
            </a:r>
            <a:r>
              <a:rPr lang="en-US" i="1" dirty="0"/>
              <a:t>my</a:t>
            </a:r>
            <a:r>
              <a:rPr lang="en-US" dirty="0"/>
              <a:t> spouse,</a:t>
            </a:r>
            <a:br>
              <a:rPr lang="en-US" dirty="0"/>
            </a:br>
            <a:r>
              <a:rPr lang="en-US" dirty="0"/>
              <a:t>Drip as the honeycomb;</a:t>
            </a:r>
            <a:br>
              <a:rPr lang="en-US" dirty="0"/>
            </a:br>
            <a:r>
              <a:rPr lang="en-US" dirty="0"/>
              <a:t>Honey and milk </a:t>
            </a:r>
            <a:r>
              <a:rPr lang="en-US" i="1" dirty="0"/>
              <a:t>are</a:t>
            </a:r>
            <a:r>
              <a:rPr lang="en-US" dirty="0"/>
              <a:t> under your tongue;</a:t>
            </a:r>
            <a:br>
              <a:rPr lang="en-US" dirty="0"/>
            </a:br>
            <a:r>
              <a:rPr lang="en-US" dirty="0"/>
              <a:t>And the fragrance of your garments</a:t>
            </a:r>
            <a:br>
              <a:rPr lang="en-US" dirty="0"/>
            </a:br>
            <a:r>
              <a:rPr lang="en-US" i="1" dirty="0"/>
              <a:t>Is</a:t>
            </a:r>
            <a:r>
              <a:rPr lang="en-US" dirty="0"/>
              <a:t> like the fragrance of Lebanon.</a:t>
            </a:r>
          </a:p>
          <a:p>
            <a:pPr marL="0" indent="0">
              <a:buNone/>
            </a:pPr>
            <a:r>
              <a:rPr lang="en-US" dirty="0"/>
              <a:t>A garden enclosed</a:t>
            </a:r>
            <a:br>
              <a:rPr lang="en-US" dirty="0"/>
            </a:br>
            <a:r>
              <a:rPr lang="en-US" i="1" dirty="0"/>
              <a:t>Is</a:t>
            </a:r>
            <a:r>
              <a:rPr lang="en-US" dirty="0"/>
              <a:t> my sister, </a:t>
            </a:r>
            <a:r>
              <a:rPr lang="en-US" i="1" dirty="0"/>
              <a:t>my</a:t>
            </a:r>
            <a:r>
              <a:rPr lang="en-US" dirty="0"/>
              <a:t> spouse,</a:t>
            </a:r>
            <a:br>
              <a:rPr lang="en-US" dirty="0"/>
            </a:br>
            <a:r>
              <a:rPr lang="en-US" dirty="0"/>
              <a:t>A spring shut up,</a:t>
            </a:r>
            <a:br>
              <a:rPr lang="en-US" dirty="0"/>
            </a:br>
            <a:r>
              <a:rPr lang="en-US" dirty="0"/>
              <a:t>A fountain sealed.</a:t>
            </a:r>
            <a:br>
              <a:rPr lang="en-US" dirty="0"/>
            </a:br>
            <a:r>
              <a:rPr lang="en-US" dirty="0"/>
              <a:t>Your plants </a:t>
            </a:r>
            <a:r>
              <a:rPr lang="en-US" i="1" dirty="0"/>
              <a:t>are</a:t>
            </a:r>
            <a:r>
              <a:rPr lang="en-US" dirty="0"/>
              <a:t> an orchard of pomegranates</a:t>
            </a:r>
            <a:br>
              <a:rPr lang="en-US" dirty="0"/>
            </a:br>
            <a:r>
              <a:rPr lang="en-US" dirty="0"/>
              <a:t>With pleasant fruits,</a:t>
            </a:r>
            <a:br>
              <a:rPr lang="en-US" dirty="0"/>
            </a:br>
            <a:r>
              <a:rPr lang="en-US" dirty="0"/>
              <a:t>Fragrant henna with spikenard,</a:t>
            </a:r>
            <a:br>
              <a:rPr lang="en-US" dirty="0"/>
            </a:br>
            <a:r>
              <a:rPr lang="en-US" dirty="0"/>
              <a:t>Spikenard and saffron,</a:t>
            </a:r>
            <a:br>
              <a:rPr lang="en-US" dirty="0"/>
            </a:br>
            <a:r>
              <a:rPr lang="en-US" dirty="0"/>
              <a:t>Calamus and cinnamon,</a:t>
            </a:r>
            <a:br>
              <a:rPr lang="en-US" dirty="0"/>
            </a:br>
            <a:r>
              <a:rPr lang="en-US" dirty="0"/>
              <a:t>With all trees of frankincense,</a:t>
            </a:r>
            <a:br>
              <a:rPr lang="en-US" dirty="0"/>
            </a:br>
            <a:r>
              <a:rPr lang="en-US" dirty="0"/>
              <a:t>Myrrh and aloes,</a:t>
            </a:r>
            <a:br>
              <a:rPr lang="en-US" dirty="0"/>
            </a:br>
            <a:r>
              <a:rPr lang="en-US" dirty="0"/>
              <a:t>With all the chief spices—</a:t>
            </a:r>
            <a:br>
              <a:rPr lang="en-US" dirty="0"/>
            </a:br>
            <a:r>
              <a:rPr lang="en-US" dirty="0"/>
              <a:t>A fountain of gardens,</a:t>
            </a:r>
            <a:br>
              <a:rPr lang="en-US" dirty="0"/>
            </a:br>
            <a:r>
              <a:rPr lang="en-US" dirty="0"/>
              <a:t>A well of living waters,</a:t>
            </a:r>
            <a:br>
              <a:rPr lang="en-US" dirty="0"/>
            </a:br>
            <a:r>
              <a:rPr lang="en-US" dirty="0"/>
              <a:t>And streams from Lebanon.</a:t>
            </a:r>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343401" y="2025736"/>
            <a:ext cx="3657600" cy="4520838"/>
          </a:xfrm>
        </p:spPr>
        <p:txBody>
          <a:bodyPr>
            <a:normAutofit fontScale="62500" lnSpcReduction="20000"/>
          </a:bodyPr>
          <a:lstStyle/>
          <a:p>
            <a:pPr marL="0" indent="0">
              <a:buNone/>
            </a:pPr>
            <a:r>
              <a:rPr lang="en-US" dirty="0"/>
              <a:t>Has </a:t>
            </a:r>
            <a:r>
              <a:rPr lang="en-US" dirty="0" err="1"/>
              <a:t>cautivado</a:t>
            </a:r>
            <a:r>
              <a:rPr lang="en-US" dirty="0"/>
              <a:t> mi </a:t>
            </a:r>
            <a:r>
              <a:rPr lang="en-US" dirty="0" err="1"/>
              <a:t>corazón</a:t>
            </a:r>
            <a:r>
              <a:rPr lang="en-US" dirty="0"/>
              <a:t>, </a:t>
            </a:r>
            <a:r>
              <a:rPr lang="en-US" dirty="0" smtClean="0"/>
              <a:t/>
            </a:r>
            <a:br>
              <a:rPr lang="en-US" dirty="0" smtClean="0"/>
            </a:br>
            <a:r>
              <a:rPr lang="en-US" dirty="0" err="1" smtClean="0"/>
              <a:t>hermana</a:t>
            </a:r>
            <a:r>
              <a:rPr lang="en-US" dirty="0" smtClean="0"/>
              <a:t> </a:t>
            </a:r>
            <a:r>
              <a:rPr lang="en-US" dirty="0" err="1"/>
              <a:t>mía</a:t>
            </a:r>
            <a:r>
              <a:rPr lang="en-US" dirty="0"/>
              <a:t>, </a:t>
            </a:r>
            <a:r>
              <a:rPr lang="en-US" dirty="0" err="1"/>
              <a:t>esposa</a:t>
            </a:r>
            <a:r>
              <a:rPr lang="en-US" dirty="0"/>
              <a:t> </a:t>
            </a:r>
            <a:r>
              <a:rPr lang="en-US" i="1" dirty="0" err="1"/>
              <a:t>mía</a:t>
            </a:r>
            <a:r>
              <a:rPr lang="en-US" dirty="0"/>
              <a:t>;</a:t>
            </a:r>
            <a:br>
              <a:rPr lang="en-US" dirty="0"/>
            </a:br>
            <a:r>
              <a:rPr lang="en-US" dirty="0"/>
              <a:t>Has </a:t>
            </a:r>
            <a:r>
              <a:rPr lang="en-US" dirty="0" err="1"/>
              <a:t>cautivado</a:t>
            </a:r>
            <a:r>
              <a:rPr lang="en-US" dirty="0"/>
              <a:t> mi </a:t>
            </a:r>
            <a:r>
              <a:rPr lang="en-US" dirty="0" err="1"/>
              <a:t>corazón</a:t>
            </a:r>
            <a:r>
              <a:rPr lang="en-US" dirty="0"/>
              <a:t> </a:t>
            </a:r>
            <a:r>
              <a:rPr lang="en-US" dirty="0" smtClean="0"/>
              <a:t/>
            </a:r>
            <a:br>
              <a:rPr lang="en-US" dirty="0" smtClean="0"/>
            </a:br>
            <a:r>
              <a:rPr lang="en-US" dirty="0" smtClean="0"/>
              <a:t>con </a:t>
            </a:r>
            <a:r>
              <a:rPr lang="en-US" dirty="0" err="1"/>
              <a:t>una</a:t>
            </a:r>
            <a:r>
              <a:rPr lang="en-US" dirty="0"/>
              <a:t> sola </a:t>
            </a:r>
            <a:r>
              <a:rPr lang="en-US" i="1" dirty="0" err="1"/>
              <a:t>mirada</a:t>
            </a:r>
            <a:r>
              <a:rPr lang="en-US" dirty="0"/>
              <a:t> de </a:t>
            </a:r>
            <a:r>
              <a:rPr lang="en-US" dirty="0" err="1"/>
              <a:t>tus</a:t>
            </a:r>
            <a:r>
              <a:rPr lang="en-US" dirty="0"/>
              <a:t> </a:t>
            </a:r>
            <a:r>
              <a:rPr lang="en-US" dirty="0" err="1"/>
              <a:t>ojos</a:t>
            </a:r>
            <a:r>
              <a:rPr lang="en-US" dirty="0"/>
              <a:t>,</a:t>
            </a:r>
            <a:br>
              <a:rPr lang="en-US" dirty="0"/>
            </a:br>
            <a:r>
              <a:rPr lang="en-US" dirty="0"/>
              <a:t>Con </a:t>
            </a:r>
            <a:r>
              <a:rPr lang="en-US" dirty="0" err="1"/>
              <a:t>una</a:t>
            </a:r>
            <a:r>
              <a:rPr lang="en-US" dirty="0"/>
              <a:t> sola </a:t>
            </a:r>
            <a:r>
              <a:rPr lang="en-US" dirty="0" err="1"/>
              <a:t>hebra</a:t>
            </a:r>
            <a:r>
              <a:rPr lang="en-US" dirty="0"/>
              <a:t> de </a:t>
            </a:r>
            <a:r>
              <a:rPr lang="en-US" dirty="0" err="1"/>
              <a:t>tu</a:t>
            </a:r>
            <a:r>
              <a:rPr lang="en-US" dirty="0"/>
              <a:t> collar.</a:t>
            </a:r>
            <a:br>
              <a:rPr lang="en-US" dirty="0"/>
            </a:br>
            <a:r>
              <a:rPr lang="en-US" dirty="0"/>
              <a:t>¡</a:t>
            </a:r>
            <a:r>
              <a:rPr lang="en-US" dirty="0" err="1"/>
              <a:t>Cuán</a:t>
            </a:r>
            <a:r>
              <a:rPr lang="en-US" dirty="0"/>
              <a:t> </a:t>
            </a:r>
            <a:r>
              <a:rPr lang="en-US" dirty="0" err="1"/>
              <a:t>hermosos</a:t>
            </a:r>
            <a:r>
              <a:rPr lang="en-US" dirty="0"/>
              <a:t> son </a:t>
            </a:r>
            <a:r>
              <a:rPr lang="en-US" dirty="0" err="1"/>
              <a:t>tus</a:t>
            </a:r>
            <a:r>
              <a:rPr lang="en-US" dirty="0"/>
              <a:t> </a:t>
            </a:r>
            <a:r>
              <a:rPr lang="en-US" dirty="0" err="1"/>
              <a:t>amores</a:t>
            </a:r>
            <a:r>
              <a:rPr lang="en-US" dirty="0"/>
              <a:t>, </a:t>
            </a:r>
            <a:r>
              <a:rPr lang="en-US" dirty="0" smtClean="0"/>
              <a:t/>
            </a:r>
            <a:br>
              <a:rPr lang="en-US" dirty="0" smtClean="0"/>
            </a:br>
            <a:r>
              <a:rPr lang="en-US" dirty="0" err="1" smtClean="0"/>
              <a:t>hermana</a:t>
            </a:r>
            <a:r>
              <a:rPr lang="en-US" dirty="0" smtClean="0"/>
              <a:t> </a:t>
            </a:r>
            <a:r>
              <a:rPr lang="en-US" dirty="0" err="1"/>
              <a:t>mía</a:t>
            </a:r>
            <a:r>
              <a:rPr lang="en-US" dirty="0"/>
              <a:t>, </a:t>
            </a:r>
            <a:r>
              <a:rPr lang="en-US" dirty="0" err="1"/>
              <a:t>esposa</a:t>
            </a:r>
            <a:r>
              <a:rPr lang="en-US" dirty="0"/>
              <a:t> </a:t>
            </a:r>
            <a:r>
              <a:rPr lang="en-US" i="1" dirty="0" err="1"/>
              <a:t>mía</a:t>
            </a:r>
            <a:r>
              <a:rPr lang="en-US" dirty="0"/>
              <a:t>!</a:t>
            </a:r>
            <a:br>
              <a:rPr lang="en-US" dirty="0"/>
            </a:br>
            <a:r>
              <a:rPr lang="en-US" dirty="0"/>
              <a:t>¡</a:t>
            </a:r>
            <a:r>
              <a:rPr lang="en-US" dirty="0" err="1"/>
              <a:t>Cuánto</a:t>
            </a:r>
            <a:r>
              <a:rPr lang="en-US" dirty="0"/>
              <a:t> </a:t>
            </a:r>
            <a:r>
              <a:rPr lang="en-US" dirty="0" err="1"/>
              <a:t>mejores</a:t>
            </a:r>
            <a:r>
              <a:rPr lang="en-US" dirty="0"/>
              <a:t> son </a:t>
            </a:r>
            <a:r>
              <a:rPr lang="en-US" dirty="0" err="1"/>
              <a:t>tus</a:t>
            </a:r>
            <a:r>
              <a:rPr lang="en-US" dirty="0"/>
              <a:t> </a:t>
            </a:r>
            <a:r>
              <a:rPr lang="en-US" dirty="0" err="1"/>
              <a:t>amores</a:t>
            </a:r>
            <a:r>
              <a:rPr lang="en-US" dirty="0"/>
              <a:t> que </a:t>
            </a:r>
            <a:r>
              <a:rPr lang="en-US" dirty="0" err="1"/>
              <a:t>el</a:t>
            </a:r>
            <a:r>
              <a:rPr lang="en-US" dirty="0"/>
              <a:t> vino,</a:t>
            </a:r>
            <a:br>
              <a:rPr lang="en-US" dirty="0"/>
            </a:br>
            <a:r>
              <a:rPr lang="en-US" dirty="0"/>
              <a:t>Y la </a:t>
            </a:r>
            <a:r>
              <a:rPr lang="en-US" dirty="0" err="1"/>
              <a:t>fragancia</a:t>
            </a:r>
            <a:r>
              <a:rPr lang="en-US" dirty="0"/>
              <a:t> de </a:t>
            </a:r>
            <a:r>
              <a:rPr lang="en-US" dirty="0" err="1"/>
              <a:t>tus</a:t>
            </a:r>
            <a:r>
              <a:rPr lang="en-US" dirty="0"/>
              <a:t> </a:t>
            </a:r>
            <a:r>
              <a:rPr lang="en-US" dirty="0" err="1"/>
              <a:t>ungüentos</a:t>
            </a:r>
            <a:r>
              <a:rPr lang="en-US" dirty="0"/>
              <a:t/>
            </a:r>
            <a:br>
              <a:rPr lang="en-US" dirty="0"/>
            </a:br>
            <a:r>
              <a:rPr lang="en-US" dirty="0"/>
              <a:t>Que </a:t>
            </a:r>
            <a:r>
              <a:rPr lang="en-US" dirty="0" err="1"/>
              <a:t>todos</a:t>
            </a:r>
            <a:r>
              <a:rPr lang="en-US" dirty="0"/>
              <a:t> </a:t>
            </a:r>
            <a:r>
              <a:rPr lang="en-US" dirty="0" err="1"/>
              <a:t>los</a:t>
            </a:r>
            <a:r>
              <a:rPr lang="en-US" dirty="0"/>
              <a:t> </a:t>
            </a:r>
            <a:r>
              <a:rPr lang="en-US" dirty="0" err="1"/>
              <a:t>bálsamos</a:t>
            </a:r>
            <a:r>
              <a:rPr lang="en-US" dirty="0"/>
              <a:t>!</a:t>
            </a:r>
            <a:br>
              <a:rPr lang="en-US" dirty="0"/>
            </a:br>
            <a:r>
              <a:rPr lang="en-US" dirty="0" err="1"/>
              <a:t>Miel</a:t>
            </a:r>
            <a:r>
              <a:rPr lang="en-US" dirty="0"/>
              <a:t> </a:t>
            </a:r>
            <a:r>
              <a:rPr lang="en-US" dirty="0" err="1"/>
              <a:t>virgen</a:t>
            </a:r>
            <a:r>
              <a:rPr lang="en-US" dirty="0"/>
              <a:t> </a:t>
            </a:r>
            <a:r>
              <a:rPr lang="en-US" dirty="0" err="1"/>
              <a:t>destilan</a:t>
            </a:r>
            <a:r>
              <a:rPr lang="en-US" dirty="0"/>
              <a:t> </a:t>
            </a:r>
            <a:r>
              <a:rPr lang="en-US" dirty="0" smtClean="0"/>
              <a:t/>
            </a:r>
            <a:br>
              <a:rPr lang="en-US" dirty="0" smtClean="0"/>
            </a:br>
            <a:r>
              <a:rPr lang="en-US" dirty="0" err="1" smtClean="0"/>
              <a:t>tus</a:t>
            </a:r>
            <a:r>
              <a:rPr lang="en-US" dirty="0" smtClean="0"/>
              <a:t> </a:t>
            </a:r>
            <a:r>
              <a:rPr lang="en-US" dirty="0" err="1"/>
              <a:t>labios</a:t>
            </a:r>
            <a:r>
              <a:rPr lang="en-US" dirty="0"/>
              <a:t>, </a:t>
            </a:r>
            <a:r>
              <a:rPr lang="en-US" dirty="0" err="1"/>
              <a:t>esposa</a:t>
            </a:r>
            <a:r>
              <a:rPr lang="en-US" dirty="0"/>
              <a:t> </a:t>
            </a:r>
            <a:r>
              <a:rPr lang="en-US" i="1" dirty="0" err="1"/>
              <a:t>mía</a:t>
            </a:r>
            <a:r>
              <a:rPr lang="en-US" dirty="0"/>
              <a:t>,</a:t>
            </a:r>
            <a:br>
              <a:rPr lang="en-US" dirty="0"/>
            </a:br>
            <a:r>
              <a:rPr lang="en-US" dirty="0" err="1"/>
              <a:t>Miel</a:t>
            </a:r>
            <a:r>
              <a:rPr lang="en-US" dirty="0"/>
              <a:t> y leche hay </a:t>
            </a:r>
            <a:r>
              <a:rPr lang="en-US" dirty="0" err="1"/>
              <a:t>debajo</a:t>
            </a:r>
            <a:r>
              <a:rPr lang="en-US" dirty="0"/>
              <a:t> de </a:t>
            </a:r>
            <a:r>
              <a:rPr lang="en-US" dirty="0" err="1"/>
              <a:t>tu</a:t>
            </a:r>
            <a:r>
              <a:rPr lang="en-US" dirty="0"/>
              <a:t> </a:t>
            </a:r>
            <a:r>
              <a:rPr lang="en-US" dirty="0" err="1"/>
              <a:t>lengua</a:t>
            </a:r>
            <a:r>
              <a:rPr lang="en-US" dirty="0"/>
              <a:t>,</a:t>
            </a:r>
            <a:br>
              <a:rPr lang="en-US" dirty="0"/>
            </a:br>
            <a:r>
              <a:rPr lang="en-US" dirty="0"/>
              <a:t>Y la </a:t>
            </a:r>
            <a:r>
              <a:rPr lang="en-US" dirty="0" err="1"/>
              <a:t>fragancia</a:t>
            </a:r>
            <a:r>
              <a:rPr lang="en-US" dirty="0"/>
              <a:t> de </a:t>
            </a:r>
            <a:r>
              <a:rPr lang="en-US" dirty="0" err="1"/>
              <a:t>tus</a:t>
            </a:r>
            <a:r>
              <a:rPr lang="en-US" dirty="0"/>
              <a:t> </a:t>
            </a:r>
            <a:r>
              <a:rPr lang="en-US" dirty="0" err="1"/>
              <a:t>vestidos</a:t>
            </a:r>
            <a:r>
              <a:rPr lang="en-US" dirty="0"/>
              <a:t> es </a:t>
            </a:r>
            <a:r>
              <a:rPr lang="en-US" dirty="0" err="1"/>
              <a:t>como</a:t>
            </a:r>
            <a:r>
              <a:rPr lang="en-US" dirty="0"/>
              <a:t> la </a:t>
            </a:r>
            <a:r>
              <a:rPr lang="en-US" dirty="0" err="1"/>
              <a:t>fragancia</a:t>
            </a:r>
            <a:r>
              <a:rPr lang="en-US" dirty="0"/>
              <a:t> del </a:t>
            </a:r>
            <a:r>
              <a:rPr lang="en-US" dirty="0" err="1"/>
              <a:t>Líbano</a:t>
            </a:r>
            <a:r>
              <a:rPr lang="en-US" dirty="0"/>
              <a:t>.</a:t>
            </a:r>
            <a:br>
              <a:rPr lang="en-US" dirty="0"/>
            </a:br>
            <a:r>
              <a:rPr lang="en-US" dirty="0"/>
              <a:t/>
            </a:r>
            <a:br>
              <a:rPr lang="en-US" dirty="0"/>
            </a:br>
            <a:r>
              <a:rPr lang="en-US" dirty="0" err="1" smtClean="0"/>
              <a:t>Huerto</a:t>
            </a:r>
            <a:r>
              <a:rPr lang="en-US" dirty="0" smtClean="0"/>
              <a:t> </a:t>
            </a:r>
            <a:r>
              <a:rPr lang="en-US" dirty="0" err="1"/>
              <a:t>cerrado</a:t>
            </a:r>
            <a:r>
              <a:rPr lang="en-US" dirty="0"/>
              <a:t> </a:t>
            </a:r>
            <a:r>
              <a:rPr lang="en-US" dirty="0" smtClean="0"/>
              <a:t/>
            </a:r>
            <a:br>
              <a:rPr lang="en-US" dirty="0" smtClean="0"/>
            </a:br>
            <a:r>
              <a:rPr lang="en-US" dirty="0" err="1" smtClean="0"/>
              <a:t>eres</a:t>
            </a:r>
            <a:r>
              <a:rPr lang="en-US" dirty="0"/>
              <a:t>, </a:t>
            </a:r>
            <a:r>
              <a:rPr lang="en-US" dirty="0" err="1"/>
              <a:t>hermana</a:t>
            </a:r>
            <a:r>
              <a:rPr lang="en-US" dirty="0"/>
              <a:t> </a:t>
            </a:r>
            <a:r>
              <a:rPr lang="en-US" dirty="0" err="1"/>
              <a:t>mía</a:t>
            </a:r>
            <a:r>
              <a:rPr lang="en-US" dirty="0"/>
              <a:t>, </a:t>
            </a:r>
            <a:r>
              <a:rPr lang="en-US" dirty="0" err="1"/>
              <a:t>esposa</a:t>
            </a:r>
            <a:r>
              <a:rPr lang="en-US" dirty="0"/>
              <a:t> </a:t>
            </a:r>
            <a:r>
              <a:rPr lang="en-US" i="1" dirty="0" err="1" smtClean="0"/>
              <a:t>mía</a:t>
            </a:r>
            <a:r>
              <a:rPr lang="en-US" dirty="0" smtClean="0"/>
              <a:t>,</a:t>
            </a:r>
            <a:br>
              <a:rPr lang="en-US" dirty="0" smtClean="0"/>
            </a:br>
            <a:r>
              <a:rPr lang="en-US" dirty="0" err="1" smtClean="0"/>
              <a:t>Huerto</a:t>
            </a:r>
            <a:r>
              <a:rPr lang="en-US" dirty="0" smtClean="0"/>
              <a:t> </a:t>
            </a:r>
            <a:r>
              <a:rPr lang="en-US" dirty="0" err="1"/>
              <a:t>cerrado</a:t>
            </a:r>
            <a:r>
              <a:rPr lang="en-US" dirty="0"/>
              <a:t>, </a:t>
            </a:r>
            <a:r>
              <a:rPr lang="en-US" dirty="0" smtClean="0"/>
              <a:t/>
            </a:r>
            <a:br>
              <a:rPr lang="en-US" dirty="0" smtClean="0"/>
            </a:br>
            <a:r>
              <a:rPr lang="en-US" dirty="0" err="1" smtClean="0"/>
              <a:t>fuente</a:t>
            </a:r>
            <a:r>
              <a:rPr lang="en-US" dirty="0"/>
              <a:t> </a:t>
            </a:r>
            <a:r>
              <a:rPr lang="en-US" dirty="0" err="1"/>
              <a:t>sellada</a:t>
            </a:r>
            <a:r>
              <a:rPr lang="en-US" dirty="0"/>
              <a:t>.</a:t>
            </a:r>
            <a:br>
              <a:rPr lang="en-US" dirty="0"/>
            </a:br>
            <a:r>
              <a:rPr lang="en-US" dirty="0"/>
              <a:t>Tus </a:t>
            </a:r>
            <a:r>
              <a:rPr lang="en-US" dirty="0" err="1"/>
              <a:t>renuevos</a:t>
            </a:r>
            <a:r>
              <a:rPr lang="en-US" dirty="0"/>
              <a:t> son </a:t>
            </a:r>
            <a:r>
              <a:rPr lang="en-US" dirty="0" err="1"/>
              <a:t>paraíso</a:t>
            </a:r>
            <a:r>
              <a:rPr lang="en-US" dirty="0"/>
              <a:t> de </a:t>
            </a:r>
            <a:r>
              <a:rPr lang="en-US" dirty="0" err="1"/>
              <a:t>granados</a:t>
            </a:r>
            <a:r>
              <a:rPr lang="en-US" dirty="0"/>
              <a:t>,</a:t>
            </a:r>
            <a:br>
              <a:rPr lang="en-US" dirty="0"/>
            </a:br>
            <a:r>
              <a:rPr lang="en-US" dirty="0"/>
              <a:t>Con </a:t>
            </a:r>
            <a:r>
              <a:rPr lang="en-US" dirty="0" err="1"/>
              <a:t>frutas</a:t>
            </a:r>
            <a:r>
              <a:rPr lang="en-US" dirty="0"/>
              <a:t> </a:t>
            </a:r>
            <a:r>
              <a:rPr lang="en-US" dirty="0" err="1"/>
              <a:t>escogidas</a:t>
            </a:r>
            <a:r>
              <a:rPr lang="en-US" dirty="0"/>
              <a:t>, </a:t>
            </a:r>
            <a:r>
              <a:rPr lang="en-US" dirty="0" smtClean="0"/>
              <a:t/>
            </a:r>
            <a:br>
              <a:rPr lang="en-US" dirty="0" smtClean="0"/>
            </a:br>
            <a:r>
              <a:rPr lang="en-US" dirty="0" err="1" smtClean="0"/>
              <a:t>alheña</a:t>
            </a:r>
            <a:r>
              <a:rPr lang="en-US" dirty="0"/>
              <a:t> y </a:t>
            </a:r>
            <a:r>
              <a:rPr lang="en-US" dirty="0" err="1"/>
              <a:t>nardos</a:t>
            </a:r>
            <a:r>
              <a:rPr lang="en-US" dirty="0"/>
              <a:t>,</a:t>
            </a:r>
            <a:br>
              <a:rPr lang="en-US" dirty="0"/>
            </a:br>
            <a:r>
              <a:rPr lang="en-US" dirty="0" err="1"/>
              <a:t>Nardo</a:t>
            </a:r>
            <a:r>
              <a:rPr lang="en-US" dirty="0"/>
              <a:t> y </a:t>
            </a:r>
            <a:r>
              <a:rPr lang="en-US" dirty="0" err="1"/>
              <a:t>azafrán</a:t>
            </a:r>
            <a:r>
              <a:rPr lang="en-US" dirty="0"/>
              <a:t>, </a:t>
            </a:r>
            <a:r>
              <a:rPr lang="en-US" dirty="0" smtClean="0"/>
              <a:t/>
            </a:r>
            <a:br>
              <a:rPr lang="en-US" dirty="0" smtClean="0"/>
            </a:br>
            <a:r>
              <a:rPr lang="en-US" dirty="0" err="1" smtClean="0"/>
              <a:t>cálamo</a:t>
            </a:r>
            <a:r>
              <a:rPr lang="en-US" dirty="0" smtClean="0"/>
              <a:t> </a:t>
            </a:r>
            <a:r>
              <a:rPr lang="en-US" dirty="0" err="1"/>
              <a:t>aromático</a:t>
            </a:r>
            <a:r>
              <a:rPr lang="en-US" dirty="0"/>
              <a:t> y </a:t>
            </a:r>
            <a:r>
              <a:rPr lang="en-US" dirty="0" err="1"/>
              <a:t>canela</a:t>
            </a:r>
            <a:r>
              <a:rPr lang="en-US" dirty="0"/>
              <a:t>,</a:t>
            </a:r>
            <a:br>
              <a:rPr lang="en-US" dirty="0"/>
            </a:br>
            <a:r>
              <a:rPr lang="en-US" dirty="0"/>
              <a:t>Con </a:t>
            </a:r>
            <a:r>
              <a:rPr lang="en-US" dirty="0" err="1"/>
              <a:t>todos</a:t>
            </a:r>
            <a:r>
              <a:rPr lang="en-US" dirty="0"/>
              <a:t> </a:t>
            </a:r>
            <a:r>
              <a:rPr lang="en-US" dirty="0" err="1"/>
              <a:t>los</a:t>
            </a:r>
            <a:r>
              <a:rPr lang="en-US" dirty="0"/>
              <a:t> </a:t>
            </a:r>
            <a:r>
              <a:rPr lang="en-US" dirty="0" err="1"/>
              <a:t>árboles</a:t>
            </a:r>
            <a:r>
              <a:rPr lang="en-US" dirty="0"/>
              <a:t> de </a:t>
            </a:r>
            <a:r>
              <a:rPr lang="en-US" dirty="0" err="1"/>
              <a:t>incienso</a:t>
            </a:r>
            <a:r>
              <a:rPr lang="en-US" dirty="0"/>
              <a:t>,</a:t>
            </a:r>
            <a:br>
              <a:rPr lang="en-US" dirty="0"/>
            </a:br>
            <a:r>
              <a:rPr lang="en-US" dirty="0" err="1"/>
              <a:t>Mirra</a:t>
            </a:r>
            <a:r>
              <a:rPr lang="en-US" dirty="0"/>
              <a:t> y </a:t>
            </a:r>
            <a:r>
              <a:rPr lang="en-US" dirty="0" err="1"/>
              <a:t>áloes</a:t>
            </a:r>
            <a:r>
              <a:rPr lang="en-US" dirty="0"/>
              <a:t>, </a:t>
            </a:r>
            <a:r>
              <a:rPr lang="en-US" dirty="0" smtClean="0"/>
              <a:t/>
            </a:r>
            <a:br>
              <a:rPr lang="en-US" dirty="0" smtClean="0"/>
            </a:br>
            <a:r>
              <a:rPr lang="en-US" dirty="0" smtClean="0"/>
              <a:t>con </a:t>
            </a:r>
            <a:r>
              <a:rPr lang="en-US" dirty="0" err="1"/>
              <a:t>todos</a:t>
            </a:r>
            <a:r>
              <a:rPr lang="en-US" dirty="0"/>
              <a:t> </a:t>
            </a:r>
            <a:r>
              <a:rPr lang="en-US" dirty="0" err="1"/>
              <a:t>los</a:t>
            </a:r>
            <a:r>
              <a:rPr lang="en-US" dirty="0"/>
              <a:t> </a:t>
            </a:r>
            <a:r>
              <a:rPr lang="en-US" dirty="0" err="1"/>
              <a:t>mejores</a:t>
            </a:r>
            <a:r>
              <a:rPr lang="en-US" dirty="0"/>
              <a:t> </a:t>
            </a:r>
            <a:r>
              <a:rPr lang="en-US" dirty="0" err="1"/>
              <a:t>bálsamos</a:t>
            </a:r>
            <a:r>
              <a:rPr lang="en-US" dirty="0"/>
              <a:t>.</a:t>
            </a:r>
            <a:br>
              <a:rPr lang="en-US" dirty="0"/>
            </a:br>
            <a:r>
              <a:rPr lang="en-US" i="1" dirty="0"/>
              <a:t>Tú </a:t>
            </a:r>
            <a:r>
              <a:rPr lang="en-US" i="1" dirty="0" err="1"/>
              <a:t>eres</a:t>
            </a:r>
            <a:r>
              <a:rPr lang="en-US" dirty="0"/>
              <a:t> </a:t>
            </a:r>
            <a:r>
              <a:rPr lang="en-US" dirty="0" err="1"/>
              <a:t>fuente</a:t>
            </a:r>
            <a:r>
              <a:rPr lang="en-US" dirty="0"/>
              <a:t> de </a:t>
            </a:r>
            <a:r>
              <a:rPr lang="en-US" dirty="0" err="1"/>
              <a:t>huertos</a:t>
            </a:r>
            <a:r>
              <a:rPr lang="en-US" dirty="0"/>
              <a:t>,</a:t>
            </a:r>
            <a:br>
              <a:rPr lang="en-US" dirty="0"/>
            </a:br>
            <a:r>
              <a:rPr lang="en-US" dirty="0" err="1"/>
              <a:t>Pozo</a:t>
            </a:r>
            <a:r>
              <a:rPr lang="en-US" dirty="0"/>
              <a:t> de </a:t>
            </a:r>
            <a:r>
              <a:rPr lang="en-US" dirty="0" err="1"/>
              <a:t>aguas</a:t>
            </a:r>
            <a:r>
              <a:rPr lang="en-US" dirty="0"/>
              <a:t> </a:t>
            </a:r>
            <a:r>
              <a:rPr lang="en-US" dirty="0" err="1"/>
              <a:t>vivas</a:t>
            </a:r>
            <a:r>
              <a:rPr lang="en-US" dirty="0"/>
              <a:t>,</a:t>
            </a:r>
            <a:br>
              <a:rPr lang="en-US" dirty="0"/>
            </a:br>
            <a:r>
              <a:rPr lang="en-US" dirty="0"/>
              <a:t>Y </a:t>
            </a:r>
            <a:r>
              <a:rPr lang="en-US" dirty="0" err="1"/>
              <a:t>corrientes</a:t>
            </a:r>
            <a:r>
              <a:rPr lang="en-US" dirty="0"/>
              <a:t> </a:t>
            </a:r>
            <a:r>
              <a:rPr lang="en-US" i="1" dirty="0"/>
              <a:t>que </a:t>
            </a:r>
            <a:r>
              <a:rPr lang="en-US" i="1" dirty="0" err="1"/>
              <a:t>fluyen</a:t>
            </a:r>
            <a:r>
              <a:rPr lang="en-US" dirty="0"/>
              <a:t> del </a:t>
            </a:r>
            <a:r>
              <a:rPr lang="en-US" dirty="0" err="1"/>
              <a:t>Líbano</a:t>
            </a:r>
            <a:r>
              <a:rPr lang="en-US" dirty="0"/>
              <a:t>».</a:t>
            </a:r>
          </a:p>
        </p:txBody>
      </p:sp>
      <p:sp>
        <p:nvSpPr>
          <p:cNvPr id="6" name="Text Placeholder 10">
            <a:extLst>
              <a:ext uri="{FF2B5EF4-FFF2-40B4-BE49-F238E27FC236}">
                <a16:creationId xmlns="" xmlns:a16="http://schemas.microsoft.com/office/drawing/2014/main" id="{CD799EC9-F0DE-48F5-A435-4C7D67537C25}"/>
              </a:ext>
            </a:extLst>
          </p:cNvPr>
          <p:cNvSpPr txBox="1">
            <a:spLocks/>
          </p:cNvSpPr>
          <p:nvPr/>
        </p:nvSpPr>
        <p:spPr>
          <a:xfrm>
            <a:off x="4343400" y="1385656"/>
            <a:ext cx="365760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buClr>
                <a:srgbClr val="D34817">
                  <a:lumMod val="75000"/>
                </a:srgbClr>
              </a:buClr>
            </a:pPr>
            <a:r>
              <a:rPr lang="en-US" dirty="0">
                <a:solidFill>
                  <a:srgbClr val="D34817">
                    <a:lumMod val="75000"/>
                  </a:srgbClr>
                </a:solidFill>
              </a:rPr>
              <a:t>NBLA</a:t>
            </a:r>
          </a:p>
        </p:txBody>
      </p:sp>
    </p:spTree>
    <p:extLst>
      <p:ext uri="{BB962C8B-B14F-4D97-AF65-F5344CB8AC3E}">
        <p14:creationId xmlns:p14="http://schemas.microsoft.com/office/powerpoint/2010/main" val="360144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A408EA-9A58-474F-ADA2-46239E30EA94}"/>
              </a:ext>
            </a:extLst>
          </p:cNvPr>
          <p:cNvSpPr>
            <a:spLocks noGrp="1"/>
          </p:cNvSpPr>
          <p:nvPr>
            <p:ph type="title"/>
          </p:nvPr>
        </p:nvSpPr>
        <p:spPr>
          <a:xfrm>
            <a:off x="457200" y="301752"/>
            <a:ext cx="7772400" cy="1325167"/>
          </a:xfrm>
        </p:spPr>
        <p:txBody>
          <a:bodyPr/>
          <a:lstStyle/>
          <a:p>
            <a:r>
              <a:rPr lang="en-US" dirty="0"/>
              <a:t>The wedding night</a:t>
            </a:r>
            <a:br>
              <a:rPr lang="en-US" dirty="0"/>
            </a:br>
            <a:r>
              <a:rPr lang="en-US" dirty="0"/>
              <a:t>LA NOCHE DE BODAS</a:t>
            </a:r>
          </a:p>
        </p:txBody>
      </p:sp>
      <p:sp>
        <p:nvSpPr>
          <p:cNvPr id="3" name="Text Placeholder 2">
            <a:extLst>
              <a:ext uri="{FF2B5EF4-FFF2-40B4-BE49-F238E27FC236}">
                <a16:creationId xmlns="" xmlns:a16="http://schemas.microsoft.com/office/drawing/2014/main" id="{E704BAC6-0F3B-467E-8A0B-15DD2CF6BCF8}"/>
              </a:ext>
            </a:extLst>
          </p:cNvPr>
          <p:cNvSpPr>
            <a:spLocks noGrp="1"/>
          </p:cNvSpPr>
          <p:nvPr>
            <p:ph type="body" idx="1"/>
          </p:nvPr>
        </p:nvSpPr>
        <p:spPr>
          <a:xfrm>
            <a:off x="665608" y="1835091"/>
            <a:ext cx="3657600" cy="361360"/>
          </a:xfrm>
        </p:spPr>
        <p:txBody>
          <a:bodyPr>
            <a:normAutofit lnSpcReduction="10000"/>
          </a:bodyPr>
          <a:lstStyle/>
          <a:p>
            <a:pPr algn="ctr"/>
            <a:r>
              <a:rPr lang="en-US" dirty="0"/>
              <a:t>Before</a:t>
            </a:r>
          </a:p>
        </p:txBody>
      </p:sp>
      <p:sp>
        <p:nvSpPr>
          <p:cNvPr id="4" name="Content Placeholder 3">
            <a:extLst>
              <a:ext uri="{FF2B5EF4-FFF2-40B4-BE49-F238E27FC236}">
                <a16:creationId xmlns="" xmlns:a16="http://schemas.microsoft.com/office/drawing/2014/main" id="{7150255C-8E0F-4AA2-A6E8-AF2134C3F4BC}"/>
              </a:ext>
            </a:extLst>
          </p:cNvPr>
          <p:cNvSpPr>
            <a:spLocks noGrp="1"/>
          </p:cNvSpPr>
          <p:nvPr>
            <p:ph sz="half" idx="2"/>
          </p:nvPr>
        </p:nvSpPr>
        <p:spPr>
          <a:xfrm>
            <a:off x="685800" y="2291942"/>
            <a:ext cx="3657600" cy="1840672"/>
          </a:xfrm>
        </p:spPr>
        <p:txBody>
          <a:bodyPr>
            <a:normAutofit/>
          </a:bodyPr>
          <a:lstStyle/>
          <a:p>
            <a:r>
              <a:rPr lang="en-US" sz="1600" dirty="0"/>
              <a:t>Keep hidden what should be hidden.</a:t>
            </a:r>
          </a:p>
          <a:p>
            <a:r>
              <a:rPr lang="en-US" sz="1600" dirty="0"/>
              <a:t>Take great care to </a:t>
            </a:r>
            <a:r>
              <a:rPr lang="en-US" sz="1600" b="1" dirty="0"/>
              <a:t>guard</a:t>
            </a:r>
            <a:r>
              <a:rPr lang="en-US" sz="1600" dirty="0"/>
              <a:t> your hearts.</a:t>
            </a:r>
          </a:p>
        </p:txBody>
      </p:sp>
      <p:sp>
        <p:nvSpPr>
          <p:cNvPr id="5" name="Text Placeholder 4">
            <a:extLst>
              <a:ext uri="{FF2B5EF4-FFF2-40B4-BE49-F238E27FC236}">
                <a16:creationId xmlns="" xmlns:a16="http://schemas.microsoft.com/office/drawing/2014/main" id="{ADBDD00A-DBF7-4953-8650-BE7E9E6DA339}"/>
              </a:ext>
            </a:extLst>
          </p:cNvPr>
          <p:cNvSpPr>
            <a:spLocks noGrp="1"/>
          </p:cNvSpPr>
          <p:nvPr>
            <p:ph type="body" sz="quarter" idx="3"/>
          </p:nvPr>
        </p:nvSpPr>
        <p:spPr>
          <a:xfrm>
            <a:off x="665607" y="4198769"/>
            <a:ext cx="3657600" cy="361360"/>
          </a:xfrm>
        </p:spPr>
        <p:txBody>
          <a:bodyPr>
            <a:normAutofit lnSpcReduction="10000"/>
          </a:bodyPr>
          <a:lstStyle/>
          <a:p>
            <a:pPr algn="ctr"/>
            <a:r>
              <a:rPr lang="en-US" dirty="0"/>
              <a:t>After</a:t>
            </a:r>
            <a:endParaRPr lang="en-US" sz="1400" dirty="0"/>
          </a:p>
        </p:txBody>
      </p:sp>
      <p:sp>
        <p:nvSpPr>
          <p:cNvPr id="6" name="Content Placeholder 5">
            <a:extLst>
              <a:ext uri="{FF2B5EF4-FFF2-40B4-BE49-F238E27FC236}">
                <a16:creationId xmlns="" xmlns:a16="http://schemas.microsoft.com/office/drawing/2014/main" id="{BD03CB5E-5D83-466A-8440-1A090C37BEBB}"/>
              </a:ext>
            </a:extLst>
          </p:cNvPr>
          <p:cNvSpPr>
            <a:spLocks noGrp="1"/>
          </p:cNvSpPr>
          <p:nvPr>
            <p:ph sz="quarter" idx="4"/>
          </p:nvPr>
        </p:nvSpPr>
        <p:spPr>
          <a:xfrm>
            <a:off x="665607" y="4637317"/>
            <a:ext cx="3657600" cy="1746998"/>
          </a:xfrm>
        </p:spPr>
        <p:txBody>
          <a:bodyPr>
            <a:normAutofit/>
          </a:bodyPr>
          <a:lstStyle/>
          <a:p>
            <a:r>
              <a:rPr lang="en-US" sz="1600" dirty="0"/>
              <a:t>“Let her breasts satisfy you at all times…”</a:t>
            </a:r>
          </a:p>
          <a:p>
            <a:r>
              <a:rPr lang="en-US" sz="1600" dirty="0"/>
              <a:t>“… and always be enraptured with her love.”</a:t>
            </a:r>
          </a:p>
          <a:p>
            <a:endParaRPr lang="en-US" sz="1600" dirty="0"/>
          </a:p>
        </p:txBody>
      </p:sp>
      <p:sp>
        <p:nvSpPr>
          <p:cNvPr id="7" name="TextBox 6">
            <a:extLst>
              <a:ext uri="{FF2B5EF4-FFF2-40B4-BE49-F238E27FC236}">
                <a16:creationId xmlns="" xmlns:a16="http://schemas.microsoft.com/office/drawing/2014/main" id="{88395E58-30A9-4018-A43A-44F701761C43}"/>
              </a:ext>
            </a:extLst>
          </p:cNvPr>
          <p:cNvSpPr txBox="1"/>
          <p:nvPr/>
        </p:nvSpPr>
        <p:spPr>
          <a:xfrm>
            <a:off x="952210" y="6402359"/>
            <a:ext cx="3084394" cy="307777"/>
          </a:xfrm>
          <a:prstGeom prst="rect">
            <a:avLst/>
          </a:prstGeom>
          <a:noFill/>
        </p:spPr>
        <p:txBody>
          <a:bodyPr wrap="square" rtlCol="0">
            <a:spAutoFit/>
          </a:bodyPr>
          <a:lstStyle/>
          <a:p>
            <a:pPr algn="ctr"/>
            <a:r>
              <a:rPr lang="en-US" sz="1400" i="1" dirty="0">
                <a:solidFill>
                  <a:prstClr val="black"/>
                </a:solidFill>
              </a:rPr>
              <a:t>(Proverbs 5:15-19)</a:t>
            </a:r>
          </a:p>
        </p:txBody>
      </p:sp>
      <p:sp>
        <p:nvSpPr>
          <p:cNvPr id="8" name="Text Placeholder 2">
            <a:extLst>
              <a:ext uri="{FF2B5EF4-FFF2-40B4-BE49-F238E27FC236}">
                <a16:creationId xmlns="" xmlns:a16="http://schemas.microsoft.com/office/drawing/2014/main" id="{39DD8AFA-A0CE-0AE5-F13B-A76CD9BAE3BE}"/>
              </a:ext>
            </a:extLst>
          </p:cNvPr>
          <p:cNvSpPr txBox="1">
            <a:spLocks/>
          </p:cNvSpPr>
          <p:nvPr/>
        </p:nvSpPr>
        <p:spPr>
          <a:xfrm>
            <a:off x="4921905" y="1835091"/>
            <a:ext cx="3657600" cy="361360"/>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ctr">
              <a:buClr>
                <a:srgbClr val="D34817">
                  <a:lumMod val="75000"/>
                </a:srgbClr>
              </a:buClr>
            </a:pPr>
            <a:r>
              <a:rPr lang="en-US" dirty="0">
                <a:solidFill>
                  <a:srgbClr val="D34817">
                    <a:lumMod val="75000"/>
                  </a:srgbClr>
                </a:solidFill>
              </a:rPr>
              <a:t>Antes</a:t>
            </a:r>
          </a:p>
        </p:txBody>
      </p:sp>
      <p:sp>
        <p:nvSpPr>
          <p:cNvPr id="9" name="Content Placeholder 3">
            <a:extLst>
              <a:ext uri="{FF2B5EF4-FFF2-40B4-BE49-F238E27FC236}">
                <a16:creationId xmlns="" xmlns:a16="http://schemas.microsoft.com/office/drawing/2014/main" id="{146EB810-C147-6BF4-4E45-98AC53E2BCF4}"/>
              </a:ext>
            </a:extLst>
          </p:cNvPr>
          <p:cNvSpPr txBox="1">
            <a:spLocks/>
          </p:cNvSpPr>
          <p:nvPr/>
        </p:nvSpPr>
        <p:spPr>
          <a:xfrm>
            <a:off x="4921905" y="2291942"/>
            <a:ext cx="3657600" cy="184067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rgbClr val="D34817">
                  <a:lumMod val="75000"/>
                </a:srgbClr>
              </a:buClr>
            </a:pPr>
            <a:r>
              <a:rPr lang="en-US" sz="1600" dirty="0" err="1" smtClean="0">
                <a:solidFill>
                  <a:prstClr val="black"/>
                </a:solidFill>
              </a:rPr>
              <a:t>Mantengan</a:t>
            </a:r>
            <a:r>
              <a:rPr lang="en-US" sz="1600" dirty="0" smtClean="0">
                <a:solidFill>
                  <a:prstClr val="black"/>
                </a:solidFill>
              </a:rPr>
              <a:t> </a:t>
            </a:r>
            <a:r>
              <a:rPr lang="en-US" sz="1600" dirty="0" err="1">
                <a:solidFill>
                  <a:prstClr val="black"/>
                </a:solidFill>
              </a:rPr>
              <a:t>oculto</a:t>
            </a:r>
            <a:r>
              <a:rPr lang="en-US" sz="1600" dirty="0">
                <a:solidFill>
                  <a:prstClr val="black"/>
                </a:solidFill>
              </a:rPr>
              <a:t> lo que </a:t>
            </a:r>
            <a:r>
              <a:rPr lang="en-US" sz="1600" dirty="0" err="1">
                <a:solidFill>
                  <a:prstClr val="black"/>
                </a:solidFill>
              </a:rPr>
              <a:t>debería</a:t>
            </a:r>
            <a:r>
              <a:rPr lang="en-US" sz="1600" dirty="0">
                <a:solidFill>
                  <a:prstClr val="black"/>
                </a:solidFill>
              </a:rPr>
              <a:t> </a:t>
            </a:r>
            <a:r>
              <a:rPr lang="en-US" sz="1600" dirty="0" err="1">
                <a:solidFill>
                  <a:prstClr val="black"/>
                </a:solidFill>
              </a:rPr>
              <a:t>estar</a:t>
            </a:r>
            <a:r>
              <a:rPr lang="en-US" sz="1600" dirty="0">
                <a:solidFill>
                  <a:prstClr val="black"/>
                </a:solidFill>
              </a:rPr>
              <a:t> </a:t>
            </a:r>
            <a:r>
              <a:rPr lang="en-US" sz="1600" dirty="0" err="1">
                <a:solidFill>
                  <a:prstClr val="black"/>
                </a:solidFill>
              </a:rPr>
              <a:t>oculto</a:t>
            </a:r>
            <a:r>
              <a:rPr lang="en-US" sz="1600" dirty="0">
                <a:solidFill>
                  <a:prstClr val="black"/>
                </a:solidFill>
              </a:rPr>
              <a:t>.</a:t>
            </a:r>
          </a:p>
          <a:p>
            <a:pPr>
              <a:buClr>
                <a:srgbClr val="D34817">
                  <a:lumMod val="75000"/>
                </a:srgbClr>
              </a:buClr>
            </a:pPr>
            <a:r>
              <a:rPr lang="en-US" sz="1600" dirty="0" err="1" smtClean="0">
                <a:solidFill>
                  <a:prstClr val="black"/>
                </a:solidFill>
              </a:rPr>
              <a:t>Tengan</a:t>
            </a:r>
            <a:r>
              <a:rPr lang="en-US" sz="1600" dirty="0" smtClean="0">
                <a:solidFill>
                  <a:prstClr val="black"/>
                </a:solidFill>
              </a:rPr>
              <a:t> </a:t>
            </a:r>
            <a:r>
              <a:rPr lang="en-US" sz="1600" dirty="0">
                <a:solidFill>
                  <a:prstClr val="black"/>
                </a:solidFill>
              </a:rPr>
              <a:t>mucho </a:t>
            </a:r>
            <a:r>
              <a:rPr lang="en-US" sz="1600" dirty="0" err="1">
                <a:solidFill>
                  <a:prstClr val="black"/>
                </a:solidFill>
              </a:rPr>
              <a:t>cuidado</a:t>
            </a:r>
            <a:r>
              <a:rPr lang="en-US" sz="1600" dirty="0">
                <a:solidFill>
                  <a:prstClr val="black"/>
                </a:solidFill>
              </a:rPr>
              <a:t> de </a:t>
            </a:r>
            <a:r>
              <a:rPr lang="en-US" sz="1600" b="1" dirty="0" err="1">
                <a:solidFill>
                  <a:prstClr val="black"/>
                </a:solidFill>
              </a:rPr>
              <a:t>guardar</a:t>
            </a:r>
            <a:r>
              <a:rPr lang="en-US" sz="1600" dirty="0">
                <a:solidFill>
                  <a:prstClr val="black"/>
                </a:solidFill>
              </a:rPr>
              <a:t> sus </a:t>
            </a:r>
            <a:r>
              <a:rPr lang="en-US" sz="1600" dirty="0" err="1">
                <a:solidFill>
                  <a:prstClr val="black"/>
                </a:solidFill>
              </a:rPr>
              <a:t>corazones</a:t>
            </a:r>
            <a:r>
              <a:rPr lang="en-US" sz="1600" dirty="0">
                <a:solidFill>
                  <a:prstClr val="black"/>
                </a:solidFill>
              </a:rPr>
              <a:t>.</a:t>
            </a:r>
          </a:p>
        </p:txBody>
      </p:sp>
      <p:sp>
        <p:nvSpPr>
          <p:cNvPr id="10" name="Text Placeholder 4">
            <a:extLst>
              <a:ext uri="{FF2B5EF4-FFF2-40B4-BE49-F238E27FC236}">
                <a16:creationId xmlns="" xmlns:a16="http://schemas.microsoft.com/office/drawing/2014/main" id="{3F4DE7C4-3119-D019-B57A-40486BE0D05E}"/>
              </a:ext>
            </a:extLst>
          </p:cNvPr>
          <p:cNvSpPr txBox="1">
            <a:spLocks/>
          </p:cNvSpPr>
          <p:nvPr/>
        </p:nvSpPr>
        <p:spPr>
          <a:xfrm>
            <a:off x="4921905" y="4198769"/>
            <a:ext cx="3657600" cy="361360"/>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ctr">
              <a:buClr>
                <a:srgbClr val="D34817">
                  <a:lumMod val="75000"/>
                </a:srgbClr>
              </a:buClr>
            </a:pPr>
            <a:r>
              <a:rPr lang="en-US" dirty="0" err="1">
                <a:solidFill>
                  <a:srgbClr val="D34817">
                    <a:lumMod val="75000"/>
                  </a:srgbClr>
                </a:solidFill>
              </a:rPr>
              <a:t>Después</a:t>
            </a:r>
            <a:endParaRPr lang="en-US" sz="1400" dirty="0">
              <a:solidFill>
                <a:srgbClr val="D34817">
                  <a:lumMod val="75000"/>
                </a:srgbClr>
              </a:solidFill>
            </a:endParaRPr>
          </a:p>
        </p:txBody>
      </p:sp>
      <p:sp>
        <p:nvSpPr>
          <p:cNvPr id="11" name="Content Placeholder 5">
            <a:extLst>
              <a:ext uri="{FF2B5EF4-FFF2-40B4-BE49-F238E27FC236}">
                <a16:creationId xmlns="" xmlns:a16="http://schemas.microsoft.com/office/drawing/2014/main" id="{AE22D6A3-0972-BD17-6379-DF8ACDB7BC02}"/>
              </a:ext>
            </a:extLst>
          </p:cNvPr>
          <p:cNvSpPr txBox="1">
            <a:spLocks/>
          </p:cNvSpPr>
          <p:nvPr/>
        </p:nvSpPr>
        <p:spPr>
          <a:xfrm>
            <a:off x="4820793" y="4637317"/>
            <a:ext cx="3657600" cy="1746998"/>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rgbClr val="D34817">
                  <a:lumMod val="75000"/>
                </a:srgbClr>
              </a:buClr>
            </a:pPr>
            <a:r>
              <a:rPr lang="en-US" sz="1600" dirty="0">
                <a:solidFill>
                  <a:prstClr val="black"/>
                </a:solidFill>
              </a:rPr>
              <a:t>“Que sus </a:t>
            </a:r>
            <a:r>
              <a:rPr lang="en-US" sz="1600" dirty="0" err="1">
                <a:solidFill>
                  <a:prstClr val="black"/>
                </a:solidFill>
              </a:rPr>
              <a:t>senos</a:t>
            </a:r>
            <a:r>
              <a:rPr lang="en-US" sz="1600" dirty="0">
                <a:solidFill>
                  <a:prstClr val="black"/>
                </a:solidFill>
              </a:rPr>
              <a:t> </a:t>
            </a:r>
            <a:r>
              <a:rPr lang="en-US" sz="1600" dirty="0" err="1">
                <a:solidFill>
                  <a:prstClr val="black"/>
                </a:solidFill>
              </a:rPr>
              <a:t>te</a:t>
            </a:r>
            <a:r>
              <a:rPr lang="en-US" sz="1600" dirty="0">
                <a:solidFill>
                  <a:prstClr val="black"/>
                </a:solidFill>
              </a:rPr>
              <a:t> </a:t>
            </a:r>
            <a:r>
              <a:rPr lang="en-US" sz="1600" dirty="0" err="1">
                <a:solidFill>
                  <a:prstClr val="black"/>
                </a:solidFill>
              </a:rPr>
              <a:t>satisfagan</a:t>
            </a:r>
            <a:r>
              <a:rPr lang="en-US" sz="1600" dirty="0">
                <a:solidFill>
                  <a:prstClr val="black"/>
                </a:solidFill>
              </a:rPr>
              <a:t> </a:t>
            </a:r>
            <a:r>
              <a:rPr lang="en-US" sz="1600" dirty="0" err="1">
                <a:solidFill>
                  <a:prstClr val="black"/>
                </a:solidFill>
              </a:rPr>
              <a:t>en</a:t>
            </a:r>
            <a:r>
              <a:rPr lang="en-US" sz="1600" dirty="0">
                <a:solidFill>
                  <a:prstClr val="black"/>
                </a:solidFill>
              </a:rPr>
              <a:t> </a:t>
            </a:r>
            <a:r>
              <a:rPr lang="en-US" sz="1600" dirty="0" err="1">
                <a:solidFill>
                  <a:prstClr val="black"/>
                </a:solidFill>
              </a:rPr>
              <a:t>todo</a:t>
            </a:r>
            <a:r>
              <a:rPr lang="en-US" sz="1600" dirty="0">
                <a:solidFill>
                  <a:prstClr val="black"/>
                </a:solidFill>
              </a:rPr>
              <a:t> </a:t>
            </a:r>
            <a:r>
              <a:rPr lang="en-US" sz="1600" dirty="0" err="1">
                <a:solidFill>
                  <a:prstClr val="black"/>
                </a:solidFill>
              </a:rPr>
              <a:t>tiempo</a:t>
            </a:r>
            <a:r>
              <a:rPr lang="en-US" sz="1600" dirty="0">
                <a:solidFill>
                  <a:prstClr val="black"/>
                </a:solidFill>
              </a:rPr>
              <a:t>…”</a:t>
            </a:r>
          </a:p>
          <a:p>
            <a:pPr>
              <a:buClr>
                <a:srgbClr val="D34817">
                  <a:lumMod val="75000"/>
                </a:srgbClr>
              </a:buClr>
            </a:pPr>
            <a:r>
              <a:rPr lang="en-US" sz="1600" dirty="0">
                <a:solidFill>
                  <a:prstClr val="black"/>
                </a:solidFill>
              </a:rPr>
              <a:t>“… </a:t>
            </a:r>
            <a:r>
              <a:rPr lang="en-US" sz="1600" dirty="0" err="1">
                <a:solidFill>
                  <a:prstClr val="black"/>
                </a:solidFill>
              </a:rPr>
              <a:t>Su</a:t>
            </a:r>
            <a:r>
              <a:rPr lang="en-US" sz="1600" dirty="0">
                <a:solidFill>
                  <a:prstClr val="black"/>
                </a:solidFill>
              </a:rPr>
              <a:t> amor </a:t>
            </a:r>
            <a:r>
              <a:rPr lang="en-US" sz="1600" dirty="0" err="1">
                <a:solidFill>
                  <a:prstClr val="black"/>
                </a:solidFill>
              </a:rPr>
              <a:t>te</a:t>
            </a:r>
            <a:r>
              <a:rPr lang="en-US" sz="1600" dirty="0">
                <a:solidFill>
                  <a:prstClr val="black"/>
                </a:solidFill>
              </a:rPr>
              <a:t> </a:t>
            </a:r>
            <a:r>
              <a:rPr lang="en-US" sz="1600" dirty="0" err="1">
                <a:solidFill>
                  <a:prstClr val="black"/>
                </a:solidFill>
              </a:rPr>
              <a:t>embriague</a:t>
            </a:r>
            <a:r>
              <a:rPr lang="en-US" sz="1600" dirty="0">
                <a:solidFill>
                  <a:prstClr val="black"/>
                </a:solidFill>
              </a:rPr>
              <a:t> para </a:t>
            </a:r>
            <a:r>
              <a:rPr lang="en-US" sz="1600" dirty="0" err="1">
                <a:solidFill>
                  <a:prstClr val="black"/>
                </a:solidFill>
              </a:rPr>
              <a:t>siempre</a:t>
            </a:r>
            <a:r>
              <a:rPr lang="en-US" sz="1600" dirty="0">
                <a:solidFill>
                  <a:prstClr val="black"/>
                </a:solidFill>
              </a:rPr>
              <a:t>.”</a:t>
            </a:r>
          </a:p>
          <a:p>
            <a:pPr>
              <a:buClr>
                <a:srgbClr val="D34817">
                  <a:lumMod val="75000"/>
                </a:srgbClr>
              </a:buClr>
            </a:pPr>
            <a:endParaRPr lang="en-US" sz="1600" dirty="0">
              <a:solidFill>
                <a:prstClr val="black"/>
              </a:solidFill>
            </a:endParaRPr>
          </a:p>
        </p:txBody>
      </p:sp>
      <p:sp>
        <p:nvSpPr>
          <p:cNvPr id="12" name="TextBox 11">
            <a:extLst>
              <a:ext uri="{FF2B5EF4-FFF2-40B4-BE49-F238E27FC236}">
                <a16:creationId xmlns="" xmlns:a16="http://schemas.microsoft.com/office/drawing/2014/main" id="{478020FD-B763-AFE9-6A85-E61273441AE1}"/>
              </a:ext>
            </a:extLst>
          </p:cNvPr>
          <p:cNvSpPr txBox="1"/>
          <p:nvPr/>
        </p:nvSpPr>
        <p:spPr>
          <a:xfrm>
            <a:off x="5208508" y="6402358"/>
            <a:ext cx="3084394" cy="307777"/>
          </a:xfrm>
          <a:prstGeom prst="rect">
            <a:avLst/>
          </a:prstGeom>
          <a:noFill/>
        </p:spPr>
        <p:txBody>
          <a:bodyPr wrap="square" rtlCol="0">
            <a:spAutoFit/>
          </a:bodyPr>
          <a:lstStyle/>
          <a:p>
            <a:pPr algn="ctr"/>
            <a:r>
              <a:rPr lang="en-US" sz="1400" i="1" dirty="0">
                <a:solidFill>
                  <a:prstClr val="black"/>
                </a:solidFill>
              </a:rPr>
              <a:t>(</a:t>
            </a:r>
            <a:r>
              <a:rPr lang="en-US" sz="1400" i="1" dirty="0" err="1">
                <a:solidFill>
                  <a:prstClr val="black"/>
                </a:solidFill>
              </a:rPr>
              <a:t>Proverbios</a:t>
            </a:r>
            <a:r>
              <a:rPr lang="en-US" sz="1400" i="1" dirty="0">
                <a:solidFill>
                  <a:prstClr val="black"/>
                </a:solidFill>
              </a:rPr>
              <a:t> 5:15-19)</a:t>
            </a:r>
          </a:p>
        </p:txBody>
      </p:sp>
    </p:spTree>
    <p:extLst>
      <p:ext uri="{BB962C8B-B14F-4D97-AF65-F5344CB8AC3E}">
        <p14:creationId xmlns:p14="http://schemas.microsoft.com/office/powerpoint/2010/main" val="192681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1F5EB8D8-D9B6-433B-9E4B-170872A31D36}"/>
              </a:ext>
            </a:extLst>
          </p:cNvPr>
          <p:cNvSpPr>
            <a:spLocks noGrp="1"/>
          </p:cNvSpPr>
          <p:nvPr>
            <p:ph type="title"/>
          </p:nvPr>
        </p:nvSpPr>
        <p:spPr>
          <a:xfrm>
            <a:off x="685800" y="484632"/>
            <a:ext cx="7772400" cy="906846"/>
          </a:xfrm>
        </p:spPr>
        <p:txBody>
          <a:bodyPr>
            <a:normAutofit fontScale="90000"/>
          </a:bodyPr>
          <a:lstStyle/>
          <a:p>
            <a:r>
              <a:rPr lang="en-US" dirty="0"/>
              <a:t>Song 4:9-15</a:t>
            </a:r>
            <a:br>
              <a:rPr lang="en-US" dirty="0"/>
            </a:br>
            <a:r>
              <a:rPr lang="en-US" dirty="0" err="1"/>
              <a:t>Cantares</a:t>
            </a:r>
            <a:r>
              <a:rPr lang="en-US" dirty="0"/>
              <a:t> 4:9-15</a:t>
            </a:r>
          </a:p>
        </p:txBody>
      </p:sp>
      <p:sp>
        <p:nvSpPr>
          <p:cNvPr id="11" name="Text Placeholder 10">
            <a:extLst>
              <a:ext uri="{FF2B5EF4-FFF2-40B4-BE49-F238E27FC236}">
                <a16:creationId xmlns="" xmlns:a16="http://schemas.microsoft.com/office/drawing/2014/main" id="{832B089C-0E60-4B13-91A9-5A763C07BE85}"/>
              </a:ext>
            </a:extLst>
          </p:cNvPr>
          <p:cNvSpPr>
            <a:spLocks noGrp="1"/>
          </p:cNvSpPr>
          <p:nvPr>
            <p:ph type="body" idx="1"/>
          </p:nvPr>
        </p:nvSpPr>
        <p:spPr>
          <a:xfrm>
            <a:off x="685800" y="1385656"/>
            <a:ext cx="3657600" cy="640080"/>
          </a:xfrm>
        </p:spPr>
        <p:txBody>
          <a:bodyPr/>
          <a:lstStyle/>
          <a:p>
            <a:r>
              <a:rPr lang="en-US" dirty="0"/>
              <a:t>NKJV</a:t>
            </a:r>
          </a:p>
        </p:txBody>
      </p:sp>
      <p:sp>
        <p:nvSpPr>
          <p:cNvPr id="12" name="Content Placeholder 11">
            <a:extLst>
              <a:ext uri="{FF2B5EF4-FFF2-40B4-BE49-F238E27FC236}">
                <a16:creationId xmlns="" xmlns:a16="http://schemas.microsoft.com/office/drawing/2014/main" id="{C5963655-D20C-46A6-B11B-8CE6255DB5ED}"/>
              </a:ext>
            </a:extLst>
          </p:cNvPr>
          <p:cNvSpPr>
            <a:spLocks noGrp="1"/>
          </p:cNvSpPr>
          <p:nvPr>
            <p:ph sz="half" idx="2"/>
          </p:nvPr>
        </p:nvSpPr>
        <p:spPr>
          <a:xfrm>
            <a:off x="685800" y="2025736"/>
            <a:ext cx="3657600" cy="4520838"/>
          </a:xfrm>
        </p:spPr>
        <p:txBody>
          <a:bodyPr>
            <a:normAutofit fontScale="62500" lnSpcReduction="20000"/>
          </a:bodyPr>
          <a:lstStyle/>
          <a:p>
            <a:pPr marL="0" indent="0">
              <a:buNone/>
            </a:pPr>
            <a:r>
              <a:rPr lang="en-US" dirty="0"/>
              <a:t>You have ravished my heart,</a:t>
            </a:r>
            <a:br>
              <a:rPr lang="en-US" dirty="0"/>
            </a:br>
            <a:r>
              <a:rPr lang="en-US" dirty="0"/>
              <a:t>My sister, </a:t>
            </a:r>
            <a:r>
              <a:rPr lang="en-US" i="1" dirty="0"/>
              <a:t>my</a:t>
            </a:r>
            <a:r>
              <a:rPr lang="en-US" dirty="0"/>
              <a:t> spouse;</a:t>
            </a:r>
            <a:br>
              <a:rPr lang="en-US" dirty="0"/>
            </a:br>
            <a:r>
              <a:rPr lang="en-US" dirty="0"/>
              <a:t>You have ravished my heart</a:t>
            </a:r>
            <a:br>
              <a:rPr lang="en-US" dirty="0"/>
            </a:br>
            <a:r>
              <a:rPr lang="en-US" dirty="0"/>
              <a:t>With one </a:t>
            </a:r>
            <a:r>
              <a:rPr lang="en-US" i="1" dirty="0"/>
              <a:t>look</a:t>
            </a:r>
            <a:r>
              <a:rPr lang="en-US" dirty="0"/>
              <a:t> of your eyes,</a:t>
            </a:r>
            <a:br>
              <a:rPr lang="en-US" dirty="0"/>
            </a:br>
            <a:r>
              <a:rPr lang="en-US" dirty="0"/>
              <a:t>With one link of your necklace.</a:t>
            </a:r>
            <a:br>
              <a:rPr lang="en-US" dirty="0"/>
            </a:br>
            <a:r>
              <a:rPr lang="en-US" dirty="0"/>
              <a:t>How fair is your love,</a:t>
            </a:r>
            <a:br>
              <a:rPr lang="en-US" dirty="0"/>
            </a:br>
            <a:r>
              <a:rPr lang="en-US" dirty="0"/>
              <a:t>My sister, </a:t>
            </a:r>
            <a:r>
              <a:rPr lang="en-US" i="1" dirty="0"/>
              <a:t>my</a:t>
            </a:r>
            <a:r>
              <a:rPr lang="en-US" dirty="0"/>
              <a:t> spouse!</a:t>
            </a:r>
            <a:br>
              <a:rPr lang="en-US" dirty="0"/>
            </a:br>
            <a:r>
              <a:rPr lang="en-US" dirty="0"/>
              <a:t>How much better than wine is your love,</a:t>
            </a:r>
            <a:br>
              <a:rPr lang="en-US" dirty="0"/>
            </a:br>
            <a:r>
              <a:rPr lang="en-US" dirty="0"/>
              <a:t>And the scent of your perfumes</a:t>
            </a:r>
            <a:br>
              <a:rPr lang="en-US" dirty="0"/>
            </a:br>
            <a:r>
              <a:rPr lang="en-US" dirty="0"/>
              <a:t>Than all spices!</a:t>
            </a:r>
            <a:br>
              <a:rPr lang="en-US" dirty="0"/>
            </a:br>
            <a:r>
              <a:rPr lang="en-US" dirty="0"/>
              <a:t>Your lips, O </a:t>
            </a:r>
            <a:r>
              <a:rPr lang="en-US" i="1" dirty="0"/>
              <a:t>my</a:t>
            </a:r>
            <a:r>
              <a:rPr lang="en-US" dirty="0"/>
              <a:t> spouse,</a:t>
            </a:r>
            <a:br>
              <a:rPr lang="en-US" dirty="0"/>
            </a:br>
            <a:r>
              <a:rPr lang="en-US" dirty="0"/>
              <a:t>Drip as the honeycomb;</a:t>
            </a:r>
            <a:br>
              <a:rPr lang="en-US" dirty="0"/>
            </a:br>
            <a:r>
              <a:rPr lang="en-US" dirty="0"/>
              <a:t>Honey and milk </a:t>
            </a:r>
            <a:r>
              <a:rPr lang="en-US" i="1" dirty="0"/>
              <a:t>are</a:t>
            </a:r>
            <a:r>
              <a:rPr lang="en-US" dirty="0"/>
              <a:t> under your tongue;</a:t>
            </a:r>
            <a:br>
              <a:rPr lang="en-US" dirty="0"/>
            </a:br>
            <a:r>
              <a:rPr lang="en-US" dirty="0"/>
              <a:t>And the fragrance of your garments</a:t>
            </a:r>
            <a:br>
              <a:rPr lang="en-US" dirty="0"/>
            </a:br>
            <a:r>
              <a:rPr lang="en-US" i="1" dirty="0"/>
              <a:t>Is</a:t>
            </a:r>
            <a:r>
              <a:rPr lang="en-US" dirty="0"/>
              <a:t> like the fragrance of Lebanon.</a:t>
            </a:r>
          </a:p>
          <a:p>
            <a:pPr marL="0" indent="0">
              <a:buNone/>
            </a:pPr>
            <a:r>
              <a:rPr lang="en-US" dirty="0"/>
              <a:t>A garden enclosed</a:t>
            </a:r>
            <a:br>
              <a:rPr lang="en-US" dirty="0"/>
            </a:br>
            <a:r>
              <a:rPr lang="en-US" i="1" dirty="0"/>
              <a:t>Is</a:t>
            </a:r>
            <a:r>
              <a:rPr lang="en-US" dirty="0"/>
              <a:t> my sister, </a:t>
            </a:r>
            <a:r>
              <a:rPr lang="en-US" i="1" dirty="0"/>
              <a:t>my</a:t>
            </a:r>
            <a:r>
              <a:rPr lang="en-US" dirty="0"/>
              <a:t> spouse,</a:t>
            </a:r>
            <a:br>
              <a:rPr lang="en-US" dirty="0"/>
            </a:br>
            <a:r>
              <a:rPr lang="en-US" dirty="0"/>
              <a:t>A spring shut up,</a:t>
            </a:r>
            <a:br>
              <a:rPr lang="en-US" dirty="0"/>
            </a:br>
            <a:r>
              <a:rPr lang="en-US" dirty="0"/>
              <a:t>A fountain sealed.</a:t>
            </a:r>
            <a:br>
              <a:rPr lang="en-US" dirty="0"/>
            </a:br>
            <a:r>
              <a:rPr lang="en-US" dirty="0"/>
              <a:t>Your plants </a:t>
            </a:r>
            <a:r>
              <a:rPr lang="en-US" i="1" dirty="0"/>
              <a:t>are</a:t>
            </a:r>
            <a:r>
              <a:rPr lang="en-US" dirty="0"/>
              <a:t> an orchard of pomegranates</a:t>
            </a:r>
            <a:br>
              <a:rPr lang="en-US" dirty="0"/>
            </a:br>
            <a:r>
              <a:rPr lang="en-US" dirty="0"/>
              <a:t>With pleasant fruits,</a:t>
            </a:r>
            <a:br>
              <a:rPr lang="en-US" dirty="0"/>
            </a:br>
            <a:r>
              <a:rPr lang="en-US" dirty="0"/>
              <a:t>Fragrant henna with spikenard,</a:t>
            </a:r>
            <a:br>
              <a:rPr lang="en-US" dirty="0"/>
            </a:br>
            <a:r>
              <a:rPr lang="en-US" dirty="0"/>
              <a:t>Spikenard and saffron,</a:t>
            </a:r>
            <a:br>
              <a:rPr lang="en-US" dirty="0"/>
            </a:br>
            <a:r>
              <a:rPr lang="en-US" dirty="0"/>
              <a:t>Calamus and cinnamon,</a:t>
            </a:r>
            <a:br>
              <a:rPr lang="en-US" dirty="0"/>
            </a:br>
            <a:r>
              <a:rPr lang="en-US" dirty="0"/>
              <a:t>With all trees of frankincense,</a:t>
            </a:r>
            <a:br>
              <a:rPr lang="en-US" dirty="0"/>
            </a:br>
            <a:r>
              <a:rPr lang="en-US" dirty="0"/>
              <a:t>Myrrh and aloes,</a:t>
            </a:r>
            <a:br>
              <a:rPr lang="en-US" dirty="0"/>
            </a:br>
            <a:r>
              <a:rPr lang="en-US" dirty="0"/>
              <a:t>With all the chief spices—</a:t>
            </a:r>
            <a:br>
              <a:rPr lang="en-US" dirty="0"/>
            </a:br>
            <a:r>
              <a:rPr lang="en-US" dirty="0"/>
              <a:t>A fountain of gardens,</a:t>
            </a:r>
            <a:br>
              <a:rPr lang="en-US" dirty="0"/>
            </a:br>
            <a:r>
              <a:rPr lang="en-US" dirty="0"/>
              <a:t>A well of living waters,</a:t>
            </a:r>
            <a:br>
              <a:rPr lang="en-US" dirty="0"/>
            </a:br>
            <a:r>
              <a:rPr lang="en-US" dirty="0"/>
              <a:t>And streams from Lebanon.</a:t>
            </a:r>
          </a:p>
        </p:txBody>
      </p:sp>
      <p:sp>
        <p:nvSpPr>
          <p:cNvPr id="14" name="Content Placeholder 13">
            <a:extLst>
              <a:ext uri="{FF2B5EF4-FFF2-40B4-BE49-F238E27FC236}">
                <a16:creationId xmlns="" xmlns:a16="http://schemas.microsoft.com/office/drawing/2014/main" id="{32802741-2E03-429F-BB86-B2479C7C8518}"/>
              </a:ext>
            </a:extLst>
          </p:cNvPr>
          <p:cNvSpPr>
            <a:spLocks noGrp="1"/>
          </p:cNvSpPr>
          <p:nvPr>
            <p:ph sz="quarter" idx="4"/>
          </p:nvPr>
        </p:nvSpPr>
        <p:spPr>
          <a:xfrm>
            <a:off x="4343401" y="2025736"/>
            <a:ext cx="3657600" cy="4520838"/>
          </a:xfrm>
        </p:spPr>
        <p:txBody>
          <a:bodyPr>
            <a:normAutofit fontScale="62500" lnSpcReduction="20000"/>
          </a:bodyPr>
          <a:lstStyle/>
          <a:p>
            <a:pPr marL="0" indent="0">
              <a:buNone/>
            </a:pPr>
            <a:r>
              <a:rPr lang="en-US" dirty="0"/>
              <a:t>Has </a:t>
            </a:r>
            <a:r>
              <a:rPr lang="en-US" dirty="0" err="1"/>
              <a:t>cautivado</a:t>
            </a:r>
            <a:r>
              <a:rPr lang="en-US" dirty="0"/>
              <a:t> mi </a:t>
            </a:r>
            <a:r>
              <a:rPr lang="en-US" dirty="0" err="1"/>
              <a:t>corazón</a:t>
            </a:r>
            <a:r>
              <a:rPr lang="en-US" dirty="0"/>
              <a:t>, </a:t>
            </a:r>
            <a:br>
              <a:rPr lang="en-US" dirty="0"/>
            </a:br>
            <a:r>
              <a:rPr lang="en-US" dirty="0" err="1"/>
              <a:t>hermana</a:t>
            </a:r>
            <a:r>
              <a:rPr lang="en-US" dirty="0"/>
              <a:t> </a:t>
            </a:r>
            <a:r>
              <a:rPr lang="en-US" dirty="0" err="1"/>
              <a:t>mía</a:t>
            </a:r>
            <a:r>
              <a:rPr lang="en-US" dirty="0"/>
              <a:t>, </a:t>
            </a:r>
            <a:r>
              <a:rPr lang="en-US" dirty="0" err="1"/>
              <a:t>esposa</a:t>
            </a:r>
            <a:r>
              <a:rPr lang="en-US" dirty="0"/>
              <a:t> </a:t>
            </a:r>
            <a:r>
              <a:rPr lang="en-US" i="1" dirty="0" err="1"/>
              <a:t>mía</a:t>
            </a:r>
            <a:r>
              <a:rPr lang="en-US" dirty="0"/>
              <a:t>;</a:t>
            </a:r>
            <a:br>
              <a:rPr lang="en-US" dirty="0"/>
            </a:br>
            <a:r>
              <a:rPr lang="en-US" dirty="0"/>
              <a:t>Has </a:t>
            </a:r>
            <a:r>
              <a:rPr lang="en-US" dirty="0" err="1"/>
              <a:t>cautivado</a:t>
            </a:r>
            <a:r>
              <a:rPr lang="en-US" dirty="0"/>
              <a:t> mi </a:t>
            </a:r>
            <a:r>
              <a:rPr lang="en-US" dirty="0" err="1"/>
              <a:t>corazón</a:t>
            </a:r>
            <a:r>
              <a:rPr lang="en-US" dirty="0"/>
              <a:t> </a:t>
            </a:r>
            <a:br>
              <a:rPr lang="en-US" dirty="0"/>
            </a:br>
            <a:r>
              <a:rPr lang="en-US" dirty="0"/>
              <a:t>con </a:t>
            </a:r>
            <a:r>
              <a:rPr lang="en-US" dirty="0" err="1"/>
              <a:t>una</a:t>
            </a:r>
            <a:r>
              <a:rPr lang="en-US" dirty="0"/>
              <a:t> sola </a:t>
            </a:r>
            <a:r>
              <a:rPr lang="en-US" i="1" dirty="0" err="1"/>
              <a:t>mirada</a:t>
            </a:r>
            <a:r>
              <a:rPr lang="en-US" dirty="0"/>
              <a:t> de </a:t>
            </a:r>
            <a:r>
              <a:rPr lang="en-US" dirty="0" err="1"/>
              <a:t>tus</a:t>
            </a:r>
            <a:r>
              <a:rPr lang="en-US" dirty="0"/>
              <a:t> </a:t>
            </a:r>
            <a:r>
              <a:rPr lang="en-US" dirty="0" err="1"/>
              <a:t>ojos</a:t>
            </a:r>
            <a:r>
              <a:rPr lang="en-US" dirty="0"/>
              <a:t>,</a:t>
            </a:r>
            <a:br>
              <a:rPr lang="en-US" dirty="0"/>
            </a:br>
            <a:r>
              <a:rPr lang="en-US" dirty="0"/>
              <a:t>Con </a:t>
            </a:r>
            <a:r>
              <a:rPr lang="en-US" dirty="0" err="1"/>
              <a:t>una</a:t>
            </a:r>
            <a:r>
              <a:rPr lang="en-US" dirty="0"/>
              <a:t> sola </a:t>
            </a:r>
            <a:r>
              <a:rPr lang="en-US" dirty="0" err="1"/>
              <a:t>hebra</a:t>
            </a:r>
            <a:r>
              <a:rPr lang="en-US" dirty="0"/>
              <a:t> de </a:t>
            </a:r>
            <a:r>
              <a:rPr lang="en-US" dirty="0" err="1"/>
              <a:t>tu</a:t>
            </a:r>
            <a:r>
              <a:rPr lang="en-US" dirty="0"/>
              <a:t> collar.</a:t>
            </a:r>
            <a:br>
              <a:rPr lang="en-US" dirty="0"/>
            </a:br>
            <a:r>
              <a:rPr lang="en-US" dirty="0"/>
              <a:t>¡</a:t>
            </a:r>
            <a:r>
              <a:rPr lang="en-US" dirty="0" err="1"/>
              <a:t>Cuán</a:t>
            </a:r>
            <a:r>
              <a:rPr lang="en-US" dirty="0"/>
              <a:t> </a:t>
            </a:r>
            <a:r>
              <a:rPr lang="en-US" dirty="0" err="1"/>
              <a:t>hermosos</a:t>
            </a:r>
            <a:r>
              <a:rPr lang="en-US" dirty="0"/>
              <a:t> son </a:t>
            </a:r>
            <a:r>
              <a:rPr lang="en-US" dirty="0" err="1"/>
              <a:t>tus</a:t>
            </a:r>
            <a:r>
              <a:rPr lang="en-US" dirty="0"/>
              <a:t> </a:t>
            </a:r>
            <a:r>
              <a:rPr lang="en-US" dirty="0" err="1"/>
              <a:t>amores</a:t>
            </a:r>
            <a:r>
              <a:rPr lang="en-US" dirty="0"/>
              <a:t>, </a:t>
            </a:r>
            <a:br>
              <a:rPr lang="en-US" dirty="0"/>
            </a:br>
            <a:r>
              <a:rPr lang="en-US" dirty="0" err="1"/>
              <a:t>hermana</a:t>
            </a:r>
            <a:r>
              <a:rPr lang="en-US" dirty="0"/>
              <a:t> </a:t>
            </a:r>
            <a:r>
              <a:rPr lang="en-US" dirty="0" err="1"/>
              <a:t>mía</a:t>
            </a:r>
            <a:r>
              <a:rPr lang="en-US" dirty="0"/>
              <a:t>, </a:t>
            </a:r>
            <a:r>
              <a:rPr lang="en-US" dirty="0" err="1"/>
              <a:t>esposa</a:t>
            </a:r>
            <a:r>
              <a:rPr lang="en-US" dirty="0"/>
              <a:t> </a:t>
            </a:r>
            <a:r>
              <a:rPr lang="en-US" i="1" dirty="0" err="1"/>
              <a:t>mía</a:t>
            </a:r>
            <a:r>
              <a:rPr lang="en-US" dirty="0"/>
              <a:t>!</a:t>
            </a:r>
            <a:br>
              <a:rPr lang="en-US" dirty="0"/>
            </a:br>
            <a:r>
              <a:rPr lang="en-US" dirty="0"/>
              <a:t>¡</a:t>
            </a:r>
            <a:r>
              <a:rPr lang="en-US" dirty="0" err="1"/>
              <a:t>Cuánto</a:t>
            </a:r>
            <a:r>
              <a:rPr lang="en-US" dirty="0"/>
              <a:t> </a:t>
            </a:r>
            <a:r>
              <a:rPr lang="en-US" dirty="0" err="1"/>
              <a:t>mejores</a:t>
            </a:r>
            <a:r>
              <a:rPr lang="en-US" dirty="0"/>
              <a:t> son </a:t>
            </a:r>
            <a:r>
              <a:rPr lang="en-US" dirty="0" err="1"/>
              <a:t>tus</a:t>
            </a:r>
            <a:r>
              <a:rPr lang="en-US" dirty="0"/>
              <a:t> </a:t>
            </a:r>
            <a:r>
              <a:rPr lang="en-US" dirty="0" err="1"/>
              <a:t>amores</a:t>
            </a:r>
            <a:r>
              <a:rPr lang="en-US" dirty="0"/>
              <a:t> que el vino,</a:t>
            </a:r>
            <a:br>
              <a:rPr lang="en-US" dirty="0"/>
            </a:br>
            <a:r>
              <a:rPr lang="en-US" dirty="0"/>
              <a:t>Y la </a:t>
            </a:r>
            <a:r>
              <a:rPr lang="en-US" dirty="0" err="1"/>
              <a:t>fragancia</a:t>
            </a:r>
            <a:r>
              <a:rPr lang="en-US" dirty="0"/>
              <a:t> de </a:t>
            </a:r>
            <a:r>
              <a:rPr lang="en-US" dirty="0" err="1"/>
              <a:t>tus</a:t>
            </a:r>
            <a:r>
              <a:rPr lang="en-US" dirty="0"/>
              <a:t> </a:t>
            </a:r>
            <a:r>
              <a:rPr lang="en-US" dirty="0" err="1"/>
              <a:t>ungüentos</a:t>
            </a:r>
            <a:r>
              <a:rPr lang="en-US" dirty="0"/>
              <a:t/>
            </a:r>
            <a:br>
              <a:rPr lang="en-US" dirty="0"/>
            </a:br>
            <a:r>
              <a:rPr lang="en-US" dirty="0"/>
              <a:t>Que </a:t>
            </a:r>
            <a:r>
              <a:rPr lang="en-US" dirty="0" err="1"/>
              <a:t>todos</a:t>
            </a:r>
            <a:r>
              <a:rPr lang="en-US" dirty="0"/>
              <a:t> </a:t>
            </a:r>
            <a:r>
              <a:rPr lang="en-US" dirty="0" err="1"/>
              <a:t>los</a:t>
            </a:r>
            <a:r>
              <a:rPr lang="en-US" dirty="0"/>
              <a:t> </a:t>
            </a:r>
            <a:r>
              <a:rPr lang="en-US" dirty="0" err="1"/>
              <a:t>bálsamos</a:t>
            </a:r>
            <a:r>
              <a:rPr lang="en-US" dirty="0"/>
              <a:t>!</a:t>
            </a:r>
            <a:br>
              <a:rPr lang="en-US" dirty="0"/>
            </a:br>
            <a:r>
              <a:rPr lang="en-US" dirty="0" err="1"/>
              <a:t>Miel</a:t>
            </a:r>
            <a:r>
              <a:rPr lang="en-US" dirty="0"/>
              <a:t> </a:t>
            </a:r>
            <a:r>
              <a:rPr lang="en-US" dirty="0" err="1"/>
              <a:t>virgen</a:t>
            </a:r>
            <a:r>
              <a:rPr lang="en-US" dirty="0"/>
              <a:t> </a:t>
            </a:r>
            <a:r>
              <a:rPr lang="en-US" dirty="0" err="1"/>
              <a:t>destilan</a:t>
            </a:r>
            <a:r>
              <a:rPr lang="en-US" dirty="0"/>
              <a:t> </a:t>
            </a:r>
            <a:br>
              <a:rPr lang="en-US" dirty="0"/>
            </a:br>
            <a:r>
              <a:rPr lang="en-US" dirty="0" err="1"/>
              <a:t>tus</a:t>
            </a:r>
            <a:r>
              <a:rPr lang="en-US" dirty="0"/>
              <a:t> </a:t>
            </a:r>
            <a:r>
              <a:rPr lang="en-US" dirty="0" err="1"/>
              <a:t>labios</a:t>
            </a:r>
            <a:r>
              <a:rPr lang="en-US" dirty="0"/>
              <a:t>, </a:t>
            </a:r>
            <a:r>
              <a:rPr lang="en-US" dirty="0" err="1"/>
              <a:t>esposa</a:t>
            </a:r>
            <a:r>
              <a:rPr lang="en-US" dirty="0"/>
              <a:t> </a:t>
            </a:r>
            <a:r>
              <a:rPr lang="en-US" i="1" dirty="0" err="1"/>
              <a:t>mía</a:t>
            </a:r>
            <a:r>
              <a:rPr lang="en-US" dirty="0"/>
              <a:t>,</a:t>
            </a:r>
            <a:br>
              <a:rPr lang="en-US" dirty="0"/>
            </a:br>
            <a:r>
              <a:rPr lang="en-US" dirty="0" err="1"/>
              <a:t>Miel</a:t>
            </a:r>
            <a:r>
              <a:rPr lang="en-US" dirty="0"/>
              <a:t> y </a:t>
            </a:r>
            <a:r>
              <a:rPr lang="en-US" dirty="0" err="1"/>
              <a:t>leche</a:t>
            </a:r>
            <a:r>
              <a:rPr lang="en-US" dirty="0"/>
              <a:t> hay </a:t>
            </a:r>
            <a:r>
              <a:rPr lang="en-US" dirty="0" err="1"/>
              <a:t>debajo</a:t>
            </a:r>
            <a:r>
              <a:rPr lang="en-US" dirty="0"/>
              <a:t> de </a:t>
            </a:r>
            <a:r>
              <a:rPr lang="en-US" dirty="0" err="1"/>
              <a:t>tu</a:t>
            </a:r>
            <a:r>
              <a:rPr lang="en-US" dirty="0"/>
              <a:t> </a:t>
            </a:r>
            <a:r>
              <a:rPr lang="en-US" dirty="0" err="1"/>
              <a:t>lengua</a:t>
            </a:r>
            <a:r>
              <a:rPr lang="en-US" dirty="0"/>
              <a:t>,</a:t>
            </a:r>
            <a:br>
              <a:rPr lang="en-US" dirty="0"/>
            </a:br>
            <a:r>
              <a:rPr lang="en-US" dirty="0"/>
              <a:t>Y la </a:t>
            </a:r>
            <a:r>
              <a:rPr lang="en-US" dirty="0" err="1"/>
              <a:t>fragancia</a:t>
            </a:r>
            <a:r>
              <a:rPr lang="en-US" dirty="0"/>
              <a:t> de </a:t>
            </a:r>
            <a:r>
              <a:rPr lang="en-US" dirty="0" err="1"/>
              <a:t>tus</a:t>
            </a:r>
            <a:r>
              <a:rPr lang="en-US" dirty="0"/>
              <a:t> </a:t>
            </a:r>
            <a:r>
              <a:rPr lang="en-US" dirty="0" err="1"/>
              <a:t>vestidos</a:t>
            </a:r>
            <a:r>
              <a:rPr lang="en-US" dirty="0"/>
              <a:t> </a:t>
            </a:r>
            <a:r>
              <a:rPr lang="en-US" dirty="0" err="1"/>
              <a:t>es</a:t>
            </a:r>
            <a:r>
              <a:rPr lang="en-US" dirty="0"/>
              <a:t> </a:t>
            </a:r>
            <a:r>
              <a:rPr lang="en-US" dirty="0" err="1"/>
              <a:t>como</a:t>
            </a:r>
            <a:r>
              <a:rPr lang="en-US" dirty="0"/>
              <a:t> la </a:t>
            </a:r>
            <a:r>
              <a:rPr lang="en-US" dirty="0" err="1"/>
              <a:t>fragancia</a:t>
            </a:r>
            <a:r>
              <a:rPr lang="en-US" dirty="0"/>
              <a:t> del </a:t>
            </a:r>
            <a:r>
              <a:rPr lang="en-US" dirty="0" err="1"/>
              <a:t>Líbano</a:t>
            </a:r>
            <a:r>
              <a:rPr lang="en-US" dirty="0"/>
              <a:t>.</a:t>
            </a:r>
            <a:br>
              <a:rPr lang="en-US" dirty="0"/>
            </a:br>
            <a:r>
              <a:rPr lang="en-US" dirty="0"/>
              <a:t/>
            </a:r>
            <a:br>
              <a:rPr lang="en-US" dirty="0"/>
            </a:br>
            <a:r>
              <a:rPr lang="en-US" dirty="0" err="1"/>
              <a:t>Huerto</a:t>
            </a:r>
            <a:r>
              <a:rPr lang="en-US" dirty="0"/>
              <a:t> </a:t>
            </a:r>
            <a:r>
              <a:rPr lang="en-US" dirty="0" err="1"/>
              <a:t>cerrado</a:t>
            </a:r>
            <a:r>
              <a:rPr lang="en-US" dirty="0"/>
              <a:t> </a:t>
            </a:r>
            <a:br>
              <a:rPr lang="en-US" dirty="0"/>
            </a:br>
            <a:r>
              <a:rPr lang="en-US" dirty="0" err="1"/>
              <a:t>eres</a:t>
            </a:r>
            <a:r>
              <a:rPr lang="en-US" dirty="0"/>
              <a:t>, </a:t>
            </a:r>
            <a:r>
              <a:rPr lang="en-US" dirty="0" err="1"/>
              <a:t>hermana</a:t>
            </a:r>
            <a:r>
              <a:rPr lang="en-US" dirty="0"/>
              <a:t> </a:t>
            </a:r>
            <a:r>
              <a:rPr lang="en-US" dirty="0" err="1"/>
              <a:t>mía</a:t>
            </a:r>
            <a:r>
              <a:rPr lang="en-US" dirty="0"/>
              <a:t>, </a:t>
            </a:r>
            <a:r>
              <a:rPr lang="en-US" dirty="0" err="1"/>
              <a:t>esposa</a:t>
            </a:r>
            <a:r>
              <a:rPr lang="en-US" dirty="0"/>
              <a:t> </a:t>
            </a:r>
            <a:r>
              <a:rPr lang="en-US" i="1" dirty="0" err="1"/>
              <a:t>mía</a:t>
            </a:r>
            <a:r>
              <a:rPr lang="en-US" dirty="0"/>
              <a:t>,</a:t>
            </a:r>
            <a:br>
              <a:rPr lang="en-US" dirty="0"/>
            </a:br>
            <a:r>
              <a:rPr lang="en-US" dirty="0" err="1"/>
              <a:t>Huerto</a:t>
            </a:r>
            <a:r>
              <a:rPr lang="en-US" dirty="0"/>
              <a:t> </a:t>
            </a:r>
            <a:r>
              <a:rPr lang="en-US" dirty="0" err="1"/>
              <a:t>cerrado</a:t>
            </a:r>
            <a:r>
              <a:rPr lang="en-US" dirty="0"/>
              <a:t>, </a:t>
            </a:r>
            <a:br>
              <a:rPr lang="en-US" dirty="0"/>
            </a:br>
            <a:r>
              <a:rPr lang="en-US" dirty="0" err="1"/>
              <a:t>fuente</a:t>
            </a:r>
            <a:r>
              <a:rPr lang="en-US" dirty="0"/>
              <a:t> </a:t>
            </a:r>
            <a:r>
              <a:rPr lang="en-US" dirty="0" err="1"/>
              <a:t>sellada</a:t>
            </a:r>
            <a:r>
              <a:rPr lang="en-US" dirty="0"/>
              <a:t>.</a:t>
            </a:r>
            <a:br>
              <a:rPr lang="en-US" dirty="0"/>
            </a:br>
            <a:r>
              <a:rPr lang="en-US" dirty="0"/>
              <a:t>Tus </a:t>
            </a:r>
            <a:r>
              <a:rPr lang="en-US" dirty="0" err="1"/>
              <a:t>renuevos</a:t>
            </a:r>
            <a:r>
              <a:rPr lang="en-US" dirty="0"/>
              <a:t> son </a:t>
            </a:r>
            <a:r>
              <a:rPr lang="en-US" dirty="0" err="1"/>
              <a:t>paraíso</a:t>
            </a:r>
            <a:r>
              <a:rPr lang="en-US" dirty="0"/>
              <a:t> de </a:t>
            </a:r>
            <a:r>
              <a:rPr lang="en-US" dirty="0" err="1"/>
              <a:t>granados</a:t>
            </a:r>
            <a:r>
              <a:rPr lang="en-US" dirty="0"/>
              <a:t>,</a:t>
            </a:r>
            <a:br>
              <a:rPr lang="en-US" dirty="0"/>
            </a:br>
            <a:r>
              <a:rPr lang="en-US" dirty="0"/>
              <a:t>Con </a:t>
            </a:r>
            <a:r>
              <a:rPr lang="en-US" dirty="0" err="1"/>
              <a:t>frutas</a:t>
            </a:r>
            <a:r>
              <a:rPr lang="en-US" dirty="0"/>
              <a:t> </a:t>
            </a:r>
            <a:r>
              <a:rPr lang="en-US" dirty="0" err="1"/>
              <a:t>escogidas</a:t>
            </a:r>
            <a:r>
              <a:rPr lang="en-US" dirty="0"/>
              <a:t>, </a:t>
            </a:r>
            <a:br>
              <a:rPr lang="en-US" dirty="0"/>
            </a:br>
            <a:r>
              <a:rPr lang="en-US" dirty="0" err="1"/>
              <a:t>alheña</a:t>
            </a:r>
            <a:r>
              <a:rPr lang="en-US" dirty="0"/>
              <a:t> y </a:t>
            </a:r>
            <a:r>
              <a:rPr lang="en-US" dirty="0" err="1"/>
              <a:t>nardos</a:t>
            </a:r>
            <a:r>
              <a:rPr lang="en-US" dirty="0"/>
              <a:t>,</a:t>
            </a:r>
            <a:br>
              <a:rPr lang="en-US" dirty="0"/>
            </a:br>
            <a:r>
              <a:rPr lang="en-US" dirty="0" err="1"/>
              <a:t>Nardo</a:t>
            </a:r>
            <a:r>
              <a:rPr lang="en-US" dirty="0"/>
              <a:t> y </a:t>
            </a:r>
            <a:r>
              <a:rPr lang="en-US" dirty="0" err="1"/>
              <a:t>azafrán</a:t>
            </a:r>
            <a:r>
              <a:rPr lang="en-US" dirty="0"/>
              <a:t>, </a:t>
            </a:r>
            <a:br>
              <a:rPr lang="en-US" dirty="0"/>
            </a:br>
            <a:r>
              <a:rPr lang="en-US" dirty="0" err="1"/>
              <a:t>cálamo</a:t>
            </a:r>
            <a:r>
              <a:rPr lang="en-US" dirty="0"/>
              <a:t> </a:t>
            </a:r>
            <a:r>
              <a:rPr lang="en-US" dirty="0" err="1"/>
              <a:t>aromático</a:t>
            </a:r>
            <a:r>
              <a:rPr lang="en-US" dirty="0"/>
              <a:t> y </a:t>
            </a:r>
            <a:r>
              <a:rPr lang="en-US" dirty="0" err="1"/>
              <a:t>canela</a:t>
            </a:r>
            <a:r>
              <a:rPr lang="en-US" dirty="0"/>
              <a:t>,</a:t>
            </a:r>
            <a:br>
              <a:rPr lang="en-US" dirty="0"/>
            </a:br>
            <a:r>
              <a:rPr lang="en-US" dirty="0"/>
              <a:t>Con </a:t>
            </a:r>
            <a:r>
              <a:rPr lang="en-US" dirty="0" err="1"/>
              <a:t>todos</a:t>
            </a:r>
            <a:r>
              <a:rPr lang="en-US" dirty="0"/>
              <a:t> </a:t>
            </a:r>
            <a:r>
              <a:rPr lang="en-US" dirty="0" err="1"/>
              <a:t>los</a:t>
            </a:r>
            <a:r>
              <a:rPr lang="en-US" dirty="0"/>
              <a:t> </a:t>
            </a:r>
            <a:r>
              <a:rPr lang="en-US" dirty="0" err="1"/>
              <a:t>árboles</a:t>
            </a:r>
            <a:r>
              <a:rPr lang="en-US" dirty="0"/>
              <a:t> de </a:t>
            </a:r>
            <a:r>
              <a:rPr lang="en-US" dirty="0" err="1"/>
              <a:t>incienso</a:t>
            </a:r>
            <a:r>
              <a:rPr lang="en-US" dirty="0"/>
              <a:t>,</a:t>
            </a:r>
            <a:br>
              <a:rPr lang="en-US" dirty="0"/>
            </a:br>
            <a:r>
              <a:rPr lang="en-US" dirty="0" err="1"/>
              <a:t>Mirra</a:t>
            </a:r>
            <a:r>
              <a:rPr lang="en-US" dirty="0"/>
              <a:t> y </a:t>
            </a:r>
            <a:r>
              <a:rPr lang="en-US" dirty="0" err="1"/>
              <a:t>áloes</a:t>
            </a:r>
            <a:r>
              <a:rPr lang="en-US" dirty="0"/>
              <a:t>, </a:t>
            </a:r>
            <a:br>
              <a:rPr lang="en-US" dirty="0"/>
            </a:br>
            <a:r>
              <a:rPr lang="en-US" dirty="0"/>
              <a:t>con </a:t>
            </a:r>
            <a:r>
              <a:rPr lang="en-US" dirty="0" err="1"/>
              <a:t>todos</a:t>
            </a:r>
            <a:r>
              <a:rPr lang="en-US" dirty="0"/>
              <a:t> </a:t>
            </a:r>
            <a:r>
              <a:rPr lang="en-US" dirty="0" err="1"/>
              <a:t>los</a:t>
            </a:r>
            <a:r>
              <a:rPr lang="en-US" dirty="0"/>
              <a:t> </a:t>
            </a:r>
            <a:r>
              <a:rPr lang="en-US" dirty="0" err="1"/>
              <a:t>mejores</a:t>
            </a:r>
            <a:r>
              <a:rPr lang="en-US" dirty="0"/>
              <a:t> </a:t>
            </a:r>
            <a:r>
              <a:rPr lang="en-US" dirty="0" err="1"/>
              <a:t>bálsamos</a:t>
            </a:r>
            <a:r>
              <a:rPr lang="en-US" dirty="0"/>
              <a:t>.</a:t>
            </a:r>
            <a:br>
              <a:rPr lang="en-US" dirty="0"/>
            </a:br>
            <a:r>
              <a:rPr lang="en-US" i="1" dirty="0" err="1"/>
              <a:t>Tú</a:t>
            </a:r>
            <a:r>
              <a:rPr lang="en-US" i="1" dirty="0"/>
              <a:t> </a:t>
            </a:r>
            <a:r>
              <a:rPr lang="en-US" i="1" dirty="0" err="1"/>
              <a:t>eres</a:t>
            </a:r>
            <a:r>
              <a:rPr lang="en-US" dirty="0"/>
              <a:t> </a:t>
            </a:r>
            <a:r>
              <a:rPr lang="en-US" dirty="0" err="1"/>
              <a:t>fuente</a:t>
            </a:r>
            <a:r>
              <a:rPr lang="en-US" dirty="0"/>
              <a:t> de </a:t>
            </a:r>
            <a:r>
              <a:rPr lang="en-US" dirty="0" err="1"/>
              <a:t>huertos</a:t>
            </a:r>
            <a:r>
              <a:rPr lang="en-US" dirty="0"/>
              <a:t>,</a:t>
            </a:r>
            <a:br>
              <a:rPr lang="en-US" dirty="0"/>
            </a:br>
            <a:r>
              <a:rPr lang="en-US" dirty="0" err="1"/>
              <a:t>Pozo</a:t>
            </a:r>
            <a:r>
              <a:rPr lang="en-US" dirty="0"/>
              <a:t> de </a:t>
            </a:r>
            <a:r>
              <a:rPr lang="en-US" dirty="0" err="1"/>
              <a:t>aguas</a:t>
            </a:r>
            <a:r>
              <a:rPr lang="en-US" dirty="0"/>
              <a:t> </a:t>
            </a:r>
            <a:r>
              <a:rPr lang="en-US" dirty="0" err="1"/>
              <a:t>vivas</a:t>
            </a:r>
            <a:r>
              <a:rPr lang="en-US" dirty="0"/>
              <a:t>,</a:t>
            </a:r>
            <a:br>
              <a:rPr lang="en-US" dirty="0"/>
            </a:br>
            <a:r>
              <a:rPr lang="en-US" dirty="0"/>
              <a:t>Y </a:t>
            </a:r>
            <a:r>
              <a:rPr lang="en-US" dirty="0" err="1"/>
              <a:t>corrientes</a:t>
            </a:r>
            <a:r>
              <a:rPr lang="en-US" dirty="0"/>
              <a:t> </a:t>
            </a:r>
            <a:r>
              <a:rPr lang="en-US" i="1" dirty="0"/>
              <a:t>que </a:t>
            </a:r>
            <a:r>
              <a:rPr lang="en-US" i="1" dirty="0" err="1"/>
              <a:t>fluyen</a:t>
            </a:r>
            <a:r>
              <a:rPr lang="en-US" dirty="0"/>
              <a:t> del </a:t>
            </a:r>
            <a:r>
              <a:rPr lang="en-US" dirty="0" err="1"/>
              <a:t>Líbano</a:t>
            </a:r>
            <a:r>
              <a:rPr lang="en-US" dirty="0"/>
              <a:t>».</a:t>
            </a:r>
          </a:p>
        </p:txBody>
      </p:sp>
      <p:sp>
        <p:nvSpPr>
          <p:cNvPr id="6" name="Text Placeholder 10">
            <a:extLst>
              <a:ext uri="{FF2B5EF4-FFF2-40B4-BE49-F238E27FC236}">
                <a16:creationId xmlns="" xmlns:a16="http://schemas.microsoft.com/office/drawing/2014/main" id="{CD799EC9-F0DE-48F5-A435-4C7D67537C25}"/>
              </a:ext>
            </a:extLst>
          </p:cNvPr>
          <p:cNvSpPr txBox="1">
            <a:spLocks/>
          </p:cNvSpPr>
          <p:nvPr/>
        </p:nvSpPr>
        <p:spPr>
          <a:xfrm>
            <a:off x="4343400" y="1385656"/>
            <a:ext cx="365760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buClr>
                <a:srgbClr val="D34817">
                  <a:lumMod val="75000"/>
                </a:srgbClr>
              </a:buClr>
            </a:pPr>
            <a:r>
              <a:rPr lang="en-US" dirty="0">
                <a:solidFill>
                  <a:srgbClr val="D34817">
                    <a:lumMod val="75000"/>
                  </a:srgbClr>
                </a:solidFill>
              </a:rPr>
              <a:t>NBLA</a:t>
            </a:r>
          </a:p>
        </p:txBody>
      </p:sp>
    </p:spTree>
    <p:extLst>
      <p:ext uri="{BB962C8B-B14F-4D97-AF65-F5344CB8AC3E}">
        <p14:creationId xmlns:p14="http://schemas.microsoft.com/office/powerpoint/2010/main" val="359947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1_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2EFE16CA-070B-4D00-B57F-1D59C2AB8F4E}">
  <ds:schemaRefs>
    <ds:schemaRef ds:uri="http://schemas.microsoft.com/sharepoint/v3/contenttype/forms"/>
  </ds:schemaRefs>
</ds:datastoreItem>
</file>

<file path=customXml/itemProps2.xml><?xml version="1.0" encoding="utf-8"?>
<ds:datastoreItem xmlns:ds="http://schemas.openxmlformats.org/officeDocument/2006/customXml" ds:itemID="{D9A9D615-5981-403D-BA81-11685916B2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8674FF-673D-40E4-90DC-427647F6395A}">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6c05727-aa75-4e4a-9b5f-8a80a1165891"/>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21630</Words>
  <Application>Microsoft Office PowerPoint</Application>
  <PresentationFormat>On-screen Show (4:3)</PresentationFormat>
  <Paragraphs>2912</Paragraphs>
  <Slides>186</Slides>
  <Notes>16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186</vt:i4>
      </vt:variant>
    </vt:vector>
  </HeadingPairs>
  <TitlesOfParts>
    <vt:vector size="200" baseType="lpstr">
      <vt:lpstr>Abadi</vt:lpstr>
      <vt:lpstr>Arial</vt:lpstr>
      <vt:lpstr>Arial Narrow</vt:lpstr>
      <vt:lpstr>Calibri</vt:lpstr>
      <vt:lpstr>Freestyle Script</vt:lpstr>
      <vt:lpstr>Noto Sans Symbols</vt:lpstr>
      <vt:lpstr>Old English Text MT</vt:lpstr>
      <vt:lpstr>Roboto</vt:lpstr>
      <vt:lpstr>Rockwell</vt:lpstr>
      <vt:lpstr>Rockwell Condensed</vt:lpstr>
      <vt:lpstr>Rockwell Extra Bold</vt:lpstr>
      <vt:lpstr>Wingdings</vt:lpstr>
      <vt:lpstr>Wood Type</vt:lpstr>
      <vt:lpstr>1_Wood Type</vt:lpstr>
      <vt:lpstr>Song of Solomon</vt:lpstr>
      <vt:lpstr>Exercise / EJERCICIO</vt:lpstr>
      <vt:lpstr>Heather’s List  (part 1)</vt:lpstr>
      <vt:lpstr>Heather’s List (part 2)</vt:lpstr>
      <vt:lpstr>The power of Romantic Love</vt:lpstr>
      <vt:lpstr>O.T. Wisdom Literature</vt:lpstr>
      <vt:lpstr>Rabbi Aqiba, ~100A.D.</vt:lpstr>
      <vt:lpstr>Male-Female Relationships</vt:lpstr>
      <vt:lpstr>What was Adam and Eve’s relationship like? What was their inner thinking like? What was their relationship like with God and with the Natural world?  ¿Cómo era la relación de Adán y Eva?  ¿Cómo era su forma de pensar interior?  ¿Cómo era su relación con Dios y con el mundo natural?  ------------------------------------------------------------  How did Adam and Eve respond after the sin? What “curses" did God give Adam and Eve? What future challenges might they have in their relationship because of what happened?  ¿Cómo respondieron Adán y Eva después del pecado?  ¿Qué "maldiciones" les dio Dios a Adán y Eva?  ¿Qué desafíos futuros podrían tener en su relación a causa de lo ocurrido?</vt:lpstr>
      <vt:lpstr>The Ideal relationship: advantages of the garden family </vt:lpstr>
      <vt:lpstr>Genesis 3:16</vt:lpstr>
      <vt:lpstr>“I am my beloved’s, And his desire is toward me.”</vt:lpstr>
      <vt:lpstr>Next time… La pRÓxima Vez…</vt:lpstr>
      <vt:lpstr>Song of Solomon</vt:lpstr>
      <vt:lpstr>LA Última vez</vt:lpstr>
      <vt:lpstr>“I am my beloved’s, And his desire is toward me.”</vt:lpstr>
      <vt:lpstr>Song 1:1</vt:lpstr>
      <vt:lpstr>"Esther debe hacer sus deberes. Mamá está en pie de guerra".   "Esther debe hacer sus deberes, pero mamá está en pie de guerra".   "Esther debe hacer sus deberes, porque mamá está en pie de guerra".    1:4 es un ejemplo de un versículo que tiene varias frases pero ninguna conjunción.</vt:lpstr>
      <vt:lpstr>“Hijo mío, no rechaces la disciplina del Señor Ni aborrezcas Su reprensión.” (Prov. 3:11)  “El hijo necio es pesadumbre de su padre Y amargura para la que lo dio a luz.” (Prov. 17:25)  “Tesoros mal adquiridos no aprovechan, Pero la justicia libra de la muerte..” (Prov. 10:2)  Un ejemplo rápido en Cantares es 5:2c  Quiasmo (por ej., Mat. 6:24) A Nadie puede servir a dos señores;  B porque o aborrecerá a uno  C y amará al otro,  C′ o apreciará a uno  B′ y despreciará al otro.  A′ Ustedes no pueden servir a Dios y a las riquezas.</vt:lpstr>
      <vt:lpstr>“17 Entonces sabrán que Yo soy el Señor su Dios, Que habito en Sión, Mi santo monte. Y Jerusalén será santa, Y los extranjeros no pasarán más por ella. 18 Y sucederá que en aquel día Los montes destilarán vino dulce, Las colinas fluirán leche, Y por todos los arroyos de Judá correrán las aguas; Brotará un manantial de la casa del Señor Y regará el valle de Sitim. 19 Egipto será una desolación, Y Edom será un desierto desolado, Por la violencia hecha a los hijos de Judá, En cuya tierra han derramado sangre inocente. 20 Pero Judá será habitada para siempre, Y Jerusalén por todas las generaciones. 21 Y Yo vengaré su sangre, que aún no he vengado, Pues el Señor habita en Sión!” (Joel 3:17-21)  A - Dios habita en Sión (versículo 17a) B - Jerusalén es santa (versículo 17b) C - Los invasores extranjeros son expulsaos (versículo 17c) X - Las bendiciones del Reino (versículo 18) C - Los enemigos extranjeros son destruidos (versículo 19) B - Jerusalén y Judá son preservados (versículos 20-21a) A - Dios habita en Sión (versículo 21b)  Creo que1:2-2:16 y 7:10-8:14 muestran estructura quiástica.</vt:lpstr>
      <vt:lpstr>Traducción directa, Cantares 4:1:  Símil “Tu cabellera, como rebaño de cabras Que descienden del monte Galaad.”  Metáfora “Tus ojos son palomas detrás de tu velo.”   Hay muchas imágenes sensoriales: "De hecho, el Cantar nos presenta tal vez la mayor concentración de imágenes en toda la Biblia, y sus imágenes están también entre las más sugestivas y, a veces, enigmáticas". (Longman, p.12-13)</vt:lpstr>
      <vt:lpstr>Estilo literario</vt:lpstr>
      <vt:lpstr>Ejercicio / Exercise</vt:lpstr>
      <vt:lpstr>Ejemplos de repeticiones</vt:lpstr>
      <vt:lpstr>Estilo literario</vt:lpstr>
      <vt:lpstr>¿Esquema de tres personajes?</vt:lpstr>
      <vt:lpstr>THREE-CHARACTER OUTLINE</vt:lpstr>
      <vt:lpstr>BOSQUEJO DE TRES PERSONAJES</vt:lpstr>
      <vt:lpstr>PowerPoint Presentation</vt:lpstr>
      <vt:lpstr>PowerPoint Presentation</vt:lpstr>
      <vt:lpstr>Estilo literario</vt:lpstr>
      <vt:lpstr>Informes / Reports</vt:lpstr>
      <vt:lpstr>la próxima vez… Next time…</vt:lpstr>
      <vt:lpstr>R. Davidson, “The Literary Structure of the song of songs redivivus” R. DAVIDSON, “LA ESTRUCTURA LITERARIA DEL CANTAR DE CANTARES REDIVIVUS”</vt:lpstr>
      <vt:lpstr>R. Davidson, “The Literary Structure of the song of songs redivivus” R. DAVIDSON, “LA ESTRUCTURA LITERARIA DEL CANTAR DE CANTARES REDIVIVUS”</vt:lpstr>
      <vt:lpstr>Song of Solomon</vt:lpstr>
      <vt:lpstr>Last Time    la última vez</vt:lpstr>
      <vt:lpstr>PowerPoint Presentation</vt:lpstr>
      <vt:lpstr>INTRODUCTION OF CHARACTERS</vt:lpstr>
      <vt:lpstr>PowerPoint Presentation</vt:lpstr>
      <vt:lpstr>Cantares 1:3</vt:lpstr>
      <vt:lpstr>The Importance of  Character</vt:lpstr>
      <vt:lpstr>What’s more important: Looks or Character?</vt:lpstr>
      <vt:lpstr>Exercise / EJERCICIO</vt:lpstr>
      <vt:lpstr>PowerPoint Presentation</vt:lpstr>
      <vt:lpstr>How should we think about SocieTY’S standards of Beauty?</vt:lpstr>
      <vt:lpstr>Informes / Reports</vt:lpstr>
      <vt:lpstr>Next time… la próxima vez …</vt:lpstr>
      <vt:lpstr>R. Davidson, “The Literary Structure of the song of songs redivivus” R. DAVIDSON, “LA ESTRUCTURA LITERARIA DEL CANTAR DE CANTARES REDIVIVUS”</vt:lpstr>
      <vt:lpstr>R. Davidson, “The Literary Structure of the song of songs redivivus” R. DAVIDSON, “LA ESTRUCTURA LITERARIA DEL CANTAR DE CANTARES REDIVIVUS”</vt:lpstr>
      <vt:lpstr>Song of Solomon</vt:lpstr>
      <vt:lpstr>Informes / Reports</vt:lpstr>
      <vt:lpstr>Last Time   La ultima vez</vt:lpstr>
      <vt:lpstr>PowerPoint Presentation</vt:lpstr>
      <vt:lpstr>What we’LL see today  Lo que veremos hoy</vt:lpstr>
      <vt:lpstr>Song 1:9-11 Cantares 1:9-11</vt:lpstr>
      <vt:lpstr>Song 1:12-14 Cantares 1:12-14</vt:lpstr>
      <vt:lpstr>En Gadi / En Gedi</vt:lpstr>
      <vt:lpstr>Song 1:15–2:4 Cantares 1:15–2:4</vt:lpstr>
      <vt:lpstr>Lirios del valle  Lily of the valley</vt:lpstr>
      <vt:lpstr>Song 1:15–2:4 Cantares 1:15–2:4</vt:lpstr>
      <vt:lpstr>Song 2:5-7 Cantares 2:5-7</vt:lpstr>
      <vt:lpstr>I charge you, O daughters of Jerusalem, By the gazelles or by the does of the field, Do not stir up nor awaken love Until it pleases</vt:lpstr>
      <vt:lpstr>Informes / Reports</vt:lpstr>
      <vt:lpstr>Next time… la próxima vez …</vt:lpstr>
      <vt:lpstr>SONG OF SOLOMON</vt:lpstr>
      <vt:lpstr>Informes / Reports</vt:lpstr>
      <vt:lpstr>SO FAR</vt:lpstr>
      <vt:lpstr>Last Time   La ultima vez</vt:lpstr>
      <vt:lpstr>I CHARGE YOU, O DAUGHTERS OF JERUSALEM, BY THE GAZELLES OR BY THE DOES OF THE FIELD, DO NOT STIR UP NOR AWAKEN LOVE UNTIL IT PLEASES</vt:lpstr>
      <vt:lpstr>EXERCISE / EJERCICIO</vt:lpstr>
      <vt:lpstr>WHAT WE’RE GOING TO SEE TODAY  LO QUE VEREMOS HOY</vt:lpstr>
      <vt:lpstr>SONG 2:8-13 CANTARES 2:8-13</vt:lpstr>
      <vt:lpstr>SONG 2:8-13 CANTARES 2:8-13</vt:lpstr>
      <vt:lpstr>SONG 2:8-13 CANTARES 2:8-13</vt:lpstr>
      <vt:lpstr>EXERCISE / EJERCICIO</vt:lpstr>
      <vt:lpstr>SONG 2:14-17 CANTARES 2:4-17</vt:lpstr>
      <vt:lpstr>SONG 2:14-17 CANTARES 2:4-17</vt:lpstr>
      <vt:lpstr>SONG 2:14-17 CANTARES 2:4-17</vt:lpstr>
      <vt:lpstr>SONG 2:14-17 CANTARES 2:14-17</vt:lpstr>
      <vt:lpstr>SONG 3:1-5 CANTARES 3:1-5</vt:lpstr>
      <vt:lpstr>I CHARGE YOU, O DAUGHTERS OF JERUSALEM, BY THE GAZELLES OR BY THE DOES OF THE FIELD, DO NOT STIR UP NOR AWAKEN LOVE UNTIL IT PLEASES</vt:lpstr>
      <vt:lpstr>INFORMES / REPORTS</vt:lpstr>
      <vt:lpstr>NEXT TIME… LA PRÓXIMA VEZ …  ASSIGNMENT FOR CLASS #6: WHAT IS GOD TEACHING US?  TAREA PARA LA CLASE #6: ¿QUE NOS ENSEÑA DIOS?</vt:lpstr>
      <vt:lpstr>Song of Solomon</vt:lpstr>
      <vt:lpstr>Informes / Reports</vt:lpstr>
      <vt:lpstr>So Far</vt:lpstr>
      <vt:lpstr>Last Time   La ultima vez</vt:lpstr>
      <vt:lpstr>What we’LL see today  Lo que veremos hoy</vt:lpstr>
      <vt:lpstr>Song 3:6-11 Cantares 3:6-11</vt:lpstr>
      <vt:lpstr>Exercise / EJERCICIO</vt:lpstr>
      <vt:lpstr>Why would God put this in Scripture?</vt:lpstr>
      <vt:lpstr>Song 4:1-7 Cantares 4:1-7</vt:lpstr>
      <vt:lpstr>PowerPoint Presentation</vt:lpstr>
      <vt:lpstr>Poetry of song 4:1-8 POESÍA del cantar 4:1-8</vt:lpstr>
      <vt:lpstr>The wedding night LA NOCHE DE BODAS</vt:lpstr>
      <vt:lpstr>Song 4:9-15 Cantares 4:9-15</vt:lpstr>
      <vt:lpstr>The wedding night LA NOCHE DE BODAS</vt:lpstr>
      <vt:lpstr>Song 4:9-15 Cantares 4:9-15</vt:lpstr>
      <vt:lpstr>The wedding night LA NOCHE DE BODAS</vt:lpstr>
      <vt:lpstr>Song 4:16-5:1 Cantares 4:16-5:1</vt:lpstr>
      <vt:lpstr>Why would God put this in Scripture?</vt:lpstr>
      <vt:lpstr>I charge you, O daughters of Jerusalem, By the gazelles or by the does of the field, Do not stir up nor awaken love Until it pleases</vt:lpstr>
      <vt:lpstr>Informes / Reports</vt:lpstr>
      <vt:lpstr>Next time… la próxima vez …</vt:lpstr>
      <vt:lpstr>Song of Solomon</vt:lpstr>
      <vt:lpstr>So Far</vt:lpstr>
      <vt:lpstr>Last Time   La ultima vez</vt:lpstr>
      <vt:lpstr>I charge you, O daughters of Jerusalem, By the gazelles or by the does of the field, Do not stir up nor awaken love Until it pleases</vt:lpstr>
      <vt:lpstr>What we’LL see today  Lo que veremos hoy</vt:lpstr>
      <vt:lpstr>Song 5:2-8 Cantares 5:2-8</vt:lpstr>
      <vt:lpstr>Exercise / EJERCICIO</vt:lpstr>
      <vt:lpstr>Song 5:2-8 Cantares 5:2-8</vt:lpstr>
      <vt:lpstr>Exercise / EJERCICIO</vt:lpstr>
      <vt:lpstr>Song 5:9-16 / cantares 5:9-16</vt:lpstr>
      <vt:lpstr>The Solution to indifference is gratitude.  Gratitude stems from REMEMBERING the good.  La solución a la indiferencia es la gratitud.  La gratitud proviene de RECORDAR lo bueno.</vt:lpstr>
      <vt:lpstr>Song 6:1-3 Cantares 6:1-3</vt:lpstr>
      <vt:lpstr>My beloved is mine, and I am his (2:16) I am my beloved’s, and My beloved is mine (6:3) Mi amado es mío, y yo soy suya; (2:16) Yo soy de mi amado Y mi amado es mío (6:3)</vt:lpstr>
      <vt:lpstr>Informes / Reports</vt:lpstr>
      <vt:lpstr>Next time… la próxima vez …</vt:lpstr>
      <vt:lpstr>Song of Solomon</vt:lpstr>
      <vt:lpstr>Informes / Reports</vt:lpstr>
      <vt:lpstr>So Far</vt:lpstr>
      <vt:lpstr>Last Time   La ultima vez</vt:lpstr>
      <vt:lpstr>Exercise / EJERCICIO</vt:lpstr>
      <vt:lpstr>Song 6:4-9 Cantares 6:4-9</vt:lpstr>
      <vt:lpstr>Observations observaciónes</vt:lpstr>
      <vt:lpstr>Forgiveness &amp; Forbearance</vt:lpstr>
      <vt:lpstr>Song 6:4-9 cantares 6:4-9</vt:lpstr>
      <vt:lpstr>Song 6:10-13 Cantares 6:10-13</vt:lpstr>
      <vt:lpstr>Song 7:1-9a cantares 7:1-9A</vt:lpstr>
      <vt:lpstr>modesty</vt:lpstr>
      <vt:lpstr>Song 7:9B-10 Cantares 7:9B-10</vt:lpstr>
      <vt:lpstr>PowerPoint Presentation</vt:lpstr>
      <vt:lpstr>Informes / Reports</vt:lpstr>
      <vt:lpstr>Next time… la próxima vez …</vt:lpstr>
      <vt:lpstr>Song of Solomon</vt:lpstr>
      <vt:lpstr>Informes / Reports</vt:lpstr>
      <vt:lpstr>So Far</vt:lpstr>
      <vt:lpstr>Last Time   La ultima vez</vt:lpstr>
      <vt:lpstr>modesty</vt:lpstr>
      <vt:lpstr>Song 7:11-8:5     cantares 7:11-8:5</vt:lpstr>
      <vt:lpstr>Exercise / EJERCICIO</vt:lpstr>
      <vt:lpstr>Song 7:11-8:5     cantares 7:11-8:5</vt:lpstr>
      <vt:lpstr>PowerPoint Presentation</vt:lpstr>
      <vt:lpstr>R. Davidson, “The Literary Structure of the song of songs redivivus” R. DAVIDSON, “LA ESTRUCTURA LITERARIA DEL CANTAR DE CANTARES REDIVIVUS”</vt:lpstr>
      <vt:lpstr>R. Davidson, “The Literary Structure of the song of songs redivivus” R. DAVIDSON, “LA ESTRUCTURA LITERARIA DEL CANTAR DE CANTARES REDIVIVUS”</vt:lpstr>
      <vt:lpstr>Song 7:11-8:5     cantares 7:11-8:5</vt:lpstr>
      <vt:lpstr>PowerPoint Presentation</vt:lpstr>
      <vt:lpstr>Informes / Reports</vt:lpstr>
      <vt:lpstr>Next time… la próxima vez …</vt:lpstr>
      <vt:lpstr>Song of Solomon</vt:lpstr>
      <vt:lpstr>Informes / Reports</vt:lpstr>
      <vt:lpstr>So Far</vt:lpstr>
      <vt:lpstr>Last Time   La Última vez</vt:lpstr>
      <vt:lpstr>PowerPoint Presentation</vt:lpstr>
      <vt:lpstr>R. Davidson, “The Literary Structure of the song of songs redivivus” R. DAVIDSON, “LA ESTRUCTURA LITERARIA DEL CANTAR DE CANTARES REDIVIVUS”</vt:lpstr>
      <vt:lpstr>R. Davidson, “The Literary Structure of the song of songs redivivus” R. DAVIDSON, “LA ESTRUCTURA LITERARIA DEL CANTAR DE CANTARES REDIVIVUS”</vt:lpstr>
      <vt:lpstr>Song 8:6-7 cantares 8:6-7</vt:lpstr>
      <vt:lpstr>Exercise / EJERCICIO</vt:lpstr>
      <vt:lpstr>Song 8:6-7 cantares 8:6-7</vt:lpstr>
      <vt:lpstr>Cherish</vt:lpstr>
      <vt:lpstr>Song 8:8-12 cantares 8:8-12</vt:lpstr>
      <vt:lpstr>observations Observaciones</vt:lpstr>
      <vt:lpstr>Observations OBSERVACIONES</vt:lpstr>
      <vt:lpstr>Song 8:8-12 cantares 8:8-12</vt:lpstr>
      <vt:lpstr>Song 8:13-14 Cantares 8:13-14</vt:lpstr>
      <vt:lpstr>CONCLUDING THOUGHTS ON THE TEXT?  ¿PENSAMIENTOS FINALES SOBRE EL TEXTO?</vt:lpstr>
      <vt:lpstr>Song of Solomon  CANTAR DE CANTARES</vt:lpstr>
      <vt:lpstr>Hasta ahora</vt:lpstr>
      <vt:lpstr>CASE STUDY #1 Carlos and Ana  (1) Using passages from Song of Solomon ch. 1-3, list at least 5 pieces of advice about dating that Ana needed to hear before starting to go out with Carlos.  (2) What should Ana do now?  (3) What should be said to Carlos?</vt:lpstr>
      <vt:lpstr>CASE STUDY #2 Austin and Kaylor  (1) Using passages from Song of Solomon, list at least 5 things you observe that show they are on the path of developing godly romantic love.  (2) Suppose you were the father (John), and Kaylor came to you and asked whether it was ok to hold hands.  What would you say?  What if she asked whether a good night kiss was ok?  What other dating advice would you give?</vt:lpstr>
      <vt:lpstr>ESTUDIO DE CASO #2 Austin y Kaylor  (1) Usando pasajes del Cantar de los Cantares, haz una lista de por lo menos 5 cosas que observas que muestran que ellos están en el camino de desarrollar un amor romántico que agrada a Dios.   (2) Supón que tú fueras el padre (John), y Kaylor viniera a ti y te preguntara si está bien tomarse de la mano.  ¿Qué le dirías?  ¿Y si ella preguntara si un beso de buenas noches está bien?  ¿Qué otros consejos le darías?</vt:lpstr>
      <vt:lpstr>CASE STUDY #2 Austin and Kaylor  (1) Using passages from Song of Solomon, list at least 5 things you observe that show they are on the path of developing godly romantic love.  (2) Suppose you were the father (John), and Kaylor came to you and asked whether it was ok to hold hands.  What would you say?  What if she asked whether a good night kiss was ok?  What other dating advice would you give?</vt:lpstr>
      <vt:lpstr>ESTUDIO DE CASO #2 Austin y Kaylor  (1) Usando pasajes del Cantar de los Cantares, haz una lista de por lo menos 5 cosas que observas que muestran que ellos están en el camino de desarrollar un amor romántico que agrada a Dios.   (2) Supón que tú fueras el padre (John), y Kaylor viniera a ti y te preguntara si está bien tomarse de la mano.  ¿Qué le dirías?  ¿Y si ella preguntara si un beso de buenas noches está bien?  ¿Qué otros consejos le darías?</vt:lpstr>
      <vt:lpstr>CASE STUDY #3 Guillermo and Guillermina  (1) Have either Guillermo and Guillermina done anything wrong, for which they should ask forgiveness?  (2) Using Song of Solomon chs.5-8, give Guillermo and Guillermina a list of at least 5 things to do to rejuvenate their romance.</vt:lpstr>
      <vt:lpstr>ESTUDIO DE CASO #3 Guillermo y Guillermina  (1) ¿Han hecho algo malo Guillermo y Guillermina por lo que deban pedir perdón?  (2) Usando los capítulos 5-8 del Cantar de los Cantares, ofrece a Guillermo y Guillermina una lista de al menos 5 cosas que deben hacer para rejuvenecer su romance.</vt:lpstr>
      <vt:lpstr>PowerPoint Presentation</vt:lpstr>
      <vt:lpstr>Song of Solomon  CANTAR DE CANTARES</vt:lpstr>
      <vt:lpstr>ALLEGORICAL INTERPRETATION  ALLEGORICAL INTERPRETATION</vt:lpstr>
      <vt:lpstr>Psalm 45 / SALMO 45</vt:lpstr>
      <vt:lpstr>Psalm 45 / SALMO 45</vt:lpstr>
      <vt:lpstr> Ephesians 5:25-27, 30-32 /  EFESIOS 5:25-27, 30-32</vt:lpstr>
      <vt:lpstr> Ephesians 5:25-27, 30-32 /  EFESIOs 5:25-27, 30-32</vt:lpstr>
      <vt:lpstr>Psalm 45 / SALMO 45</vt:lpstr>
      <vt:lpstr>Exercise / EJERCICIO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2020-01-05T04:20:06Z</dcterms:created>
  <dcterms:modified xsi:type="dcterms:W3CDTF">2024-03-25T00:41:20Z</dcterms:modified>
</cp:coreProperties>
</file>