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78" r:id="rId2"/>
    <p:sldId id="380" r:id="rId3"/>
    <p:sldId id="382" r:id="rId4"/>
    <p:sldId id="381" r:id="rId5"/>
    <p:sldId id="384" r:id="rId6"/>
    <p:sldId id="385" r:id="rId7"/>
    <p:sldId id="386" r:id="rId8"/>
    <p:sldId id="387" r:id="rId9"/>
    <p:sldId id="389" r:id="rId10"/>
    <p:sldId id="390" r:id="rId11"/>
    <p:sldId id="391" r:id="rId12"/>
    <p:sldId id="392" r:id="rId13"/>
    <p:sldId id="379" r:id="rId14"/>
    <p:sldId id="393" r:id="rId15"/>
    <p:sldId id="394" r:id="rId16"/>
    <p:sldId id="395" r:id="rId17"/>
    <p:sldId id="396" r:id="rId18"/>
    <p:sldId id="397" r:id="rId19"/>
    <p:sldId id="398" r:id="rId20"/>
  </p:sldIdLst>
  <p:sldSz cx="9144000" cy="5715000" type="screen16x10"/>
  <p:notesSz cx="9601200" cy="7315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14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FF00"/>
    <a:srgbClr val="00FFFF"/>
    <a:srgbClr val="66FFFF"/>
    <a:srgbClr val="00FF00"/>
    <a:srgbClr val="CC9900"/>
    <a:srgbClr val="0000FF"/>
    <a:srgbClr val="FF0000"/>
    <a:srgbClr val="C0C0C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0677AA-23BE-4AF6-AE1B-B772213D31DD}" v="857" dt="2021-05-09T02:23:17.3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644" autoAdjust="0"/>
    <p:restoredTop sz="92714" autoAdjust="0"/>
  </p:normalViewPr>
  <p:slideViewPr>
    <p:cSldViewPr>
      <p:cViewPr>
        <p:scale>
          <a:sx n="50" d="100"/>
          <a:sy n="50" d="100"/>
        </p:scale>
        <p:origin x="90" y="480"/>
      </p:cViewPr>
      <p:guideLst>
        <p:guide orient="horz" pos="720"/>
        <p:guide pos="1488"/>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y Broadwell" userId="8c8ea40a403f8424" providerId="LiveId" clId="{5A0677AA-23BE-4AF6-AE1B-B772213D31DD}"/>
    <pc:docChg chg="undo custSel addSld delSld modSld sldOrd">
      <pc:chgData name="Marty Broadwell" userId="8c8ea40a403f8424" providerId="LiveId" clId="{5A0677AA-23BE-4AF6-AE1B-B772213D31DD}" dt="2021-05-09T02:23:17.356" v="6447" actId="20577"/>
      <pc:docMkLst>
        <pc:docMk/>
      </pc:docMkLst>
      <pc:sldChg chg="modSp mod ord modNotesTx">
        <pc:chgData name="Marty Broadwell" userId="8c8ea40a403f8424" providerId="LiveId" clId="{5A0677AA-23BE-4AF6-AE1B-B772213D31DD}" dt="2021-05-09T01:46:30.492" v="6422" actId="20577"/>
        <pc:sldMkLst>
          <pc:docMk/>
          <pc:sldMk cId="2532656577" sldId="378"/>
        </pc:sldMkLst>
        <pc:spChg chg="mod">
          <ac:chgData name="Marty Broadwell" userId="8c8ea40a403f8424" providerId="LiveId" clId="{5A0677AA-23BE-4AF6-AE1B-B772213D31DD}" dt="2021-05-08T20:08:53.993" v="63" actId="20577"/>
          <ac:spMkLst>
            <pc:docMk/>
            <pc:sldMk cId="2532656577" sldId="378"/>
            <ac:spMk id="3" creationId="{00000000-0000-0000-0000-000000000000}"/>
          </ac:spMkLst>
        </pc:spChg>
      </pc:sldChg>
      <pc:sldChg chg="addSp delSp modSp new mod ord modClrScheme modAnim chgLayout modNotesTx">
        <pc:chgData name="Marty Broadwell" userId="8c8ea40a403f8424" providerId="LiveId" clId="{5A0677AA-23BE-4AF6-AE1B-B772213D31DD}" dt="2021-05-08T23:15:55.334" v="5359" actId="20577"/>
        <pc:sldMkLst>
          <pc:docMk/>
          <pc:sldMk cId="1653844939" sldId="379"/>
        </pc:sldMkLst>
        <pc:spChg chg="del mod ord">
          <ac:chgData name="Marty Broadwell" userId="8c8ea40a403f8424" providerId="LiveId" clId="{5A0677AA-23BE-4AF6-AE1B-B772213D31DD}" dt="2021-05-08T20:09:40.540" v="66" actId="700"/>
          <ac:spMkLst>
            <pc:docMk/>
            <pc:sldMk cId="1653844939" sldId="379"/>
            <ac:spMk id="2" creationId="{06D2755C-6A3C-44D5-82ED-3E0822730040}"/>
          </ac:spMkLst>
        </pc:spChg>
        <pc:spChg chg="del">
          <ac:chgData name="Marty Broadwell" userId="8c8ea40a403f8424" providerId="LiveId" clId="{5A0677AA-23BE-4AF6-AE1B-B772213D31DD}" dt="2021-05-08T20:09:40.540" v="66" actId="700"/>
          <ac:spMkLst>
            <pc:docMk/>
            <pc:sldMk cId="1653844939" sldId="379"/>
            <ac:spMk id="3" creationId="{2A3AFF55-72E7-4EFB-8860-E3C46CE63C04}"/>
          </ac:spMkLst>
        </pc:spChg>
        <pc:spChg chg="mod ord">
          <ac:chgData name="Marty Broadwell" userId="8c8ea40a403f8424" providerId="LiveId" clId="{5A0677AA-23BE-4AF6-AE1B-B772213D31DD}" dt="2021-05-08T20:09:40.540" v="66" actId="700"/>
          <ac:spMkLst>
            <pc:docMk/>
            <pc:sldMk cId="1653844939" sldId="379"/>
            <ac:spMk id="4" creationId="{C0C32A5B-FADC-4BAC-8B03-97B67B9B58E0}"/>
          </ac:spMkLst>
        </pc:spChg>
        <pc:spChg chg="add mod ord">
          <ac:chgData name="Marty Broadwell" userId="8c8ea40a403f8424" providerId="LiveId" clId="{5A0677AA-23BE-4AF6-AE1B-B772213D31DD}" dt="2021-05-08T22:27:08.229" v="4157" actId="14100"/>
          <ac:spMkLst>
            <pc:docMk/>
            <pc:sldMk cId="1653844939" sldId="379"/>
            <ac:spMk id="5" creationId="{949EAACF-A7A5-47DD-9808-AB40F6880D0D}"/>
          </ac:spMkLst>
        </pc:spChg>
        <pc:spChg chg="add mod">
          <ac:chgData name="Marty Broadwell" userId="8c8ea40a403f8424" providerId="LiveId" clId="{5A0677AA-23BE-4AF6-AE1B-B772213D31DD}" dt="2021-05-08T22:53:10.815" v="5031" actId="20577"/>
          <ac:spMkLst>
            <pc:docMk/>
            <pc:sldMk cId="1653844939" sldId="379"/>
            <ac:spMk id="6" creationId="{C349C7F6-4B98-46B1-9939-B5C1F5F31589}"/>
          </ac:spMkLst>
        </pc:spChg>
        <pc:spChg chg="add del mod">
          <ac:chgData name="Marty Broadwell" userId="8c8ea40a403f8424" providerId="LiveId" clId="{5A0677AA-23BE-4AF6-AE1B-B772213D31DD}" dt="2021-05-08T22:48:56.538" v="4960" actId="478"/>
          <ac:spMkLst>
            <pc:docMk/>
            <pc:sldMk cId="1653844939" sldId="379"/>
            <ac:spMk id="7" creationId="{E9A9AD60-9A58-45D0-8AA8-1B5503E3B681}"/>
          </ac:spMkLst>
        </pc:spChg>
        <pc:spChg chg="add del mod">
          <ac:chgData name="Marty Broadwell" userId="8c8ea40a403f8424" providerId="LiveId" clId="{5A0677AA-23BE-4AF6-AE1B-B772213D31DD}" dt="2021-05-08T22:48:56.538" v="4960" actId="478"/>
          <ac:spMkLst>
            <pc:docMk/>
            <pc:sldMk cId="1653844939" sldId="379"/>
            <ac:spMk id="8" creationId="{41CF6954-03D3-4034-8F59-1A8F4850ED18}"/>
          </ac:spMkLst>
        </pc:spChg>
        <pc:spChg chg="add del mod">
          <ac:chgData name="Marty Broadwell" userId="8c8ea40a403f8424" providerId="LiveId" clId="{5A0677AA-23BE-4AF6-AE1B-B772213D31DD}" dt="2021-05-08T23:01:57.904" v="5160" actId="478"/>
          <ac:spMkLst>
            <pc:docMk/>
            <pc:sldMk cId="1653844939" sldId="379"/>
            <ac:spMk id="9" creationId="{B5028B08-2437-4ED9-B60F-8E8246163EAB}"/>
          </ac:spMkLst>
        </pc:spChg>
        <pc:spChg chg="add mod">
          <ac:chgData name="Marty Broadwell" userId="8c8ea40a403f8424" providerId="LiveId" clId="{5A0677AA-23BE-4AF6-AE1B-B772213D31DD}" dt="2021-05-08T23:04:19.562" v="5213" actId="14100"/>
          <ac:spMkLst>
            <pc:docMk/>
            <pc:sldMk cId="1653844939" sldId="379"/>
            <ac:spMk id="10" creationId="{4A26ED9C-489A-43B9-AB09-CD677113D1F1}"/>
          </ac:spMkLst>
        </pc:spChg>
        <pc:spChg chg="add del mod">
          <ac:chgData name="Marty Broadwell" userId="8c8ea40a403f8424" providerId="LiveId" clId="{5A0677AA-23BE-4AF6-AE1B-B772213D31DD}" dt="2021-05-08T22:48:56.538" v="4960" actId="478"/>
          <ac:spMkLst>
            <pc:docMk/>
            <pc:sldMk cId="1653844939" sldId="379"/>
            <ac:spMk id="11" creationId="{C0F8F422-CE14-41DB-A1CE-03DB05BDD08B}"/>
          </ac:spMkLst>
        </pc:spChg>
        <pc:spChg chg="add del mod">
          <ac:chgData name="Marty Broadwell" userId="8c8ea40a403f8424" providerId="LiveId" clId="{5A0677AA-23BE-4AF6-AE1B-B772213D31DD}" dt="2021-05-08T22:48:56.538" v="4960" actId="478"/>
          <ac:spMkLst>
            <pc:docMk/>
            <pc:sldMk cId="1653844939" sldId="379"/>
            <ac:spMk id="12" creationId="{2DE23D07-E91B-4A23-9E2D-992E32FA943B}"/>
          </ac:spMkLst>
        </pc:spChg>
        <pc:spChg chg="add mod">
          <ac:chgData name="Marty Broadwell" userId="8c8ea40a403f8424" providerId="LiveId" clId="{5A0677AA-23BE-4AF6-AE1B-B772213D31DD}" dt="2021-05-08T22:26:38.565" v="4154" actId="20577"/>
          <ac:spMkLst>
            <pc:docMk/>
            <pc:sldMk cId="1653844939" sldId="379"/>
            <ac:spMk id="13" creationId="{2B2CE3BA-9D49-4ADB-AAB2-3F9A1A721EBD}"/>
          </ac:spMkLst>
        </pc:spChg>
        <pc:spChg chg="add mod">
          <ac:chgData name="Marty Broadwell" userId="8c8ea40a403f8424" providerId="LiveId" clId="{5A0677AA-23BE-4AF6-AE1B-B772213D31DD}" dt="2021-05-08T22:53:19.694" v="5032"/>
          <ac:spMkLst>
            <pc:docMk/>
            <pc:sldMk cId="1653844939" sldId="379"/>
            <ac:spMk id="16" creationId="{C19BA018-235C-4B22-85E8-493006AD4CC4}"/>
          </ac:spMkLst>
        </pc:spChg>
        <pc:spChg chg="add mod">
          <ac:chgData name="Marty Broadwell" userId="8c8ea40a403f8424" providerId="LiveId" clId="{5A0677AA-23BE-4AF6-AE1B-B772213D31DD}" dt="2021-05-08T23:15:55.334" v="5359" actId="20577"/>
          <ac:spMkLst>
            <pc:docMk/>
            <pc:sldMk cId="1653844939" sldId="379"/>
            <ac:spMk id="17" creationId="{9C6CCF5D-9B02-46F2-8C0F-313F1E773DFB}"/>
          </ac:spMkLst>
        </pc:spChg>
        <pc:spChg chg="add mod">
          <ac:chgData name="Marty Broadwell" userId="8c8ea40a403f8424" providerId="LiveId" clId="{5A0677AA-23BE-4AF6-AE1B-B772213D31DD}" dt="2021-05-08T23:01:59.033" v="5161"/>
          <ac:spMkLst>
            <pc:docMk/>
            <pc:sldMk cId="1653844939" sldId="379"/>
            <ac:spMk id="18" creationId="{97D36C42-A5B9-446E-8B47-8EF41FA05000}"/>
          </ac:spMkLst>
        </pc:spChg>
        <pc:cxnChg chg="add del mod">
          <ac:chgData name="Marty Broadwell" userId="8c8ea40a403f8424" providerId="LiveId" clId="{5A0677AA-23BE-4AF6-AE1B-B772213D31DD}" dt="2021-05-08T23:01:57.904" v="5160" actId="478"/>
          <ac:cxnSpMkLst>
            <pc:docMk/>
            <pc:sldMk cId="1653844939" sldId="379"/>
            <ac:cxnSpMk id="15" creationId="{05233487-3687-49ED-9D6E-E50DEB16C7D9}"/>
          </ac:cxnSpMkLst>
        </pc:cxnChg>
        <pc:cxnChg chg="add mod">
          <ac:chgData name="Marty Broadwell" userId="8c8ea40a403f8424" providerId="LiveId" clId="{5A0677AA-23BE-4AF6-AE1B-B772213D31DD}" dt="2021-05-08T23:01:59.033" v="5161"/>
          <ac:cxnSpMkLst>
            <pc:docMk/>
            <pc:sldMk cId="1653844939" sldId="379"/>
            <ac:cxnSpMk id="19" creationId="{099BB360-D68C-4079-89EC-B52492A6EA74}"/>
          </ac:cxnSpMkLst>
        </pc:cxnChg>
      </pc:sldChg>
      <pc:sldChg chg="del">
        <pc:chgData name="Marty Broadwell" userId="8c8ea40a403f8424" providerId="LiveId" clId="{5A0677AA-23BE-4AF6-AE1B-B772213D31DD}" dt="2021-05-08T20:09:03.573" v="64" actId="47"/>
        <pc:sldMkLst>
          <pc:docMk/>
          <pc:sldMk cId="3599855727" sldId="379"/>
        </pc:sldMkLst>
      </pc:sldChg>
      <pc:sldChg chg="del">
        <pc:chgData name="Marty Broadwell" userId="8c8ea40a403f8424" providerId="LiveId" clId="{5A0677AA-23BE-4AF6-AE1B-B772213D31DD}" dt="2021-05-08T20:09:03.573" v="64" actId="47"/>
        <pc:sldMkLst>
          <pc:docMk/>
          <pc:sldMk cId="1776427936" sldId="380"/>
        </pc:sldMkLst>
      </pc:sldChg>
      <pc:sldChg chg="addSp modSp new mod modAnim">
        <pc:chgData name="Marty Broadwell" userId="8c8ea40a403f8424" providerId="LiveId" clId="{5A0677AA-23BE-4AF6-AE1B-B772213D31DD}" dt="2021-05-09T02:22:11.959" v="6441" actId="207"/>
        <pc:sldMkLst>
          <pc:docMk/>
          <pc:sldMk cId="1961060696" sldId="380"/>
        </pc:sldMkLst>
        <pc:spChg chg="mod">
          <ac:chgData name="Marty Broadwell" userId="8c8ea40a403f8424" providerId="LiveId" clId="{5A0677AA-23BE-4AF6-AE1B-B772213D31DD}" dt="2021-05-08T20:21:00.222" v="511" actId="20577"/>
          <ac:spMkLst>
            <pc:docMk/>
            <pc:sldMk cId="1961060696" sldId="380"/>
            <ac:spMk id="2" creationId="{6E465B49-AB1C-40C0-A67B-E9DC90706A00}"/>
          </ac:spMkLst>
        </pc:spChg>
        <pc:spChg chg="mod">
          <ac:chgData name="Marty Broadwell" userId="8c8ea40a403f8424" providerId="LiveId" clId="{5A0677AA-23BE-4AF6-AE1B-B772213D31DD}" dt="2021-05-08T20:34:49.166" v="1010" actId="14100"/>
          <ac:spMkLst>
            <pc:docMk/>
            <pc:sldMk cId="1961060696" sldId="380"/>
            <ac:spMk id="3" creationId="{922DB5A5-AB1E-4119-830B-B7300C81D174}"/>
          </ac:spMkLst>
        </pc:spChg>
        <pc:spChg chg="add mod">
          <ac:chgData name="Marty Broadwell" userId="8c8ea40a403f8424" providerId="LiveId" clId="{5A0677AA-23BE-4AF6-AE1B-B772213D31DD}" dt="2021-05-09T02:22:11.959" v="6441" actId="207"/>
          <ac:spMkLst>
            <pc:docMk/>
            <pc:sldMk cId="1961060696" sldId="380"/>
            <ac:spMk id="5" creationId="{A30ED83E-7CBE-4C1A-A8F8-305AC8629059}"/>
          </ac:spMkLst>
        </pc:spChg>
      </pc:sldChg>
      <pc:sldChg chg="addSp delSp modSp new mod modAnim">
        <pc:chgData name="Marty Broadwell" userId="8c8ea40a403f8424" providerId="LiveId" clId="{5A0677AA-23BE-4AF6-AE1B-B772213D31DD}" dt="2021-05-09T01:55:14.863" v="6424" actId="20577"/>
        <pc:sldMkLst>
          <pc:docMk/>
          <pc:sldMk cId="2897673341" sldId="381"/>
        </pc:sldMkLst>
        <pc:spChg chg="mod">
          <ac:chgData name="Marty Broadwell" userId="8c8ea40a403f8424" providerId="LiveId" clId="{5A0677AA-23BE-4AF6-AE1B-B772213D31DD}" dt="2021-05-08T20:36:03.345" v="1041" actId="20577"/>
          <ac:spMkLst>
            <pc:docMk/>
            <pc:sldMk cId="2897673341" sldId="381"/>
            <ac:spMk id="2" creationId="{779D616D-0237-4B61-A61C-989C79E505D3}"/>
          </ac:spMkLst>
        </pc:spChg>
        <pc:spChg chg="mod">
          <ac:chgData name="Marty Broadwell" userId="8c8ea40a403f8424" providerId="LiveId" clId="{5A0677AA-23BE-4AF6-AE1B-B772213D31DD}" dt="2021-05-09T01:55:14.863" v="6424" actId="20577"/>
          <ac:spMkLst>
            <pc:docMk/>
            <pc:sldMk cId="2897673341" sldId="381"/>
            <ac:spMk id="3" creationId="{E3533DD9-514F-4E75-8EEE-CE8CA98CBD05}"/>
          </ac:spMkLst>
        </pc:spChg>
        <pc:picChg chg="add del">
          <ac:chgData name="Marty Broadwell" userId="8c8ea40a403f8424" providerId="LiveId" clId="{5A0677AA-23BE-4AF6-AE1B-B772213D31DD}" dt="2021-05-08T21:00:17.064" v="1722"/>
          <ac:picMkLst>
            <pc:docMk/>
            <pc:sldMk cId="2897673341" sldId="381"/>
            <ac:picMk id="5" creationId="{5C341F64-740B-4A58-ABA8-A3B1EB8A105F}"/>
          </ac:picMkLst>
        </pc:picChg>
        <pc:picChg chg="add del">
          <ac:chgData name="Marty Broadwell" userId="8c8ea40a403f8424" providerId="LiveId" clId="{5A0677AA-23BE-4AF6-AE1B-B772213D31DD}" dt="2021-05-08T21:01:08.984" v="1729"/>
          <ac:picMkLst>
            <pc:docMk/>
            <pc:sldMk cId="2897673341" sldId="381"/>
            <ac:picMk id="6" creationId="{E50FD4AA-ED5C-4B1F-8BAD-EFCF24FAE485}"/>
          </ac:picMkLst>
        </pc:picChg>
        <pc:picChg chg="add mod">
          <ac:chgData name="Marty Broadwell" userId="8c8ea40a403f8424" providerId="LiveId" clId="{5A0677AA-23BE-4AF6-AE1B-B772213D31DD}" dt="2021-05-08T21:18:51.681" v="2306" actId="1076"/>
          <ac:picMkLst>
            <pc:docMk/>
            <pc:sldMk cId="2897673341" sldId="381"/>
            <ac:picMk id="7" creationId="{60633AF2-24CC-4405-86BA-1289E4898D39}"/>
          </ac:picMkLst>
        </pc:picChg>
      </pc:sldChg>
      <pc:sldChg chg="addSp delSp modSp new mod ord delAnim modAnim">
        <pc:chgData name="Marty Broadwell" userId="8c8ea40a403f8424" providerId="LiveId" clId="{5A0677AA-23BE-4AF6-AE1B-B772213D31DD}" dt="2021-05-08T23:56:04.734" v="6356"/>
        <pc:sldMkLst>
          <pc:docMk/>
          <pc:sldMk cId="1273549163" sldId="382"/>
        </pc:sldMkLst>
        <pc:spChg chg="mod">
          <ac:chgData name="Marty Broadwell" userId="8c8ea40a403f8424" providerId="LiveId" clId="{5A0677AA-23BE-4AF6-AE1B-B772213D31DD}" dt="2021-05-08T20:44:26.502" v="1433" actId="20577"/>
          <ac:spMkLst>
            <pc:docMk/>
            <pc:sldMk cId="1273549163" sldId="382"/>
            <ac:spMk id="2" creationId="{492301AB-0C11-4CEA-8992-A7E5CB72EAF9}"/>
          </ac:spMkLst>
        </pc:spChg>
        <pc:spChg chg="mod">
          <ac:chgData name="Marty Broadwell" userId="8c8ea40a403f8424" providerId="LiveId" clId="{5A0677AA-23BE-4AF6-AE1B-B772213D31DD}" dt="2021-05-08T20:47:57.348" v="1477" actId="1076"/>
          <ac:spMkLst>
            <pc:docMk/>
            <pc:sldMk cId="1273549163" sldId="382"/>
            <ac:spMk id="3" creationId="{C0F60185-7B92-49B7-9BB6-93179567310D}"/>
          </ac:spMkLst>
        </pc:spChg>
        <pc:spChg chg="add del mod">
          <ac:chgData name="Marty Broadwell" userId="8c8ea40a403f8424" providerId="LiveId" clId="{5A0677AA-23BE-4AF6-AE1B-B772213D31DD}" dt="2021-05-08T20:49:05.200" v="1489"/>
          <ac:spMkLst>
            <pc:docMk/>
            <pc:sldMk cId="1273549163" sldId="382"/>
            <ac:spMk id="7" creationId="{5EFD03B3-AE76-42B3-9E83-10A73D54BC23}"/>
          </ac:spMkLst>
        </pc:spChg>
        <pc:grpChg chg="add del mod">
          <ac:chgData name="Marty Broadwell" userId="8c8ea40a403f8424" providerId="LiveId" clId="{5A0677AA-23BE-4AF6-AE1B-B772213D31DD}" dt="2021-05-08T23:55:40.429" v="6353" actId="478"/>
          <ac:grpSpMkLst>
            <pc:docMk/>
            <pc:sldMk cId="1273549163" sldId="382"/>
            <ac:grpSpMk id="27" creationId="{5D567508-41DE-46F5-8F75-AD2F021719F7}"/>
          </ac:grpSpMkLst>
        </pc:grpChg>
        <pc:cxnChg chg="add mod">
          <ac:chgData name="Marty Broadwell" userId="8c8ea40a403f8424" providerId="LiveId" clId="{5A0677AA-23BE-4AF6-AE1B-B772213D31DD}" dt="2021-05-08T20:49:11.396" v="1492" actId="1076"/>
          <ac:cxnSpMkLst>
            <pc:docMk/>
            <pc:sldMk cId="1273549163" sldId="382"/>
            <ac:cxnSpMk id="6" creationId="{85B4BAE8-FBA4-4A40-ADFE-3306F7FC91D2}"/>
          </ac:cxnSpMkLst>
        </pc:cxnChg>
        <pc:cxnChg chg="add del mod">
          <ac:chgData name="Marty Broadwell" userId="8c8ea40a403f8424" providerId="LiveId" clId="{5A0677AA-23BE-4AF6-AE1B-B772213D31DD}" dt="2021-05-08T20:49:29.284" v="1496" actId="478"/>
          <ac:cxnSpMkLst>
            <pc:docMk/>
            <pc:sldMk cId="1273549163" sldId="382"/>
            <ac:cxnSpMk id="8" creationId="{B75CF462-0360-4852-A77B-75A75A896289}"/>
          </ac:cxnSpMkLst>
        </pc:cxnChg>
        <pc:cxnChg chg="add mod">
          <ac:chgData name="Marty Broadwell" userId="8c8ea40a403f8424" providerId="LiveId" clId="{5A0677AA-23BE-4AF6-AE1B-B772213D31DD}" dt="2021-05-08T20:49:21.799" v="1495" actId="14100"/>
          <ac:cxnSpMkLst>
            <pc:docMk/>
            <pc:sldMk cId="1273549163" sldId="382"/>
            <ac:cxnSpMk id="9" creationId="{7D8C583F-6171-4922-A3B3-FE821D403788}"/>
          </ac:cxnSpMkLst>
        </pc:cxnChg>
        <pc:cxnChg chg="add mod topLvl">
          <ac:chgData name="Marty Broadwell" userId="8c8ea40a403f8424" providerId="LiveId" clId="{5A0677AA-23BE-4AF6-AE1B-B772213D31DD}" dt="2021-05-08T23:55:40.429" v="6353" actId="478"/>
          <ac:cxnSpMkLst>
            <pc:docMk/>
            <pc:sldMk cId="1273549163" sldId="382"/>
            <ac:cxnSpMk id="11" creationId="{0A5F32FB-0749-4090-97F1-BF0E9E6B6208}"/>
          </ac:cxnSpMkLst>
        </pc:cxnChg>
        <pc:cxnChg chg="add del mod topLvl">
          <ac:chgData name="Marty Broadwell" userId="8c8ea40a403f8424" providerId="LiveId" clId="{5A0677AA-23BE-4AF6-AE1B-B772213D31DD}" dt="2021-05-08T23:55:40.429" v="6353" actId="478"/>
          <ac:cxnSpMkLst>
            <pc:docMk/>
            <pc:sldMk cId="1273549163" sldId="382"/>
            <ac:cxnSpMk id="14" creationId="{11B8CAE2-88F1-465C-972E-3AE1F2A6A7E5}"/>
          </ac:cxnSpMkLst>
        </pc:cxnChg>
        <pc:cxnChg chg="add mod">
          <ac:chgData name="Marty Broadwell" userId="8c8ea40a403f8424" providerId="LiveId" clId="{5A0677AA-23BE-4AF6-AE1B-B772213D31DD}" dt="2021-05-08T20:51:22.472" v="1561" actId="14100"/>
          <ac:cxnSpMkLst>
            <pc:docMk/>
            <pc:sldMk cId="1273549163" sldId="382"/>
            <ac:cxnSpMk id="21" creationId="{1E72C41D-381A-4957-8457-C0B4BA3039BD}"/>
          </ac:cxnSpMkLst>
        </pc:cxnChg>
        <pc:cxnChg chg="add mod">
          <ac:chgData name="Marty Broadwell" userId="8c8ea40a403f8424" providerId="LiveId" clId="{5A0677AA-23BE-4AF6-AE1B-B772213D31DD}" dt="2021-05-08T20:51:30.265" v="1564" actId="14100"/>
          <ac:cxnSpMkLst>
            <pc:docMk/>
            <pc:sldMk cId="1273549163" sldId="382"/>
            <ac:cxnSpMk id="23" creationId="{BF11FEEE-F9B8-4412-A5C6-9BD62BA002D9}"/>
          </ac:cxnSpMkLst>
        </pc:cxnChg>
        <pc:cxnChg chg="add mod">
          <ac:chgData name="Marty Broadwell" userId="8c8ea40a403f8424" providerId="LiveId" clId="{5A0677AA-23BE-4AF6-AE1B-B772213D31DD}" dt="2021-05-08T20:51:43.254" v="1567" actId="14100"/>
          <ac:cxnSpMkLst>
            <pc:docMk/>
            <pc:sldMk cId="1273549163" sldId="382"/>
            <ac:cxnSpMk id="25" creationId="{4AD2614D-A9CC-4415-9091-AE898A52A717}"/>
          </ac:cxnSpMkLst>
        </pc:cxnChg>
      </pc:sldChg>
      <pc:sldChg chg="del">
        <pc:chgData name="Marty Broadwell" userId="8c8ea40a403f8424" providerId="LiveId" clId="{5A0677AA-23BE-4AF6-AE1B-B772213D31DD}" dt="2021-05-08T20:09:03.573" v="64" actId="47"/>
        <pc:sldMkLst>
          <pc:docMk/>
          <pc:sldMk cId="2786920900" sldId="382"/>
        </pc:sldMkLst>
      </pc:sldChg>
      <pc:sldChg chg="addSp delSp modSp new del mod ord">
        <pc:chgData name="Marty Broadwell" userId="8c8ea40a403f8424" providerId="LiveId" clId="{5A0677AA-23BE-4AF6-AE1B-B772213D31DD}" dt="2021-05-08T23:51:11.755" v="6349" actId="47"/>
        <pc:sldMkLst>
          <pc:docMk/>
          <pc:sldMk cId="267823951" sldId="383"/>
        </pc:sldMkLst>
        <pc:spChg chg="add mod">
          <ac:chgData name="Marty Broadwell" userId="8c8ea40a403f8424" providerId="LiveId" clId="{5A0677AA-23BE-4AF6-AE1B-B772213D31DD}" dt="2021-05-08T20:58:09.155" v="1693" actId="1076"/>
          <ac:spMkLst>
            <pc:docMk/>
            <pc:sldMk cId="267823951" sldId="383"/>
            <ac:spMk id="3" creationId="{FCD72BA3-729C-48AC-BA6A-BE7A3B5A6C81}"/>
          </ac:spMkLst>
        </pc:spChg>
        <pc:spChg chg="add mod">
          <ac:chgData name="Marty Broadwell" userId="8c8ea40a403f8424" providerId="LiveId" clId="{5A0677AA-23BE-4AF6-AE1B-B772213D31DD}" dt="2021-05-08T20:58:17.579" v="1696" actId="1076"/>
          <ac:spMkLst>
            <pc:docMk/>
            <pc:sldMk cId="267823951" sldId="383"/>
            <ac:spMk id="4" creationId="{022ADC66-40D5-47F8-BD84-8EE013AF048E}"/>
          </ac:spMkLst>
        </pc:spChg>
        <pc:spChg chg="add mod">
          <ac:chgData name="Marty Broadwell" userId="8c8ea40a403f8424" providerId="LiveId" clId="{5A0677AA-23BE-4AF6-AE1B-B772213D31DD}" dt="2021-05-08T20:57:43.024" v="1688" actId="1038"/>
          <ac:spMkLst>
            <pc:docMk/>
            <pc:sldMk cId="267823951" sldId="383"/>
            <ac:spMk id="5" creationId="{5DE8A275-5620-4744-82C3-F423BB59FF82}"/>
          </ac:spMkLst>
        </pc:spChg>
        <pc:spChg chg="add mod">
          <ac:chgData name="Marty Broadwell" userId="8c8ea40a403f8424" providerId="LiveId" clId="{5A0677AA-23BE-4AF6-AE1B-B772213D31DD}" dt="2021-05-08T20:59:08.353" v="1714" actId="1076"/>
          <ac:spMkLst>
            <pc:docMk/>
            <pc:sldMk cId="267823951" sldId="383"/>
            <ac:spMk id="6" creationId="{4DD99659-48B1-4AD6-93CA-27349A0D9816}"/>
          </ac:spMkLst>
        </pc:spChg>
        <pc:spChg chg="add mod">
          <ac:chgData name="Marty Broadwell" userId="8c8ea40a403f8424" providerId="LiveId" clId="{5A0677AA-23BE-4AF6-AE1B-B772213D31DD}" dt="2021-05-08T20:57:23.913" v="1666" actId="1076"/>
          <ac:spMkLst>
            <pc:docMk/>
            <pc:sldMk cId="267823951" sldId="383"/>
            <ac:spMk id="7" creationId="{858BD54C-EE68-4525-BC38-40FC346B6E53}"/>
          </ac:spMkLst>
        </pc:spChg>
        <pc:spChg chg="add mod">
          <ac:chgData name="Marty Broadwell" userId="8c8ea40a403f8424" providerId="LiveId" clId="{5A0677AA-23BE-4AF6-AE1B-B772213D31DD}" dt="2021-05-08T20:57:43.024" v="1688" actId="1038"/>
          <ac:spMkLst>
            <pc:docMk/>
            <pc:sldMk cId="267823951" sldId="383"/>
            <ac:spMk id="8" creationId="{09B1D304-48A4-4FA4-8264-4C01812E6638}"/>
          </ac:spMkLst>
        </pc:spChg>
        <pc:spChg chg="add mod">
          <ac:chgData name="Marty Broadwell" userId="8c8ea40a403f8424" providerId="LiveId" clId="{5A0677AA-23BE-4AF6-AE1B-B772213D31DD}" dt="2021-05-08T20:57:43.024" v="1688" actId="1038"/>
          <ac:spMkLst>
            <pc:docMk/>
            <pc:sldMk cId="267823951" sldId="383"/>
            <ac:spMk id="9" creationId="{CACC5B56-5CA3-4EFF-B0B5-2183DA8312B3}"/>
          </ac:spMkLst>
        </pc:spChg>
        <pc:spChg chg="add mod ord">
          <ac:chgData name="Marty Broadwell" userId="8c8ea40a403f8424" providerId="LiveId" clId="{5A0677AA-23BE-4AF6-AE1B-B772213D31DD}" dt="2021-05-08T21:00:51.392" v="1727" actId="167"/>
          <ac:spMkLst>
            <pc:docMk/>
            <pc:sldMk cId="267823951" sldId="383"/>
            <ac:spMk id="19" creationId="{649080DD-FDC8-4117-998F-13EED49A310D}"/>
          </ac:spMkLst>
        </pc:spChg>
        <pc:cxnChg chg="add del">
          <ac:chgData name="Marty Broadwell" userId="8c8ea40a403f8424" providerId="LiveId" clId="{5A0677AA-23BE-4AF6-AE1B-B772213D31DD}" dt="2021-05-08T20:57:55.194" v="1690" actId="11529"/>
          <ac:cxnSpMkLst>
            <pc:docMk/>
            <pc:sldMk cId="267823951" sldId="383"/>
            <ac:cxnSpMk id="11" creationId="{043ECD7A-D6AB-4E24-A76A-24ABB20004A1}"/>
          </ac:cxnSpMkLst>
        </pc:cxnChg>
        <pc:cxnChg chg="add del mod">
          <ac:chgData name="Marty Broadwell" userId="8c8ea40a403f8424" providerId="LiveId" clId="{5A0677AA-23BE-4AF6-AE1B-B772213D31DD}" dt="2021-05-08T20:59:18.058" v="1716" actId="478"/>
          <ac:cxnSpMkLst>
            <pc:docMk/>
            <pc:sldMk cId="267823951" sldId="383"/>
            <ac:cxnSpMk id="13" creationId="{A3805ADC-D43B-474D-B2EE-7C5CF93392C5}"/>
          </ac:cxnSpMkLst>
        </pc:cxnChg>
        <pc:cxnChg chg="add mod">
          <ac:chgData name="Marty Broadwell" userId="8c8ea40a403f8424" providerId="LiveId" clId="{5A0677AA-23BE-4AF6-AE1B-B772213D31DD}" dt="2021-05-08T20:59:25.271" v="1718" actId="14100"/>
          <ac:cxnSpMkLst>
            <pc:docMk/>
            <pc:sldMk cId="267823951" sldId="383"/>
            <ac:cxnSpMk id="14" creationId="{52E250D3-9B7E-4D5D-8DC2-46000D5765FC}"/>
          </ac:cxnSpMkLst>
        </pc:cxnChg>
        <pc:cxnChg chg="add mod">
          <ac:chgData name="Marty Broadwell" userId="8c8ea40a403f8424" providerId="LiveId" clId="{5A0677AA-23BE-4AF6-AE1B-B772213D31DD}" dt="2021-05-08T20:59:31.830" v="1720" actId="1076"/>
          <ac:cxnSpMkLst>
            <pc:docMk/>
            <pc:sldMk cId="267823951" sldId="383"/>
            <ac:cxnSpMk id="18" creationId="{C8B25ED2-9807-43AE-A8D1-BA41D15A4A54}"/>
          </ac:cxnSpMkLst>
        </pc:cxnChg>
      </pc:sldChg>
      <pc:sldChg chg="del">
        <pc:chgData name="Marty Broadwell" userId="8c8ea40a403f8424" providerId="LiveId" clId="{5A0677AA-23BE-4AF6-AE1B-B772213D31DD}" dt="2021-05-08T20:09:03.573" v="64" actId="47"/>
        <pc:sldMkLst>
          <pc:docMk/>
          <pc:sldMk cId="4167641180" sldId="383"/>
        </pc:sldMkLst>
      </pc:sldChg>
      <pc:sldChg chg="addSp delSp modSp add mod modAnim">
        <pc:chgData name="Marty Broadwell" userId="8c8ea40a403f8424" providerId="LiveId" clId="{5A0677AA-23BE-4AF6-AE1B-B772213D31DD}" dt="2021-05-08T21:57:01.707" v="3441" actId="20577"/>
        <pc:sldMkLst>
          <pc:docMk/>
          <pc:sldMk cId="548327615" sldId="384"/>
        </pc:sldMkLst>
        <pc:spChg chg="mod">
          <ac:chgData name="Marty Broadwell" userId="8c8ea40a403f8424" providerId="LiveId" clId="{5A0677AA-23BE-4AF6-AE1B-B772213D31DD}" dt="2021-05-08T21:07:55.856" v="1964"/>
          <ac:spMkLst>
            <pc:docMk/>
            <pc:sldMk cId="548327615" sldId="384"/>
            <ac:spMk id="2" creationId="{779D616D-0237-4B61-A61C-989C79E505D3}"/>
          </ac:spMkLst>
        </pc:spChg>
        <pc:spChg chg="mod">
          <ac:chgData name="Marty Broadwell" userId="8c8ea40a403f8424" providerId="LiveId" clId="{5A0677AA-23BE-4AF6-AE1B-B772213D31DD}" dt="2021-05-08T21:57:01.707" v="3441" actId="20577"/>
          <ac:spMkLst>
            <pc:docMk/>
            <pc:sldMk cId="548327615" sldId="384"/>
            <ac:spMk id="3" creationId="{E3533DD9-514F-4E75-8EEE-CE8CA98CBD05}"/>
          </ac:spMkLst>
        </pc:spChg>
        <pc:spChg chg="add mod">
          <ac:chgData name="Marty Broadwell" userId="8c8ea40a403f8424" providerId="LiveId" clId="{5A0677AA-23BE-4AF6-AE1B-B772213D31DD}" dt="2021-05-08T21:56:39.648" v="3440" actId="27107"/>
          <ac:spMkLst>
            <pc:docMk/>
            <pc:sldMk cId="548327615" sldId="384"/>
            <ac:spMk id="5" creationId="{E39B7B38-6BAA-4BB9-A26F-4B7F880F4E50}"/>
          </ac:spMkLst>
        </pc:spChg>
        <pc:picChg chg="del">
          <ac:chgData name="Marty Broadwell" userId="8c8ea40a403f8424" providerId="LiveId" clId="{5A0677AA-23BE-4AF6-AE1B-B772213D31DD}" dt="2021-05-08T21:04:02.191" v="1783" actId="478"/>
          <ac:picMkLst>
            <pc:docMk/>
            <pc:sldMk cId="548327615" sldId="384"/>
            <ac:picMk id="7" creationId="{60633AF2-24CC-4405-86BA-1289E4898D39}"/>
          </ac:picMkLst>
        </pc:picChg>
      </pc:sldChg>
      <pc:sldChg chg="del">
        <pc:chgData name="Marty Broadwell" userId="8c8ea40a403f8424" providerId="LiveId" clId="{5A0677AA-23BE-4AF6-AE1B-B772213D31DD}" dt="2021-05-08T20:09:03.573" v="64" actId="47"/>
        <pc:sldMkLst>
          <pc:docMk/>
          <pc:sldMk cId="3313489498" sldId="384"/>
        </pc:sldMkLst>
      </pc:sldChg>
      <pc:sldChg chg="del">
        <pc:chgData name="Marty Broadwell" userId="8c8ea40a403f8424" providerId="LiveId" clId="{5A0677AA-23BE-4AF6-AE1B-B772213D31DD}" dt="2021-05-08T20:09:03.573" v="64" actId="47"/>
        <pc:sldMkLst>
          <pc:docMk/>
          <pc:sldMk cId="903718279" sldId="385"/>
        </pc:sldMkLst>
      </pc:sldChg>
      <pc:sldChg chg="modSp add mod modAnim">
        <pc:chgData name="Marty Broadwell" userId="8c8ea40a403f8424" providerId="LiveId" clId="{5A0677AA-23BE-4AF6-AE1B-B772213D31DD}" dt="2021-05-09T01:59:22.223" v="6425" actId="20577"/>
        <pc:sldMkLst>
          <pc:docMk/>
          <pc:sldMk cId="1977455728" sldId="385"/>
        </pc:sldMkLst>
        <pc:spChg chg="mod">
          <ac:chgData name="Marty Broadwell" userId="8c8ea40a403f8424" providerId="LiveId" clId="{5A0677AA-23BE-4AF6-AE1B-B772213D31DD}" dt="2021-05-08T21:07:59.744" v="1965"/>
          <ac:spMkLst>
            <pc:docMk/>
            <pc:sldMk cId="1977455728" sldId="385"/>
            <ac:spMk id="2" creationId="{779D616D-0237-4B61-A61C-989C79E505D3}"/>
          </ac:spMkLst>
        </pc:spChg>
        <pc:spChg chg="mod">
          <ac:chgData name="Marty Broadwell" userId="8c8ea40a403f8424" providerId="LiveId" clId="{5A0677AA-23BE-4AF6-AE1B-B772213D31DD}" dt="2021-05-09T01:59:22.223" v="6425" actId="20577"/>
          <ac:spMkLst>
            <pc:docMk/>
            <pc:sldMk cId="1977455728" sldId="385"/>
            <ac:spMk id="3" creationId="{E3533DD9-514F-4E75-8EEE-CE8CA98CBD05}"/>
          </ac:spMkLst>
        </pc:spChg>
      </pc:sldChg>
      <pc:sldChg chg="modSp new mod modAnim">
        <pc:chgData name="Marty Broadwell" userId="8c8ea40a403f8424" providerId="LiveId" clId="{5A0677AA-23BE-4AF6-AE1B-B772213D31DD}" dt="2021-05-09T02:08:00.668" v="6432" actId="5793"/>
        <pc:sldMkLst>
          <pc:docMk/>
          <pc:sldMk cId="832042919" sldId="386"/>
        </pc:sldMkLst>
        <pc:spChg chg="mod">
          <ac:chgData name="Marty Broadwell" userId="8c8ea40a403f8424" providerId="LiveId" clId="{5A0677AA-23BE-4AF6-AE1B-B772213D31DD}" dt="2021-05-08T21:20:47.544" v="2348" actId="20577"/>
          <ac:spMkLst>
            <pc:docMk/>
            <pc:sldMk cId="832042919" sldId="386"/>
            <ac:spMk id="2" creationId="{BC2CE17F-E80F-416F-97FF-A92C26375064}"/>
          </ac:spMkLst>
        </pc:spChg>
        <pc:spChg chg="mod">
          <ac:chgData name="Marty Broadwell" userId="8c8ea40a403f8424" providerId="LiveId" clId="{5A0677AA-23BE-4AF6-AE1B-B772213D31DD}" dt="2021-05-09T02:08:00.668" v="6432" actId="5793"/>
          <ac:spMkLst>
            <pc:docMk/>
            <pc:sldMk cId="832042919" sldId="386"/>
            <ac:spMk id="3" creationId="{BB0DA1A4-FE01-432C-B497-09FD1DAAA68D}"/>
          </ac:spMkLst>
        </pc:spChg>
      </pc:sldChg>
      <pc:sldChg chg="del">
        <pc:chgData name="Marty Broadwell" userId="8c8ea40a403f8424" providerId="LiveId" clId="{5A0677AA-23BE-4AF6-AE1B-B772213D31DD}" dt="2021-05-08T20:09:03.573" v="64" actId="47"/>
        <pc:sldMkLst>
          <pc:docMk/>
          <pc:sldMk cId="4224458492" sldId="386"/>
        </pc:sldMkLst>
      </pc:sldChg>
      <pc:sldChg chg="modSp add mod modAnim">
        <pc:chgData name="Marty Broadwell" userId="8c8ea40a403f8424" providerId="LiveId" clId="{5A0677AA-23BE-4AF6-AE1B-B772213D31DD}" dt="2021-05-08T23:59:20.576" v="6368" actId="20577"/>
        <pc:sldMkLst>
          <pc:docMk/>
          <pc:sldMk cId="1933952877" sldId="387"/>
        </pc:sldMkLst>
        <pc:spChg chg="mod">
          <ac:chgData name="Marty Broadwell" userId="8c8ea40a403f8424" providerId="LiveId" clId="{5A0677AA-23BE-4AF6-AE1B-B772213D31DD}" dt="2021-05-08T23:59:20.576" v="6368" actId="20577"/>
          <ac:spMkLst>
            <pc:docMk/>
            <pc:sldMk cId="1933952877" sldId="387"/>
            <ac:spMk id="3" creationId="{BB0DA1A4-FE01-432C-B497-09FD1DAAA68D}"/>
          </ac:spMkLst>
        </pc:spChg>
      </pc:sldChg>
      <pc:sldChg chg="del">
        <pc:chgData name="Marty Broadwell" userId="8c8ea40a403f8424" providerId="LiveId" clId="{5A0677AA-23BE-4AF6-AE1B-B772213D31DD}" dt="2021-05-08T20:09:03.573" v="64" actId="47"/>
        <pc:sldMkLst>
          <pc:docMk/>
          <pc:sldMk cId="2336738951" sldId="387"/>
        </pc:sldMkLst>
      </pc:sldChg>
      <pc:sldChg chg="addSp modSp new mod">
        <pc:chgData name="Marty Broadwell" userId="8c8ea40a403f8424" providerId="LiveId" clId="{5A0677AA-23BE-4AF6-AE1B-B772213D31DD}" dt="2021-05-08T21:39:24.906" v="3127" actId="1076"/>
        <pc:sldMkLst>
          <pc:docMk/>
          <pc:sldMk cId="1327922251" sldId="388"/>
        </pc:sldMkLst>
        <pc:spChg chg="mod">
          <ac:chgData name="Marty Broadwell" userId="8c8ea40a403f8424" providerId="LiveId" clId="{5A0677AA-23BE-4AF6-AE1B-B772213D31DD}" dt="2021-05-08T21:39:24.906" v="3127" actId="1076"/>
          <ac:spMkLst>
            <pc:docMk/>
            <pc:sldMk cId="1327922251" sldId="388"/>
            <ac:spMk id="2" creationId="{B8F5778A-F2A4-4339-B7EC-518E71D1E392}"/>
          </ac:spMkLst>
        </pc:spChg>
        <pc:picChg chg="add mod">
          <ac:chgData name="Marty Broadwell" userId="8c8ea40a403f8424" providerId="LiveId" clId="{5A0677AA-23BE-4AF6-AE1B-B772213D31DD}" dt="2021-05-08T21:37:56.196" v="3071" actId="1076"/>
          <ac:picMkLst>
            <pc:docMk/>
            <pc:sldMk cId="1327922251" sldId="388"/>
            <ac:picMk id="5" creationId="{E0612C77-7396-4BB0-98C2-F4762E614C44}"/>
          </ac:picMkLst>
        </pc:picChg>
      </pc:sldChg>
      <pc:sldChg chg="del">
        <pc:chgData name="Marty Broadwell" userId="8c8ea40a403f8424" providerId="LiveId" clId="{5A0677AA-23BE-4AF6-AE1B-B772213D31DD}" dt="2021-05-08T20:09:03.573" v="64" actId="47"/>
        <pc:sldMkLst>
          <pc:docMk/>
          <pc:sldMk cId="3793091569" sldId="388"/>
        </pc:sldMkLst>
      </pc:sldChg>
      <pc:sldChg chg="modSp add mod">
        <pc:chgData name="Marty Broadwell" userId="8c8ea40a403f8424" providerId="LiveId" clId="{5A0677AA-23BE-4AF6-AE1B-B772213D31DD}" dt="2021-05-08T23:59:55.795" v="6393" actId="207"/>
        <pc:sldMkLst>
          <pc:docMk/>
          <pc:sldMk cId="421326320" sldId="389"/>
        </pc:sldMkLst>
        <pc:spChg chg="mod">
          <ac:chgData name="Marty Broadwell" userId="8c8ea40a403f8424" providerId="LiveId" clId="{5A0677AA-23BE-4AF6-AE1B-B772213D31DD}" dt="2021-05-08T23:59:55.795" v="6393" actId="207"/>
          <ac:spMkLst>
            <pc:docMk/>
            <pc:sldMk cId="421326320" sldId="389"/>
            <ac:spMk id="3" creationId="{BB0DA1A4-FE01-432C-B497-09FD1DAAA68D}"/>
          </ac:spMkLst>
        </pc:spChg>
      </pc:sldChg>
      <pc:sldChg chg="del">
        <pc:chgData name="Marty Broadwell" userId="8c8ea40a403f8424" providerId="LiveId" clId="{5A0677AA-23BE-4AF6-AE1B-B772213D31DD}" dt="2021-05-08T20:09:03.573" v="64" actId="47"/>
        <pc:sldMkLst>
          <pc:docMk/>
          <pc:sldMk cId="1555192429" sldId="389"/>
        </pc:sldMkLst>
      </pc:sldChg>
      <pc:sldChg chg="del">
        <pc:chgData name="Marty Broadwell" userId="8c8ea40a403f8424" providerId="LiveId" clId="{5A0677AA-23BE-4AF6-AE1B-B772213D31DD}" dt="2021-05-08T20:09:03.573" v="64" actId="47"/>
        <pc:sldMkLst>
          <pc:docMk/>
          <pc:sldMk cId="1021800175" sldId="390"/>
        </pc:sldMkLst>
      </pc:sldChg>
      <pc:sldChg chg="modSp new mod modAnim">
        <pc:chgData name="Marty Broadwell" userId="8c8ea40a403f8424" providerId="LiveId" clId="{5A0677AA-23BE-4AF6-AE1B-B772213D31DD}" dt="2021-05-09T00:00:18.036" v="6401" actId="5793"/>
        <pc:sldMkLst>
          <pc:docMk/>
          <pc:sldMk cId="2889080000" sldId="390"/>
        </pc:sldMkLst>
        <pc:spChg chg="mod">
          <ac:chgData name="Marty Broadwell" userId="8c8ea40a403f8424" providerId="LiveId" clId="{5A0677AA-23BE-4AF6-AE1B-B772213D31DD}" dt="2021-05-08T21:58:11.755" v="3477" actId="20577"/>
          <ac:spMkLst>
            <pc:docMk/>
            <pc:sldMk cId="2889080000" sldId="390"/>
            <ac:spMk id="2" creationId="{318FDCD6-8FA2-4757-BBC0-B1608D720649}"/>
          </ac:spMkLst>
        </pc:spChg>
        <pc:spChg chg="mod">
          <ac:chgData name="Marty Broadwell" userId="8c8ea40a403f8424" providerId="LiveId" clId="{5A0677AA-23BE-4AF6-AE1B-B772213D31DD}" dt="2021-05-09T00:00:18.036" v="6401" actId="5793"/>
          <ac:spMkLst>
            <pc:docMk/>
            <pc:sldMk cId="2889080000" sldId="390"/>
            <ac:spMk id="3" creationId="{08ACCAFA-558B-41B3-B74B-22F52DE9DD87}"/>
          </ac:spMkLst>
        </pc:spChg>
      </pc:sldChg>
      <pc:sldChg chg="modSp add mod modAnim modNotesTx">
        <pc:chgData name="Marty Broadwell" userId="8c8ea40a403f8424" providerId="LiveId" clId="{5A0677AA-23BE-4AF6-AE1B-B772213D31DD}" dt="2021-05-09T00:01:26.236" v="6404"/>
        <pc:sldMkLst>
          <pc:docMk/>
          <pc:sldMk cId="2245630965" sldId="391"/>
        </pc:sldMkLst>
        <pc:spChg chg="mod">
          <ac:chgData name="Marty Broadwell" userId="8c8ea40a403f8424" providerId="LiveId" clId="{5A0677AA-23BE-4AF6-AE1B-B772213D31DD}" dt="2021-05-08T22:34:11.042" v="4428" actId="20578"/>
          <ac:spMkLst>
            <pc:docMk/>
            <pc:sldMk cId="2245630965" sldId="391"/>
            <ac:spMk id="3" creationId="{08ACCAFA-558B-41B3-B74B-22F52DE9DD87}"/>
          </ac:spMkLst>
        </pc:spChg>
      </pc:sldChg>
      <pc:sldChg chg="modSp add mod modAnim">
        <pc:chgData name="Marty Broadwell" userId="8c8ea40a403f8424" providerId="LiveId" clId="{5A0677AA-23BE-4AF6-AE1B-B772213D31DD}" dt="2021-05-08T22:23:42.341" v="4122"/>
        <pc:sldMkLst>
          <pc:docMk/>
          <pc:sldMk cId="556804058" sldId="392"/>
        </pc:sldMkLst>
        <pc:spChg chg="mod">
          <ac:chgData name="Marty Broadwell" userId="8c8ea40a403f8424" providerId="LiveId" clId="{5A0677AA-23BE-4AF6-AE1B-B772213D31DD}" dt="2021-05-08T22:22:29.413" v="4120" actId="27107"/>
          <ac:spMkLst>
            <pc:docMk/>
            <pc:sldMk cId="556804058" sldId="392"/>
            <ac:spMk id="3" creationId="{08ACCAFA-558B-41B3-B74B-22F52DE9DD87}"/>
          </ac:spMkLst>
        </pc:spChg>
      </pc:sldChg>
      <pc:sldChg chg="addSp delSp modSp add mod modAnim">
        <pc:chgData name="Marty Broadwell" userId="8c8ea40a403f8424" providerId="LiveId" clId="{5A0677AA-23BE-4AF6-AE1B-B772213D31DD}" dt="2021-05-08T23:15:53.194" v="5358" actId="20577"/>
        <pc:sldMkLst>
          <pc:docMk/>
          <pc:sldMk cId="316733112" sldId="393"/>
        </pc:sldMkLst>
        <pc:spChg chg="add mod">
          <ac:chgData name="Marty Broadwell" userId="8c8ea40a403f8424" providerId="LiveId" clId="{5A0677AA-23BE-4AF6-AE1B-B772213D31DD}" dt="2021-05-08T23:12:38.362" v="5348" actId="14100"/>
          <ac:spMkLst>
            <pc:docMk/>
            <pc:sldMk cId="316733112" sldId="393"/>
            <ac:spMk id="2" creationId="{CA41A290-C608-4964-B82E-27A1ED0C91D7}"/>
          </ac:spMkLst>
        </pc:spChg>
        <pc:spChg chg="mod">
          <ac:chgData name="Marty Broadwell" userId="8c8ea40a403f8424" providerId="LiveId" clId="{5A0677AA-23BE-4AF6-AE1B-B772213D31DD}" dt="2021-05-08T22:49:57.577" v="5007" actId="207"/>
          <ac:spMkLst>
            <pc:docMk/>
            <pc:sldMk cId="316733112" sldId="393"/>
            <ac:spMk id="6" creationId="{C349C7F6-4B98-46B1-9939-B5C1F5F31589}"/>
          </ac:spMkLst>
        </pc:spChg>
        <pc:spChg chg="mod">
          <ac:chgData name="Marty Broadwell" userId="8c8ea40a403f8424" providerId="LiveId" clId="{5A0677AA-23BE-4AF6-AE1B-B772213D31DD}" dt="2021-05-08T22:48:32.688" v="4959" actId="1076"/>
          <ac:spMkLst>
            <pc:docMk/>
            <pc:sldMk cId="316733112" sldId="393"/>
            <ac:spMk id="7" creationId="{E9A9AD60-9A58-45D0-8AA8-1B5503E3B681}"/>
          </ac:spMkLst>
        </pc:spChg>
        <pc:spChg chg="del mod">
          <ac:chgData name="Marty Broadwell" userId="8c8ea40a403f8424" providerId="LiveId" clId="{5A0677AA-23BE-4AF6-AE1B-B772213D31DD}" dt="2021-05-08T22:49:15.886" v="4962" actId="478"/>
          <ac:spMkLst>
            <pc:docMk/>
            <pc:sldMk cId="316733112" sldId="393"/>
            <ac:spMk id="8" creationId="{41CF6954-03D3-4034-8F59-1A8F4850ED18}"/>
          </ac:spMkLst>
        </pc:spChg>
        <pc:spChg chg="del">
          <ac:chgData name="Marty Broadwell" userId="8c8ea40a403f8424" providerId="LiveId" clId="{5A0677AA-23BE-4AF6-AE1B-B772213D31DD}" dt="2021-05-08T23:01:50.042" v="5158" actId="478"/>
          <ac:spMkLst>
            <pc:docMk/>
            <pc:sldMk cId="316733112" sldId="393"/>
            <ac:spMk id="9" creationId="{B5028B08-2437-4ED9-B60F-8E8246163EAB}"/>
          </ac:spMkLst>
        </pc:spChg>
        <pc:spChg chg="mod">
          <ac:chgData name="Marty Broadwell" userId="8c8ea40a403f8424" providerId="LiveId" clId="{5A0677AA-23BE-4AF6-AE1B-B772213D31DD}" dt="2021-05-08T23:02:59.824" v="5199" actId="1037"/>
          <ac:spMkLst>
            <pc:docMk/>
            <pc:sldMk cId="316733112" sldId="393"/>
            <ac:spMk id="10" creationId="{4A26ED9C-489A-43B9-AB09-CD677113D1F1}"/>
          </ac:spMkLst>
        </pc:spChg>
        <pc:spChg chg="mod">
          <ac:chgData name="Marty Broadwell" userId="8c8ea40a403f8424" providerId="LiveId" clId="{5A0677AA-23BE-4AF6-AE1B-B772213D31DD}" dt="2021-05-08T23:15:33.226" v="5355" actId="20577"/>
          <ac:spMkLst>
            <pc:docMk/>
            <pc:sldMk cId="316733112" sldId="393"/>
            <ac:spMk id="11" creationId="{C0F8F422-CE14-41DB-A1CE-03DB05BDD08B}"/>
          </ac:spMkLst>
        </pc:spChg>
        <pc:spChg chg="del mod">
          <ac:chgData name="Marty Broadwell" userId="8c8ea40a403f8424" providerId="LiveId" clId="{5A0677AA-23BE-4AF6-AE1B-B772213D31DD}" dt="2021-05-08T22:49:19.500" v="4963" actId="478"/>
          <ac:spMkLst>
            <pc:docMk/>
            <pc:sldMk cId="316733112" sldId="393"/>
            <ac:spMk id="12" creationId="{2DE23D07-E91B-4A23-9E2D-992E32FA943B}"/>
          </ac:spMkLst>
        </pc:spChg>
        <pc:spChg chg="add mod">
          <ac:chgData name="Marty Broadwell" userId="8c8ea40a403f8424" providerId="LiveId" clId="{5A0677AA-23BE-4AF6-AE1B-B772213D31DD}" dt="2021-05-08T23:15:53.194" v="5358" actId="20577"/>
          <ac:spMkLst>
            <pc:docMk/>
            <pc:sldMk cId="316733112" sldId="393"/>
            <ac:spMk id="14" creationId="{CBFBEBB0-4DF5-4F18-98A8-640526E1AD37}"/>
          </ac:spMkLst>
        </pc:spChg>
        <pc:spChg chg="add mod">
          <ac:chgData name="Marty Broadwell" userId="8c8ea40a403f8424" providerId="LiveId" clId="{5A0677AA-23BE-4AF6-AE1B-B772213D31DD}" dt="2021-05-08T23:01:52.635" v="5159"/>
          <ac:spMkLst>
            <pc:docMk/>
            <pc:sldMk cId="316733112" sldId="393"/>
            <ac:spMk id="16" creationId="{D2CB11B2-2809-4F34-BD41-DE50B596C35A}"/>
          </ac:spMkLst>
        </pc:spChg>
        <pc:cxnChg chg="del">
          <ac:chgData name="Marty Broadwell" userId="8c8ea40a403f8424" providerId="LiveId" clId="{5A0677AA-23BE-4AF6-AE1B-B772213D31DD}" dt="2021-05-08T23:01:50.042" v="5158" actId="478"/>
          <ac:cxnSpMkLst>
            <pc:docMk/>
            <pc:sldMk cId="316733112" sldId="393"/>
            <ac:cxnSpMk id="15" creationId="{05233487-3687-49ED-9D6E-E50DEB16C7D9}"/>
          </ac:cxnSpMkLst>
        </pc:cxnChg>
        <pc:cxnChg chg="add mod">
          <ac:chgData name="Marty Broadwell" userId="8c8ea40a403f8424" providerId="LiveId" clId="{5A0677AA-23BE-4AF6-AE1B-B772213D31DD}" dt="2021-05-08T23:01:52.635" v="5159"/>
          <ac:cxnSpMkLst>
            <pc:docMk/>
            <pc:sldMk cId="316733112" sldId="393"/>
            <ac:cxnSpMk id="17" creationId="{E76BCBAE-52B6-4AA3-9D8A-B058CB403C82}"/>
          </ac:cxnSpMkLst>
        </pc:cxnChg>
      </pc:sldChg>
      <pc:sldChg chg="add del">
        <pc:chgData name="Marty Broadwell" userId="8c8ea40a403f8424" providerId="LiveId" clId="{5A0677AA-23BE-4AF6-AE1B-B772213D31DD}" dt="2021-05-08T22:48:09.924" v="4957" actId="47"/>
        <pc:sldMkLst>
          <pc:docMk/>
          <pc:sldMk cId="756386853" sldId="394"/>
        </pc:sldMkLst>
      </pc:sldChg>
      <pc:sldChg chg="modSp add mod modAnim">
        <pc:chgData name="Marty Broadwell" userId="8c8ea40a403f8424" providerId="LiveId" clId="{5A0677AA-23BE-4AF6-AE1B-B772213D31DD}" dt="2021-05-08T23:15:50.879" v="5357" actId="20577"/>
        <pc:sldMkLst>
          <pc:docMk/>
          <pc:sldMk cId="2816114803" sldId="394"/>
        </pc:sldMkLst>
        <pc:spChg chg="mod">
          <ac:chgData name="Marty Broadwell" userId="8c8ea40a403f8424" providerId="LiveId" clId="{5A0677AA-23BE-4AF6-AE1B-B772213D31DD}" dt="2021-05-08T23:15:49.400" v="5356" actId="20577"/>
          <ac:spMkLst>
            <pc:docMk/>
            <pc:sldMk cId="2816114803" sldId="394"/>
            <ac:spMk id="8" creationId="{41CF6954-03D3-4034-8F59-1A8F4850ED18}"/>
          </ac:spMkLst>
        </pc:spChg>
        <pc:spChg chg="mod">
          <ac:chgData name="Marty Broadwell" userId="8c8ea40a403f8424" providerId="LiveId" clId="{5A0677AA-23BE-4AF6-AE1B-B772213D31DD}" dt="2021-05-08T23:01:40.051" v="5157" actId="1076"/>
          <ac:spMkLst>
            <pc:docMk/>
            <pc:sldMk cId="2816114803" sldId="394"/>
            <ac:spMk id="9" creationId="{B5028B08-2437-4ED9-B60F-8E8246163EAB}"/>
          </ac:spMkLst>
        </pc:spChg>
        <pc:spChg chg="mod">
          <ac:chgData name="Marty Broadwell" userId="8c8ea40a403f8424" providerId="LiveId" clId="{5A0677AA-23BE-4AF6-AE1B-B772213D31DD}" dt="2021-05-08T23:04:01.346" v="5212" actId="1037"/>
          <ac:spMkLst>
            <pc:docMk/>
            <pc:sldMk cId="2816114803" sldId="394"/>
            <ac:spMk id="10" creationId="{4A26ED9C-489A-43B9-AB09-CD677113D1F1}"/>
          </ac:spMkLst>
        </pc:spChg>
        <pc:spChg chg="mod">
          <ac:chgData name="Marty Broadwell" userId="8c8ea40a403f8424" providerId="LiveId" clId="{5A0677AA-23BE-4AF6-AE1B-B772213D31DD}" dt="2021-05-08T23:15:23.748" v="5349" actId="20577"/>
          <ac:spMkLst>
            <pc:docMk/>
            <pc:sldMk cId="2816114803" sldId="394"/>
            <ac:spMk id="11" creationId="{C0F8F422-CE14-41DB-A1CE-03DB05BDD08B}"/>
          </ac:spMkLst>
        </pc:spChg>
        <pc:spChg chg="mod">
          <ac:chgData name="Marty Broadwell" userId="8c8ea40a403f8424" providerId="LiveId" clId="{5A0677AA-23BE-4AF6-AE1B-B772213D31DD}" dt="2021-05-08T23:15:50.879" v="5357" actId="20577"/>
          <ac:spMkLst>
            <pc:docMk/>
            <pc:sldMk cId="2816114803" sldId="394"/>
            <ac:spMk id="12" creationId="{2DE23D07-E91B-4A23-9E2D-992E32FA943B}"/>
          </ac:spMkLst>
        </pc:spChg>
        <pc:cxnChg chg="mod">
          <ac:chgData name="Marty Broadwell" userId="8c8ea40a403f8424" providerId="LiveId" clId="{5A0677AA-23BE-4AF6-AE1B-B772213D31DD}" dt="2021-05-08T23:01:31.223" v="5156" actId="1076"/>
          <ac:cxnSpMkLst>
            <pc:docMk/>
            <pc:sldMk cId="2816114803" sldId="394"/>
            <ac:cxnSpMk id="15" creationId="{05233487-3687-49ED-9D6E-E50DEB16C7D9}"/>
          </ac:cxnSpMkLst>
        </pc:cxnChg>
      </pc:sldChg>
      <pc:sldChg chg="add del">
        <pc:chgData name="Marty Broadwell" userId="8c8ea40a403f8424" providerId="LiveId" clId="{5A0677AA-23BE-4AF6-AE1B-B772213D31DD}" dt="2021-05-08T22:47:58.460" v="4955" actId="47"/>
        <pc:sldMkLst>
          <pc:docMk/>
          <pc:sldMk cId="3998853091" sldId="394"/>
        </pc:sldMkLst>
      </pc:sldChg>
      <pc:sldChg chg="modSp new mod modAnim">
        <pc:chgData name="Marty Broadwell" userId="8c8ea40a403f8424" providerId="LiveId" clId="{5A0677AA-23BE-4AF6-AE1B-B772213D31DD}" dt="2021-05-08T23:50:43.191" v="6348" actId="20577"/>
        <pc:sldMkLst>
          <pc:docMk/>
          <pc:sldMk cId="1620709011" sldId="395"/>
        </pc:sldMkLst>
        <pc:spChg chg="mod">
          <ac:chgData name="Marty Broadwell" userId="8c8ea40a403f8424" providerId="LiveId" clId="{5A0677AA-23BE-4AF6-AE1B-B772213D31DD}" dt="2021-05-08T23:44:40.941" v="6200" actId="5793"/>
          <ac:spMkLst>
            <pc:docMk/>
            <pc:sldMk cId="1620709011" sldId="395"/>
            <ac:spMk id="2" creationId="{67A828A8-7A71-4526-ACBC-BF359248E8DC}"/>
          </ac:spMkLst>
        </pc:spChg>
        <pc:spChg chg="mod">
          <ac:chgData name="Marty Broadwell" userId="8c8ea40a403f8424" providerId="LiveId" clId="{5A0677AA-23BE-4AF6-AE1B-B772213D31DD}" dt="2021-05-08T23:50:43.191" v="6348" actId="20577"/>
          <ac:spMkLst>
            <pc:docMk/>
            <pc:sldMk cId="1620709011" sldId="395"/>
            <ac:spMk id="3" creationId="{BAD9E2D0-4D18-4C26-B8C5-3910F0A1ED03}"/>
          </ac:spMkLst>
        </pc:spChg>
      </pc:sldChg>
      <pc:sldChg chg="modSp add mod modAnim">
        <pc:chgData name="Marty Broadwell" userId="8c8ea40a403f8424" providerId="LiveId" clId="{5A0677AA-23BE-4AF6-AE1B-B772213D31DD}" dt="2021-05-09T02:23:10.677" v="6444" actId="20577"/>
        <pc:sldMkLst>
          <pc:docMk/>
          <pc:sldMk cId="1017388506" sldId="396"/>
        </pc:sldMkLst>
        <pc:spChg chg="mod">
          <ac:chgData name="Marty Broadwell" userId="8c8ea40a403f8424" providerId="LiveId" clId="{5A0677AA-23BE-4AF6-AE1B-B772213D31DD}" dt="2021-05-08T23:44:36.673" v="6195" actId="5793"/>
          <ac:spMkLst>
            <pc:docMk/>
            <pc:sldMk cId="1017388506" sldId="396"/>
            <ac:spMk id="2" creationId="{67A828A8-7A71-4526-ACBC-BF359248E8DC}"/>
          </ac:spMkLst>
        </pc:spChg>
        <pc:spChg chg="mod">
          <ac:chgData name="Marty Broadwell" userId="8c8ea40a403f8424" providerId="LiveId" clId="{5A0677AA-23BE-4AF6-AE1B-B772213D31DD}" dt="2021-05-09T02:23:10.677" v="6444" actId="20577"/>
          <ac:spMkLst>
            <pc:docMk/>
            <pc:sldMk cId="1017388506" sldId="396"/>
            <ac:spMk id="3" creationId="{BAD9E2D0-4D18-4C26-B8C5-3910F0A1ED03}"/>
          </ac:spMkLst>
        </pc:spChg>
      </pc:sldChg>
      <pc:sldChg chg="modSp add mod modAnim">
        <pc:chgData name="Marty Broadwell" userId="8c8ea40a403f8424" providerId="LiveId" clId="{5A0677AA-23BE-4AF6-AE1B-B772213D31DD}" dt="2021-05-09T02:23:17.356" v="6447" actId="20577"/>
        <pc:sldMkLst>
          <pc:docMk/>
          <pc:sldMk cId="3071247299" sldId="397"/>
        </pc:sldMkLst>
        <pc:spChg chg="mod">
          <ac:chgData name="Marty Broadwell" userId="8c8ea40a403f8424" providerId="LiveId" clId="{5A0677AA-23BE-4AF6-AE1B-B772213D31DD}" dt="2021-05-08T23:28:37.027" v="6015" actId="5793"/>
          <ac:spMkLst>
            <pc:docMk/>
            <pc:sldMk cId="3071247299" sldId="397"/>
            <ac:spMk id="2" creationId="{67A828A8-7A71-4526-ACBC-BF359248E8DC}"/>
          </ac:spMkLst>
        </pc:spChg>
        <pc:spChg chg="mod">
          <ac:chgData name="Marty Broadwell" userId="8c8ea40a403f8424" providerId="LiveId" clId="{5A0677AA-23BE-4AF6-AE1B-B772213D31DD}" dt="2021-05-09T02:23:17.356" v="6447" actId="20577"/>
          <ac:spMkLst>
            <pc:docMk/>
            <pc:sldMk cId="3071247299" sldId="397"/>
            <ac:spMk id="3" creationId="{BAD9E2D0-4D18-4C26-B8C5-3910F0A1ED03}"/>
          </ac:spMkLst>
        </pc:spChg>
      </pc:sldChg>
      <pc:sldChg chg="delSp modSp new mod">
        <pc:chgData name="Marty Broadwell" userId="8c8ea40a403f8424" providerId="LiveId" clId="{5A0677AA-23BE-4AF6-AE1B-B772213D31DD}" dt="2021-05-08T23:30:13.911" v="6056" actId="1076"/>
        <pc:sldMkLst>
          <pc:docMk/>
          <pc:sldMk cId="3061139042" sldId="398"/>
        </pc:sldMkLst>
        <pc:spChg chg="del">
          <ac:chgData name="Marty Broadwell" userId="8c8ea40a403f8424" providerId="LiveId" clId="{5A0677AA-23BE-4AF6-AE1B-B772213D31DD}" dt="2021-05-08T23:30:10.599" v="6055" actId="478"/>
          <ac:spMkLst>
            <pc:docMk/>
            <pc:sldMk cId="3061139042" sldId="398"/>
            <ac:spMk id="2" creationId="{A6A4E3A7-67DE-45B0-B77B-43D0FA1DB887}"/>
          </ac:spMkLst>
        </pc:spChg>
        <pc:spChg chg="mod">
          <ac:chgData name="Marty Broadwell" userId="8c8ea40a403f8424" providerId="LiveId" clId="{5A0677AA-23BE-4AF6-AE1B-B772213D31DD}" dt="2021-05-08T23:30:13.911" v="6056" actId="1076"/>
          <ac:spMkLst>
            <pc:docMk/>
            <pc:sldMk cId="3061139042" sldId="398"/>
            <ac:spMk id="3" creationId="{85E3EA2D-FE79-4F04-B730-EB85B3521A34}"/>
          </ac:spMkLst>
        </pc:spChg>
      </pc:sldChg>
      <pc:sldChg chg="modSp add del mod">
        <pc:chgData name="Marty Broadwell" userId="8c8ea40a403f8424" providerId="LiveId" clId="{5A0677AA-23BE-4AF6-AE1B-B772213D31DD}" dt="2021-05-08T23:42:43.190" v="6185" actId="47"/>
        <pc:sldMkLst>
          <pc:docMk/>
          <pc:sldMk cId="192008859" sldId="399"/>
        </pc:sldMkLst>
        <pc:spChg chg="mod">
          <ac:chgData name="Marty Broadwell" userId="8c8ea40a403f8424" providerId="LiveId" clId="{5A0677AA-23BE-4AF6-AE1B-B772213D31DD}" dt="2021-05-08T23:42:29.854" v="6184" actId="14100"/>
          <ac:spMkLst>
            <pc:docMk/>
            <pc:sldMk cId="192008859" sldId="399"/>
            <ac:spMk id="3" creationId="{BAD9E2D0-4D18-4C26-B8C5-3910F0A1ED0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4160937" cy="366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Times New Roman" pitchFamily="18" charset="0"/>
              </a:defRPr>
            </a:lvl1pPr>
          </a:lstStyle>
          <a:p>
            <a:pPr>
              <a:defRPr/>
            </a:pPr>
            <a:endParaRPr lang="en-US"/>
          </a:p>
        </p:txBody>
      </p:sp>
      <p:sp>
        <p:nvSpPr>
          <p:cNvPr id="26627" name="Rectangle 3"/>
          <p:cNvSpPr>
            <a:spLocks noGrp="1" noChangeArrowheads="1"/>
          </p:cNvSpPr>
          <p:nvPr>
            <p:ph type="dt" sz="quarter" idx="1"/>
          </p:nvPr>
        </p:nvSpPr>
        <p:spPr bwMode="auto">
          <a:xfrm>
            <a:off x="5442347" y="1"/>
            <a:ext cx="4158853" cy="366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Times New Roman" pitchFamily="18" charset="0"/>
              </a:defRPr>
            </a:lvl1pPr>
          </a:lstStyle>
          <a:p>
            <a:pPr>
              <a:defRPr/>
            </a:pPr>
            <a:endParaRPr lang="en-US"/>
          </a:p>
        </p:txBody>
      </p:sp>
      <p:sp>
        <p:nvSpPr>
          <p:cNvPr id="26628" name="Rectangle 4"/>
          <p:cNvSpPr>
            <a:spLocks noGrp="1" noChangeArrowheads="1"/>
          </p:cNvSpPr>
          <p:nvPr>
            <p:ph type="ftr" sz="quarter" idx="2"/>
          </p:nvPr>
        </p:nvSpPr>
        <p:spPr bwMode="auto">
          <a:xfrm>
            <a:off x="0" y="6948715"/>
            <a:ext cx="4160937" cy="366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Times New Roman" pitchFamily="18" charset="0"/>
              </a:defRPr>
            </a:lvl1pPr>
          </a:lstStyle>
          <a:p>
            <a:pPr>
              <a:defRPr/>
            </a:pPr>
            <a:endParaRPr lang="en-US"/>
          </a:p>
        </p:txBody>
      </p:sp>
      <p:sp>
        <p:nvSpPr>
          <p:cNvPr id="26629" name="Rectangle 5"/>
          <p:cNvSpPr>
            <a:spLocks noGrp="1" noChangeArrowheads="1"/>
          </p:cNvSpPr>
          <p:nvPr>
            <p:ph type="sldNum" sz="quarter" idx="3"/>
          </p:nvPr>
        </p:nvSpPr>
        <p:spPr bwMode="auto">
          <a:xfrm>
            <a:off x="5442347" y="6948715"/>
            <a:ext cx="4158853" cy="366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Times New Roman" pitchFamily="18" charset="0"/>
              </a:defRPr>
            </a:lvl1pPr>
          </a:lstStyle>
          <a:p>
            <a:pPr>
              <a:defRPr/>
            </a:pPr>
            <a:fld id="{78722183-28E7-4A62-A956-B5CF2CB3BB53}" type="slidenum">
              <a:rPr lang="en-US"/>
              <a:pPr>
                <a:defRPr/>
              </a:pPr>
              <a:t>‹#›</a:t>
            </a:fld>
            <a:endParaRPr lang="en-US"/>
          </a:p>
        </p:txBody>
      </p:sp>
    </p:spTree>
    <p:extLst>
      <p:ext uri="{BB962C8B-B14F-4D97-AF65-F5344CB8AC3E}">
        <p14:creationId xmlns:p14="http://schemas.microsoft.com/office/powerpoint/2010/main" val="2516456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p:cNvSpPr>
            <a:spLocks noGrp="1" noChangeArrowheads="1"/>
          </p:cNvSpPr>
          <p:nvPr>
            <p:ph type="hdr" sz="quarter"/>
          </p:nvPr>
        </p:nvSpPr>
        <p:spPr bwMode="auto">
          <a:xfrm>
            <a:off x="0" y="0"/>
            <a:ext cx="4160937" cy="367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Arial" pitchFamily="34" charset="0"/>
              </a:defRPr>
            </a:lvl1pPr>
          </a:lstStyle>
          <a:p>
            <a:pPr>
              <a:defRPr/>
            </a:pPr>
            <a:endParaRPr lang="en-US"/>
          </a:p>
        </p:txBody>
      </p:sp>
      <p:sp>
        <p:nvSpPr>
          <p:cNvPr id="65539" name="Rectangle 1027"/>
          <p:cNvSpPr>
            <a:spLocks noGrp="1" noChangeArrowheads="1"/>
          </p:cNvSpPr>
          <p:nvPr>
            <p:ph type="dt" idx="1"/>
          </p:nvPr>
        </p:nvSpPr>
        <p:spPr bwMode="auto">
          <a:xfrm>
            <a:off x="5442347" y="0"/>
            <a:ext cx="4158853" cy="367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Arial" pitchFamily="34" charset="0"/>
              </a:defRPr>
            </a:lvl1pPr>
          </a:lstStyle>
          <a:p>
            <a:pPr>
              <a:defRPr/>
            </a:pPr>
            <a:endParaRPr lang="en-US"/>
          </a:p>
        </p:txBody>
      </p:sp>
      <p:sp>
        <p:nvSpPr>
          <p:cNvPr id="32772" name="Rectangle 1028"/>
          <p:cNvSpPr>
            <a:spLocks noGrp="1" noRot="1" noChangeAspect="1" noChangeArrowheads="1" noTextEdit="1"/>
          </p:cNvSpPr>
          <p:nvPr>
            <p:ph type="sldImg" idx="2"/>
          </p:nvPr>
        </p:nvSpPr>
        <p:spPr bwMode="auto">
          <a:xfrm>
            <a:off x="2600325" y="550863"/>
            <a:ext cx="4400550" cy="27511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5541" name="Rectangle 1029"/>
          <p:cNvSpPr>
            <a:spLocks noGrp="1" noChangeArrowheads="1"/>
          </p:cNvSpPr>
          <p:nvPr>
            <p:ph type="body" sz="quarter" idx="3"/>
          </p:nvPr>
        </p:nvSpPr>
        <p:spPr bwMode="auto">
          <a:xfrm>
            <a:off x="1279327" y="3484640"/>
            <a:ext cx="7042547" cy="3300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5542" name="Rectangle 1030"/>
          <p:cNvSpPr>
            <a:spLocks noGrp="1" noChangeArrowheads="1"/>
          </p:cNvSpPr>
          <p:nvPr>
            <p:ph type="ftr" sz="quarter" idx="4"/>
          </p:nvPr>
        </p:nvSpPr>
        <p:spPr bwMode="auto">
          <a:xfrm>
            <a:off x="0" y="6969276"/>
            <a:ext cx="4160937" cy="367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Arial" pitchFamily="34" charset="0"/>
              </a:defRPr>
            </a:lvl1pPr>
          </a:lstStyle>
          <a:p>
            <a:pPr>
              <a:defRPr/>
            </a:pPr>
            <a:endParaRPr lang="en-US"/>
          </a:p>
        </p:txBody>
      </p:sp>
      <p:sp>
        <p:nvSpPr>
          <p:cNvPr id="65543" name="Rectangle 1031"/>
          <p:cNvSpPr>
            <a:spLocks noGrp="1" noChangeArrowheads="1"/>
          </p:cNvSpPr>
          <p:nvPr>
            <p:ph type="sldNum" sz="quarter" idx="5"/>
          </p:nvPr>
        </p:nvSpPr>
        <p:spPr bwMode="auto">
          <a:xfrm>
            <a:off x="5442347" y="6969276"/>
            <a:ext cx="4158853" cy="367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Arial" pitchFamily="34" charset="0"/>
              </a:defRPr>
            </a:lvl1pPr>
          </a:lstStyle>
          <a:p>
            <a:pPr>
              <a:defRPr/>
            </a:pPr>
            <a:fld id="{F3677BD1-F61E-4A8A-93FD-955EDF7EC03F}" type="slidenum">
              <a:rPr lang="en-US"/>
              <a:pPr>
                <a:defRPr/>
              </a:pPr>
              <a:t>‹#›</a:t>
            </a:fld>
            <a:endParaRPr lang="en-US"/>
          </a:p>
        </p:txBody>
      </p:sp>
    </p:spTree>
    <p:extLst>
      <p:ext uri="{BB962C8B-B14F-4D97-AF65-F5344CB8AC3E}">
        <p14:creationId xmlns:p14="http://schemas.microsoft.com/office/powerpoint/2010/main" val="2620847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i="1" dirty="0"/>
              <a:t>Principio</a:t>
            </a:r>
            <a:r>
              <a:rPr lang="en-US" dirty="0"/>
              <a:t>:</a:t>
            </a:r>
            <a:r>
              <a:rPr lang="en-US" b="0" i="0" dirty="0">
                <a:solidFill>
                  <a:srgbClr val="202124"/>
                </a:solidFill>
                <a:effectLst/>
                <a:latin typeface="Roboto" panose="02000000000000000000" pitchFamily="2" charset="0"/>
              </a:rPr>
              <a:t>un principio o creencia, especialmente uno de los principios fundamentales de una religión o filosofía</a:t>
            </a:r>
            <a:endParaRPr lang="en-US" dirty="0"/>
          </a:p>
          <a:p>
            <a:pPr algn="l" rtl="0"/>
            <a:r>
              <a:rPr lang="en-US" b="1" i="1" dirty="0"/>
              <a:t>apostasía</a:t>
            </a:r>
            <a:r>
              <a:rPr lang="en-US" dirty="0"/>
              <a:t>:</a:t>
            </a:r>
            <a:r>
              <a:rPr lang="en-US" b="0" i="0" dirty="0">
                <a:solidFill>
                  <a:srgbClr val="202124"/>
                </a:solidFill>
                <a:effectLst/>
                <a:latin typeface="Roboto" panose="020B0604020202020204" pitchFamily="2" charset="0"/>
              </a:rPr>
              <a:t>el abandono o renuncia de una creencia religiosa o política</a:t>
            </a:r>
          </a:p>
          <a:p>
            <a:pPr algn="l" rtl="0"/>
            <a:r>
              <a:rPr lang="en-US" b="0" i="0" dirty="0">
                <a:solidFill>
                  <a:srgbClr val="202124"/>
                </a:solidFill>
                <a:effectLst/>
                <a:latin typeface="Roboto" panose="020B0604020202020204" pitchFamily="2" charset="0"/>
              </a:rPr>
              <a:t>Desafíos modernos: origen de las religiones; Revelación divina; moral personal; Autoridad Religiosa;</a:t>
            </a:r>
            <a:endParaRPr lang="en-US" dirty="0"/>
          </a:p>
        </p:txBody>
      </p:sp>
      <p:sp>
        <p:nvSpPr>
          <p:cNvPr id="4" name="Slide Number Placeholder 3"/>
          <p:cNvSpPr>
            <a:spLocks noGrp="1"/>
          </p:cNvSpPr>
          <p:nvPr>
            <p:ph type="sldNum" sz="quarter" idx="5"/>
          </p:nvPr>
        </p:nvSpPr>
        <p:spPr/>
        <p:txBody>
          <a:bodyPr/>
          <a:lstStyle/>
          <a:p>
            <a:pPr algn="l" rtl="0">
              <a:defRPr/>
            </a:pPr>
            <a:fld id="{F3677BD1-F61E-4A8A-93FD-955EDF7EC03F}" type="slidenum">
              <a:rPr lang="en-US" smtClean="0"/>
              <a:pPr algn="l" rtl="0">
                <a:defRPr/>
              </a:pPr>
              <a:t>1</a:t>
            </a:fld>
            <a:endParaRPr lang="en-US"/>
          </a:p>
        </p:txBody>
      </p:sp>
    </p:spTree>
    <p:extLst>
      <p:ext uri="{BB962C8B-B14F-4D97-AF65-F5344CB8AC3E}">
        <p14:creationId xmlns:p14="http://schemas.microsoft.com/office/powerpoint/2010/main" val="1853592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5"/>
          </p:nvPr>
        </p:nvSpPr>
        <p:spPr/>
        <p:txBody>
          <a:bodyPr/>
          <a:lstStyle/>
          <a:p>
            <a:pPr algn="l" rtl="0">
              <a:defRPr/>
            </a:pPr>
            <a:fld id="{F3677BD1-F61E-4A8A-93FD-955EDF7EC03F}" type="slidenum">
              <a:rPr lang="en-US" smtClean="0"/>
              <a:pPr algn="l" rtl="0">
                <a:defRPr/>
              </a:pPr>
              <a:t>6</a:t>
            </a:fld>
            <a:endParaRPr lang="en-US"/>
          </a:p>
        </p:txBody>
      </p:sp>
    </p:spTree>
    <p:extLst>
      <p:ext uri="{BB962C8B-B14F-4D97-AF65-F5344CB8AC3E}">
        <p14:creationId xmlns:p14="http://schemas.microsoft.com/office/powerpoint/2010/main" val="1166474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2:10 – “dignatarios”</a:t>
            </a:r>
            <a:r>
              <a:rPr lang="en-US" dirty="0">
                <a:sym typeface="Wingdings" panose="05000000000000000000" pitchFamily="2" charset="2"/>
              </a:rPr>
              <a:t> [doxa] “glorias”, “majestades angelicales”, NAS</a:t>
            </a:r>
          </a:p>
        </p:txBody>
      </p:sp>
      <p:sp>
        <p:nvSpPr>
          <p:cNvPr id="4" name="Slide Number Placeholder 3"/>
          <p:cNvSpPr>
            <a:spLocks noGrp="1"/>
          </p:cNvSpPr>
          <p:nvPr>
            <p:ph type="sldNum" sz="quarter" idx="5"/>
          </p:nvPr>
        </p:nvSpPr>
        <p:spPr/>
        <p:txBody>
          <a:bodyPr/>
          <a:lstStyle/>
          <a:p>
            <a:pPr algn="l" rtl="0">
              <a:defRPr/>
            </a:pPr>
            <a:fld id="{F3677BD1-F61E-4A8A-93FD-955EDF7EC03F}" type="slidenum">
              <a:rPr lang="en-US" smtClean="0"/>
              <a:pPr algn="l" rtl="0">
                <a:defRPr/>
              </a:pPr>
              <a:t>11</a:t>
            </a:fld>
            <a:endParaRPr lang="en-US"/>
          </a:p>
        </p:txBody>
      </p:sp>
    </p:spTree>
    <p:extLst>
      <p:ext uri="{BB962C8B-B14F-4D97-AF65-F5344CB8AC3E}">
        <p14:creationId xmlns:p14="http://schemas.microsoft.com/office/powerpoint/2010/main" val="3898614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2:10 – “dignatarios”</a:t>
            </a:r>
            <a:r>
              <a:rPr lang="en-US" dirty="0">
                <a:sym typeface="Wingdings" panose="05000000000000000000" pitchFamily="2" charset="2"/>
              </a:rPr>
              <a:t> [doxa] “glorias”, “majestades angelicales”, NAS</a:t>
            </a:r>
          </a:p>
          <a:p>
            <a:pPr algn="l" rtl="0"/>
            <a:r>
              <a:rPr lang="en-US" dirty="0"/>
              <a:t>2:12 – “naturales”</a:t>
            </a:r>
            <a:r>
              <a:rPr lang="en-US" dirty="0">
                <a:sym typeface="Wingdings" panose="05000000000000000000" pitchFamily="2" charset="2"/>
              </a:rPr>
              <a:t> instintivo [solo]; “bruto” – [</a:t>
            </a:r>
            <a:r>
              <a:rPr lang="en-US" i="1" dirty="0" err="1">
                <a:sym typeface="Wingdings" panose="05000000000000000000" pitchFamily="2" charset="2"/>
              </a:rPr>
              <a:t>logos</a:t>
            </a:r>
            <a:r>
              <a:rPr lang="en-US" dirty="0">
                <a:sym typeface="Wingdings" panose="05000000000000000000" pitchFamily="2" charset="2"/>
              </a:rPr>
              <a:t>] irrazonable, irracional</a:t>
            </a:r>
          </a:p>
        </p:txBody>
      </p:sp>
      <p:sp>
        <p:nvSpPr>
          <p:cNvPr id="4" name="Slide Number Placeholder 3"/>
          <p:cNvSpPr>
            <a:spLocks noGrp="1"/>
          </p:cNvSpPr>
          <p:nvPr>
            <p:ph type="sldNum" sz="quarter" idx="5"/>
          </p:nvPr>
        </p:nvSpPr>
        <p:spPr/>
        <p:txBody>
          <a:bodyPr/>
          <a:lstStyle/>
          <a:p>
            <a:pPr algn="l" rtl="0">
              <a:defRPr/>
            </a:pPr>
            <a:fld id="{F3677BD1-F61E-4A8A-93FD-955EDF7EC03F}" type="slidenum">
              <a:rPr lang="en-US" smtClean="0"/>
              <a:pPr algn="l" rtl="0">
                <a:defRPr/>
              </a:pPr>
              <a:t>13</a:t>
            </a:fld>
            <a:endParaRPr lang="en-US"/>
          </a:p>
        </p:txBody>
      </p:sp>
    </p:spTree>
    <p:extLst>
      <p:ext uri="{BB962C8B-B14F-4D97-AF65-F5344CB8AC3E}">
        <p14:creationId xmlns:p14="http://schemas.microsoft.com/office/powerpoint/2010/main" val="1235564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2:10 – “dignatarios”</a:t>
            </a:r>
            <a:r>
              <a:rPr lang="en-US" dirty="0">
                <a:sym typeface="Wingdings" panose="05000000000000000000" pitchFamily="2" charset="2"/>
              </a:rPr>
              <a:t> [doxa] “glorias”, “majestades angelicales”, NAS</a:t>
            </a:r>
          </a:p>
          <a:p>
            <a:pPr algn="l" rtl="0"/>
            <a:r>
              <a:rPr lang="en-US" dirty="0"/>
              <a:t>2:12 – “naturales”</a:t>
            </a:r>
            <a:r>
              <a:rPr lang="en-US" dirty="0">
                <a:sym typeface="Wingdings" panose="05000000000000000000" pitchFamily="2" charset="2"/>
              </a:rPr>
              <a:t> instintivo [solo]; “bruto” – [</a:t>
            </a:r>
            <a:r>
              <a:rPr lang="en-US" i="1" dirty="0" err="1">
                <a:sym typeface="Wingdings" panose="05000000000000000000" pitchFamily="2" charset="2"/>
              </a:rPr>
              <a:t>logos</a:t>
            </a:r>
            <a:r>
              <a:rPr lang="en-US" dirty="0">
                <a:sym typeface="Wingdings" panose="05000000000000000000" pitchFamily="2" charset="2"/>
              </a:rPr>
              <a:t>] irrazonable, irracional</a:t>
            </a:r>
          </a:p>
        </p:txBody>
      </p:sp>
      <p:sp>
        <p:nvSpPr>
          <p:cNvPr id="4" name="Slide Number Placeholder 3"/>
          <p:cNvSpPr>
            <a:spLocks noGrp="1"/>
          </p:cNvSpPr>
          <p:nvPr>
            <p:ph type="sldNum" sz="quarter" idx="5"/>
          </p:nvPr>
        </p:nvSpPr>
        <p:spPr/>
        <p:txBody>
          <a:bodyPr/>
          <a:lstStyle/>
          <a:p>
            <a:pPr algn="l" rtl="0">
              <a:defRPr/>
            </a:pPr>
            <a:fld id="{F3677BD1-F61E-4A8A-93FD-955EDF7EC03F}" type="slidenum">
              <a:rPr lang="en-US" smtClean="0"/>
              <a:pPr algn="l" rtl="0">
                <a:defRPr/>
              </a:pPr>
              <a:t>14</a:t>
            </a:fld>
            <a:endParaRPr lang="en-US"/>
          </a:p>
        </p:txBody>
      </p:sp>
    </p:spTree>
    <p:extLst>
      <p:ext uri="{BB962C8B-B14F-4D97-AF65-F5344CB8AC3E}">
        <p14:creationId xmlns:p14="http://schemas.microsoft.com/office/powerpoint/2010/main" val="3783474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2:10 – “dignatarios”</a:t>
            </a:r>
            <a:r>
              <a:rPr lang="en-US" dirty="0">
                <a:sym typeface="Wingdings" panose="05000000000000000000" pitchFamily="2" charset="2"/>
              </a:rPr>
              <a:t> [doxa] “glorias”, “majestades angelicales”, NAS</a:t>
            </a:r>
          </a:p>
          <a:p>
            <a:pPr algn="l" rtl="0"/>
            <a:r>
              <a:rPr lang="en-US" dirty="0"/>
              <a:t>2:12 – “naturales”</a:t>
            </a:r>
            <a:r>
              <a:rPr lang="en-US" dirty="0">
                <a:sym typeface="Wingdings" panose="05000000000000000000" pitchFamily="2" charset="2"/>
              </a:rPr>
              <a:t> instintivo [solo]; “bruto” – [</a:t>
            </a:r>
            <a:r>
              <a:rPr lang="en-US" i="1" dirty="0" err="1">
                <a:sym typeface="Wingdings" panose="05000000000000000000" pitchFamily="2" charset="2"/>
              </a:rPr>
              <a:t>logos</a:t>
            </a:r>
            <a:r>
              <a:rPr lang="en-US" dirty="0">
                <a:sym typeface="Wingdings" panose="05000000000000000000" pitchFamily="2" charset="2"/>
              </a:rPr>
              <a:t>] irrazonable, irracional</a:t>
            </a:r>
          </a:p>
        </p:txBody>
      </p:sp>
      <p:sp>
        <p:nvSpPr>
          <p:cNvPr id="4" name="Slide Number Placeholder 3"/>
          <p:cNvSpPr>
            <a:spLocks noGrp="1"/>
          </p:cNvSpPr>
          <p:nvPr>
            <p:ph type="sldNum" sz="quarter" idx="5"/>
          </p:nvPr>
        </p:nvSpPr>
        <p:spPr/>
        <p:txBody>
          <a:bodyPr/>
          <a:lstStyle/>
          <a:p>
            <a:pPr algn="l" rtl="0">
              <a:defRPr/>
            </a:pPr>
            <a:fld id="{F3677BD1-F61E-4A8A-93FD-955EDF7EC03F}" type="slidenum">
              <a:rPr lang="en-US" smtClean="0"/>
              <a:pPr algn="l" rtl="0">
                <a:defRPr/>
              </a:pPr>
              <a:t>15</a:t>
            </a:fld>
            <a:endParaRPr lang="en-US"/>
          </a:p>
        </p:txBody>
      </p:sp>
    </p:spTree>
    <p:extLst>
      <p:ext uri="{BB962C8B-B14F-4D97-AF65-F5344CB8AC3E}">
        <p14:creationId xmlns:p14="http://schemas.microsoft.com/office/powerpoint/2010/main" val="3634100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A22C54-73A3-46A9-9681-4B2392B7E9E5}" type="slidenum">
              <a:rPr lang="en-US"/>
              <a:pPr>
                <a:defRPr/>
              </a:pPr>
              <a:t>‹#›</a:t>
            </a:fld>
            <a:endParaRPr lang="en-US"/>
          </a:p>
        </p:txBody>
      </p:sp>
    </p:spTree>
    <p:extLst>
      <p:ext uri="{BB962C8B-B14F-4D97-AF65-F5344CB8AC3E}">
        <p14:creationId xmlns:p14="http://schemas.microsoft.com/office/powerpoint/2010/main" val="107132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EBAC15-BA32-4120-B239-1BCD0E786B68}" type="slidenum">
              <a:rPr lang="en-US"/>
              <a:pPr>
                <a:defRPr/>
              </a:pPr>
              <a:t>‹#›</a:t>
            </a:fld>
            <a:endParaRPr lang="en-US"/>
          </a:p>
        </p:txBody>
      </p:sp>
    </p:spTree>
    <p:extLst>
      <p:ext uri="{BB962C8B-B14F-4D97-AF65-F5344CB8AC3E}">
        <p14:creationId xmlns:p14="http://schemas.microsoft.com/office/powerpoint/2010/main" val="29808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016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0"/>
            <a:ext cx="6305550" cy="5016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478603-6850-46E9-AFC8-79F4A98EAC7B}" type="slidenum">
              <a:rPr lang="en-US"/>
              <a:pPr>
                <a:defRPr/>
              </a:pPr>
              <a:t>‹#›</a:t>
            </a:fld>
            <a:endParaRPr lang="en-US"/>
          </a:p>
        </p:txBody>
      </p:sp>
    </p:spTree>
    <p:extLst>
      <p:ext uri="{BB962C8B-B14F-4D97-AF65-F5344CB8AC3E}">
        <p14:creationId xmlns:p14="http://schemas.microsoft.com/office/powerpoint/2010/main" val="93953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3500"/>
            <a:ext cx="7772400" cy="508000"/>
          </a:xfrm>
        </p:spPr>
        <p:txBody>
          <a:bodyPr/>
          <a:lstStyle>
            <a:lvl1pPr>
              <a:defRPr sz="4400"/>
            </a:lvl1pPr>
          </a:lstStyle>
          <a:p>
            <a:r>
              <a:rPr lang="en-US" dirty="0"/>
              <a:t>Click to edit Master title style</a:t>
            </a:r>
          </a:p>
        </p:txBody>
      </p:sp>
      <p:sp>
        <p:nvSpPr>
          <p:cNvPr id="3" name="Content Placeholder 2"/>
          <p:cNvSpPr>
            <a:spLocks noGrp="1"/>
          </p:cNvSpPr>
          <p:nvPr>
            <p:ph idx="1"/>
          </p:nvPr>
        </p:nvSpPr>
        <p:spPr>
          <a:xfrm>
            <a:off x="304800" y="749300"/>
            <a:ext cx="8610600" cy="4318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A389DF-B1F5-4991-89B8-72C57CDB73FE}" type="slidenum">
              <a:rPr lang="en-US"/>
              <a:pPr>
                <a:defRPr/>
              </a:pPr>
              <a:t>‹#›</a:t>
            </a:fld>
            <a:endParaRPr lang="en-US"/>
          </a:p>
        </p:txBody>
      </p:sp>
    </p:spTree>
    <p:extLst>
      <p:ext uri="{BB962C8B-B14F-4D97-AF65-F5344CB8AC3E}">
        <p14:creationId xmlns:p14="http://schemas.microsoft.com/office/powerpoint/2010/main" val="3539584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7E66E8-EC9A-4C81-A4F1-A7D9E5A272BA}" type="slidenum">
              <a:rPr lang="en-US"/>
              <a:pPr>
                <a:defRPr/>
              </a:pPr>
              <a:t>‹#›</a:t>
            </a:fld>
            <a:endParaRPr lang="en-US"/>
          </a:p>
        </p:txBody>
      </p:sp>
    </p:spTree>
    <p:extLst>
      <p:ext uri="{BB962C8B-B14F-4D97-AF65-F5344CB8AC3E}">
        <p14:creationId xmlns:p14="http://schemas.microsoft.com/office/powerpoint/2010/main" val="298456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D273BF-ED1D-4F21-8D62-A72031FF00FB}" type="slidenum">
              <a:rPr lang="en-US"/>
              <a:pPr>
                <a:defRPr/>
              </a:pPr>
              <a:t>‹#›</a:t>
            </a:fld>
            <a:endParaRPr lang="en-US"/>
          </a:p>
        </p:txBody>
      </p:sp>
    </p:spTree>
    <p:extLst>
      <p:ext uri="{BB962C8B-B14F-4D97-AF65-F5344CB8AC3E}">
        <p14:creationId xmlns:p14="http://schemas.microsoft.com/office/powerpoint/2010/main" val="160427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2C1C0B-9345-4355-826E-E62B859D5104}" type="slidenum">
              <a:rPr lang="en-US"/>
              <a:pPr>
                <a:defRPr/>
              </a:pPr>
              <a:t>‹#›</a:t>
            </a:fld>
            <a:endParaRPr lang="en-US"/>
          </a:p>
        </p:txBody>
      </p:sp>
    </p:spTree>
    <p:extLst>
      <p:ext uri="{BB962C8B-B14F-4D97-AF65-F5344CB8AC3E}">
        <p14:creationId xmlns:p14="http://schemas.microsoft.com/office/powerpoint/2010/main" val="147704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F9D5E7F-5B88-49A2-B514-B1E99E37D880}" type="slidenum">
              <a:rPr lang="en-US"/>
              <a:pPr>
                <a:defRPr/>
              </a:pPr>
              <a:t>‹#›</a:t>
            </a:fld>
            <a:endParaRPr lang="en-US"/>
          </a:p>
        </p:txBody>
      </p:sp>
    </p:spTree>
    <p:extLst>
      <p:ext uri="{BB962C8B-B14F-4D97-AF65-F5344CB8AC3E}">
        <p14:creationId xmlns:p14="http://schemas.microsoft.com/office/powerpoint/2010/main" val="375425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E8BB770-531F-49C4-83F7-842E0B8C6786}" type="slidenum">
              <a:rPr lang="en-US"/>
              <a:pPr>
                <a:defRPr/>
              </a:pPr>
              <a:t>‹#›</a:t>
            </a:fld>
            <a:endParaRPr lang="en-US"/>
          </a:p>
        </p:txBody>
      </p:sp>
    </p:spTree>
    <p:extLst>
      <p:ext uri="{BB962C8B-B14F-4D97-AF65-F5344CB8AC3E}">
        <p14:creationId xmlns:p14="http://schemas.microsoft.com/office/powerpoint/2010/main" val="320935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6E8664-7A74-4C3A-8C93-8E2EDCADBA08}" type="slidenum">
              <a:rPr lang="en-US"/>
              <a:pPr>
                <a:defRPr/>
              </a:pPr>
              <a:t>‹#›</a:t>
            </a:fld>
            <a:endParaRPr lang="en-US"/>
          </a:p>
        </p:txBody>
      </p:sp>
    </p:spTree>
    <p:extLst>
      <p:ext uri="{BB962C8B-B14F-4D97-AF65-F5344CB8AC3E}">
        <p14:creationId xmlns:p14="http://schemas.microsoft.com/office/powerpoint/2010/main" val="7883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31087F-6DDF-4D0E-8711-10D54406611A}" type="slidenum">
              <a:rPr lang="en-US"/>
              <a:pPr>
                <a:defRPr/>
              </a:pPr>
              <a:t>‹#›</a:t>
            </a:fld>
            <a:endParaRPr lang="en-US"/>
          </a:p>
        </p:txBody>
      </p:sp>
    </p:spTree>
    <p:extLst>
      <p:ext uri="{BB962C8B-B14F-4D97-AF65-F5344CB8AC3E}">
        <p14:creationId xmlns:p14="http://schemas.microsoft.com/office/powerpoint/2010/main" val="350008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0" y="0"/>
            <a:ext cx="91440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304800" y="698500"/>
            <a:ext cx="8610600"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85800" y="520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8686800" y="5461000"/>
            <a:ext cx="45720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b="1">
                <a:solidFill>
                  <a:schemeClr val="bg1"/>
                </a:solidFill>
                <a:latin typeface="Arial" pitchFamily="34" charset="0"/>
              </a:defRPr>
            </a:lvl1pPr>
          </a:lstStyle>
          <a:p>
            <a:pPr>
              <a:defRPr/>
            </a:pPr>
            <a:fld id="{058B422F-BE06-4BB0-9173-E47491106969}" type="slidenum">
              <a:rPr lang="en-US"/>
              <a:pPr>
                <a:defRPr/>
              </a:pPr>
              <a:t>‹#›</a:t>
            </a:fld>
            <a:endParaRPr lang="en-US"/>
          </a:p>
        </p:txBody>
      </p:sp>
      <p:sp>
        <p:nvSpPr>
          <p:cNvPr id="3" name="Rectangle 2"/>
          <p:cNvSpPr/>
          <p:nvPr userDrawn="1"/>
        </p:nvSpPr>
        <p:spPr>
          <a:xfrm>
            <a:off x="0" y="0"/>
            <a:ext cx="9144000" cy="5715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2pPr>
      <a:lvl3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3pPr>
      <a:lvl4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4pPr>
      <a:lvl5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5pPr>
      <a:lvl6pPr marL="457200" algn="ctr" rtl="0" fontAlgn="base">
        <a:spcBef>
          <a:spcPct val="0"/>
        </a:spcBef>
        <a:spcAft>
          <a:spcPct val="0"/>
        </a:spcAft>
        <a:defRPr sz="3200" b="1">
          <a:solidFill>
            <a:srgbClr val="FFFF00"/>
          </a:solidFill>
          <a:latin typeface="Arial" pitchFamily="34" charset="0"/>
        </a:defRPr>
      </a:lvl6pPr>
      <a:lvl7pPr marL="914400" algn="ctr" rtl="0" fontAlgn="base">
        <a:spcBef>
          <a:spcPct val="0"/>
        </a:spcBef>
        <a:spcAft>
          <a:spcPct val="0"/>
        </a:spcAft>
        <a:defRPr sz="3200" b="1">
          <a:solidFill>
            <a:srgbClr val="FFFF00"/>
          </a:solidFill>
          <a:latin typeface="Arial" pitchFamily="34" charset="0"/>
        </a:defRPr>
      </a:lvl7pPr>
      <a:lvl8pPr marL="1371600" algn="ctr" rtl="0" fontAlgn="base">
        <a:spcBef>
          <a:spcPct val="0"/>
        </a:spcBef>
        <a:spcAft>
          <a:spcPct val="0"/>
        </a:spcAft>
        <a:defRPr sz="3200" b="1">
          <a:solidFill>
            <a:srgbClr val="FFFF00"/>
          </a:solidFill>
          <a:latin typeface="Arial" pitchFamily="34" charset="0"/>
        </a:defRPr>
      </a:lvl8pPr>
      <a:lvl9pPr marL="1828800" algn="ctr" rtl="0" fontAlgn="base">
        <a:spcBef>
          <a:spcPct val="0"/>
        </a:spcBef>
        <a:spcAft>
          <a:spcPct val="0"/>
        </a:spcAft>
        <a:defRPr sz="3200" b="1">
          <a:solidFill>
            <a:srgbClr val="FFFF00"/>
          </a:solidFill>
          <a:latin typeface="Arial" pitchFamily="34" charset="0"/>
        </a:defRPr>
      </a:lvl9pPr>
    </p:titleStyle>
    <p:bodyStyle>
      <a:lvl1pPr marL="342900" indent="-342900" algn="l" rtl="0" eaLnBrk="0" fontAlgn="base" hangingPunct="0">
        <a:spcBef>
          <a:spcPct val="20000"/>
        </a:spcBef>
        <a:spcAft>
          <a:spcPct val="0"/>
        </a:spcAft>
        <a:buChar char="•"/>
        <a:defRPr sz="32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15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3" name="Title 2"/>
          <p:cNvSpPr>
            <a:spLocks noGrp="1"/>
          </p:cNvSpPr>
          <p:nvPr>
            <p:ph type="ctrTitle"/>
          </p:nvPr>
        </p:nvSpPr>
        <p:spPr>
          <a:xfrm>
            <a:off x="0" y="1775355"/>
            <a:ext cx="9144000" cy="1225021"/>
          </a:xfrm>
        </p:spPr>
        <p:txBody>
          <a:bodyPr/>
          <a:lstStyle/>
          <a:p>
            <a:pPr rtl="0"/>
            <a:r>
              <a:rPr lang="en-US" sz="6000" dirty="0" err="1" smtClean="0"/>
              <a:t>Doctrinas</a:t>
            </a:r>
            <a:r>
              <a:rPr lang="en-US" sz="6000" dirty="0" smtClean="0"/>
              <a:t> </a:t>
            </a:r>
            <a:r>
              <a:rPr lang="en-US" sz="6000" dirty="0"/>
              <a:t>de la apostasía</a:t>
            </a:r>
            <a:br>
              <a:rPr lang="en-US" sz="6000" dirty="0"/>
            </a:br>
            <a:r>
              <a:rPr lang="en-US" sz="4800" dirty="0">
                <a:solidFill>
                  <a:schemeClr val="bg1"/>
                </a:solidFill>
              </a:rPr>
              <a:t>(Advertencias de II Pedro)</a:t>
            </a:r>
            <a:endParaRPr lang="en-US" sz="4800" b="0" dirty="0">
              <a:solidFill>
                <a:schemeClr val="bg1"/>
              </a:solidFill>
            </a:endParaRPr>
          </a:p>
        </p:txBody>
      </p:sp>
      <p:sp>
        <p:nvSpPr>
          <p:cNvPr id="4" name="Subtitle 3"/>
          <p:cNvSpPr>
            <a:spLocks noGrp="1"/>
          </p:cNvSpPr>
          <p:nvPr>
            <p:ph type="subTitle" idx="1"/>
          </p:nvPr>
        </p:nvSpPr>
        <p:spPr>
          <a:xfrm>
            <a:off x="1371600" y="5313680"/>
            <a:ext cx="6400800" cy="393700"/>
          </a:xfrm>
        </p:spPr>
        <p:txBody>
          <a:bodyPr>
            <a:noAutofit/>
          </a:bodyPr>
          <a:lstStyle/>
          <a:p>
            <a:pPr rtl="0"/>
            <a:r>
              <a:rPr lang="en-US" sz="1800" dirty="0"/>
              <a:t>Embry Hills – marzo de 2021</a:t>
            </a:r>
          </a:p>
        </p:txBody>
      </p:sp>
      <p:sp>
        <p:nvSpPr>
          <p:cNvPr id="6148" name="Slide Number Placeholder 3"/>
          <p:cNvSpPr>
            <a:spLocks noGrp="1"/>
          </p:cNvSpPr>
          <p:nvPr>
            <p:ph type="sldNum" sz="quarter" idx="12"/>
          </p:nvPr>
        </p:nvSpPr>
        <p:spPr>
          <a:noFill/>
        </p:spPr>
        <p:txBody>
          <a:bodyPr/>
          <a:lstStyle/>
          <a:p>
            <a:fld id="{C23B408B-7A52-439F-A942-49859F450FFC}" type="slidenum">
              <a:rPr lang="en-US" smtClean="0"/>
              <a:pPr algn="l" rtl="0"/>
              <a:t>1</a:t>
            </a:fld>
            <a:endParaRPr lang="en-US"/>
          </a:p>
        </p:txBody>
      </p:sp>
    </p:spTree>
    <p:extLst>
      <p:ext uri="{BB962C8B-B14F-4D97-AF65-F5344CB8AC3E}">
        <p14:creationId xmlns:p14="http://schemas.microsoft.com/office/powerpoint/2010/main" val="2532656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8FDCD6-8FA2-4757-BBC0-B1608D720649}"/>
              </a:ext>
            </a:extLst>
          </p:cNvPr>
          <p:cNvSpPr>
            <a:spLocks noGrp="1"/>
          </p:cNvSpPr>
          <p:nvPr>
            <p:ph type="title"/>
          </p:nvPr>
        </p:nvSpPr>
        <p:spPr/>
        <p:txBody>
          <a:bodyPr/>
          <a:lstStyle/>
          <a:p>
            <a:pPr algn="l" rtl="0"/>
            <a:r>
              <a:rPr lang="en-US" dirty="0"/>
              <a:t>Tácticas de la apostasía</a:t>
            </a:r>
          </a:p>
        </p:txBody>
      </p:sp>
      <p:sp>
        <p:nvSpPr>
          <p:cNvPr id="3" name="Content Placeholder 2">
            <a:extLst>
              <a:ext uri="{FF2B5EF4-FFF2-40B4-BE49-F238E27FC236}">
                <a16:creationId xmlns="" xmlns:a16="http://schemas.microsoft.com/office/drawing/2014/main" id="{08ACCAFA-558B-41B3-B74B-22F52DE9DD87}"/>
              </a:ext>
            </a:extLst>
          </p:cNvPr>
          <p:cNvSpPr>
            <a:spLocks noGrp="1"/>
          </p:cNvSpPr>
          <p:nvPr>
            <p:ph idx="1"/>
          </p:nvPr>
        </p:nvSpPr>
        <p:spPr/>
        <p:txBody>
          <a:bodyPr/>
          <a:lstStyle/>
          <a:p>
            <a:pPr algn="l" rtl="0"/>
            <a:r>
              <a:rPr lang="en-US" dirty="0"/>
              <a:t>Argumentos Arrogantes: </a:t>
            </a:r>
            <a:r>
              <a:rPr lang="en-US" dirty="0" err="1" smtClean="0"/>
              <a:t>Atracción</a:t>
            </a:r>
            <a:r>
              <a:rPr lang="en-US" dirty="0" smtClean="0"/>
              <a:t> </a:t>
            </a:r>
            <a:r>
              <a:rPr lang="en-US" dirty="0"/>
              <a:t>Intelectual</a:t>
            </a:r>
          </a:p>
          <a:p>
            <a:pPr lvl="1"/>
            <a:r>
              <a:rPr lang="en-US" dirty="0" smtClean="0"/>
              <a:t>“</a:t>
            </a:r>
            <a:r>
              <a:rPr lang="es-ES" dirty="0"/>
              <a:t>Pues hablando con arrogancia y vanidad</a:t>
            </a:r>
            <a:r>
              <a:rPr lang="en-US" dirty="0" smtClean="0"/>
              <a:t>” </a:t>
            </a:r>
            <a:r>
              <a:rPr lang="en-US" dirty="0"/>
              <a:t>(2:18)</a:t>
            </a:r>
          </a:p>
          <a:p>
            <a:pPr lvl="1" algn="l" rtl="0"/>
            <a:r>
              <a:rPr lang="en-US" dirty="0" smtClean="0"/>
              <a:t>“…palabras falsas </a:t>
            </a:r>
            <a:r>
              <a:rPr lang="en-US" dirty="0"/>
              <a:t>[</a:t>
            </a:r>
            <a:r>
              <a:rPr lang="en-US" dirty="0" err="1" smtClean="0"/>
              <a:t>fingidas</a:t>
            </a:r>
            <a:r>
              <a:rPr lang="en-US" dirty="0" smtClean="0"/>
              <a:t>, </a:t>
            </a:r>
            <a:r>
              <a:rPr lang="en-US" b="0" i="1" dirty="0" err="1" smtClean="0"/>
              <a:t>plastois</a:t>
            </a:r>
            <a:r>
              <a:rPr lang="en-US" dirty="0" smtClean="0"/>
              <a:t>]” </a:t>
            </a:r>
            <a:r>
              <a:rPr lang="en-US" dirty="0"/>
              <a:t>(2:3)</a:t>
            </a:r>
          </a:p>
        </p:txBody>
      </p:sp>
      <p:sp>
        <p:nvSpPr>
          <p:cNvPr id="4" name="Slide Number Placeholder 3">
            <a:extLst>
              <a:ext uri="{FF2B5EF4-FFF2-40B4-BE49-F238E27FC236}">
                <a16:creationId xmlns="" xmlns:a16="http://schemas.microsoft.com/office/drawing/2014/main" id="{3F6C340B-2EFB-47B9-A5C5-53EC766C716F}"/>
              </a:ext>
            </a:extLst>
          </p:cNvPr>
          <p:cNvSpPr>
            <a:spLocks noGrp="1"/>
          </p:cNvSpPr>
          <p:nvPr>
            <p:ph type="sldNum" sz="quarter" idx="12"/>
          </p:nvPr>
        </p:nvSpPr>
        <p:spPr/>
        <p:txBody>
          <a:bodyPr/>
          <a:lstStyle/>
          <a:p>
            <a:pPr algn="l" rtl="0">
              <a:defRPr/>
            </a:pPr>
            <a:fld id="{B6A389DF-B1F5-4991-89B8-72C57CDB73FE}" type="slidenum">
              <a:rPr lang="en-US" smtClean="0"/>
              <a:pPr algn="l" rtl="0">
                <a:defRPr/>
              </a:pPr>
              <a:t>10</a:t>
            </a:fld>
            <a:endParaRPr lang="en-US"/>
          </a:p>
        </p:txBody>
      </p:sp>
    </p:spTree>
    <p:extLst>
      <p:ext uri="{BB962C8B-B14F-4D97-AF65-F5344CB8AC3E}">
        <p14:creationId xmlns:p14="http://schemas.microsoft.com/office/powerpoint/2010/main" val="2889080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8FDCD6-8FA2-4757-BBC0-B1608D720649}"/>
              </a:ext>
            </a:extLst>
          </p:cNvPr>
          <p:cNvSpPr>
            <a:spLocks noGrp="1"/>
          </p:cNvSpPr>
          <p:nvPr>
            <p:ph type="title"/>
          </p:nvPr>
        </p:nvSpPr>
        <p:spPr/>
        <p:txBody>
          <a:bodyPr/>
          <a:lstStyle/>
          <a:p>
            <a:pPr algn="l" rtl="0"/>
            <a:r>
              <a:rPr lang="en-US" dirty="0"/>
              <a:t>Tácticas de la apostasía</a:t>
            </a:r>
          </a:p>
        </p:txBody>
      </p:sp>
      <p:sp>
        <p:nvSpPr>
          <p:cNvPr id="3" name="Content Placeholder 2">
            <a:extLst>
              <a:ext uri="{FF2B5EF4-FFF2-40B4-BE49-F238E27FC236}">
                <a16:creationId xmlns="" xmlns:a16="http://schemas.microsoft.com/office/drawing/2014/main" id="{08ACCAFA-558B-41B3-B74B-22F52DE9DD87}"/>
              </a:ext>
            </a:extLst>
          </p:cNvPr>
          <p:cNvSpPr>
            <a:spLocks noGrp="1"/>
          </p:cNvSpPr>
          <p:nvPr>
            <p:ph idx="1"/>
          </p:nvPr>
        </p:nvSpPr>
        <p:spPr>
          <a:xfrm>
            <a:off x="304800" y="749300"/>
            <a:ext cx="8839200" cy="4318000"/>
          </a:xfrm>
        </p:spPr>
        <p:txBody>
          <a:bodyPr/>
          <a:lstStyle/>
          <a:p>
            <a:pPr algn="l" rtl="0"/>
            <a:r>
              <a:rPr lang="en-US" dirty="0">
                <a:solidFill>
                  <a:schemeClr val="bg1">
                    <a:lumMod val="50000"/>
                  </a:schemeClr>
                </a:solidFill>
              </a:rPr>
              <a:t>Argumentos Arrogantes: Apelación Intelectual</a:t>
            </a:r>
          </a:p>
          <a:p>
            <a:pPr algn="l" rtl="0"/>
            <a:r>
              <a:rPr lang="en-US" dirty="0" err="1" smtClean="0"/>
              <a:t>Ridiculizar</a:t>
            </a:r>
            <a:r>
              <a:rPr lang="en-US" dirty="0" smtClean="0"/>
              <a:t> y </a:t>
            </a:r>
            <a:r>
              <a:rPr lang="en-US" dirty="0" err="1" smtClean="0"/>
              <a:t>burlarse</a:t>
            </a:r>
            <a:endParaRPr lang="en-US" dirty="0"/>
          </a:p>
          <a:p>
            <a:pPr lvl="1"/>
            <a:r>
              <a:rPr lang="en-US" dirty="0" smtClean="0"/>
              <a:t>“B</a:t>
            </a:r>
            <a:r>
              <a:rPr lang="es-ES" dirty="0" err="1" smtClean="0"/>
              <a:t>urladores</a:t>
            </a:r>
            <a:r>
              <a:rPr lang="es-ES" dirty="0" smtClean="0"/>
              <a:t> </a:t>
            </a:r>
            <a:r>
              <a:rPr lang="es-ES" dirty="0"/>
              <a:t>con su sarcasmo</a:t>
            </a:r>
            <a:r>
              <a:rPr lang="en-US" dirty="0" smtClean="0"/>
              <a:t>” </a:t>
            </a:r>
            <a:r>
              <a:rPr lang="en-US" dirty="0"/>
              <a:t>(3:3)</a:t>
            </a:r>
          </a:p>
          <a:p>
            <a:pPr lvl="1"/>
            <a:r>
              <a:rPr lang="en-US" dirty="0" smtClean="0"/>
              <a:t>“</a:t>
            </a:r>
            <a:r>
              <a:rPr lang="es-ES" dirty="0"/>
              <a:t>blasfemando de lo que ignoran</a:t>
            </a:r>
            <a:r>
              <a:rPr lang="en-US" dirty="0" smtClean="0"/>
              <a:t>” </a:t>
            </a:r>
            <a:r>
              <a:rPr lang="en-US" dirty="0"/>
              <a:t>(</a:t>
            </a:r>
            <a:r>
              <a:rPr lang="en-US" dirty="0" smtClean="0"/>
              <a:t>2:12)</a:t>
            </a:r>
            <a:endParaRPr lang="en-US" dirty="0"/>
          </a:p>
          <a:p>
            <a:pPr lvl="1"/>
            <a:r>
              <a:rPr lang="en-US" dirty="0" smtClean="0"/>
              <a:t>“</a:t>
            </a:r>
            <a:r>
              <a:rPr lang="es-ES" dirty="0"/>
              <a:t>no tiemblan cuando blasfeman de las </a:t>
            </a:r>
            <a:r>
              <a:rPr lang="es-ES" dirty="0" smtClean="0"/>
              <a:t>majestades</a:t>
            </a:r>
            <a:r>
              <a:rPr lang="en-US" dirty="0" smtClean="0"/>
              <a:t>” </a:t>
            </a:r>
            <a:r>
              <a:rPr lang="en-US" dirty="0"/>
              <a:t>(2:10)</a:t>
            </a:r>
          </a:p>
          <a:p>
            <a:pPr lvl="1" algn="l" rtl="0"/>
            <a:endParaRPr lang="en-US" dirty="0"/>
          </a:p>
        </p:txBody>
      </p:sp>
      <p:sp>
        <p:nvSpPr>
          <p:cNvPr id="4" name="Slide Number Placeholder 3">
            <a:extLst>
              <a:ext uri="{FF2B5EF4-FFF2-40B4-BE49-F238E27FC236}">
                <a16:creationId xmlns="" xmlns:a16="http://schemas.microsoft.com/office/drawing/2014/main" id="{3F6C340B-2EFB-47B9-A5C5-53EC766C716F}"/>
              </a:ext>
            </a:extLst>
          </p:cNvPr>
          <p:cNvSpPr>
            <a:spLocks noGrp="1"/>
          </p:cNvSpPr>
          <p:nvPr>
            <p:ph type="sldNum" sz="quarter" idx="12"/>
          </p:nvPr>
        </p:nvSpPr>
        <p:spPr/>
        <p:txBody>
          <a:bodyPr/>
          <a:lstStyle/>
          <a:p>
            <a:pPr algn="l" rtl="0">
              <a:defRPr/>
            </a:pPr>
            <a:fld id="{B6A389DF-B1F5-4991-89B8-72C57CDB73FE}" type="slidenum">
              <a:rPr lang="en-US" smtClean="0"/>
              <a:pPr algn="l" rtl="0">
                <a:defRPr/>
              </a:pPr>
              <a:t>11</a:t>
            </a:fld>
            <a:endParaRPr lang="en-US"/>
          </a:p>
        </p:txBody>
      </p:sp>
    </p:spTree>
    <p:extLst>
      <p:ext uri="{BB962C8B-B14F-4D97-AF65-F5344CB8AC3E}">
        <p14:creationId xmlns:p14="http://schemas.microsoft.com/office/powerpoint/2010/main" val="224563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8FDCD6-8FA2-4757-BBC0-B1608D720649}"/>
              </a:ext>
            </a:extLst>
          </p:cNvPr>
          <p:cNvSpPr>
            <a:spLocks noGrp="1"/>
          </p:cNvSpPr>
          <p:nvPr>
            <p:ph type="title"/>
          </p:nvPr>
        </p:nvSpPr>
        <p:spPr/>
        <p:txBody>
          <a:bodyPr/>
          <a:lstStyle/>
          <a:p>
            <a:pPr algn="l" rtl="0"/>
            <a:r>
              <a:rPr lang="en-US" dirty="0"/>
              <a:t>Tácticas de la apostasía</a:t>
            </a:r>
          </a:p>
        </p:txBody>
      </p:sp>
      <p:sp>
        <p:nvSpPr>
          <p:cNvPr id="3" name="Content Placeholder 2">
            <a:extLst>
              <a:ext uri="{FF2B5EF4-FFF2-40B4-BE49-F238E27FC236}">
                <a16:creationId xmlns="" xmlns:a16="http://schemas.microsoft.com/office/drawing/2014/main" id="{08ACCAFA-558B-41B3-B74B-22F52DE9DD87}"/>
              </a:ext>
            </a:extLst>
          </p:cNvPr>
          <p:cNvSpPr>
            <a:spLocks noGrp="1"/>
          </p:cNvSpPr>
          <p:nvPr>
            <p:ph idx="1"/>
          </p:nvPr>
        </p:nvSpPr>
        <p:spPr>
          <a:xfrm>
            <a:off x="304800" y="749300"/>
            <a:ext cx="8839200" cy="4318000"/>
          </a:xfrm>
        </p:spPr>
        <p:txBody>
          <a:bodyPr/>
          <a:lstStyle/>
          <a:p>
            <a:pPr algn="l" rtl="0"/>
            <a:r>
              <a:rPr lang="en-US" dirty="0">
                <a:solidFill>
                  <a:schemeClr val="bg1">
                    <a:lumMod val="50000"/>
                  </a:schemeClr>
                </a:solidFill>
              </a:rPr>
              <a:t>Argumentos Arrogantes: Apelación Intelectual</a:t>
            </a:r>
          </a:p>
          <a:p>
            <a:pPr algn="l" rtl="0"/>
            <a:r>
              <a:rPr lang="en-US" dirty="0" err="1" smtClean="0">
                <a:solidFill>
                  <a:schemeClr val="bg1">
                    <a:lumMod val="50000"/>
                  </a:schemeClr>
                </a:solidFill>
              </a:rPr>
              <a:t>Ridiculizar</a:t>
            </a:r>
            <a:r>
              <a:rPr lang="en-US" dirty="0" smtClean="0">
                <a:solidFill>
                  <a:schemeClr val="bg1">
                    <a:lumMod val="50000"/>
                  </a:schemeClr>
                </a:solidFill>
              </a:rPr>
              <a:t> y </a:t>
            </a:r>
            <a:r>
              <a:rPr lang="en-US" dirty="0" err="1" smtClean="0">
                <a:solidFill>
                  <a:schemeClr val="bg1">
                    <a:lumMod val="50000"/>
                  </a:schemeClr>
                </a:solidFill>
              </a:rPr>
              <a:t>burlarse</a:t>
            </a:r>
            <a:endParaRPr lang="en-US" dirty="0">
              <a:solidFill>
                <a:schemeClr val="bg1">
                  <a:lumMod val="50000"/>
                </a:schemeClr>
              </a:solidFill>
            </a:endParaRPr>
          </a:p>
          <a:p>
            <a:pPr algn="l" rtl="0"/>
            <a:r>
              <a:rPr lang="en-US" dirty="0" err="1" smtClean="0"/>
              <a:t>Atacar</a:t>
            </a:r>
            <a:r>
              <a:rPr lang="en-US" dirty="0" smtClean="0"/>
              <a:t> </a:t>
            </a:r>
            <a:r>
              <a:rPr lang="en-US" dirty="0"/>
              <a:t>a los débiles</a:t>
            </a:r>
          </a:p>
          <a:p>
            <a:pPr lvl="1" algn="l" rtl="0"/>
            <a:r>
              <a:rPr lang="en-US" dirty="0" smtClean="0"/>
              <a:t>“</a:t>
            </a:r>
            <a:r>
              <a:rPr lang="en-US" dirty="0" err="1" smtClean="0"/>
              <a:t>seducen</a:t>
            </a:r>
            <a:r>
              <a:rPr lang="en-US" dirty="0" smtClean="0"/>
              <a:t> </a:t>
            </a:r>
            <a:r>
              <a:rPr lang="en-US" dirty="0"/>
              <a:t>a las almas inestables” (2:14)</a:t>
            </a:r>
          </a:p>
          <a:p>
            <a:pPr lvl="1"/>
            <a:r>
              <a:rPr lang="en-US" dirty="0" smtClean="0"/>
              <a:t>“</a:t>
            </a:r>
            <a:r>
              <a:rPr lang="es-ES" dirty="0"/>
              <a:t>seducen </a:t>
            </a:r>
            <a:r>
              <a:rPr lang="es-ES" dirty="0" smtClean="0"/>
              <a:t>… </a:t>
            </a:r>
            <a:r>
              <a:rPr lang="es-ES" dirty="0"/>
              <a:t>a los que hace poco </a:t>
            </a:r>
            <a:r>
              <a:rPr lang="en-US" dirty="0" smtClean="0"/>
              <a:t>[</a:t>
            </a:r>
            <a:r>
              <a:rPr lang="en-US" dirty="0" err="1" smtClean="0"/>
              <a:t>ciertamente</a:t>
            </a:r>
            <a:r>
              <a:rPr lang="en-US" dirty="0" smtClean="0"/>
              <a:t>]</a:t>
            </a:r>
            <a:r>
              <a:rPr lang="es-ES" dirty="0" smtClean="0"/>
              <a:t> escaparon </a:t>
            </a:r>
            <a:r>
              <a:rPr lang="es-ES" dirty="0"/>
              <a:t>de los que viven en el </a:t>
            </a:r>
            <a:r>
              <a:rPr lang="es-ES" dirty="0" smtClean="0"/>
              <a:t>error</a:t>
            </a:r>
            <a:r>
              <a:rPr lang="en-US" dirty="0" smtClean="0"/>
              <a:t>” </a:t>
            </a:r>
            <a:r>
              <a:rPr lang="en-US" dirty="0"/>
              <a:t>(2:18, </a:t>
            </a:r>
            <a:r>
              <a:rPr lang="en-US" dirty="0" smtClean="0"/>
              <a:t>NBLA)</a:t>
            </a:r>
            <a:endParaRPr lang="en-US" dirty="0"/>
          </a:p>
          <a:p>
            <a:pPr lvl="1" algn="l" rtl="0"/>
            <a:r>
              <a:rPr lang="en-US" dirty="0"/>
              <a:t>“…</a:t>
            </a:r>
            <a:r>
              <a:rPr lang="en-US" dirty="0" err="1" smtClean="0"/>
              <a:t>ignorantes</a:t>
            </a:r>
            <a:r>
              <a:rPr lang="en-US" dirty="0" smtClean="0"/>
              <a:t> </a:t>
            </a:r>
            <a:r>
              <a:rPr lang="en-US" dirty="0"/>
              <a:t>e inestables…” (3:16)</a:t>
            </a:r>
          </a:p>
        </p:txBody>
      </p:sp>
      <p:sp>
        <p:nvSpPr>
          <p:cNvPr id="4" name="Slide Number Placeholder 3">
            <a:extLst>
              <a:ext uri="{FF2B5EF4-FFF2-40B4-BE49-F238E27FC236}">
                <a16:creationId xmlns="" xmlns:a16="http://schemas.microsoft.com/office/drawing/2014/main" id="{3F6C340B-2EFB-47B9-A5C5-53EC766C716F}"/>
              </a:ext>
            </a:extLst>
          </p:cNvPr>
          <p:cNvSpPr>
            <a:spLocks noGrp="1"/>
          </p:cNvSpPr>
          <p:nvPr>
            <p:ph type="sldNum" sz="quarter" idx="12"/>
          </p:nvPr>
        </p:nvSpPr>
        <p:spPr/>
        <p:txBody>
          <a:bodyPr/>
          <a:lstStyle/>
          <a:p>
            <a:pPr algn="l" rtl="0">
              <a:defRPr/>
            </a:pPr>
            <a:fld id="{B6A389DF-B1F5-4991-89B8-72C57CDB73FE}" type="slidenum">
              <a:rPr lang="en-US" smtClean="0"/>
              <a:pPr algn="l" rtl="0">
                <a:defRPr/>
              </a:pPr>
              <a:t>12</a:t>
            </a:fld>
            <a:endParaRPr lang="en-US"/>
          </a:p>
        </p:txBody>
      </p:sp>
    </p:spTree>
    <p:extLst>
      <p:ext uri="{BB962C8B-B14F-4D97-AF65-F5344CB8AC3E}">
        <p14:creationId xmlns:p14="http://schemas.microsoft.com/office/powerpoint/2010/main" val="556804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949EAACF-A7A5-47DD-9808-AB40F6880D0D}"/>
              </a:ext>
            </a:extLst>
          </p:cNvPr>
          <p:cNvSpPr>
            <a:spLocks noGrp="1"/>
          </p:cNvSpPr>
          <p:nvPr>
            <p:ph type="title"/>
          </p:nvPr>
        </p:nvSpPr>
        <p:spPr>
          <a:xfrm>
            <a:off x="0" y="7734"/>
            <a:ext cx="9144000" cy="577587"/>
          </a:xfrm>
        </p:spPr>
        <p:txBody>
          <a:bodyPr/>
          <a:lstStyle/>
          <a:p>
            <a:pPr rtl="0"/>
            <a:r>
              <a:rPr lang="en-US" sz="4000" dirty="0" smtClean="0"/>
              <a:t>Las </a:t>
            </a:r>
            <a:r>
              <a:rPr lang="en-US" sz="4000" dirty="0" err="1" smtClean="0"/>
              <a:t>verdaderas</a:t>
            </a:r>
            <a:r>
              <a:rPr lang="en-US" sz="4000" dirty="0"/>
              <a:t> </a:t>
            </a:r>
            <a:r>
              <a:rPr lang="en-US" sz="4000" dirty="0" err="1" smtClean="0"/>
              <a:t>doctrinas</a:t>
            </a:r>
            <a:r>
              <a:rPr lang="en-US" sz="4000" dirty="0" smtClean="0"/>
              <a:t> </a:t>
            </a:r>
            <a:r>
              <a:rPr lang="en-US" sz="4000" dirty="0" smtClean="0"/>
              <a:t>de </a:t>
            </a:r>
            <a:r>
              <a:rPr lang="en-US" sz="4000" dirty="0"/>
              <a:t>la apostasía</a:t>
            </a:r>
          </a:p>
        </p:txBody>
      </p:sp>
      <p:sp>
        <p:nvSpPr>
          <p:cNvPr id="4" name="Slide Number Placeholder 3">
            <a:extLst>
              <a:ext uri="{FF2B5EF4-FFF2-40B4-BE49-F238E27FC236}">
                <a16:creationId xmlns="" xmlns:a16="http://schemas.microsoft.com/office/drawing/2014/main" id="{C0C32A5B-FADC-4BAC-8B03-97B67B9B58E0}"/>
              </a:ext>
            </a:extLst>
          </p:cNvPr>
          <p:cNvSpPr>
            <a:spLocks noGrp="1"/>
          </p:cNvSpPr>
          <p:nvPr>
            <p:ph type="sldNum" sz="quarter" idx="12"/>
          </p:nvPr>
        </p:nvSpPr>
        <p:spPr/>
        <p:txBody>
          <a:bodyPr/>
          <a:lstStyle/>
          <a:p>
            <a:pPr algn="l" rtl="0">
              <a:defRPr/>
            </a:pPr>
            <a:fld id="{B6A389DF-B1F5-4991-89B8-72C57CDB73FE}" type="slidenum">
              <a:rPr lang="en-US" smtClean="0"/>
              <a:pPr algn="l" rtl="0">
                <a:defRPr/>
              </a:pPr>
              <a:t>13</a:t>
            </a:fld>
            <a:endParaRPr lang="en-US"/>
          </a:p>
        </p:txBody>
      </p:sp>
      <p:sp>
        <p:nvSpPr>
          <p:cNvPr id="6" name="TextBox 5">
            <a:extLst>
              <a:ext uri="{FF2B5EF4-FFF2-40B4-BE49-F238E27FC236}">
                <a16:creationId xmlns="" xmlns:a16="http://schemas.microsoft.com/office/drawing/2014/main" id="{C349C7F6-4B98-46B1-9939-B5C1F5F31589}"/>
              </a:ext>
            </a:extLst>
          </p:cNvPr>
          <p:cNvSpPr txBox="1"/>
          <p:nvPr/>
        </p:nvSpPr>
        <p:spPr>
          <a:xfrm>
            <a:off x="217289" y="1373052"/>
            <a:ext cx="2406428" cy="461665"/>
          </a:xfrm>
          <a:prstGeom prst="rect">
            <a:avLst/>
          </a:prstGeom>
          <a:noFill/>
        </p:spPr>
        <p:txBody>
          <a:bodyPr wrap="none" rtlCol="0">
            <a:spAutoFit/>
          </a:bodyPr>
          <a:lstStyle/>
          <a:p>
            <a:pPr algn="l" rtl="0"/>
            <a:r>
              <a:rPr lang="en-US" b="1" dirty="0" err="1">
                <a:solidFill>
                  <a:schemeClr val="bg1"/>
                </a:solidFill>
              </a:rPr>
              <a:t>M</a:t>
            </a:r>
            <a:r>
              <a:rPr lang="en-US" b="1" dirty="0" err="1" smtClean="0">
                <a:solidFill>
                  <a:schemeClr val="bg1"/>
                </a:solidFill>
              </a:rPr>
              <a:t>undo</a:t>
            </a:r>
            <a:r>
              <a:rPr lang="en-US" b="1" dirty="0" smtClean="0">
                <a:solidFill>
                  <a:schemeClr val="bg1"/>
                </a:solidFill>
              </a:rPr>
              <a:t> </a:t>
            </a:r>
            <a:r>
              <a:rPr lang="en-US" b="1" dirty="0">
                <a:solidFill>
                  <a:schemeClr val="bg1"/>
                </a:solidFill>
              </a:rPr>
              <a:t>cerrado</a:t>
            </a:r>
          </a:p>
        </p:txBody>
      </p:sp>
      <p:sp>
        <p:nvSpPr>
          <p:cNvPr id="10" name="TextBox 9">
            <a:extLst>
              <a:ext uri="{FF2B5EF4-FFF2-40B4-BE49-F238E27FC236}">
                <a16:creationId xmlns="" xmlns:a16="http://schemas.microsoft.com/office/drawing/2014/main" id="{4A26ED9C-489A-43B9-AB09-CD677113D1F1}"/>
              </a:ext>
            </a:extLst>
          </p:cNvPr>
          <p:cNvSpPr txBox="1"/>
          <p:nvPr/>
        </p:nvSpPr>
        <p:spPr>
          <a:xfrm>
            <a:off x="3276600" y="1395692"/>
            <a:ext cx="5867400" cy="1384995"/>
          </a:xfrm>
          <a:prstGeom prst="rect">
            <a:avLst/>
          </a:prstGeom>
          <a:noFill/>
        </p:spPr>
        <p:txBody>
          <a:bodyPr wrap="square" rtlCol="0">
            <a:spAutoFit/>
          </a:bodyPr>
          <a:lstStyle/>
          <a:p>
            <a:pPr algn="l" rtl="0"/>
            <a:r>
              <a:rPr lang="en-US" b="1" dirty="0" err="1" smtClean="0">
                <a:solidFill>
                  <a:schemeClr val="bg1"/>
                </a:solidFill>
              </a:rPr>
              <a:t>D</a:t>
            </a:r>
            <a:r>
              <a:rPr lang="en-US" b="1" dirty="0" err="1" smtClean="0">
                <a:solidFill>
                  <a:schemeClr val="bg1"/>
                </a:solidFill>
              </a:rPr>
              <a:t>esprecia</a:t>
            </a:r>
            <a:r>
              <a:rPr lang="en-US" b="1" dirty="0" err="1" smtClean="0">
                <a:solidFill>
                  <a:schemeClr val="bg1"/>
                </a:solidFill>
              </a:rPr>
              <a:t>n</a:t>
            </a:r>
            <a:r>
              <a:rPr lang="en-US" b="1" dirty="0" smtClean="0">
                <a:solidFill>
                  <a:schemeClr val="bg1"/>
                </a:solidFill>
              </a:rPr>
              <a:t> la</a:t>
            </a:r>
            <a:r>
              <a:rPr lang="en-US" b="1" dirty="0" smtClean="0">
                <a:solidFill>
                  <a:schemeClr val="bg1"/>
                </a:solidFill>
              </a:rPr>
              <a:t> </a:t>
            </a:r>
            <a:r>
              <a:rPr lang="en-US" b="1" dirty="0">
                <a:solidFill>
                  <a:schemeClr val="bg1"/>
                </a:solidFill>
              </a:rPr>
              <a:t>autoridad</a:t>
            </a:r>
          </a:p>
          <a:p>
            <a:pPr marL="342900" indent="-230188">
              <a:buFont typeface="Arial" panose="020B0604020202020204" pitchFamily="34" charset="0"/>
              <a:buChar char="•"/>
            </a:pPr>
            <a:r>
              <a:rPr lang="en-US" sz="2000" b="1" dirty="0" smtClean="0">
                <a:solidFill>
                  <a:schemeClr val="bg1"/>
                </a:solidFill>
              </a:rPr>
              <a:t>“</a:t>
            </a:r>
            <a:r>
              <a:rPr lang="es-ES" sz="2000" b="1" dirty="0" smtClean="0">
                <a:solidFill>
                  <a:schemeClr val="bg1"/>
                </a:solidFill>
              </a:rPr>
              <a:t>D</a:t>
            </a:r>
            <a:r>
              <a:rPr lang="es-ES" sz="2000" b="1" dirty="0" smtClean="0">
                <a:solidFill>
                  <a:schemeClr val="bg1"/>
                </a:solidFill>
              </a:rPr>
              <a:t>esprecian </a:t>
            </a:r>
            <a:r>
              <a:rPr lang="es-ES" sz="2000" b="1" dirty="0">
                <a:solidFill>
                  <a:schemeClr val="bg1"/>
                </a:solidFill>
              </a:rPr>
              <a:t>la autoridad. Atrevidos y obstinados, no tiemblan cuando blasfeman de las majestades angélicas,</a:t>
            </a:r>
            <a:r>
              <a:rPr lang="en-US" sz="2000" b="1" dirty="0" smtClean="0">
                <a:solidFill>
                  <a:schemeClr val="bg1"/>
                </a:solidFill>
              </a:rPr>
              <a:t>” </a:t>
            </a:r>
            <a:r>
              <a:rPr lang="en-US" sz="2000" b="1" dirty="0">
                <a:solidFill>
                  <a:schemeClr val="bg1"/>
                </a:solidFill>
              </a:rPr>
              <a:t>(2:10)</a:t>
            </a:r>
            <a:endParaRPr lang="en-US" sz="2000" dirty="0">
              <a:solidFill>
                <a:schemeClr val="bg1"/>
              </a:solidFill>
            </a:endParaRPr>
          </a:p>
        </p:txBody>
      </p:sp>
      <p:sp>
        <p:nvSpPr>
          <p:cNvPr id="13" name="TextBox 12">
            <a:extLst>
              <a:ext uri="{FF2B5EF4-FFF2-40B4-BE49-F238E27FC236}">
                <a16:creationId xmlns="" xmlns:a16="http://schemas.microsoft.com/office/drawing/2014/main" id="{2B2CE3BA-9D49-4ADB-AAB2-3F9A1A721EBD}"/>
              </a:ext>
            </a:extLst>
          </p:cNvPr>
          <p:cNvSpPr txBox="1"/>
          <p:nvPr/>
        </p:nvSpPr>
        <p:spPr>
          <a:xfrm>
            <a:off x="4422600" y="698457"/>
            <a:ext cx="3599062" cy="492443"/>
          </a:xfrm>
          <a:prstGeom prst="rect">
            <a:avLst/>
          </a:prstGeom>
          <a:noFill/>
        </p:spPr>
        <p:txBody>
          <a:bodyPr wrap="none" rtlCol="0">
            <a:spAutoFit/>
          </a:bodyPr>
          <a:lstStyle/>
          <a:p>
            <a:pPr algn="ctr" rtl="0"/>
            <a:r>
              <a:rPr lang="en-US" sz="2600" b="1" u="sng" dirty="0" err="1" smtClean="0">
                <a:solidFill>
                  <a:schemeClr val="bg1"/>
                </a:solidFill>
              </a:rPr>
              <a:t>Doctrinas</a:t>
            </a:r>
            <a:r>
              <a:rPr lang="en-US" sz="2600" b="1" u="sng" dirty="0" smtClean="0">
                <a:solidFill>
                  <a:schemeClr val="bg1"/>
                </a:solidFill>
              </a:rPr>
              <a:t> </a:t>
            </a:r>
            <a:r>
              <a:rPr lang="en-US" sz="2600" b="1" u="sng" dirty="0" err="1" smtClean="0">
                <a:solidFill>
                  <a:schemeClr val="bg1"/>
                </a:solidFill>
              </a:rPr>
              <a:t>verdaderas</a:t>
            </a:r>
            <a:endParaRPr lang="en-US" sz="2600" b="1" u="sng" dirty="0">
              <a:solidFill>
                <a:schemeClr val="bg1"/>
              </a:solidFill>
            </a:endParaRPr>
          </a:p>
        </p:txBody>
      </p:sp>
      <p:sp>
        <p:nvSpPr>
          <p:cNvPr id="16" name="TextBox 15">
            <a:extLst>
              <a:ext uri="{FF2B5EF4-FFF2-40B4-BE49-F238E27FC236}">
                <a16:creationId xmlns="" xmlns:a16="http://schemas.microsoft.com/office/drawing/2014/main" id="{C19BA018-235C-4B22-85E8-493006AD4CC4}"/>
              </a:ext>
            </a:extLst>
          </p:cNvPr>
          <p:cNvSpPr txBox="1"/>
          <p:nvPr/>
        </p:nvSpPr>
        <p:spPr>
          <a:xfrm>
            <a:off x="217289" y="2199969"/>
            <a:ext cx="2704587" cy="461665"/>
          </a:xfrm>
          <a:prstGeom prst="rect">
            <a:avLst/>
          </a:prstGeom>
          <a:noFill/>
        </p:spPr>
        <p:txBody>
          <a:bodyPr wrap="none" rtlCol="0">
            <a:spAutoFit/>
          </a:bodyPr>
          <a:lstStyle/>
          <a:p>
            <a:pPr algn="l" rtl="0"/>
            <a:r>
              <a:rPr lang="en-US" b="1" dirty="0">
                <a:solidFill>
                  <a:schemeClr val="bg1"/>
                </a:solidFill>
              </a:rPr>
              <a:t>“Natural” = Bueno</a:t>
            </a:r>
            <a:endParaRPr lang="en-US" dirty="0">
              <a:solidFill>
                <a:schemeClr val="bg1"/>
              </a:solidFill>
            </a:endParaRPr>
          </a:p>
        </p:txBody>
      </p:sp>
      <p:sp>
        <p:nvSpPr>
          <p:cNvPr id="17" name="TextBox 16">
            <a:extLst>
              <a:ext uri="{FF2B5EF4-FFF2-40B4-BE49-F238E27FC236}">
                <a16:creationId xmlns="" xmlns:a16="http://schemas.microsoft.com/office/drawing/2014/main" id="{9C6CCF5D-9B02-46F2-8C0F-313F1E773DFB}"/>
              </a:ext>
            </a:extLst>
          </p:cNvPr>
          <p:cNvSpPr txBox="1"/>
          <p:nvPr/>
        </p:nvSpPr>
        <p:spPr>
          <a:xfrm>
            <a:off x="217288" y="3067158"/>
            <a:ext cx="2626040" cy="461665"/>
          </a:xfrm>
          <a:prstGeom prst="rect">
            <a:avLst/>
          </a:prstGeom>
          <a:noFill/>
        </p:spPr>
        <p:txBody>
          <a:bodyPr wrap="none" rtlCol="0">
            <a:spAutoFit/>
          </a:bodyPr>
          <a:lstStyle/>
          <a:p>
            <a:pPr algn="l" rtl="0"/>
            <a:r>
              <a:rPr lang="en-US" b="1" dirty="0">
                <a:solidFill>
                  <a:schemeClr val="bg1"/>
                </a:solidFill>
              </a:rPr>
              <a:t>Meta: Liberación</a:t>
            </a:r>
            <a:endParaRPr lang="en-US" dirty="0">
              <a:solidFill>
                <a:schemeClr val="bg1"/>
              </a:solidFill>
            </a:endParaRPr>
          </a:p>
        </p:txBody>
      </p:sp>
      <p:sp>
        <p:nvSpPr>
          <p:cNvPr id="18" name="TextBox 17">
            <a:extLst>
              <a:ext uri="{FF2B5EF4-FFF2-40B4-BE49-F238E27FC236}">
                <a16:creationId xmlns="" xmlns:a16="http://schemas.microsoft.com/office/drawing/2014/main" id="{97D36C42-A5B9-446E-8B47-8EF41FA05000}"/>
              </a:ext>
            </a:extLst>
          </p:cNvPr>
          <p:cNvSpPr txBox="1"/>
          <p:nvPr/>
        </p:nvSpPr>
        <p:spPr>
          <a:xfrm>
            <a:off x="-55221" y="698457"/>
            <a:ext cx="3171061" cy="492443"/>
          </a:xfrm>
          <a:prstGeom prst="rect">
            <a:avLst/>
          </a:prstGeom>
          <a:noFill/>
        </p:spPr>
        <p:txBody>
          <a:bodyPr wrap="none" rtlCol="0">
            <a:spAutoFit/>
          </a:bodyPr>
          <a:lstStyle/>
          <a:p>
            <a:pPr algn="ctr" rtl="0"/>
            <a:r>
              <a:rPr lang="en-US" sz="2600" b="1" u="sng" dirty="0" err="1" smtClean="0">
                <a:solidFill>
                  <a:schemeClr val="bg1"/>
                </a:solidFill>
              </a:rPr>
              <a:t>Doctrinas</a:t>
            </a:r>
            <a:r>
              <a:rPr lang="en-US" sz="2600" b="1" u="sng" dirty="0" smtClean="0">
                <a:solidFill>
                  <a:schemeClr val="bg1"/>
                </a:solidFill>
              </a:rPr>
              <a:t> </a:t>
            </a:r>
            <a:r>
              <a:rPr lang="en-US" sz="2600" b="1" u="sng" dirty="0" err="1" smtClean="0">
                <a:solidFill>
                  <a:schemeClr val="bg1"/>
                </a:solidFill>
              </a:rPr>
              <a:t>públicas</a:t>
            </a:r>
            <a:endParaRPr lang="en-US" sz="2600" b="1" u="sng" dirty="0">
              <a:solidFill>
                <a:schemeClr val="bg1"/>
              </a:solidFill>
            </a:endParaRPr>
          </a:p>
        </p:txBody>
      </p:sp>
      <p:cxnSp>
        <p:nvCxnSpPr>
          <p:cNvPr id="19" name="Straight Connector 18">
            <a:extLst>
              <a:ext uri="{FF2B5EF4-FFF2-40B4-BE49-F238E27FC236}">
                <a16:creationId xmlns="" xmlns:a16="http://schemas.microsoft.com/office/drawing/2014/main" id="{099BB360-D68C-4079-89EC-B52492A6EA74}"/>
              </a:ext>
            </a:extLst>
          </p:cNvPr>
          <p:cNvCxnSpPr>
            <a:cxnSpLocks/>
          </p:cNvCxnSpPr>
          <p:nvPr/>
        </p:nvCxnSpPr>
        <p:spPr>
          <a:xfrm>
            <a:off x="3095338" y="776834"/>
            <a:ext cx="0" cy="4684166"/>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384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949EAACF-A7A5-47DD-9808-AB40F6880D0D}"/>
              </a:ext>
            </a:extLst>
          </p:cNvPr>
          <p:cNvSpPr>
            <a:spLocks noGrp="1"/>
          </p:cNvSpPr>
          <p:nvPr>
            <p:ph type="title"/>
          </p:nvPr>
        </p:nvSpPr>
        <p:spPr>
          <a:xfrm>
            <a:off x="0" y="7734"/>
            <a:ext cx="9144000" cy="577587"/>
          </a:xfrm>
        </p:spPr>
        <p:txBody>
          <a:bodyPr/>
          <a:lstStyle/>
          <a:p>
            <a:r>
              <a:rPr lang="en-US" sz="4000" dirty="0"/>
              <a:t>Las </a:t>
            </a:r>
            <a:r>
              <a:rPr lang="en-US" sz="4000" dirty="0" err="1"/>
              <a:t>verdaderas</a:t>
            </a:r>
            <a:r>
              <a:rPr lang="en-US" sz="4000" dirty="0"/>
              <a:t> </a:t>
            </a:r>
            <a:r>
              <a:rPr lang="en-US" sz="4000" dirty="0" err="1"/>
              <a:t>doctrinas</a:t>
            </a:r>
            <a:r>
              <a:rPr lang="en-US" sz="4000" dirty="0"/>
              <a:t> de la </a:t>
            </a:r>
            <a:r>
              <a:rPr lang="en-US" sz="4000" dirty="0" err="1"/>
              <a:t>apostasía</a:t>
            </a:r>
            <a:endParaRPr lang="en-US" sz="4000" dirty="0"/>
          </a:p>
        </p:txBody>
      </p:sp>
      <p:sp>
        <p:nvSpPr>
          <p:cNvPr id="4" name="Slide Number Placeholder 3">
            <a:extLst>
              <a:ext uri="{FF2B5EF4-FFF2-40B4-BE49-F238E27FC236}">
                <a16:creationId xmlns="" xmlns:a16="http://schemas.microsoft.com/office/drawing/2014/main" id="{C0C32A5B-FADC-4BAC-8B03-97B67B9B58E0}"/>
              </a:ext>
            </a:extLst>
          </p:cNvPr>
          <p:cNvSpPr>
            <a:spLocks noGrp="1"/>
          </p:cNvSpPr>
          <p:nvPr>
            <p:ph type="sldNum" sz="quarter" idx="12"/>
          </p:nvPr>
        </p:nvSpPr>
        <p:spPr/>
        <p:txBody>
          <a:bodyPr/>
          <a:lstStyle/>
          <a:p>
            <a:pPr algn="l" rtl="0">
              <a:defRPr/>
            </a:pPr>
            <a:fld id="{B6A389DF-B1F5-4991-89B8-72C57CDB73FE}" type="slidenum">
              <a:rPr lang="en-US" smtClean="0"/>
              <a:pPr algn="l" rtl="0">
                <a:defRPr/>
              </a:pPr>
              <a:t>14</a:t>
            </a:fld>
            <a:endParaRPr lang="en-US"/>
          </a:p>
        </p:txBody>
      </p:sp>
      <p:sp>
        <p:nvSpPr>
          <p:cNvPr id="6" name="TextBox 5">
            <a:extLst>
              <a:ext uri="{FF2B5EF4-FFF2-40B4-BE49-F238E27FC236}">
                <a16:creationId xmlns="" xmlns:a16="http://schemas.microsoft.com/office/drawing/2014/main" id="{C349C7F6-4B98-46B1-9939-B5C1F5F31589}"/>
              </a:ext>
            </a:extLst>
          </p:cNvPr>
          <p:cNvSpPr txBox="1"/>
          <p:nvPr/>
        </p:nvSpPr>
        <p:spPr>
          <a:xfrm>
            <a:off x="217289" y="1373052"/>
            <a:ext cx="2406428" cy="461665"/>
          </a:xfrm>
          <a:prstGeom prst="rect">
            <a:avLst/>
          </a:prstGeom>
          <a:noFill/>
        </p:spPr>
        <p:txBody>
          <a:bodyPr wrap="none" rtlCol="0">
            <a:spAutoFit/>
          </a:bodyPr>
          <a:lstStyle/>
          <a:p>
            <a:pPr algn="l" rtl="0"/>
            <a:r>
              <a:rPr lang="en-US" b="1" dirty="0" err="1">
                <a:solidFill>
                  <a:schemeClr val="bg1">
                    <a:lumMod val="50000"/>
                  </a:schemeClr>
                </a:solidFill>
              </a:rPr>
              <a:t>M</a:t>
            </a:r>
            <a:r>
              <a:rPr lang="en-US" b="1" dirty="0" err="1" smtClean="0">
                <a:solidFill>
                  <a:schemeClr val="bg1">
                    <a:lumMod val="50000"/>
                  </a:schemeClr>
                </a:solidFill>
              </a:rPr>
              <a:t>undo</a:t>
            </a:r>
            <a:r>
              <a:rPr lang="en-US" b="1" dirty="0" smtClean="0">
                <a:solidFill>
                  <a:schemeClr val="bg1">
                    <a:lumMod val="50000"/>
                  </a:schemeClr>
                </a:solidFill>
              </a:rPr>
              <a:t> </a:t>
            </a:r>
            <a:r>
              <a:rPr lang="en-US" b="1" dirty="0">
                <a:solidFill>
                  <a:schemeClr val="bg1">
                    <a:lumMod val="50000"/>
                  </a:schemeClr>
                </a:solidFill>
              </a:rPr>
              <a:t>cerrado</a:t>
            </a:r>
          </a:p>
        </p:txBody>
      </p:sp>
      <p:sp>
        <p:nvSpPr>
          <p:cNvPr id="7" name="TextBox 6">
            <a:extLst>
              <a:ext uri="{FF2B5EF4-FFF2-40B4-BE49-F238E27FC236}">
                <a16:creationId xmlns="" xmlns:a16="http://schemas.microsoft.com/office/drawing/2014/main" id="{E9A9AD60-9A58-45D0-8AA8-1B5503E3B681}"/>
              </a:ext>
            </a:extLst>
          </p:cNvPr>
          <p:cNvSpPr txBox="1"/>
          <p:nvPr/>
        </p:nvSpPr>
        <p:spPr>
          <a:xfrm>
            <a:off x="217289" y="2199969"/>
            <a:ext cx="2704587" cy="461665"/>
          </a:xfrm>
          <a:prstGeom prst="rect">
            <a:avLst/>
          </a:prstGeom>
          <a:noFill/>
        </p:spPr>
        <p:txBody>
          <a:bodyPr wrap="none" rtlCol="0">
            <a:spAutoFit/>
          </a:bodyPr>
          <a:lstStyle/>
          <a:p>
            <a:pPr algn="l" rtl="0"/>
            <a:r>
              <a:rPr lang="en-US" b="1" dirty="0">
                <a:solidFill>
                  <a:schemeClr val="bg1"/>
                </a:solidFill>
              </a:rPr>
              <a:t>“Natural” = Bueno</a:t>
            </a:r>
            <a:endParaRPr lang="en-US" dirty="0">
              <a:solidFill>
                <a:schemeClr val="bg1"/>
              </a:solidFill>
            </a:endParaRPr>
          </a:p>
        </p:txBody>
      </p:sp>
      <p:sp>
        <p:nvSpPr>
          <p:cNvPr id="10" name="TextBox 9">
            <a:extLst>
              <a:ext uri="{FF2B5EF4-FFF2-40B4-BE49-F238E27FC236}">
                <a16:creationId xmlns="" xmlns:a16="http://schemas.microsoft.com/office/drawing/2014/main" id="{4A26ED9C-489A-43B9-AB09-CD677113D1F1}"/>
              </a:ext>
            </a:extLst>
          </p:cNvPr>
          <p:cNvSpPr txBox="1"/>
          <p:nvPr/>
        </p:nvSpPr>
        <p:spPr>
          <a:xfrm>
            <a:off x="3276600" y="1395692"/>
            <a:ext cx="5173385" cy="461665"/>
          </a:xfrm>
          <a:prstGeom prst="rect">
            <a:avLst/>
          </a:prstGeom>
          <a:noFill/>
        </p:spPr>
        <p:txBody>
          <a:bodyPr wrap="square" rtlCol="0">
            <a:spAutoFit/>
          </a:bodyPr>
          <a:lstStyle/>
          <a:p>
            <a:pPr algn="l" rtl="0"/>
            <a:r>
              <a:rPr lang="en-US" b="1" dirty="0" err="1">
                <a:solidFill>
                  <a:schemeClr val="bg1">
                    <a:lumMod val="50000"/>
                  </a:schemeClr>
                </a:solidFill>
              </a:rPr>
              <a:t>D</a:t>
            </a:r>
            <a:r>
              <a:rPr lang="en-US" b="1" dirty="0" err="1" smtClean="0">
                <a:solidFill>
                  <a:schemeClr val="bg1">
                    <a:lumMod val="50000"/>
                  </a:schemeClr>
                </a:solidFill>
              </a:rPr>
              <a:t>esprecian</a:t>
            </a:r>
            <a:r>
              <a:rPr lang="en-US" b="1" dirty="0" smtClean="0">
                <a:solidFill>
                  <a:schemeClr val="bg1">
                    <a:lumMod val="50000"/>
                  </a:schemeClr>
                </a:solidFill>
              </a:rPr>
              <a:t> </a:t>
            </a:r>
            <a:r>
              <a:rPr lang="en-US" b="1" dirty="0">
                <a:solidFill>
                  <a:schemeClr val="bg1">
                    <a:lumMod val="50000"/>
                  </a:schemeClr>
                </a:solidFill>
              </a:rPr>
              <a:t>la autoridad</a:t>
            </a:r>
          </a:p>
        </p:txBody>
      </p:sp>
      <p:sp>
        <p:nvSpPr>
          <p:cNvPr id="11" name="TextBox 10">
            <a:extLst>
              <a:ext uri="{FF2B5EF4-FFF2-40B4-BE49-F238E27FC236}">
                <a16:creationId xmlns="" xmlns:a16="http://schemas.microsoft.com/office/drawing/2014/main" id="{C0F8F422-CE14-41DB-A1CE-03DB05BDD08B}"/>
              </a:ext>
            </a:extLst>
          </p:cNvPr>
          <p:cNvSpPr txBox="1"/>
          <p:nvPr/>
        </p:nvSpPr>
        <p:spPr>
          <a:xfrm>
            <a:off x="3299770" y="2186178"/>
            <a:ext cx="5844223" cy="2308324"/>
          </a:xfrm>
          <a:prstGeom prst="rect">
            <a:avLst/>
          </a:prstGeom>
          <a:noFill/>
        </p:spPr>
        <p:txBody>
          <a:bodyPr wrap="square" rtlCol="0">
            <a:spAutoFit/>
          </a:bodyPr>
          <a:lstStyle/>
          <a:p>
            <a:pPr algn="l" rtl="0"/>
            <a:r>
              <a:rPr lang="en-US" b="1" dirty="0" err="1" smtClean="0">
                <a:solidFill>
                  <a:schemeClr val="bg1"/>
                </a:solidFill>
              </a:rPr>
              <a:t>Impulsados</a:t>
            </a:r>
            <a:r>
              <a:rPr lang="en-US" b="1" dirty="0" smtClean="0">
                <a:solidFill>
                  <a:schemeClr val="bg1"/>
                </a:solidFill>
              </a:rPr>
              <a:t> </a:t>
            </a:r>
            <a:r>
              <a:rPr lang="en-US" b="1" dirty="0" err="1" smtClean="0">
                <a:solidFill>
                  <a:schemeClr val="bg1"/>
                </a:solidFill>
              </a:rPr>
              <a:t>sólo</a:t>
            </a:r>
            <a:r>
              <a:rPr lang="en-US" b="1" dirty="0" smtClean="0">
                <a:solidFill>
                  <a:schemeClr val="bg1"/>
                </a:solidFill>
              </a:rPr>
              <a:t> </a:t>
            </a:r>
            <a:r>
              <a:rPr lang="en-US" b="1" dirty="0">
                <a:solidFill>
                  <a:schemeClr val="bg1"/>
                </a:solidFill>
              </a:rPr>
              <a:t>por deseos/lujuria</a:t>
            </a:r>
          </a:p>
          <a:p>
            <a:pPr marL="342900" indent="-230188">
              <a:buFont typeface="Arial" panose="020B0604020202020204" pitchFamily="34" charset="0"/>
              <a:buChar char="•"/>
            </a:pPr>
            <a:r>
              <a:rPr lang="en-US" sz="2000" b="1" dirty="0" smtClean="0">
                <a:solidFill>
                  <a:schemeClr val="bg1"/>
                </a:solidFill>
              </a:rPr>
              <a:t>“</a:t>
            </a:r>
            <a:r>
              <a:rPr lang="en-US" sz="2000" b="1" dirty="0" err="1" smtClean="0">
                <a:solidFill>
                  <a:schemeClr val="bg1"/>
                </a:solidFill>
              </a:rPr>
              <a:t>Siguiendo</a:t>
            </a:r>
            <a:r>
              <a:rPr lang="en-US" sz="2000" b="1" dirty="0" smtClean="0">
                <a:solidFill>
                  <a:schemeClr val="bg1"/>
                </a:solidFill>
              </a:rPr>
              <a:t> </a:t>
            </a:r>
            <a:r>
              <a:rPr lang="en-US" sz="2000" b="1" dirty="0" err="1">
                <a:solidFill>
                  <a:schemeClr val="bg1"/>
                </a:solidFill>
              </a:rPr>
              <a:t>sus</a:t>
            </a:r>
            <a:r>
              <a:rPr lang="en-US" sz="2000" b="1" dirty="0">
                <a:solidFill>
                  <a:schemeClr val="bg1"/>
                </a:solidFill>
              </a:rPr>
              <a:t> </a:t>
            </a:r>
            <a:r>
              <a:rPr lang="en-US" sz="2000" b="1" dirty="0" err="1">
                <a:solidFill>
                  <a:schemeClr val="bg1"/>
                </a:solidFill>
              </a:rPr>
              <a:t>propias</a:t>
            </a:r>
            <a:r>
              <a:rPr lang="en-US" sz="2000" b="1" dirty="0">
                <a:solidFill>
                  <a:schemeClr val="bg1"/>
                </a:solidFill>
              </a:rPr>
              <a:t> </a:t>
            </a:r>
            <a:r>
              <a:rPr lang="en-US" sz="2000" b="1" dirty="0" err="1">
                <a:solidFill>
                  <a:schemeClr val="bg1"/>
                </a:solidFill>
              </a:rPr>
              <a:t>pasiones</a:t>
            </a:r>
            <a:r>
              <a:rPr lang="en-US" sz="2000" b="1" dirty="0">
                <a:solidFill>
                  <a:schemeClr val="bg1"/>
                </a:solidFill>
              </a:rPr>
              <a:t>” </a:t>
            </a:r>
            <a:r>
              <a:rPr lang="en-US" sz="2000" b="1" dirty="0">
                <a:solidFill>
                  <a:schemeClr val="bg1"/>
                </a:solidFill>
              </a:rPr>
              <a:t>(3:3)</a:t>
            </a:r>
          </a:p>
          <a:p>
            <a:pPr marL="342900" indent="-230188">
              <a:buFont typeface="Arial" panose="020B0604020202020204" pitchFamily="34" charset="0"/>
              <a:buChar char="•"/>
            </a:pPr>
            <a:r>
              <a:rPr lang="en-US" sz="2000" b="1" dirty="0" smtClean="0">
                <a:solidFill>
                  <a:schemeClr val="bg1"/>
                </a:solidFill>
              </a:rPr>
              <a:t>“…Como </a:t>
            </a:r>
            <a:r>
              <a:rPr lang="en-US" sz="2000" b="1" dirty="0" err="1">
                <a:solidFill>
                  <a:schemeClr val="bg1"/>
                </a:solidFill>
              </a:rPr>
              <a:t>animales</a:t>
            </a:r>
            <a:r>
              <a:rPr lang="en-US" sz="2000" b="1" dirty="0">
                <a:solidFill>
                  <a:schemeClr val="bg1"/>
                </a:solidFill>
              </a:rPr>
              <a:t> </a:t>
            </a:r>
            <a:r>
              <a:rPr lang="en-US" sz="2000" b="1" dirty="0" err="1" smtClean="0">
                <a:solidFill>
                  <a:schemeClr val="bg1"/>
                </a:solidFill>
              </a:rPr>
              <a:t>irracionales</a:t>
            </a:r>
            <a:r>
              <a:rPr lang="en-US" sz="2000" b="1" dirty="0" smtClean="0">
                <a:solidFill>
                  <a:schemeClr val="bg1"/>
                </a:solidFill>
              </a:rPr>
              <a:t>” </a:t>
            </a:r>
            <a:r>
              <a:rPr lang="en-US" sz="2000" b="1" dirty="0">
                <a:solidFill>
                  <a:schemeClr val="bg1"/>
                </a:solidFill>
              </a:rPr>
              <a:t>(2:12)</a:t>
            </a:r>
          </a:p>
          <a:p>
            <a:pPr marL="342900" indent="-230188">
              <a:buFont typeface="Arial" panose="020B0604020202020204" pitchFamily="34" charset="0"/>
              <a:buChar char="•"/>
            </a:pPr>
            <a:r>
              <a:rPr lang="en-US" sz="2000" b="1" dirty="0" smtClean="0">
                <a:solidFill>
                  <a:schemeClr val="bg1"/>
                </a:solidFill>
              </a:rPr>
              <a:t>“</a:t>
            </a:r>
            <a:r>
              <a:rPr lang="es-ES" sz="2000" b="1" dirty="0">
                <a:solidFill>
                  <a:schemeClr val="bg1"/>
                </a:solidFill>
              </a:rPr>
              <a:t>Tienen los ojos llenos de adulterio y nunca cesan de </a:t>
            </a:r>
            <a:r>
              <a:rPr lang="es-ES" sz="2000" b="1" dirty="0" smtClean="0">
                <a:solidFill>
                  <a:schemeClr val="bg1"/>
                </a:solidFill>
              </a:rPr>
              <a:t>pecar”</a:t>
            </a:r>
            <a:r>
              <a:rPr lang="en-US" sz="2000" b="1" dirty="0" smtClean="0">
                <a:solidFill>
                  <a:schemeClr val="bg1"/>
                </a:solidFill>
              </a:rPr>
              <a:t> </a:t>
            </a:r>
            <a:r>
              <a:rPr lang="en-US" sz="2000" b="1" dirty="0">
                <a:solidFill>
                  <a:schemeClr val="bg1"/>
                </a:solidFill>
              </a:rPr>
              <a:t>(2:14)</a:t>
            </a:r>
          </a:p>
          <a:p>
            <a:pPr marL="342900" indent="-230188" algn="l" rtl="0">
              <a:buFont typeface="Arial" panose="020B0604020202020204" pitchFamily="34" charset="0"/>
              <a:buChar char="•"/>
            </a:pPr>
            <a:r>
              <a:rPr lang="en-US" sz="2000" b="1" dirty="0">
                <a:solidFill>
                  <a:schemeClr val="bg1"/>
                </a:solidFill>
              </a:rPr>
              <a:t>“Ellos mismos son esclavos de la corrupción” (2:19)</a:t>
            </a:r>
          </a:p>
        </p:txBody>
      </p:sp>
      <p:sp>
        <p:nvSpPr>
          <p:cNvPr id="13" name="TextBox 12">
            <a:extLst>
              <a:ext uri="{FF2B5EF4-FFF2-40B4-BE49-F238E27FC236}">
                <a16:creationId xmlns="" xmlns:a16="http://schemas.microsoft.com/office/drawing/2014/main" id="{2B2CE3BA-9D49-4ADB-AAB2-3F9A1A721EBD}"/>
              </a:ext>
            </a:extLst>
          </p:cNvPr>
          <p:cNvSpPr txBox="1"/>
          <p:nvPr/>
        </p:nvSpPr>
        <p:spPr>
          <a:xfrm>
            <a:off x="4422597" y="698457"/>
            <a:ext cx="3599062" cy="492443"/>
          </a:xfrm>
          <a:prstGeom prst="rect">
            <a:avLst/>
          </a:prstGeom>
          <a:noFill/>
        </p:spPr>
        <p:txBody>
          <a:bodyPr wrap="none" rtlCol="0">
            <a:spAutoFit/>
          </a:bodyPr>
          <a:lstStyle/>
          <a:p>
            <a:pPr algn="ctr"/>
            <a:r>
              <a:rPr lang="en-US" sz="2600" b="1" u="sng" dirty="0" err="1">
                <a:solidFill>
                  <a:schemeClr val="bg1"/>
                </a:solidFill>
              </a:rPr>
              <a:t>Doctrinas</a:t>
            </a:r>
            <a:r>
              <a:rPr lang="en-US" sz="2600" b="1" u="sng" dirty="0">
                <a:solidFill>
                  <a:schemeClr val="bg1"/>
                </a:solidFill>
              </a:rPr>
              <a:t> </a:t>
            </a:r>
            <a:r>
              <a:rPr lang="en-US" sz="2600" b="1" u="sng" dirty="0" err="1">
                <a:solidFill>
                  <a:schemeClr val="bg1"/>
                </a:solidFill>
              </a:rPr>
              <a:t>verdaderas</a:t>
            </a:r>
            <a:endParaRPr lang="en-US" sz="2600" b="1" u="sng" dirty="0">
              <a:solidFill>
                <a:schemeClr val="bg1"/>
              </a:solidFill>
            </a:endParaRPr>
          </a:p>
        </p:txBody>
      </p:sp>
      <p:sp>
        <p:nvSpPr>
          <p:cNvPr id="14" name="TextBox 13">
            <a:extLst>
              <a:ext uri="{FF2B5EF4-FFF2-40B4-BE49-F238E27FC236}">
                <a16:creationId xmlns="" xmlns:a16="http://schemas.microsoft.com/office/drawing/2014/main" id="{CBFBEBB0-4DF5-4F18-98A8-640526E1AD37}"/>
              </a:ext>
            </a:extLst>
          </p:cNvPr>
          <p:cNvSpPr txBox="1"/>
          <p:nvPr/>
        </p:nvSpPr>
        <p:spPr>
          <a:xfrm>
            <a:off x="217288" y="3067158"/>
            <a:ext cx="2626040" cy="461665"/>
          </a:xfrm>
          <a:prstGeom prst="rect">
            <a:avLst/>
          </a:prstGeom>
          <a:noFill/>
        </p:spPr>
        <p:txBody>
          <a:bodyPr wrap="none" rtlCol="0">
            <a:spAutoFit/>
          </a:bodyPr>
          <a:lstStyle/>
          <a:p>
            <a:pPr algn="l" rtl="0"/>
            <a:r>
              <a:rPr lang="en-US" b="1" dirty="0">
                <a:solidFill>
                  <a:schemeClr val="bg1"/>
                </a:solidFill>
              </a:rPr>
              <a:t>Meta: Liberación</a:t>
            </a:r>
            <a:endParaRPr lang="en-US" dirty="0">
              <a:solidFill>
                <a:schemeClr val="bg1"/>
              </a:solidFill>
            </a:endParaRPr>
          </a:p>
        </p:txBody>
      </p:sp>
      <p:sp>
        <p:nvSpPr>
          <p:cNvPr id="16" name="TextBox 15">
            <a:extLst>
              <a:ext uri="{FF2B5EF4-FFF2-40B4-BE49-F238E27FC236}">
                <a16:creationId xmlns="" xmlns:a16="http://schemas.microsoft.com/office/drawing/2014/main" id="{D2CB11B2-2809-4F34-BD41-DE50B596C35A}"/>
              </a:ext>
            </a:extLst>
          </p:cNvPr>
          <p:cNvSpPr txBox="1"/>
          <p:nvPr/>
        </p:nvSpPr>
        <p:spPr>
          <a:xfrm>
            <a:off x="-55223" y="698457"/>
            <a:ext cx="3171061" cy="492443"/>
          </a:xfrm>
          <a:prstGeom prst="rect">
            <a:avLst/>
          </a:prstGeom>
          <a:noFill/>
        </p:spPr>
        <p:txBody>
          <a:bodyPr wrap="none" rtlCol="0">
            <a:spAutoFit/>
          </a:bodyPr>
          <a:lstStyle/>
          <a:p>
            <a:pPr algn="ctr"/>
            <a:r>
              <a:rPr lang="en-US" sz="2600" b="1" u="sng" dirty="0" err="1">
                <a:solidFill>
                  <a:schemeClr val="bg1"/>
                </a:solidFill>
              </a:rPr>
              <a:t>Doctrinas</a:t>
            </a:r>
            <a:r>
              <a:rPr lang="en-US" sz="2600" b="1" u="sng" dirty="0">
                <a:solidFill>
                  <a:schemeClr val="bg1"/>
                </a:solidFill>
              </a:rPr>
              <a:t> </a:t>
            </a:r>
            <a:r>
              <a:rPr lang="en-US" sz="2600" b="1" u="sng" dirty="0" err="1">
                <a:solidFill>
                  <a:schemeClr val="bg1"/>
                </a:solidFill>
              </a:rPr>
              <a:t>públicas</a:t>
            </a:r>
            <a:endParaRPr lang="en-US" sz="2600" b="1" u="sng" dirty="0">
              <a:solidFill>
                <a:schemeClr val="bg1"/>
              </a:solidFill>
            </a:endParaRPr>
          </a:p>
        </p:txBody>
      </p:sp>
      <p:cxnSp>
        <p:nvCxnSpPr>
          <p:cNvPr id="17" name="Straight Connector 16">
            <a:extLst>
              <a:ext uri="{FF2B5EF4-FFF2-40B4-BE49-F238E27FC236}">
                <a16:creationId xmlns="" xmlns:a16="http://schemas.microsoft.com/office/drawing/2014/main" id="{E76BCBAE-52B6-4AA3-9D8A-B058CB403C82}"/>
              </a:ext>
            </a:extLst>
          </p:cNvPr>
          <p:cNvCxnSpPr>
            <a:cxnSpLocks/>
          </p:cNvCxnSpPr>
          <p:nvPr/>
        </p:nvCxnSpPr>
        <p:spPr>
          <a:xfrm>
            <a:off x="3095338" y="776834"/>
            <a:ext cx="0" cy="4684166"/>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hought Bubble: Cloud 1">
            <a:extLst>
              <a:ext uri="{FF2B5EF4-FFF2-40B4-BE49-F238E27FC236}">
                <a16:creationId xmlns="" xmlns:a16="http://schemas.microsoft.com/office/drawing/2014/main" id="{CA41A290-C608-4964-B82E-27A1ED0C91D7}"/>
              </a:ext>
            </a:extLst>
          </p:cNvPr>
          <p:cNvSpPr/>
          <p:nvPr/>
        </p:nvSpPr>
        <p:spPr>
          <a:xfrm>
            <a:off x="5428520" y="4663465"/>
            <a:ext cx="3486880" cy="924535"/>
          </a:xfrm>
          <a:prstGeom prst="cloudCallout">
            <a:avLst>
              <a:gd name="adj1" fmla="val -45246"/>
              <a:gd name="adj2" fmla="val -102047"/>
            </a:avLst>
          </a:prstGeom>
          <a:solidFill>
            <a:srgbClr val="00FFFF"/>
          </a:solidFill>
          <a:ln w="12700">
            <a:solidFill>
              <a:schemeClr val="bg1"/>
            </a:solidFill>
          </a:ln>
          <a:effectLst>
            <a:outerShdw blurRad="50800" dist="381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lstStyle/>
          <a:p>
            <a:pPr algn="ctr" rtl="0">
              <a:lnSpc>
                <a:spcPct val="80000"/>
              </a:lnSpc>
            </a:pPr>
            <a:r>
              <a:rPr lang="en-US" b="1" i="1" dirty="0" smtClean="0">
                <a:solidFill>
                  <a:srgbClr val="0000CC"/>
                </a:solidFill>
              </a:rPr>
              <a:t>Note: </a:t>
            </a:r>
            <a:r>
              <a:rPr lang="en-US" b="1" i="1" dirty="0">
                <a:solidFill>
                  <a:srgbClr val="0000CC"/>
                </a:solidFill>
              </a:rPr>
              <a:t>No se </a:t>
            </a:r>
            <a:r>
              <a:rPr lang="en-US" b="1" i="1" dirty="0" err="1">
                <a:solidFill>
                  <a:srgbClr val="0000CC"/>
                </a:solidFill>
              </a:rPr>
              <a:t>trata</a:t>
            </a:r>
            <a:r>
              <a:rPr lang="en-US" b="1" i="1" dirty="0">
                <a:solidFill>
                  <a:srgbClr val="0000CC"/>
                </a:solidFill>
              </a:rPr>
              <a:t> </a:t>
            </a:r>
            <a:r>
              <a:rPr lang="en-US" b="1" i="1" dirty="0" err="1" smtClean="0">
                <a:solidFill>
                  <a:srgbClr val="0000CC"/>
                </a:solidFill>
              </a:rPr>
              <a:t>sólo</a:t>
            </a:r>
            <a:r>
              <a:rPr lang="en-US" b="1" i="1" dirty="0" smtClean="0">
                <a:solidFill>
                  <a:srgbClr val="0000CC"/>
                </a:solidFill>
              </a:rPr>
              <a:t> </a:t>
            </a:r>
            <a:r>
              <a:rPr lang="en-US" b="1" i="1" dirty="0">
                <a:solidFill>
                  <a:srgbClr val="0000CC"/>
                </a:solidFill>
              </a:rPr>
              <a:t>de ideas…</a:t>
            </a:r>
          </a:p>
        </p:txBody>
      </p:sp>
    </p:spTree>
    <p:extLst>
      <p:ext uri="{BB962C8B-B14F-4D97-AF65-F5344CB8AC3E}">
        <p14:creationId xmlns:p14="http://schemas.microsoft.com/office/powerpoint/2010/main" val="316733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949EAACF-A7A5-47DD-9808-AB40F6880D0D}"/>
              </a:ext>
            </a:extLst>
          </p:cNvPr>
          <p:cNvSpPr>
            <a:spLocks noGrp="1"/>
          </p:cNvSpPr>
          <p:nvPr>
            <p:ph type="title"/>
          </p:nvPr>
        </p:nvSpPr>
        <p:spPr>
          <a:xfrm>
            <a:off x="0" y="7734"/>
            <a:ext cx="9144000" cy="577587"/>
          </a:xfrm>
        </p:spPr>
        <p:txBody>
          <a:bodyPr/>
          <a:lstStyle/>
          <a:p>
            <a:r>
              <a:rPr lang="en-US" sz="4000" dirty="0"/>
              <a:t>Las </a:t>
            </a:r>
            <a:r>
              <a:rPr lang="en-US" sz="4000" dirty="0" err="1"/>
              <a:t>verdaderas</a:t>
            </a:r>
            <a:r>
              <a:rPr lang="en-US" sz="4000" dirty="0"/>
              <a:t> </a:t>
            </a:r>
            <a:r>
              <a:rPr lang="en-US" sz="4000" dirty="0" err="1"/>
              <a:t>doctrinas</a:t>
            </a:r>
            <a:r>
              <a:rPr lang="en-US" sz="4000" dirty="0"/>
              <a:t> de la </a:t>
            </a:r>
            <a:r>
              <a:rPr lang="en-US" sz="4000" dirty="0" err="1"/>
              <a:t>apostasía</a:t>
            </a:r>
            <a:endParaRPr lang="en-US" sz="4000" dirty="0"/>
          </a:p>
        </p:txBody>
      </p:sp>
      <p:sp>
        <p:nvSpPr>
          <p:cNvPr id="4" name="Slide Number Placeholder 3">
            <a:extLst>
              <a:ext uri="{FF2B5EF4-FFF2-40B4-BE49-F238E27FC236}">
                <a16:creationId xmlns="" xmlns:a16="http://schemas.microsoft.com/office/drawing/2014/main" id="{C0C32A5B-FADC-4BAC-8B03-97B67B9B58E0}"/>
              </a:ext>
            </a:extLst>
          </p:cNvPr>
          <p:cNvSpPr>
            <a:spLocks noGrp="1"/>
          </p:cNvSpPr>
          <p:nvPr>
            <p:ph type="sldNum" sz="quarter" idx="12"/>
          </p:nvPr>
        </p:nvSpPr>
        <p:spPr/>
        <p:txBody>
          <a:bodyPr/>
          <a:lstStyle/>
          <a:p>
            <a:pPr algn="l" rtl="0">
              <a:defRPr/>
            </a:pPr>
            <a:fld id="{B6A389DF-B1F5-4991-89B8-72C57CDB73FE}" type="slidenum">
              <a:rPr lang="en-US" smtClean="0"/>
              <a:pPr algn="l" rtl="0">
                <a:defRPr/>
              </a:pPr>
              <a:t>15</a:t>
            </a:fld>
            <a:endParaRPr lang="en-US"/>
          </a:p>
        </p:txBody>
      </p:sp>
      <p:sp>
        <p:nvSpPr>
          <p:cNvPr id="6" name="TextBox 5">
            <a:extLst>
              <a:ext uri="{FF2B5EF4-FFF2-40B4-BE49-F238E27FC236}">
                <a16:creationId xmlns="" xmlns:a16="http://schemas.microsoft.com/office/drawing/2014/main" id="{C349C7F6-4B98-46B1-9939-B5C1F5F31589}"/>
              </a:ext>
            </a:extLst>
          </p:cNvPr>
          <p:cNvSpPr txBox="1"/>
          <p:nvPr/>
        </p:nvSpPr>
        <p:spPr>
          <a:xfrm>
            <a:off x="217289" y="1373052"/>
            <a:ext cx="2406428" cy="461665"/>
          </a:xfrm>
          <a:prstGeom prst="rect">
            <a:avLst/>
          </a:prstGeom>
          <a:noFill/>
        </p:spPr>
        <p:txBody>
          <a:bodyPr wrap="none" rtlCol="0">
            <a:spAutoFit/>
          </a:bodyPr>
          <a:lstStyle/>
          <a:p>
            <a:pPr algn="l" rtl="0"/>
            <a:r>
              <a:rPr lang="en-US" b="1" dirty="0" err="1">
                <a:solidFill>
                  <a:schemeClr val="bg1"/>
                </a:solidFill>
              </a:rPr>
              <a:t>M</a:t>
            </a:r>
            <a:r>
              <a:rPr lang="en-US" b="1" dirty="0" err="1" smtClean="0">
                <a:solidFill>
                  <a:schemeClr val="bg1"/>
                </a:solidFill>
              </a:rPr>
              <a:t>undo</a:t>
            </a:r>
            <a:r>
              <a:rPr lang="en-US" b="1" dirty="0" smtClean="0">
                <a:solidFill>
                  <a:schemeClr val="bg1"/>
                </a:solidFill>
              </a:rPr>
              <a:t> </a:t>
            </a:r>
            <a:r>
              <a:rPr lang="en-US" b="1" dirty="0">
                <a:solidFill>
                  <a:schemeClr val="bg1"/>
                </a:solidFill>
              </a:rPr>
              <a:t>cerrado</a:t>
            </a:r>
          </a:p>
        </p:txBody>
      </p:sp>
      <p:sp>
        <p:nvSpPr>
          <p:cNvPr id="7" name="TextBox 6">
            <a:extLst>
              <a:ext uri="{FF2B5EF4-FFF2-40B4-BE49-F238E27FC236}">
                <a16:creationId xmlns="" xmlns:a16="http://schemas.microsoft.com/office/drawing/2014/main" id="{E9A9AD60-9A58-45D0-8AA8-1B5503E3B681}"/>
              </a:ext>
            </a:extLst>
          </p:cNvPr>
          <p:cNvSpPr txBox="1"/>
          <p:nvPr/>
        </p:nvSpPr>
        <p:spPr>
          <a:xfrm>
            <a:off x="217289" y="2199969"/>
            <a:ext cx="2704587" cy="461665"/>
          </a:xfrm>
          <a:prstGeom prst="rect">
            <a:avLst/>
          </a:prstGeom>
          <a:noFill/>
        </p:spPr>
        <p:txBody>
          <a:bodyPr wrap="none" rtlCol="0">
            <a:spAutoFit/>
          </a:bodyPr>
          <a:lstStyle/>
          <a:p>
            <a:pPr algn="l" rtl="0"/>
            <a:r>
              <a:rPr lang="en-US" b="1" dirty="0">
                <a:solidFill>
                  <a:schemeClr val="bg1"/>
                </a:solidFill>
              </a:rPr>
              <a:t>“Natural” = Bueno</a:t>
            </a:r>
            <a:endParaRPr lang="en-US" dirty="0">
              <a:solidFill>
                <a:schemeClr val="bg1"/>
              </a:solidFill>
            </a:endParaRPr>
          </a:p>
        </p:txBody>
      </p:sp>
      <p:sp>
        <p:nvSpPr>
          <p:cNvPr id="8" name="TextBox 7">
            <a:extLst>
              <a:ext uri="{FF2B5EF4-FFF2-40B4-BE49-F238E27FC236}">
                <a16:creationId xmlns="" xmlns:a16="http://schemas.microsoft.com/office/drawing/2014/main" id="{41CF6954-03D3-4034-8F59-1A8F4850ED18}"/>
              </a:ext>
            </a:extLst>
          </p:cNvPr>
          <p:cNvSpPr txBox="1"/>
          <p:nvPr/>
        </p:nvSpPr>
        <p:spPr>
          <a:xfrm>
            <a:off x="217288" y="3067158"/>
            <a:ext cx="2626040" cy="461665"/>
          </a:xfrm>
          <a:prstGeom prst="rect">
            <a:avLst/>
          </a:prstGeom>
          <a:noFill/>
        </p:spPr>
        <p:txBody>
          <a:bodyPr wrap="none" rtlCol="0">
            <a:spAutoFit/>
          </a:bodyPr>
          <a:lstStyle/>
          <a:p>
            <a:pPr algn="l" rtl="0"/>
            <a:r>
              <a:rPr lang="en-US" b="1" dirty="0">
                <a:solidFill>
                  <a:schemeClr val="bg1"/>
                </a:solidFill>
              </a:rPr>
              <a:t>Meta: Liberación</a:t>
            </a:r>
            <a:endParaRPr lang="en-US" dirty="0">
              <a:solidFill>
                <a:schemeClr val="bg1"/>
              </a:solidFill>
            </a:endParaRPr>
          </a:p>
        </p:txBody>
      </p:sp>
      <p:sp>
        <p:nvSpPr>
          <p:cNvPr id="9" name="TextBox 8">
            <a:extLst>
              <a:ext uri="{FF2B5EF4-FFF2-40B4-BE49-F238E27FC236}">
                <a16:creationId xmlns="" xmlns:a16="http://schemas.microsoft.com/office/drawing/2014/main" id="{B5028B08-2437-4ED9-B60F-8E8246163EAB}"/>
              </a:ext>
            </a:extLst>
          </p:cNvPr>
          <p:cNvSpPr txBox="1"/>
          <p:nvPr/>
        </p:nvSpPr>
        <p:spPr>
          <a:xfrm>
            <a:off x="-101710" y="698457"/>
            <a:ext cx="3264035" cy="492443"/>
          </a:xfrm>
          <a:prstGeom prst="rect">
            <a:avLst/>
          </a:prstGeom>
          <a:noFill/>
        </p:spPr>
        <p:txBody>
          <a:bodyPr wrap="none" rtlCol="0">
            <a:spAutoFit/>
          </a:bodyPr>
          <a:lstStyle/>
          <a:p>
            <a:pPr algn="ctr" rtl="0"/>
            <a:r>
              <a:rPr lang="en-US" sz="2600" b="1" u="sng" dirty="0">
                <a:solidFill>
                  <a:schemeClr val="bg1"/>
                </a:solidFill>
              </a:rPr>
              <a:t>Principios públicos</a:t>
            </a:r>
          </a:p>
        </p:txBody>
      </p:sp>
      <p:sp>
        <p:nvSpPr>
          <p:cNvPr id="10" name="TextBox 9">
            <a:extLst>
              <a:ext uri="{FF2B5EF4-FFF2-40B4-BE49-F238E27FC236}">
                <a16:creationId xmlns="" xmlns:a16="http://schemas.microsoft.com/office/drawing/2014/main" id="{4A26ED9C-489A-43B9-AB09-CD677113D1F1}"/>
              </a:ext>
            </a:extLst>
          </p:cNvPr>
          <p:cNvSpPr txBox="1"/>
          <p:nvPr/>
        </p:nvSpPr>
        <p:spPr>
          <a:xfrm>
            <a:off x="3277067" y="1395692"/>
            <a:ext cx="5173385" cy="461665"/>
          </a:xfrm>
          <a:prstGeom prst="rect">
            <a:avLst/>
          </a:prstGeom>
          <a:noFill/>
        </p:spPr>
        <p:txBody>
          <a:bodyPr wrap="square" rtlCol="0">
            <a:spAutoFit/>
          </a:bodyPr>
          <a:lstStyle/>
          <a:p>
            <a:r>
              <a:rPr lang="en-US" b="1" dirty="0" err="1">
                <a:solidFill>
                  <a:schemeClr val="bg1">
                    <a:lumMod val="50000"/>
                  </a:schemeClr>
                </a:solidFill>
              </a:rPr>
              <a:t>Desprecian</a:t>
            </a:r>
            <a:r>
              <a:rPr lang="en-US" b="1" dirty="0">
                <a:solidFill>
                  <a:schemeClr val="bg1">
                    <a:lumMod val="50000"/>
                  </a:schemeClr>
                </a:solidFill>
              </a:rPr>
              <a:t> la </a:t>
            </a:r>
            <a:r>
              <a:rPr lang="en-US" b="1" dirty="0" err="1">
                <a:solidFill>
                  <a:schemeClr val="bg1">
                    <a:lumMod val="50000"/>
                  </a:schemeClr>
                </a:solidFill>
              </a:rPr>
              <a:t>autoridad</a:t>
            </a:r>
            <a:endParaRPr lang="en-US" b="1" dirty="0">
              <a:solidFill>
                <a:schemeClr val="bg1">
                  <a:lumMod val="50000"/>
                </a:schemeClr>
              </a:solidFill>
            </a:endParaRPr>
          </a:p>
        </p:txBody>
      </p:sp>
      <p:sp>
        <p:nvSpPr>
          <p:cNvPr id="11" name="TextBox 10">
            <a:extLst>
              <a:ext uri="{FF2B5EF4-FFF2-40B4-BE49-F238E27FC236}">
                <a16:creationId xmlns="" xmlns:a16="http://schemas.microsoft.com/office/drawing/2014/main" id="{C0F8F422-CE14-41DB-A1CE-03DB05BDD08B}"/>
              </a:ext>
            </a:extLst>
          </p:cNvPr>
          <p:cNvSpPr txBox="1"/>
          <p:nvPr/>
        </p:nvSpPr>
        <p:spPr>
          <a:xfrm>
            <a:off x="3300238" y="2186178"/>
            <a:ext cx="5202902" cy="830997"/>
          </a:xfrm>
          <a:prstGeom prst="rect">
            <a:avLst/>
          </a:prstGeom>
          <a:noFill/>
        </p:spPr>
        <p:txBody>
          <a:bodyPr wrap="square" rtlCol="0">
            <a:spAutoFit/>
          </a:bodyPr>
          <a:lstStyle/>
          <a:p>
            <a:pPr algn="l" rtl="0"/>
            <a:r>
              <a:rPr lang="en-US" b="1" dirty="0" err="1" smtClean="0">
                <a:solidFill>
                  <a:schemeClr val="bg1">
                    <a:lumMod val="50000"/>
                  </a:schemeClr>
                </a:solidFill>
              </a:rPr>
              <a:t>Impulsados</a:t>
            </a:r>
            <a:r>
              <a:rPr lang="en-US" b="1" dirty="0" smtClean="0">
                <a:solidFill>
                  <a:schemeClr val="bg1">
                    <a:lumMod val="50000"/>
                  </a:schemeClr>
                </a:solidFill>
              </a:rPr>
              <a:t> </a:t>
            </a:r>
            <a:r>
              <a:rPr lang="en-US" b="1" dirty="0">
                <a:solidFill>
                  <a:schemeClr val="bg1">
                    <a:lumMod val="50000"/>
                  </a:schemeClr>
                </a:solidFill>
              </a:rPr>
              <a:t>solo por deseos/lujuria</a:t>
            </a:r>
          </a:p>
        </p:txBody>
      </p:sp>
      <p:sp>
        <p:nvSpPr>
          <p:cNvPr id="12" name="TextBox 11">
            <a:extLst>
              <a:ext uri="{FF2B5EF4-FFF2-40B4-BE49-F238E27FC236}">
                <a16:creationId xmlns="" xmlns:a16="http://schemas.microsoft.com/office/drawing/2014/main" id="{2DE23D07-E91B-4A23-9E2D-992E32FA943B}"/>
              </a:ext>
            </a:extLst>
          </p:cNvPr>
          <p:cNvSpPr txBox="1"/>
          <p:nvPr/>
        </p:nvSpPr>
        <p:spPr>
          <a:xfrm>
            <a:off x="3260391" y="3068517"/>
            <a:ext cx="5666309" cy="2308324"/>
          </a:xfrm>
          <a:prstGeom prst="rect">
            <a:avLst/>
          </a:prstGeom>
          <a:noFill/>
        </p:spPr>
        <p:txBody>
          <a:bodyPr wrap="square" rtlCol="0">
            <a:spAutoFit/>
          </a:bodyPr>
          <a:lstStyle/>
          <a:p>
            <a:pPr algn="l" rtl="0"/>
            <a:r>
              <a:rPr lang="en-US" b="1" dirty="0">
                <a:solidFill>
                  <a:schemeClr val="bg1"/>
                </a:solidFill>
              </a:rPr>
              <a:t>Objetivo: Explotación</a:t>
            </a:r>
          </a:p>
          <a:p>
            <a:pPr marL="342900" indent="-230188">
              <a:buFont typeface="Arial" panose="020B0604020202020204" pitchFamily="34" charset="0"/>
              <a:buChar char="•"/>
            </a:pPr>
            <a:r>
              <a:rPr lang="en-US" sz="2000" b="1" dirty="0" smtClean="0">
                <a:solidFill>
                  <a:schemeClr val="bg1"/>
                </a:solidFill>
                <a:latin typeface="Arial" panose="020B0604020202020204" pitchFamily="34" charset="0"/>
                <a:cs typeface="Arial" panose="020B0604020202020204" pitchFamily="34" charset="0"/>
              </a:rPr>
              <a:t>"</a:t>
            </a:r>
            <a:r>
              <a:rPr lang="es-ES" sz="2000" b="1" dirty="0">
                <a:solidFill>
                  <a:schemeClr val="bg1"/>
                </a:solidFill>
                <a:latin typeface="Arial" panose="020B0604020202020204" pitchFamily="34" charset="0"/>
                <a:cs typeface="Arial" panose="020B0604020202020204" pitchFamily="34" charset="0"/>
              </a:rPr>
              <a:t>En su avaricia los explotarán </a:t>
            </a:r>
            <a:r>
              <a:rPr lang="es-ES" sz="2000" b="1" dirty="0" smtClean="0">
                <a:solidFill>
                  <a:schemeClr val="bg1"/>
                </a:solidFill>
                <a:latin typeface="Arial" panose="020B0604020202020204" pitchFamily="34" charset="0"/>
                <a:cs typeface="Arial" panose="020B0604020202020204" pitchFamily="34" charset="0"/>
              </a:rPr>
              <a:t>[harán mercancía de ustedes</a:t>
            </a:r>
            <a:r>
              <a:rPr lang="en-US" sz="2000" b="1" dirty="0" smtClean="0">
                <a:solidFill>
                  <a:schemeClr val="bg1"/>
                </a:solidFill>
                <a:latin typeface="Arial" panose="020B0604020202020204" pitchFamily="34" charset="0"/>
                <a:cs typeface="Arial" panose="020B0604020202020204" pitchFamily="34" charset="0"/>
              </a:rPr>
              <a:t>]</a:t>
            </a:r>
            <a:r>
              <a:rPr lang="es-ES" sz="2000" b="1" dirty="0" smtClean="0">
                <a:solidFill>
                  <a:schemeClr val="bg1"/>
                </a:solidFill>
                <a:latin typeface="Arial" panose="020B0604020202020204" pitchFamily="34" charset="0"/>
                <a:cs typeface="Arial" panose="020B0604020202020204" pitchFamily="34" charset="0"/>
              </a:rPr>
              <a:t>”</a:t>
            </a:r>
            <a:r>
              <a:rPr lang="en-US" sz="2000" b="1" i="0" dirty="0" smtClean="0">
                <a:solidFill>
                  <a:schemeClr val="bg1"/>
                </a:solidFill>
                <a:effectLst/>
                <a:latin typeface="Arial" panose="020B0604020202020204" pitchFamily="34" charset="0"/>
                <a:cs typeface="Arial" panose="020B0604020202020204" pitchFamily="34" charset="0"/>
              </a:rPr>
              <a:t>. </a:t>
            </a:r>
            <a:r>
              <a:rPr lang="en-US" sz="2000" b="1" dirty="0" smtClean="0">
                <a:solidFill>
                  <a:schemeClr val="bg1"/>
                </a:solidFill>
                <a:latin typeface="Arial" panose="020B0604020202020204" pitchFamily="34" charset="0"/>
                <a:cs typeface="Arial" panose="020B0604020202020204" pitchFamily="34" charset="0"/>
              </a:rPr>
              <a:t>(</a:t>
            </a:r>
            <a:r>
              <a:rPr lang="en-US" sz="2000" b="1" dirty="0">
                <a:solidFill>
                  <a:schemeClr val="bg1"/>
                </a:solidFill>
                <a:latin typeface="Arial" panose="020B0604020202020204" pitchFamily="34" charset="0"/>
                <a:cs typeface="Arial" panose="020B0604020202020204" pitchFamily="34" charset="0"/>
              </a:rPr>
              <a:t>2:3)</a:t>
            </a:r>
          </a:p>
          <a:p>
            <a:pPr marL="342900" indent="-230188">
              <a:buFont typeface="Arial" panose="020B0604020202020204" pitchFamily="34" charset="0"/>
              <a:buChar char="•"/>
            </a:pPr>
            <a:r>
              <a:rPr lang="en-US" sz="2000" b="1" dirty="0" smtClean="0">
                <a:solidFill>
                  <a:schemeClr val="bg1"/>
                </a:solidFill>
                <a:latin typeface="Arial" panose="020B0604020202020204" pitchFamily="34" charset="0"/>
                <a:cs typeface="Arial" panose="020B0604020202020204" pitchFamily="34" charset="0"/>
              </a:rPr>
              <a:t>"</a:t>
            </a:r>
            <a:r>
              <a:rPr lang="es-ES" sz="2000" b="1" dirty="0">
                <a:solidFill>
                  <a:schemeClr val="bg1"/>
                </a:solidFill>
                <a:latin typeface="Arial" panose="020B0604020202020204" pitchFamily="34" charset="0"/>
                <a:cs typeface="Arial" panose="020B0604020202020204" pitchFamily="34" charset="0"/>
              </a:rPr>
              <a:t>Tienen un corazón ejercitado en la </a:t>
            </a:r>
            <a:r>
              <a:rPr lang="es-ES" sz="2000" b="1" dirty="0" smtClean="0">
                <a:solidFill>
                  <a:schemeClr val="bg1"/>
                </a:solidFill>
                <a:latin typeface="Arial" panose="020B0604020202020204" pitchFamily="34" charset="0"/>
                <a:cs typeface="Arial" panose="020B0604020202020204" pitchFamily="34" charset="0"/>
              </a:rPr>
              <a:t>avaricia</a:t>
            </a:r>
            <a:r>
              <a:rPr lang="en-US" sz="2000" b="1" dirty="0" smtClean="0">
                <a:solidFill>
                  <a:schemeClr val="bg1"/>
                </a:solidFill>
              </a:rPr>
              <a:t>”. </a:t>
            </a:r>
            <a:r>
              <a:rPr lang="en-US" sz="2000" b="1" dirty="0" smtClean="0">
                <a:solidFill>
                  <a:schemeClr val="bg1"/>
                </a:solidFill>
                <a:latin typeface="Arial" panose="020B0604020202020204" pitchFamily="34" charset="0"/>
                <a:cs typeface="Arial" panose="020B0604020202020204" pitchFamily="34" charset="0"/>
              </a:rPr>
              <a:t>(</a:t>
            </a:r>
            <a:r>
              <a:rPr lang="en-US" sz="2000" b="1" dirty="0">
                <a:solidFill>
                  <a:schemeClr val="bg1"/>
                </a:solidFill>
                <a:latin typeface="Arial" panose="020B0604020202020204" pitchFamily="34" charset="0"/>
                <a:cs typeface="Arial" panose="020B0604020202020204" pitchFamily="34" charset="0"/>
              </a:rPr>
              <a:t>2:14)</a:t>
            </a:r>
          </a:p>
          <a:p>
            <a:pPr marL="342900" indent="-230188" algn="l" rtl="0">
              <a:buFont typeface="Arial" panose="020B0604020202020204" pitchFamily="34" charset="0"/>
              <a:buChar char="•"/>
            </a:pPr>
            <a:r>
              <a:rPr lang="en-US" sz="2000" b="1" dirty="0">
                <a:solidFill>
                  <a:schemeClr val="bg1"/>
                </a:solidFill>
                <a:latin typeface="Arial" panose="020B0604020202020204" pitchFamily="34" charset="0"/>
                <a:cs typeface="Arial" panose="020B0604020202020204" pitchFamily="34" charset="0"/>
              </a:rPr>
              <a:t>“Siguiendo el camino de Balaam” (2:15)</a:t>
            </a:r>
          </a:p>
          <a:p>
            <a:pPr marL="342900" indent="-230188" algn="l" rtl="0">
              <a:buFont typeface="Arial" panose="020B0604020202020204" pitchFamily="34" charset="0"/>
              <a:buChar char="•"/>
            </a:pPr>
            <a:endParaRPr lang="en-US" sz="2000" b="1" dirty="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 xmlns:a16="http://schemas.microsoft.com/office/drawing/2014/main" id="{2B2CE3BA-9D49-4ADB-AAB2-3F9A1A721EBD}"/>
              </a:ext>
            </a:extLst>
          </p:cNvPr>
          <p:cNvSpPr txBox="1"/>
          <p:nvPr/>
        </p:nvSpPr>
        <p:spPr>
          <a:xfrm>
            <a:off x="4422597" y="698457"/>
            <a:ext cx="3599062" cy="492443"/>
          </a:xfrm>
          <a:prstGeom prst="rect">
            <a:avLst/>
          </a:prstGeom>
          <a:noFill/>
        </p:spPr>
        <p:txBody>
          <a:bodyPr wrap="none" rtlCol="0">
            <a:spAutoFit/>
          </a:bodyPr>
          <a:lstStyle/>
          <a:p>
            <a:pPr algn="ctr"/>
            <a:r>
              <a:rPr lang="en-US" sz="2600" b="1" u="sng" dirty="0" err="1">
                <a:solidFill>
                  <a:schemeClr val="bg1"/>
                </a:solidFill>
              </a:rPr>
              <a:t>Doctrinas</a:t>
            </a:r>
            <a:r>
              <a:rPr lang="en-US" sz="2600" b="1" u="sng" dirty="0">
                <a:solidFill>
                  <a:schemeClr val="bg1"/>
                </a:solidFill>
              </a:rPr>
              <a:t> </a:t>
            </a:r>
            <a:r>
              <a:rPr lang="en-US" sz="2600" b="1" u="sng" dirty="0" err="1">
                <a:solidFill>
                  <a:schemeClr val="bg1"/>
                </a:solidFill>
              </a:rPr>
              <a:t>verdaderas</a:t>
            </a:r>
            <a:endParaRPr lang="en-US" sz="2600" b="1" u="sng" dirty="0">
              <a:solidFill>
                <a:schemeClr val="bg1"/>
              </a:solidFill>
            </a:endParaRPr>
          </a:p>
        </p:txBody>
      </p:sp>
      <p:cxnSp>
        <p:nvCxnSpPr>
          <p:cNvPr id="15" name="Straight Connector 14">
            <a:extLst>
              <a:ext uri="{FF2B5EF4-FFF2-40B4-BE49-F238E27FC236}">
                <a16:creationId xmlns="" xmlns:a16="http://schemas.microsoft.com/office/drawing/2014/main" id="{05233487-3687-49ED-9D6E-E50DEB16C7D9}"/>
              </a:ext>
            </a:extLst>
          </p:cNvPr>
          <p:cNvCxnSpPr>
            <a:cxnSpLocks/>
          </p:cNvCxnSpPr>
          <p:nvPr/>
        </p:nvCxnSpPr>
        <p:spPr>
          <a:xfrm>
            <a:off x="3095338" y="776834"/>
            <a:ext cx="0" cy="4684166"/>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611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A828A8-7A71-4526-ACBC-BF359248E8DC}"/>
              </a:ext>
            </a:extLst>
          </p:cNvPr>
          <p:cNvSpPr>
            <a:spLocks noGrp="1"/>
          </p:cNvSpPr>
          <p:nvPr>
            <p:ph type="title"/>
          </p:nvPr>
        </p:nvSpPr>
        <p:spPr/>
        <p:txBody>
          <a:bodyPr/>
          <a:lstStyle/>
          <a:p>
            <a:pPr rtl="0"/>
            <a:r>
              <a:rPr lang="en-US" dirty="0"/>
              <a:t>Protección – </a:t>
            </a:r>
            <a:r>
              <a:rPr lang="en-US" dirty="0" err="1" smtClean="0"/>
              <a:t>Recordar</a:t>
            </a:r>
            <a:r>
              <a:rPr lang="en-US" dirty="0" smtClean="0"/>
              <a:t>…</a:t>
            </a:r>
            <a:endParaRPr lang="en-US" dirty="0"/>
          </a:p>
        </p:txBody>
      </p:sp>
      <p:sp>
        <p:nvSpPr>
          <p:cNvPr id="3" name="Content Placeholder 2">
            <a:extLst>
              <a:ext uri="{FF2B5EF4-FFF2-40B4-BE49-F238E27FC236}">
                <a16:creationId xmlns="" xmlns:a16="http://schemas.microsoft.com/office/drawing/2014/main" id="{BAD9E2D0-4D18-4C26-B8C5-3910F0A1ED03}"/>
              </a:ext>
            </a:extLst>
          </p:cNvPr>
          <p:cNvSpPr>
            <a:spLocks noGrp="1"/>
          </p:cNvSpPr>
          <p:nvPr>
            <p:ph idx="1"/>
          </p:nvPr>
        </p:nvSpPr>
        <p:spPr>
          <a:xfrm>
            <a:off x="152400" y="749300"/>
            <a:ext cx="8839200" cy="3403600"/>
          </a:xfrm>
        </p:spPr>
        <p:txBody>
          <a:bodyPr>
            <a:normAutofit fontScale="92500" lnSpcReduction="10000"/>
          </a:bodyPr>
          <a:lstStyle/>
          <a:p>
            <a:pPr algn="l" rtl="0">
              <a:spcBef>
                <a:spcPts val="0"/>
              </a:spcBef>
              <a:spcAft>
                <a:spcPts val="600"/>
              </a:spcAft>
            </a:pPr>
            <a:r>
              <a:rPr lang="en-US" dirty="0"/>
              <a:t>El vacío de </a:t>
            </a:r>
            <a:r>
              <a:rPr lang="en-US" dirty="0" err="1" smtClean="0"/>
              <a:t>sus</a:t>
            </a:r>
            <a:r>
              <a:rPr lang="en-US" dirty="0" smtClean="0"/>
              <a:t> </a:t>
            </a:r>
            <a:r>
              <a:rPr lang="en-US" dirty="0" err="1" smtClean="0"/>
              <a:t>doctrinas</a:t>
            </a:r>
            <a:endParaRPr lang="en-US" dirty="0"/>
          </a:p>
          <a:p>
            <a:pPr lvl="1" algn="l" rtl="0">
              <a:spcBef>
                <a:spcPts val="0"/>
              </a:spcBef>
              <a:spcAft>
                <a:spcPts val="600"/>
              </a:spcAft>
            </a:pPr>
            <a:r>
              <a:rPr lang="en-US" b="0" dirty="0" smtClean="0"/>
              <a:t>No </a:t>
            </a:r>
            <a:r>
              <a:rPr lang="en-US" b="0" dirty="0" err="1" smtClean="0"/>
              <a:t>permiten</a:t>
            </a:r>
            <a:r>
              <a:rPr lang="en-US" b="0" dirty="0" smtClean="0"/>
              <a:t> la </a:t>
            </a:r>
            <a:r>
              <a:rPr lang="en-US" b="0" dirty="0" err="1" smtClean="0"/>
              <a:t>posibilidad</a:t>
            </a:r>
            <a:r>
              <a:rPr lang="en-US" b="0" dirty="0" smtClean="0"/>
              <a:t> de </a:t>
            </a:r>
            <a:r>
              <a:rPr lang="en-US" b="0" dirty="0" err="1" smtClean="0"/>
              <a:t>ni</a:t>
            </a:r>
            <a:r>
              <a:rPr lang="en-US" b="0" dirty="0" smtClean="0"/>
              <a:t> </a:t>
            </a:r>
            <a:r>
              <a:rPr lang="en-US" b="0" dirty="0" err="1" smtClean="0"/>
              <a:t>explican</a:t>
            </a:r>
            <a:r>
              <a:rPr lang="en-US" b="0" dirty="0" smtClean="0"/>
              <a:t> lo </a:t>
            </a:r>
            <a:r>
              <a:rPr lang="en-US" b="0" dirty="0" err="1" smtClean="0"/>
              <a:t>sobrenatural</a:t>
            </a:r>
            <a:r>
              <a:rPr lang="en-US" b="0" dirty="0"/>
              <a:t>, bien/mal, principio/fin, propósito, humanidad…</a:t>
            </a:r>
          </a:p>
          <a:p>
            <a:pPr lvl="1" algn="l" rtl="0">
              <a:spcBef>
                <a:spcPts val="0"/>
              </a:spcBef>
              <a:spcAft>
                <a:spcPts val="600"/>
              </a:spcAft>
            </a:pPr>
            <a:r>
              <a:rPr lang="en-US" b="0" dirty="0"/>
              <a:t>La libertad prometida resulta en esclavitud (deseos progresivos, adicción, complejidad abrumadora de la vida…)</a:t>
            </a:r>
          </a:p>
          <a:p>
            <a:pPr lvl="1" algn="l" rtl="0">
              <a:spcBef>
                <a:spcPts val="0"/>
              </a:spcBef>
              <a:spcAft>
                <a:spcPts val="600"/>
              </a:spcAft>
            </a:pPr>
            <a:r>
              <a:rPr lang="en-US" b="0" dirty="0" smtClean="0"/>
              <a:t>No hay </a:t>
            </a:r>
            <a:r>
              <a:rPr lang="en-US" b="0" dirty="0"/>
              <a:t>esperanza de justicia</a:t>
            </a:r>
          </a:p>
          <a:p>
            <a:pPr lvl="1" algn="l" rtl="0">
              <a:spcBef>
                <a:spcPts val="0"/>
              </a:spcBef>
              <a:spcAft>
                <a:spcPts val="600"/>
              </a:spcAft>
            </a:pPr>
            <a:r>
              <a:rPr lang="en-US" b="0" dirty="0"/>
              <a:t>No hay </a:t>
            </a:r>
            <a:r>
              <a:rPr lang="en-US" b="0" dirty="0" err="1" smtClean="0"/>
              <a:t>sentido</a:t>
            </a:r>
            <a:r>
              <a:rPr lang="en-US" b="0" dirty="0" smtClean="0"/>
              <a:t> </a:t>
            </a:r>
            <a:r>
              <a:rPr lang="en-US" b="0" dirty="0"/>
              <a:t>más allá de los deseos físicos...</a:t>
            </a:r>
          </a:p>
        </p:txBody>
      </p:sp>
      <p:sp>
        <p:nvSpPr>
          <p:cNvPr id="4" name="Slide Number Placeholder 3">
            <a:extLst>
              <a:ext uri="{FF2B5EF4-FFF2-40B4-BE49-F238E27FC236}">
                <a16:creationId xmlns="" xmlns:a16="http://schemas.microsoft.com/office/drawing/2014/main" id="{F8CCCE1B-DA14-4A2A-B546-67802846A523}"/>
              </a:ext>
            </a:extLst>
          </p:cNvPr>
          <p:cNvSpPr>
            <a:spLocks noGrp="1"/>
          </p:cNvSpPr>
          <p:nvPr>
            <p:ph type="sldNum" sz="quarter" idx="12"/>
          </p:nvPr>
        </p:nvSpPr>
        <p:spPr/>
        <p:txBody>
          <a:bodyPr/>
          <a:lstStyle/>
          <a:p>
            <a:pPr algn="l" rtl="0">
              <a:defRPr/>
            </a:pPr>
            <a:fld id="{B6A389DF-B1F5-4991-89B8-72C57CDB73FE}" type="slidenum">
              <a:rPr lang="en-US" smtClean="0"/>
              <a:pPr algn="l" rtl="0">
                <a:defRPr/>
              </a:pPr>
              <a:t>16</a:t>
            </a:fld>
            <a:endParaRPr lang="en-US"/>
          </a:p>
        </p:txBody>
      </p:sp>
    </p:spTree>
    <p:extLst>
      <p:ext uri="{BB962C8B-B14F-4D97-AF65-F5344CB8AC3E}">
        <p14:creationId xmlns:p14="http://schemas.microsoft.com/office/powerpoint/2010/main" val="162070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A828A8-7A71-4526-ACBC-BF359248E8DC}"/>
              </a:ext>
            </a:extLst>
          </p:cNvPr>
          <p:cNvSpPr>
            <a:spLocks noGrp="1"/>
          </p:cNvSpPr>
          <p:nvPr>
            <p:ph type="title"/>
          </p:nvPr>
        </p:nvSpPr>
        <p:spPr/>
        <p:txBody>
          <a:bodyPr/>
          <a:lstStyle/>
          <a:p>
            <a:pPr rtl="0"/>
            <a:r>
              <a:rPr lang="en-US" dirty="0"/>
              <a:t>Protección – </a:t>
            </a:r>
            <a:r>
              <a:rPr lang="en-US" dirty="0" err="1" smtClean="0"/>
              <a:t>Recordar</a:t>
            </a:r>
            <a:r>
              <a:rPr lang="en-US" dirty="0" smtClean="0"/>
              <a:t>…</a:t>
            </a:r>
            <a:endParaRPr lang="en-US" dirty="0"/>
          </a:p>
        </p:txBody>
      </p:sp>
      <p:sp>
        <p:nvSpPr>
          <p:cNvPr id="3" name="Content Placeholder 2">
            <a:extLst>
              <a:ext uri="{FF2B5EF4-FFF2-40B4-BE49-F238E27FC236}">
                <a16:creationId xmlns="" xmlns:a16="http://schemas.microsoft.com/office/drawing/2014/main" id="{BAD9E2D0-4D18-4C26-B8C5-3910F0A1ED03}"/>
              </a:ext>
            </a:extLst>
          </p:cNvPr>
          <p:cNvSpPr>
            <a:spLocks noGrp="1"/>
          </p:cNvSpPr>
          <p:nvPr>
            <p:ph idx="1"/>
          </p:nvPr>
        </p:nvSpPr>
        <p:spPr>
          <a:xfrm>
            <a:off x="152400" y="749298"/>
            <a:ext cx="8610600" cy="3403601"/>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lnSpcReduction="10000"/>
          </a:bodyPr>
          <a:lstStyle/>
          <a:p>
            <a:pPr algn="l" rtl="0">
              <a:spcBef>
                <a:spcPts val="0"/>
              </a:spcBef>
              <a:spcAft>
                <a:spcPts val="600"/>
              </a:spcAft>
            </a:pPr>
            <a:r>
              <a:rPr lang="en-US" dirty="0">
                <a:solidFill>
                  <a:schemeClr val="bg1">
                    <a:lumMod val="50000"/>
                  </a:schemeClr>
                </a:solidFill>
              </a:rPr>
              <a:t>El vacío de </a:t>
            </a:r>
            <a:r>
              <a:rPr lang="en-US" dirty="0" err="1" smtClean="0">
                <a:solidFill>
                  <a:schemeClr val="bg1">
                    <a:lumMod val="50000"/>
                  </a:schemeClr>
                </a:solidFill>
              </a:rPr>
              <a:t>sus</a:t>
            </a:r>
            <a:r>
              <a:rPr lang="en-US" dirty="0" smtClean="0">
                <a:solidFill>
                  <a:schemeClr val="bg1">
                    <a:lumMod val="50000"/>
                  </a:schemeClr>
                </a:solidFill>
              </a:rPr>
              <a:t> </a:t>
            </a:r>
            <a:r>
              <a:rPr lang="en-US" dirty="0" err="1" smtClean="0">
                <a:solidFill>
                  <a:schemeClr val="bg1">
                    <a:lumMod val="50000"/>
                  </a:schemeClr>
                </a:solidFill>
              </a:rPr>
              <a:t>doctrinas</a:t>
            </a:r>
            <a:endParaRPr lang="en-US" dirty="0">
              <a:solidFill>
                <a:schemeClr val="bg1">
                  <a:lumMod val="50000"/>
                </a:schemeClr>
              </a:solidFill>
            </a:endParaRPr>
          </a:p>
          <a:p>
            <a:pPr algn="l" rtl="0">
              <a:spcBef>
                <a:spcPts val="0"/>
              </a:spcBef>
              <a:spcAft>
                <a:spcPts val="600"/>
              </a:spcAft>
            </a:pPr>
            <a:r>
              <a:rPr lang="en-US" dirty="0"/>
              <a:t>Las evidencias de la verdad</a:t>
            </a:r>
          </a:p>
          <a:p>
            <a:pPr lvl="1" algn="l" rtl="0">
              <a:spcBef>
                <a:spcPts val="0"/>
              </a:spcBef>
              <a:spcAft>
                <a:spcPts val="600"/>
              </a:spcAft>
            </a:pPr>
            <a:r>
              <a:rPr lang="en-US" b="0" dirty="0" smtClean="0">
                <a:latin typeface="system-ui"/>
              </a:rPr>
              <a:t>El </a:t>
            </a:r>
            <a:r>
              <a:rPr lang="en-US" b="0" dirty="0" err="1" smtClean="0">
                <a:latin typeface="system-ui"/>
              </a:rPr>
              <a:t>t</a:t>
            </a:r>
            <a:r>
              <a:rPr lang="en-US" b="0" dirty="0" err="1" smtClean="0">
                <a:latin typeface="system-ui"/>
              </a:rPr>
              <a:t>estimonio</a:t>
            </a:r>
            <a:r>
              <a:rPr lang="en-US" b="0" dirty="0" smtClean="0">
                <a:latin typeface="system-ui"/>
              </a:rPr>
              <a:t> ocular del </a:t>
            </a:r>
            <a:r>
              <a:rPr lang="en-US" b="0" dirty="0">
                <a:latin typeface="system-ui"/>
              </a:rPr>
              <a:t>poder y la venida de Jesús (1:16-18)</a:t>
            </a:r>
          </a:p>
          <a:p>
            <a:pPr lvl="1" algn="l" rtl="0">
              <a:spcBef>
                <a:spcPts val="0"/>
              </a:spcBef>
              <a:spcAft>
                <a:spcPts val="600"/>
              </a:spcAft>
            </a:pPr>
            <a:r>
              <a:rPr lang="en-US" b="0" dirty="0">
                <a:latin typeface="system-ui"/>
              </a:rPr>
              <a:t>La palabra profética “confirmada” (1:19-21)</a:t>
            </a:r>
          </a:p>
          <a:p>
            <a:pPr lvl="1" algn="l" rtl="0">
              <a:spcBef>
                <a:spcPts val="0"/>
              </a:spcBef>
              <a:spcAft>
                <a:spcPts val="600"/>
              </a:spcAft>
            </a:pPr>
            <a:r>
              <a:rPr lang="en-US" b="0" dirty="0">
                <a:latin typeface="system-ui"/>
              </a:rPr>
              <a:t>Las obras pasadas de Dios: creación, diluvio, Sodoma… (2:5-9; 3:5)</a:t>
            </a:r>
          </a:p>
          <a:p>
            <a:pPr lvl="1" algn="l" rtl="0">
              <a:spcBef>
                <a:spcPts val="0"/>
              </a:spcBef>
              <a:spcAft>
                <a:spcPts val="600"/>
              </a:spcAft>
            </a:pPr>
            <a:endParaRPr lang="en-US" b="0" dirty="0">
              <a:latin typeface="system-ui"/>
            </a:endParaRPr>
          </a:p>
        </p:txBody>
      </p:sp>
      <p:sp>
        <p:nvSpPr>
          <p:cNvPr id="4" name="Slide Number Placeholder 3">
            <a:extLst>
              <a:ext uri="{FF2B5EF4-FFF2-40B4-BE49-F238E27FC236}">
                <a16:creationId xmlns="" xmlns:a16="http://schemas.microsoft.com/office/drawing/2014/main" id="{F8CCCE1B-DA14-4A2A-B546-67802846A523}"/>
              </a:ext>
            </a:extLst>
          </p:cNvPr>
          <p:cNvSpPr>
            <a:spLocks noGrp="1"/>
          </p:cNvSpPr>
          <p:nvPr>
            <p:ph type="sldNum" sz="quarter" idx="12"/>
          </p:nvPr>
        </p:nvSpPr>
        <p:spPr/>
        <p:txBody>
          <a:bodyPr/>
          <a:lstStyle/>
          <a:p>
            <a:pPr algn="l" rtl="0">
              <a:defRPr/>
            </a:pPr>
            <a:fld id="{B6A389DF-B1F5-4991-89B8-72C57CDB73FE}" type="slidenum">
              <a:rPr lang="en-US" smtClean="0"/>
              <a:pPr algn="l" rtl="0">
                <a:defRPr/>
              </a:pPr>
              <a:t>17</a:t>
            </a:fld>
            <a:endParaRPr lang="en-US"/>
          </a:p>
        </p:txBody>
      </p:sp>
    </p:spTree>
    <p:extLst>
      <p:ext uri="{BB962C8B-B14F-4D97-AF65-F5344CB8AC3E}">
        <p14:creationId xmlns:p14="http://schemas.microsoft.com/office/powerpoint/2010/main" val="101738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A828A8-7A71-4526-ACBC-BF359248E8DC}"/>
              </a:ext>
            </a:extLst>
          </p:cNvPr>
          <p:cNvSpPr>
            <a:spLocks noGrp="1"/>
          </p:cNvSpPr>
          <p:nvPr>
            <p:ph type="title"/>
          </p:nvPr>
        </p:nvSpPr>
        <p:spPr/>
        <p:txBody>
          <a:bodyPr/>
          <a:lstStyle/>
          <a:p>
            <a:pPr algn="l" rtl="0"/>
            <a:r>
              <a:rPr lang="en-US" dirty="0"/>
              <a:t>Protección – </a:t>
            </a:r>
            <a:r>
              <a:rPr lang="en-US" dirty="0" err="1" smtClean="0"/>
              <a:t>Recordar</a:t>
            </a:r>
            <a:r>
              <a:rPr lang="en-US" dirty="0" smtClean="0"/>
              <a:t>…</a:t>
            </a:r>
            <a:endParaRPr lang="en-US" dirty="0"/>
          </a:p>
        </p:txBody>
      </p:sp>
      <p:sp>
        <p:nvSpPr>
          <p:cNvPr id="3" name="Content Placeholder 2">
            <a:extLst>
              <a:ext uri="{FF2B5EF4-FFF2-40B4-BE49-F238E27FC236}">
                <a16:creationId xmlns="" xmlns:a16="http://schemas.microsoft.com/office/drawing/2014/main" id="{BAD9E2D0-4D18-4C26-B8C5-3910F0A1ED03}"/>
              </a:ext>
            </a:extLst>
          </p:cNvPr>
          <p:cNvSpPr>
            <a:spLocks noGrp="1"/>
          </p:cNvSpPr>
          <p:nvPr>
            <p:ph idx="1"/>
          </p:nvPr>
        </p:nvSpPr>
        <p:spPr>
          <a:xfrm>
            <a:off x="152400" y="749299"/>
            <a:ext cx="8991600" cy="5080001"/>
          </a:xfrm>
        </p:spPr>
        <p:txBody>
          <a:bodyPr>
            <a:normAutofit fontScale="92500" lnSpcReduction="10000"/>
          </a:bodyPr>
          <a:lstStyle/>
          <a:p>
            <a:pPr algn="l" rtl="0">
              <a:spcBef>
                <a:spcPts val="0"/>
              </a:spcBef>
              <a:spcAft>
                <a:spcPts val="600"/>
              </a:spcAft>
            </a:pPr>
            <a:r>
              <a:rPr lang="en-US" dirty="0">
                <a:solidFill>
                  <a:schemeClr val="bg1">
                    <a:lumMod val="50000"/>
                  </a:schemeClr>
                </a:solidFill>
              </a:rPr>
              <a:t>El vacío de </a:t>
            </a:r>
            <a:r>
              <a:rPr lang="en-US" dirty="0" err="1" smtClean="0">
                <a:solidFill>
                  <a:schemeClr val="bg1">
                    <a:lumMod val="50000"/>
                  </a:schemeClr>
                </a:solidFill>
              </a:rPr>
              <a:t>sus</a:t>
            </a:r>
            <a:r>
              <a:rPr lang="en-US" dirty="0" smtClean="0">
                <a:solidFill>
                  <a:schemeClr val="bg1">
                    <a:lumMod val="50000"/>
                  </a:schemeClr>
                </a:solidFill>
              </a:rPr>
              <a:t> </a:t>
            </a:r>
            <a:r>
              <a:rPr lang="en-US" dirty="0" err="1" smtClean="0">
                <a:solidFill>
                  <a:schemeClr val="bg1">
                    <a:lumMod val="50000"/>
                  </a:schemeClr>
                </a:solidFill>
              </a:rPr>
              <a:t>doctrinas</a:t>
            </a:r>
            <a:endParaRPr lang="en-US" dirty="0">
              <a:solidFill>
                <a:schemeClr val="bg1">
                  <a:lumMod val="50000"/>
                </a:schemeClr>
              </a:solidFill>
            </a:endParaRPr>
          </a:p>
          <a:p>
            <a:pPr algn="l" rtl="0">
              <a:spcBef>
                <a:spcPts val="0"/>
              </a:spcBef>
              <a:spcAft>
                <a:spcPts val="600"/>
              </a:spcAft>
            </a:pPr>
            <a:r>
              <a:rPr lang="en-US" dirty="0">
                <a:solidFill>
                  <a:schemeClr val="bg1">
                    <a:lumMod val="50000"/>
                  </a:schemeClr>
                </a:solidFill>
              </a:rPr>
              <a:t>Las evidencias de la verdad</a:t>
            </a:r>
          </a:p>
          <a:p>
            <a:pPr algn="l" rtl="0">
              <a:spcBef>
                <a:spcPts val="0"/>
              </a:spcBef>
              <a:spcAft>
                <a:spcPts val="600"/>
              </a:spcAft>
            </a:pPr>
            <a:r>
              <a:rPr lang="en-US" dirty="0"/>
              <a:t>Las promesas de </a:t>
            </a:r>
            <a:r>
              <a:rPr lang="en-US" dirty="0" err="1" smtClean="0"/>
              <a:t>rescate</a:t>
            </a:r>
            <a:r>
              <a:rPr lang="en-US" dirty="0" smtClean="0"/>
              <a:t> </a:t>
            </a:r>
            <a:r>
              <a:rPr lang="en-US" dirty="0"/>
              <a:t>y juicio</a:t>
            </a:r>
          </a:p>
          <a:p>
            <a:pPr lvl="1">
              <a:spcBef>
                <a:spcPts val="0"/>
              </a:spcBef>
              <a:spcAft>
                <a:spcPts val="0"/>
              </a:spcAft>
            </a:pPr>
            <a:r>
              <a:rPr lang="en-US" b="0" i="0" dirty="0" smtClean="0">
                <a:effectLst/>
                <a:latin typeface="system-ui"/>
              </a:rPr>
              <a:t>“…</a:t>
            </a:r>
            <a:r>
              <a:rPr lang="es-ES" b="0" dirty="0">
                <a:latin typeface="system-ui"/>
              </a:rPr>
              <a:t>Por ellas Él nos ha concedido Sus </a:t>
            </a:r>
            <a:r>
              <a:rPr lang="es-ES" dirty="0">
                <a:solidFill>
                  <a:srgbClr val="FFFF00"/>
                </a:solidFill>
                <a:latin typeface="system-ui"/>
              </a:rPr>
              <a:t>preciosas y maravillosas promesas</a:t>
            </a:r>
            <a:r>
              <a:rPr lang="es-ES" b="0" dirty="0">
                <a:latin typeface="system-ui"/>
              </a:rPr>
              <a:t>, a fin de que ustedes lleguen a ser </a:t>
            </a:r>
            <a:r>
              <a:rPr lang="es-ES" dirty="0">
                <a:solidFill>
                  <a:srgbClr val="FFFF00"/>
                </a:solidFill>
                <a:latin typeface="system-ui"/>
              </a:rPr>
              <a:t>partícipes de la naturaleza </a:t>
            </a:r>
            <a:r>
              <a:rPr lang="es-ES" dirty="0" smtClean="0">
                <a:solidFill>
                  <a:srgbClr val="FFFF00"/>
                </a:solidFill>
                <a:latin typeface="system-ui"/>
              </a:rPr>
              <a:t>divina</a:t>
            </a:r>
            <a:r>
              <a:rPr lang="es-ES" b="0" dirty="0" smtClean="0">
                <a:latin typeface="system-ui"/>
              </a:rPr>
              <a:t>.</a:t>
            </a:r>
            <a:r>
              <a:rPr lang="en-US" b="0" i="0" dirty="0" smtClean="0">
                <a:effectLst/>
                <a:latin typeface="system-ui"/>
              </a:rPr>
              <a:t>…” </a:t>
            </a:r>
            <a:r>
              <a:rPr lang="en-US" b="0" i="0" dirty="0">
                <a:effectLst/>
                <a:latin typeface="system-ui"/>
              </a:rPr>
              <a:t>(1:4)</a:t>
            </a:r>
          </a:p>
          <a:p>
            <a:pPr lvl="1">
              <a:spcBef>
                <a:spcPts val="0"/>
              </a:spcBef>
              <a:spcAft>
                <a:spcPts val="0"/>
              </a:spcAft>
            </a:pPr>
            <a:r>
              <a:rPr lang="en-US" b="0" i="0" dirty="0" smtClean="0">
                <a:effectLst/>
                <a:latin typeface="system-ui"/>
              </a:rPr>
              <a:t>“…</a:t>
            </a:r>
            <a:r>
              <a:rPr lang="es-ES" b="0" dirty="0">
                <a:latin typeface="system-ui"/>
              </a:rPr>
              <a:t>El Señor, pues, sabe </a:t>
            </a:r>
            <a:r>
              <a:rPr lang="es-ES" dirty="0">
                <a:solidFill>
                  <a:srgbClr val="FFFF00"/>
                </a:solidFill>
                <a:latin typeface="system-ui"/>
              </a:rPr>
              <a:t>rescatar de tentación a los piadosos</a:t>
            </a:r>
            <a:r>
              <a:rPr lang="es-ES" b="0" dirty="0">
                <a:latin typeface="system-ui"/>
              </a:rPr>
              <a:t>, y </a:t>
            </a:r>
            <a:r>
              <a:rPr lang="es-ES" dirty="0">
                <a:solidFill>
                  <a:srgbClr val="FFFF00"/>
                </a:solidFill>
                <a:latin typeface="system-ui"/>
              </a:rPr>
              <a:t>reservar a los injustos bajo castigo para el día del juicio</a:t>
            </a:r>
            <a:r>
              <a:rPr lang="es-ES" b="0" dirty="0">
                <a:latin typeface="system-ui"/>
              </a:rPr>
              <a:t>,</a:t>
            </a:r>
            <a:r>
              <a:rPr lang="en-US" b="0" i="0" dirty="0" smtClean="0">
                <a:effectLst/>
                <a:latin typeface="system-ui"/>
              </a:rPr>
              <a:t>” </a:t>
            </a:r>
            <a:r>
              <a:rPr lang="en-US" b="0" i="0" dirty="0">
                <a:effectLst/>
                <a:latin typeface="system-ui"/>
              </a:rPr>
              <a:t>(2:9)</a:t>
            </a:r>
          </a:p>
          <a:p>
            <a:pPr lvl="1">
              <a:spcBef>
                <a:spcPts val="0"/>
              </a:spcBef>
              <a:spcAft>
                <a:spcPts val="0"/>
              </a:spcAft>
            </a:pPr>
            <a:r>
              <a:rPr lang="es-ES" b="0" dirty="0" smtClean="0">
                <a:latin typeface="system-ui"/>
              </a:rPr>
              <a:t>“Pero</a:t>
            </a:r>
            <a:r>
              <a:rPr lang="es-ES" b="0" dirty="0">
                <a:latin typeface="system-ui"/>
              </a:rPr>
              <a:t>, según Su promesa, nosotros esperamos nuevos cielos y nueva tierra, </a:t>
            </a:r>
            <a:r>
              <a:rPr lang="es-ES" dirty="0">
                <a:solidFill>
                  <a:srgbClr val="FFFF00"/>
                </a:solidFill>
                <a:latin typeface="system-ui"/>
              </a:rPr>
              <a:t>en los cuales mora la </a:t>
            </a:r>
            <a:r>
              <a:rPr lang="es-ES" dirty="0" smtClean="0">
                <a:solidFill>
                  <a:srgbClr val="FFFF00"/>
                </a:solidFill>
                <a:latin typeface="system-ui"/>
              </a:rPr>
              <a:t>justicia</a:t>
            </a:r>
            <a:r>
              <a:rPr lang="en-US" b="0" i="0" dirty="0" smtClean="0">
                <a:effectLst/>
                <a:latin typeface="system-ui"/>
              </a:rPr>
              <a:t>”. </a:t>
            </a:r>
            <a:r>
              <a:rPr lang="en-US" b="0" i="0" dirty="0">
                <a:effectLst/>
                <a:latin typeface="system-ui"/>
              </a:rPr>
              <a:t>(3:13)</a:t>
            </a:r>
            <a:endParaRPr lang="en-US" dirty="0"/>
          </a:p>
        </p:txBody>
      </p:sp>
      <p:sp>
        <p:nvSpPr>
          <p:cNvPr id="4" name="Slide Number Placeholder 3">
            <a:extLst>
              <a:ext uri="{FF2B5EF4-FFF2-40B4-BE49-F238E27FC236}">
                <a16:creationId xmlns="" xmlns:a16="http://schemas.microsoft.com/office/drawing/2014/main" id="{F8CCCE1B-DA14-4A2A-B546-67802846A523}"/>
              </a:ext>
            </a:extLst>
          </p:cNvPr>
          <p:cNvSpPr>
            <a:spLocks noGrp="1"/>
          </p:cNvSpPr>
          <p:nvPr>
            <p:ph type="sldNum" sz="quarter" idx="12"/>
          </p:nvPr>
        </p:nvSpPr>
        <p:spPr/>
        <p:txBody>
          <a:bodyPr/>
          <a:lstStyle/>
          <a:p>
            <a:pPr algn="l" rtl="0">
              <a:defRPr/>
            </a:pPr>
            <a:fld id="{B6A389DF-B1F5-4991-89B8-72C57CDB73FE}" type="slidenum">
              <a:rPr lang="en-US" smtClean="0"/>
              <a:pPr algn="l" rtl="0">
                <a:defRPr/>
              </a:pPr>
              <a:t>18</a:t>
            </a:fld>
            <a:endParaRPr lang="en-US"/>
          </a:p>
        </p:txBody>
      </p:sp>
    </p:spTree>
    <p:extLst>
      <p:ext uri="{BB962C8B-B14F-4D97-AF65-F5344CB8AC3E}">
        <p14:creationId xmlns:p14="http://schemas.microsoft.com/office/powerpoint/2010/main" val="3071247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5E3EA2D-FE79-4F04-B730-EB85B3521A34}"/>
              </a:ext>
            </a:extLst>
          </p:cNvPr>
          <p:cNvSpPr>
            <a:spLocks noGrp="1"/>
          </p:cNvSpPr>
          <p:nvPr>
            <p:ph idx="1"/>
          </p:nvPr>
        </p:nvSpPr>
        <p:spPr>
          <a:xfrm>
            <a:off x="336062" y="1090246"/>
            <a:ext cx="8610600" cy="3723054"/>
          </a:xfrm>
        </p:spPr>
        <p:txBody>
          <a:bodyPr>
            <a:normAutofit fontScale="92500" lnSpcReduction="10000"/>
          </a:bodyPr>
          <a:lstStyle/>
          <a:p>
            <a:pPr marL="0" indent="0">
              <a:buNone/>
            </a:pPr>
            <a:r>
              <a:rPr lang="es-ES" sz="3600" b="0" dirty="0">
                <a:latin typeface="system-ui"/>
              </a:rPr>
              <a:t>Por tanto, amados, sabiendo esto de antemano, estén en guardia, no sea que arrastrados por el error de hombres </a:t>
            </a:r>
            <a:r>
              <a:rPr lang="es-ES" sz="3600" b="0" dirty="0" smtClean="0">
                <a:latin typeface="system-ui"/>
              </a:rPr>
              <a:t>libertinos, </a:t>
            </a:r>
            <a:r>
              <a:rPr lang="es-ES" sz="3600" b="0" dirty="0">
                <a:latin typeface="system-ui"/>
              </a:rPr>
              <a:t>caigan de su firmeza. </a:t>
            </a:r>
            <a:r>
              <a:rPr lang="es-ES" sz="3600" b="0" dirty="0" smtClean="0">
                <a:latin typeface="system-ui"/>
              </a:rPr>
              <a:t>Antes </a:t>
            </a:r>
            <a:r>
              <a:rPr lang="es-ES" sz="3600" b="0" dirty="0">
                <a:latin typeface="system-ui"/>
              </a:rPr>
              <a:t>bien, crezcan en la gracia y el conocimiento de nuestro Señor y Salvador Jesucristo. A Él sea la gloria ahora y hasta el día de la eternidad. </a:t>
            </a:r>
            <a:r>
              <a:rPr lang="es-ES" sz="3600" b="0">
                <a:latin typeface="system-ui"/>
              </a:rPr>
              <a:t>Amén</a:t>
            </a:r>
            <a:r>
              <a:rPr lang="es-ES" sz="3600" b="0" smtClean="0">
                <a:latin typeface="system-ui"/>
              </a:rPr>
              <a:t>. </a:t>
            </a:r>
            <a:r>
              <a:rPr lang="en-US" sz="3600" b="0" smtClean="0">
                <a:effectLst/>
                <a:latin typeface="system-ui"/>
              </a:rPr>
              <a:t>(</a:t>
            </a:r>
            <a:r>
              <a:rPr lang="en-US" sz="3600" b="0" dirty="0">
                <a:effectLst/>
                <a:latin typeface="system-ui"/>
              </a:rPr>
              <a:t>II Pedro 3:17-18)</a:t>
            </a:r>
            <a:endParaRPr lang="en-US" sz="3600" dirty="0"/>
          </a:p>
        </p:txBody>
      </p:sp>
      <p:sp>
        <p:nvSpPr>
          <p:cNvPr id="4" name="Slide Number Placeholder 3">
            <a:extLst>
              <a:ext uri="{FF2B5EF4-FFF2-40B4-BE49-F238E27FC236}">
                <a16:creationId xmlns="" xmlns:a16="http://schemas.microsoft.com/office/drawing/2014/main" id="{E9052AFD-A840-4CF2-95B5-DD83C0F6D4DB}"/>
              </a:ext>
            </a:extLst>
          </p:cNvPr>
          <p:cNvSpPr>
            <a:spLocks noGrp="1"/>
          </p:cNvSpPr>
          <p:nvPr>
            <p:ph type="sldNum" sz="quarter" idx="12"/>
          </p:nvPr>
        </p:nvSpPr>
        <p:spPr/>
        <p:txBody>
          <a:bodyPr/>
          <a:lstStyle/>
          <a:p>
            <a:pPr algn="l" rtl="0">
              <a:defRPr/>
            </a:pPr>
            <a:fld id="{B6A389DF-B1F5-4991-89B8-72C57CDB73FE}" type="slidenum">
              <a:rPr lang="en-US" smtClean="0"/>
              <a:pPr algn="l" rtl="0">
                <a:defRPr/>
              </a:pPr>
              <a:t>19</a:t>
            </a:fld>
            <a:endParaRPr lang="en-US"/>
          </a:p>
        </p:txBody>
      </p:sp>
    </p:spTree>
    <p:extLst>
      <p:ext uri="{BB962C8B-B14F-4D97-AF65-F5344CB8AC3E}">
        <p14:creationId xmlns:p14="http://schemas.microsoft.com/office/powerpoint/2010/main" val="306113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465B49-AB1C-40C0-A67B-E9DC90706A00}"/>
              </a:ext>
            </a:extLst>
          </p:cNvPr>
          <p:cNvSpPr>
            <a:spLocks noGrp="1"/>
          </p:cNvSpPr>
          <p:nvPr>
            <p:ph type="title"/>
          </p:nvPr>
        </p:nvSpPr>
        <p:spPr/>
        <p:txBody>
          <a:bodyPr/>
          <a:lstStyle/>
          <a:p>
            <a:pPr algn="l" rtl="0"/>
            <a:r>
              <a:rPr lang="en-US" dirty="0" err="1" smtClean="0"/>
              <a:t>Contexto</a:t>
            </a:r>
            <a:r>
              <a:rPr lang="en-US" dirty="0" smtClean="0"/>
              <a:t> </a:t>
            </a:r>
            <a:r>
              <a:rPr lang="en-US" dirty="0"/>
              <a:t>de las cartas de Pedro</a:t>
            </a:r>
          </a:p>
        </p:txBody>
      </p:sp>
      <p:sp>
        <p:nvSpPr>
          <p:cNvPr id="3" name="Content Placeholder 2">
            <a:extLst>
              <a:ext uri="{FF2B5EF4-FFF2-40B4-BE49-F238E27FC236}">
                <a16:creationId xmlns="" xmlns:a16="http://schemas.microsoft.com/office/drawing/2014/main" id="{922DB5A5-AB1E-4119-830B-B7300C81D174}"/>
              </a:ext>
            </a:extLst>
          </p:cNvPr>
          <p:cNvSpPr>
            <a:spLocks noGrp="1"/>
          </p:cNvSpPr>
          <p:nvPr>
            <p:ph idx="1"/>
          </p:nvPr>
        </p:nvSpPr>
        <p:spPr>
          <a:xfrm>
            <a:off x="0" y="678961"/>
            <a:ext cx="9144000" cy="3732825"/>
          </a:xfrm>
        </p:spPr>
        <p:txBody>
          <a:bodyPr>
            <a:normAutofit fontScale="85000" lnSpcReduction="10000"/>
          </a:bodyPr>
          <a:lstStyle/>
          <a:p>
            <a:pPr algn="l" rtl="0">
              <a:spcBef>
                <a:spcPts val="0"/>
              </a:spcBef>
              <a:spcAft>
                <a:spcPts val="600"/>
              </a:spcAft>
            </a:pPr>
            <a:r>
              <a:rPr lang="en-US" dirty="0" err="1" smtClean="0"/>
              <a:t>Escritos</a:t>
            </a:r>
            <a:r>
              <a:rPr lang="en-US" dirty="0" smtClean="0"/>
              <a:t> </a:t>
            </a:r>
            <a:r>
              <a:rPr lang="en-US" dirty="0"/>
              <a:t>entre el 65 y el 67 d. C., poco antes de la muerte de Pedro.</a:t>
            </a:r>
          </a:p>
          <a:p>
            <a:pPr algn="l" rtl="0">
              <a:spcBef>
                <a:spcPts val="0"/>
              </a:spcBef>
              <a:spcAft>
                <a:spcPts val="600"/>
              </a:spcAft>
            </a:pPr>
            <a:r>
              <a:rPr lang="en-US" dirty="0"/>
              <a:t>Poca doctrina nueva; muchos recordatorios del “evangelio”</a:t>
            </a:r>
            <a:br>
              <a:rPr lang="en-US" dirty="0"/>
            </a:br>
            <a:r>
              <a:rPr lang="en-US" sz="2800" b="0" dirty="0"/>
              <a:t>(</a:t>
            </a:r>
            <a:r>
              <a:rPr lang="en-US" sz="2800" b="0" dirty="0" smtClean="0"/>
              <a:t>p. </a:t>
            </a:r>
            <a:r>
              <a:rPr lang="en-US" sz="2800" b="0" dirty="0" err="1" smtClean="0"/>
              <a:t>ej</a:t>
            </a:r>
            <a:r>
              <a:rPr lang="en-US" sz="2800" b="0" dirty="0" smtClean="0"/>
              <a:t>., </a:t>
            </a:r>
            <a:r>
              <a:rPr lang="en-US" sz="2800" b="0" dirty="0"/>
              <a:t>1 Pedro 3:18; 2 Pedro 1:9)</a:t>
            </a:r>
          </a:p>
          <a:p>
            <a:pPr algn="l" rtl="0">
              <a:spcBef>
                <a:spcPts val="0"/>
              </a:spcBef>
              <a:spcAft>
                <a:spcPts val="600"/>
              </a:spcAft>
            </a:pPr>
            <a:r>
              <a:rPr lang="en-US" dirty="0" err="1" smtClean="0"/>
              <a:t>Ambas</a:t>
            </a:r>
            <a:r>
              <a:rPr lang="en-US" dirty="0" smtClean="0"/>
              <a:t> </a:t>
            </a:r>
            <a:r>
              <a:rPr lang="en-US" dirty="0"/>
              <a:t>enfatizan la </a:t>
            </a:r>
            <a:r>
              <a:rPr lang="en-US" dirty="0" smtClean="0"/>
              <a:t>palabra </a:t>
            </a:r>
            <a:r>
              <a:rPr lang="en-US" dirty="0"/>
              <a:t>y </a:t>
            </a:r>
            <a:r>
              <a:rPr lang="en-US" dirty="0" smtClean="0"/>
              <a:t>el </a:t>
            </a:r>
            <a:r>
              <a:rPr lang="en-US" dirty="0" err="1" smtClean="0"/>
              <a:t>vivir</a:t>
            </a:r>
            <a:r>
              <a:rPr lang="en-US" dirty="0" smtClean="0"/>
              <a:t> </a:t>
            </a:r>
            <a:r>
              <a:rPr lang="en-US" dirty="0" err="1" smtClean="0"/>
              <a:t>rectamente</a:t>
            </a:r>
            <a:r>
              <a:rPr lang="en-US" dirty="0" smtClean="0"/>
              <a:t>.</a:t>
            </a:r>
            <a:r>
              <a:rPr lang="en-US" dirty="0"/>
              <a:t/>
            </a:r>
            <a:br>
              <a:rPr lang="en-US" dirty="0"/>
            </a:br>
            <a:r>
              <a:rPr lang="en-US" sz="2800" b="0" dirty="0"/>
              <a:t>(p. ej. 1 Pedro 1:25; 2 Pedro 1:19) (p. ej. 1 Pedro 4:3; 2 Pedro 3:11)</a:t>
            </a:r>
          </a:p>
          <a:p>
            <a:pPr algn="l" rtl="0">
              <a:spcBef>
                <a:spcPts val="0"/>
              </a:spcBef>
              <a:spcAft>
                <a:spcPts val="600"/>
              </a:spcAft>
            </a:pPr>
            <a:r>
              <a:rPr lang="en-US" dirty="0" err="1" smtClean="0"/>
              <a:t>P</a:t>
            </a:r>
            <a:r>
              <a:rPr lang="en-US" dirty="0" err="1" smtClean="0"/>
              <a:t>ropósito</a:t>
            </a:r>
            <a:r>
              <a:rPr lang="en-US" dirty="0" smtClean="0"/>
              <a:t> de 1 Pedro: </a:t>
            </a:r>
            <a:r>
              <a:rPr lang="en-US" dirty="0" err="1" smtClean="0"/>
              <a:t>prepararnos</a:t>
            </a:r>
            <a:r>
              <a:rPr lang="en-US" dirty="0" smtClean="0"/>
              <a:t> </a:t>
            </a:r>
            <a:r>
              <a:rPr lang="en-US" dirty="0"/>
              <a:t>para el sufrimiento</a:t>
            </a:r>
          </a:p>
          <a:p>
            <a:pPr algn="l" rtl="0">
              <a:spcBef>
                <a:spcPts val="0"/>
              </a:spcBef>
              <a:spcAft>
                <a:spcPts val="600"/>
              </a:spcAft>
            </a:pPr>
            <a:r>
              <a:rPr lang="en-US" dirty="0" smtClean="0"/>
              <a:t>Prop</a:t>
            </a:r>
            <a:r>
              <a:rPr lang="es-ES" dirty="0" err="1" smtClean="0"/>
              <a:t>ósito</a:t>
            </a:r>
            <a:r>
              <a:rPr lang="es-ES" dirty="0" smtClean="0"/>
              <a:t> de 2 Pedro</a:t>
            </a:r>
            <a:r>
              <a:rPr lang="en-US" dirty="0" smtClean="0"/>
              <a:t>: </a:t>
            </a:r>
            <a:r>
              <a:rPr lang="en-US" dirty="0" err="1" smtClean="0"/>
              <a:t>prepararnos</a:t>
            </a:r>
            <a:r>
              <a:rPr lang="en-US" dirty="0" smtClean="0"/>
              <a:t> </a:t>
            </a:r>
            <a:r>
              <a:rPr lang="en-US" dirty="0"/>
              <a:t>para los falsos maestros</a:t>
            </a:r>
          </a:p>
        </p:txBody>
      </p:sp>
      <p:sp>
        <p:nvSpPr>
          <p:cNvPr id="4" name="Slide Number Placeholder 3">
            <a:extLst>
              <a:ext uri="{FF2B5EF4-FFF2-40B4-BE49-F238E27FC236}">
                <a16:creationId xmlns="" xmlns:a16="http://schemas.microsoft.com/office/drawing/2014/main" id="{8BED6E17-4217-4F9F-8AAD-F6752EAF65DD}"/>
              </a:ext>
            </a:extLst>
          </p:cNvPr>
          <p:cNvSpPr>
            <a:spLocks noGrp="1"/>
          </p:cNvSpPr>
          <p:nvPr>
            <p:ph type="sldNum" sz="quarter" idx="12"/>
          </p:nvPr>
        </p:nvSpPr>
        <p:spPr/>
        <p:txBody>
          <a:bodyPr/>
          <a:lstStyle/>
          <a:p>
            <a:pPr algn="l" rtl="0">
              <a:defRPr/>
            </a:pPr>
            <a:fld id="{B6A389DF-B1F5-4991-89B8-72C57CDB73FE}" type="slidenum">
              <a:rPr lang="en-US" smtClean="0"/>
              <a:pPr algn="l" rtl="0">
                <a:defRPr/>
              </a:pPr>
              <a:t>2</a:t>
            </a:fld>
            <a:endParaRPr lang="en-US"/>
          </a:p>
        </p:txBody>
      </p:sp>
      <p:sp>
        <p:nvSpPr>
          <p:cNvPr id="5" name="TextBox 4">
            <a:extLst>
              <a:ext uri="{FF2B5EF4-FFF2-40B4-BE49-F238E27FC236}">
                <a16:creationId xmlns="" xmlns:a16="http://schemas.microsoft.com/office/drawing/2014/main" id="{A30ED83E-7CBE-4C1A-A8F8-305AC8629059}"/>
              </a:ext>
            </a:extLst>
          </p:cNvPr>
          <p:cNvSpPr txBox="1"/>
          <p:nvPr/>
        </p:nvSpPr>
        <p:spPr>
          <a:xfrm>
            <a:off x="266700" y="4451284"/>
            <a:ext cx="8648700" cy="1052596"/>
          </a:xfrm>
          <a:prstGeom prst="rect">
            <a:avLst/>
          </a:prstGeom>
          <a:solidFill>
            <a:srgbClr val="0000CC"/>
          </a:solidFill>
          <a:ln w="19050">
            <a:solidFill>
              <a:schemeClr val="bg1"/>
            </a:solidFill>
          </a:ln>
        </p:spPr>
        <p:txBody>
          <a:bodyPr wrap="square" rtlCol="0">
            <a:spAutoFit/>
          </a:bodyPr>
          <a:lstStyle/>
          <a:p>
            <a:pPr>
              <a:lnSpc>
                <a:spcPct val="80000"/>
              </a:lnSpc>
            </a:pPr>
            <a:r>
              <a:rPr lang="es-ES" sz="2600" dirty="0">
                <a:solidFill>
                  <a:schemeClr val="bg1"/>
                </a:solidFill>
                <a:latin typeface="system-ui"/>
              </a:rPr>
              <a:t>Por tanto, amados, </a:t>
            </a:r>
            <a:r>
              <a:rPr lang="es-ES" sz="2600" dirty="0">
                <a:solidFill>
                  <a:srgbClr val="FFFF00"/>
                </a:solidFill>
                <a:latin typeface="system-ui"/>
              </a:rPr>
              <a:t>sabiendo esto de antemano</a:t>
            </a:r>
            <a:r>
              <a:rPr lang="es-ES" sz="2600" dirty="0">
                <a:solidFill>
                  <a:schemeClr val="bg1"/>
                </a:solidFill>
                <a:latin typeface="system-ui"/>
              </a:rPr>
              <a:t>, estén en guardia, no sea que arrastrados por el error de hombres </a:t>
            </a:r>
            <a:r>
              <a:rPr lang="es-ES" sz="2600" dirty="0" smtClean="0">
                <a:solidFill>
                  <a:schemeClr val="bg1"/>
                </a:solidFill>
                <a:latin typeface="system-ui"/>
              </a:rPr>
              <a:t>libertinos, caigan </a:t>
            </a:r>
            <a:r>
              <a:rPr lang="es-ES" sz="2600" dirty="0">
                <a:solidFill>
                  <a:schemeClr val="bg1"/>
                </a:solidFill>
                <a:latin typeface="system-ui"/>
              </a:rPr>
              <a:t>de su firmeza</a:t>
            </a:r>
            <a:r>
              <a:rPr lang="es-ES" sz="2600" dirty="0" smtClean="0">
                <a:solidFill>
                  <a:schemeClr val="bg1"/>
                </a:solidFill>
                <a:latin typeface="system-ui"/>
              </a:rPr>
              <a:t>. </a:t>
            </a:r>
            <a:r>
              <a:rPr lang="en-US" sz="2600" b="0" dirty="0" smtClean="0">
                <a:solidFill>
                  <a:schemeClr val="bg1"/>
                </a:solidFill>
                <a:effectLst/>
                <a:latin typeface="system-ui"/>
              </a:rPr>
              <a:t>(</a:t>
            </a:r>
            <a:r>
              <a:rPr lang="en-US" sz="2600" b="0" dirty="0">
                <a:solidFill>
                  <a:schemeClr val="bg1"/>
                </a:solidFill>
                <a:effectLst/>
                <a:latin typeface="system-ui"/>
              </a:rPr>
              <a:t>II Pedro 3:17)</a:t>
            </a:r>
            <a:endParaRPr lang="en-US" sz="2600" dirty="0">
              <a:solidFill>
                <a:schemeClr val="bg1"/>
              </a:solidFill>
            </a:endParaRPr>
          </a:p>
        </p:txBody>
      </p:sp>
    </p:spTree>
    <p:extLst>
      <p:ext uri="{BB962C8B-B14F-4D97-AF65-F5344CB8AC3E}">
        <p14:creationId xmlns:p14="http://schemas.microsoft.com/office/powerpoint/2010/main" val="1961060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2301AB-0C11-4CEA-8992-A7E5CB72EAF9}"/>
              </a:ext>
            </a:extLst>
          </p:cNvPr>
          <p:cNvSpPr>
            <a:spLocks noGrp="1"/>
          </p:cNvSpPr>
          <p:nvPr>
            <p:ph type="title"/>
          </p:nvPr>
        </p:nvSpPr>
        <p:spPr/>
        <p:txBody>
          <a:bodyPr/>
          <a:lstStyle/>
          <a:p>
            <a:pPr rtl="0"/>
            <a:r>
              <a:rPr lang="en-US" dirty="0"/>
              <a:t>II Pedro 1:19-2:3</a:t>
            </a:r>
          </a:p>
        </p:txBody>
      </p:sp>
      <p:sp>
        <p:nvSpPr>
          <p:cNvPr id="3" name="Content Placeholder 2">
            <a:extLst>
              <a:ext uri="{FF2B5EF4-FFF2-40B4-BE49-F238E27FC236}">
                <a16:creationId xmlns="" xmlns:a16="http://schemas.microsoft.com/office/drawing/2014/main" id="{C0F60185-7B92-49B7-9BB6-93179567310D}"/>
              </a:ext>
            </a:extLst>
          </p:cNvPr>
          <p:cNvSpPr>
            <a:spLocks noGrp="1"/>
          </p:cNvSpPr>
          <p:nvPr>
            <p:ph idx="1"/>
          </p:nvPr>
        </p:nvSpPr>
        <p:spPr>
          <a:xfrm>
            <a:off x="218829" y="762001"/>
            <a:ext cx="8870463" cy="4751753"/>
          </a:xfrm>
        </p:spPr>
        <p:txBody>
          <a:bodyPr>
            <a:noAutofit/>
          </a:bodyPr>
          <a:lstStyle/>
          <a:p>
            <a:pPr marL="0" indent="0">
              <a:lnSpc>
                <a:spcPct val="80000"/>
              </a:lnSpc>
              <a:spcBef>
                <a:spcPts val="0"/>
              </a:spcBef>
              <a:spcAft>
                <a:spcPts val="1200"/>
              </a:spcAft>
              <a:buNone/>
            </a:pPr>
            <a:r>
              <a:rPr lang="es-ES" sz="2600" b="0" dirty="0" smtClean="0">
                <a:latin typeface="+mn-lt"/>
              </a:rPr>
              <a:t>Y </a:t>
            </a:r>
            <a:r>
              <a:rPr lang="es-ES" sz="2600" b="0" dirty="0">
                <a:latin typeface="+mn-lt"/>
              </a:rPr>
              <a:t>así tenemos la palabra profética más segura, a la cual ustedes hacen bien en prestar atención como a una lámpara que brilla en el lugar oscuro, hasta que el día despunte y el lucero de la mañana aparezca en sus corazones. 20Pero ante todo sepan esto, que ninguna profecía de la Escritura es asunto de interpretación personal, 21pues ninguna profecía fue dada jamás por un acto de voluntad humana, sino que hombres inspirados por el Espíritu Santo hablaron de parte de </a:t>
            </a:r>
            <a:r>
              <a:rPr lang="es-ES" sz="2600" b="0" dirty="0" smtClean="0">
                <a:latin typeface="+mn-lt"/>
              </a:rPr>
              <a:t>Dios</a:t>
            </a:r>
            <a:r>
              <a:rPr lang="en-US" sz="2600" b="0" dirty="0" smtClean="0">
                <a:effectLst/>
                <a:latin typeface="+mn-lt"/>
              </a:rPr>
              <a:t>.</a:t>
            </a:r>
            <a:endParaRPr lang="en-US" sz="2600" b="0" dirty="0">
              <a:effectLst/>
              <a:latin typeface="+mn-lt"/>
            </a:endParaRPr>
          </a:p>
          <a:p>
            <a:pPr marL="0" indent="0">
              <a:lnSpc>
                <a:spcPct val="80000"/>
              </a:lnSpc>
              <a:spcBef>
                <a:spcPts val="0"/>
              </a:spcBef>
              <a:spcAft>
                <a:spcPts val="1200"/>
              </a:spcAft>
              <a:buNone/>
            </a:pPr>
            <a:r>
              <a:rPr lang="es-ES" sz="2600" b="0" dirty="0" smtClean="0">
                <a:latin typeface="+mn-lt"/>
              </a:rPr>
              <a:t>2:1Pero </a:t>
            </a:r>
            <a:r>
              <a:rPr lang="es-ES" sz="2600" b="0" dirty="0">
                <a:latin typeface="+mn-lt"/>
              </a:rPr>
              <a:t>se levantaron falsos profetas entre el pueblo, así como habrá también falsos maestros entre ustedes, los cuales encubiertamente introducirán herejías destructoras, negando incluso al Señor que los </a:t>
            </a:r>
            <a:r>
              <a:rPr lang="es-ES" sz="2600" b="0" dirty="0" smtClean="0">
                <a:latin typeface="+mn-lt"/>
              </a:rPr>
              <a:t>compró, </a:t>
            </a:r>
            <a:r>
              <a:rPr lang="es-ES" sz="2600" b="0" dirty="0">
                <a:latin typeface="+mn-lt"/>
              </a:rPr>
              <a:t>trayendo sobre sí una destrucción repentina. 2Muchos seguirán su sensualidad, y por causa de ellos, el camino de la verdad será blasfemado.</a:t>
            </a:r>
            <a:endParaRPr lang="en-US" sz="2600" dirty="0">
              <a:latin typeface="+mn-lt"/>
            </a:endParaRPr>
          </a:p>
        </p:txBody>
      </p:sp>
      <p:sp>
        <p:nvSpPr>
          <p:cNvPr id="4" name="Slide Number Placeholder 3">
            <a:extLst>
              <a:ext uri="{FF2B5EF4-FFF2-40B4-BE49-F238E27FC236}">
                <a16:creationId xmlns="" xmlns:a16="http://schemas.microsoft.com/office/drawing/2014/main" id="{1F6A98CD-218C-472D-991D-5CD3DC10F1A5}"/>
              </a:ext>
            </a:extLst>
          </p:cNvPr>
          <p:cNvSpPr>
            <a:spLocks noGrp="1"/>
          </p:cNvSpPr>
          <p:nvPr>
            <p:ph type="sldNum" sz="quarter" idx="12"/>
          </p:nvPr>
        </p:nvSpPr>
        <p:spPr/>
        <p:txBody>
          <a:bodyPr/>
          <a:lstStyle/>
          <a:p>
            <a:pPr algn="l" rtl="0">
              <a:defRPr/>
            </a:pPr>
            <a:fld id="{B6A389DF-B1F5-4991-89B8-72C57CDB73FE}" type="slidenum">
              <a:rPr lang="en-US" smtClean="0"/>
              <a:pPr algn="l" rtl="0">
                <a:defRPr/>
              </a:pPr>
              <a:t>3</a:t>
            </a:fld>
            <a:endParaRPr lang="en-US"/>
          </a:p>
        </p:txBody>
      </p:sp>
      <p:cxnSp>
        <p:nvCxnSpPr>
          <p:cNvPr id="6" name="Straight Connector 5">
            <a:extLst>
              <a:ext uri="{FF2B5EF4-FFF2-40B4-BE49-F238E27FC236}">
                <a16:creationId xmlns="" xmlns:a16="http://schemas.microsoft.com/office/drawing/2014/main" id="{85B4BAE8-FBA4-4A40-ADFE-3306F7FC91D2}"/>
              </a:ext>
            </a:extLst>
          </p:cNvPr>
          <p:cNvCxnSpPr/>
          <p:nvPr/>
        </p:nvCxnSpPr>
        <p:spPr>
          <a:xfrm>
            <a:off x="381000" y="3390900"/>
            <a:ext cx="4124571"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 xmlns:a16="http://schemas.microsoft.com/office/drawing/2014/main" id="{7D8C583F-6171-4922-A3B3-FE821D403788}"/>
              </a:ext>
            </a:extLst>
          </p:cNvPr>
          <p:cNvCxnSpPr>
            <a:cxnSpLocks/>
          </p:cNvCxnSpPr>
          <p:nvPr/>
        </p:nvCxnSpPr>
        <p:spPr>
          <a:xfrm>
            <a:off x="1447800" y="3771900"/>
            <a:ext cx="3866662"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0A5F32FB-0749-4090-97F1-BF0E9E6B6208}"/>
              </a:ext>
            </a:extLst>
          </p:cNvPr>
          <p:cNvCxnSpPr>
            <a:cxnSpLocks/>
          </p:cNvCxnSpPr>
          <p:nvPr/>
        </p:nvCxnSpPr>
        <p:spPr>
          <a:xfrm>
            <a:off x="4572000" y="4097218"/>
            <a:ext cx="1828800" cy="22467"/>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 xmlns:a16="http://schemas.microsoft.com/office/drawing/2014/main" id="{1E72C41D-381A-4957-8457-C0B4BA3039BD}"/>
              </a:ext>
            </a:extLst>
          </p:cNvPr>
          <p:cNvCxnSpPr>
            <a:cxnSpLocks/>
          </p:cNvCxnSpPr>
          <p:nvPr/>
        </p:nvCxnSpPr>
        <p:spPr>
          <a:xfrm>
            <a:off x="2683506" y="4457700"/>
            <a:ext cx="1659894"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 xmlns:a16="http://schemas.microsoft.com/office/drawing/2014/main" id="{BF11FEEE-F9B8-4412-A5C6-9BD62BA002D9}"/>
              </a:ext>
            </a:extLst>
          </p:cNvPr>
          <p:cNvCxnSpPr>
            <a:cxnSpLocks/>
          </p:cNvCxnSpPr>
          <p:nvPr/>
        </p:nvCxnSpPr>
        <p:spPr>
          <a:xfrm>
            <a:off x="3513453" y="5067300"/>
            <a:ext cx="2332892"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 xmlns:a16="http://schemas.microsoft.com/office/drawing/2014/main" id="{4AD2614D-A9CC-4415-9091-AE898A52A717}"/>
              </a:ext>
            </a:extLst>
          </p:cNvPr>
          <p:cNvCxnSpPr>
            <a:cxnSpLocks/>
          </p:cNvCxnSpPr>
          <p:nvPr/>
        </p:nvCxnSpPr>
        <p:spPr>
          <a:xfrm>
            <a:off x="2443285" y="5432877"/>
            <a:ext cx="5185507"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354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left)">
                                      <p:cBhvr>
                                        <p:cTn id="27" dur="500"/>
                                        <p:tgtEl>
                                          <p:spTgt spid="23"/>
                                        </p:tgtEl>
                                      </p:cBhvr>
                                    </p:animEffect>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left)">
                                      <p:cBhvr>
                                        <p:cTn id="3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9D616D-0237-4B61-A61C-989C79E505D3}"/>
              </a:ext>
            </a:extLst>
          </p:cNvPr>
          <p:cNvSpPr>
            <a:spLocks noGrp="1"/>
          </p:cNvSpPr>
          <p:nvPr>
            <p:ph type="title"/>
          </p:nvPr>
        </p:nvSpPr>
        <p:spPr/>
        <p:txBody>
          <a:bodyPr/>
          <a:lstStyle/>
          <a:p>
            <a:pPr rtl="0"/>
            <a:r>
              <a:rPr lang="en-US" dirty="0"/>
              <a:t>La falsa enseñanza</a:t>
            </a:r>
          </a:p>
        </p:txBody>
      </p:sp>
      <p:sp>
        <p:nvSpPr>
          <p:cNvPr id="3" name="Content Placeholder 2">
            <a:extLst>
              <a:ext uri="{FF2B5EF4-FFF2-40B4-BE49-F238E27FC236}">
                <a16:creationId xmlns="" xmlns:a16="http://schemas.microsoft.com/office/drawing/2014/main" id="{E3533DD9-514F-4E75-8EEE-CE8CA98CBD05}"/>
              </a:ext>
            </a:extLst>
          </p:cNvPr>
          <p:cNvSpPr>
            <a:spLocks noGrp="1"/>
          </p:cNvSpPr>
          <p:nvPr>
            <p:ph idx="1"/>
          </p:nvPr>
        </p:nvSpPr>
        <p:spPr/>
        <p:txBody>
          <a:bodyPr/>
          <a:lstStyle/>
          <a:p>
            <a:pPr algn="l" rtl="0"/>
            <a:r>
              <a:rPr lang="en-US" dirty="0"/>
              <a:t>Proceso (II Pedro 1:19-2:3)</a:t>
            </a:r>
          </a:p>
          <a:p>
            <a:pPr lvl="1" algn="l" rtl="0"/>
            <a:r>
              <a:rPr lang="en-US" dirty="0"/>
              <a:t>Contraste con la </a:t>
            </a:r>
            <a:r>
              <a:rPr lang="en-US" dirty="0" err="1"/>
              <a:t>profecía</a:t>
            </a:r>
            <a:r>
              <a:rPr lang="en-US" dirty="0"/>
              <a:t> </a:t>
            </a:r>
            <a:r>
              <a:rPr lang="en-US" dirty="0" err="1" smtClean="0"/>
              <a:t>inspirada</a:t>
            </a:r>
            <a:r>
              <a:rPr lang="en-US" dirty="0" smtClean="0"/>
              <a:t> </a:t>
            </a:r>
            <a:r>
              <a:rPr lang="en-US" dirty="0"/>
              <a:t>por el </a:t>
            </a:r>
            <a:r>
              <a:rPr lang="en-US" dirty="0" err="1" smtClean="0"/>
              <a:t>Espíritu</a:t>
            </a:r>
            <a:r>
              <a:rPr lang="en-US" dirty="0" smtClean="0"/>
              <a:t> Santo </a:t>
            </a:r>
            <a:r>
              <a:rPr lang="en-US" dirty="0"/>
              <a:t>(1:21)</a:t>
            </a:r>
          </a:p>
          <a:p>
            <a:pPr lvl="1" algn="l" rtl="0"/>
            <a:r>
              <a:rPr lang="en-US" dirty="0" err="1" smtClean="0"/>
              <a:t>Enseñada</a:t>
            </a:r>
            <a:r>
              <a:rPr lang="en-US" dirty="0" smtClean="0"/>
              <a:t> </a:t>
            </a:r>
            <a:r>
              <a:rPr lang="en-US" dirty="0"/>
              <a:t>de entre cristianos (2:1)</a:t>
            </a:r>
          </a:p>
          <a:p>
            <a:pPr lvl="1" algn="l" rtl="0"/>
            <a:r>
              <a:rPr lang="en-US" dirty="0"/>
              <a:t>Algo “introducido” (2:1)</a:t>
            </a:r>
          </a:p>
          <a:p>
            <a:pPr lvl="1" algn="l" rtl="0"/>
            <a:r>
              <a:rPr lang="en-US" dirty="0"/>
              <a:t>Muchos seguirán (2:2)</a:t>
            </a:r>
          </a:p>
          <a:p>
            <a:pPr lvl="1" algn="l" rtl="0"/>
            <a:r>
              <a:rPr lang="en-US" dirty="0"/>
              <a:t>Desacredita “el Camino” </a:t>
            </a:r>
            <a:r>
              <a:rPr lang="en-US" dirty="0" smtClean="0"/>
              <a:t/>
            </a:r>
            <a:br>
              <a:rPr lang="en-US" dirty="0" smtClean="0"/>
            </a:br>
            <a:r>
              <a:rPr lang="en-US" dirty="0" smtClean="0"/>
              <a:t>(</a:t>
            </a:r>
            <a:r>
              <a:rPr lang="en-US" dirty="0"/>
              <a:t>2:2)</a:t>
            </a:r>
          </a:p>
          <a:p>
            <a:pPr lvl="1" algn="l" rtl="0"/>
            <a:endParaRPr lang="en-US" dirty="0"/>
          </a:p>
        </p:txBody>
      </p:sp>
      <p:sp>
        <p:nvSpPr>
          <p:cNvPr id="4" name="Slide Number Placeholder 3">
            <a:extLst>
              <a:ext uri="{FF2B5EF4-FFF2-40B4-BE49-F238E27FC236}">
                <a16:creationId xmlns="" xmlns:a16="http://schemas.microsoft.com/office/drawing/2014/main" id="{CBF7C96C-2C7A-4140-BE75-0C61885602EB}"/>
              </a:ext>
            </a:extLst>
          </p:cNvPr>
          <p:cNvSpPr>
            <a:spLocks noGrp="1"/>
          </p:cNvSpPr>
          <p:nvPr>
            <p:ph type="sldNum" sz="quarter" idx="12"/>
          </p:nvPr>
        </p:nvSpPr>
        <p:spPr/>
        <p:txBody>
          <a:bodyPr/>
          <a:lstStyle/>
          <a:p>
            <a:pPr algn="l" rtl="0">
              <a:defRPr/>
            </a:pPr>
            <a:fld id="{B6A389DF-B1F5-4991-89B8-72C57CDB73FE}" type="slidenum">
              <a:rPr lang="en-US" smtClean="0"/>
              <a:pPr algn="l" rtl="0">
                <a:defRPr/>
              </a:pPr>
              <a:t>4</a:t>
            </a:fld>
            <a:endParaRPr lang="en-US"/>
          </a:p>
        </p:txBody>
      </p:sp>
      <p:sp>
        <p:nvSpPr>
          <p:cNvPr id="5" name="Rectangle 4"/>
          <p:cNvSpPr/>
          <p:nvPr/>
        </p:nvSpPr>
        <p:spPr>
          <a:xfrm>
            <a:off x="4876800" y="2857500"/>
            <a:ext cx="4038600" cy="2603500"/>
          </a:xfrm>
          <a:prstGeom prst="rect">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4765431" y="3022416"/>
            <a:ext cx="1371600" cy="830997"/>
          </a:xfrm>
          <a:prstGeom prst="rect">
            <a:avLst/>
          </a:prstGeom>
          <a:noFill/>
        </p:spPr>
        <p:txBody>
          <a:bodyPr wrap="square" rtlCol="0">
            <a:spAutoFit/>
          </a:bodyPr>
          <a:lstStyle/>
          <a:p>
            <a:pPr algn="ctr"/>
            <a:r>
              <a:rPr lang="es-ES" b="1" dirty="0" smtClean="0">
                <a:solidFill>
                  <a:srgbClr val="FFFF00"/>
                </a:solidFill>
              </a:rPr>
              <a:t>El mundo</a:t>
            </a:r>
            <a:endParaRPr lang="en-US" b="1" dirty="0">
              <a:solidFill>
                <a:srgbClr val="FFFF00"/>
              </a:solidFill>
            </a:endParaRPr>
          </a:p>
        </p:txBody>
      </p:sp>
      <p:sp>
        <p:nvSpPr>
          <p:cNvPr id="9" name="TextBox 8"/>
          <p:cNvSpPr txBox="1"/>
          <p:nvPr/>
        </p:nvSpPr>
        <p:spPr>
          <a:xfrm>
            <a:off x="7737230" y="2977733"/>
            <a:ext cx="1289539" cy="1200329"/>
          </a:xfrm>
          <a:prstGeom prst="rect">
            <a:avLst/>
          </a:prstGeom>
          <a:noFill/>
        </p:spPr>
        <p:txBody>
          <a:bodyPr wrap="square" rtlCol="0">
            <a:spAutoFit/>
          </a:bodyPr>
          <a:lstStyle/>
          <a:p>
            <a:pPr algn="ctr"/>
            <a:r>
              <a:rPr lang="es-ES" b="1" dirty="0" smtClean="0">
                <a:solidFill>
                  <a:srgbClr val="FFFF00"/>
                </a:solidFill>
              </a:rPr>
              <a:t>El </a:t>
            </a:r>
            <a:br>
              <a:rPr lang="es-ES" b="1" dirty="0" smtClean="0">
                <a:solidFill>
                  <a:srgbClr val="FFFF00"/>
                </a:solidFill>
              </a:rPr>
            </a:br>
            <a:r>
              <a:rPr lang="es-ES" b="1" dirty="0" smtClean="0">
                <a:solidFill>
                  <a:srgbClr val="FFFF00"/>
                </a:solidFill>
              </a:rPr>
              <a:t>pueblo de Dios</a:t>
            </a:r>
            <a:endParaRPr lang="en-US" b="1" dirty="0">
              <a:solidFill>
                <a:srgbClr val="FFFF00"/>
              </a:solidFill>
            </a:endParaRPr>
          </a:p>
        </p:txBody>
      </p:sp>
      <p:sp>
        <p:nvSpPr>
          <p:cNvPr id="10" name="TextBox 9"/>
          <p:cNvSpPr txBox="1"/>
          <p:nvPr/>
        </p:nvSpPr>
        <p:spPr>
          <a:xfrm>
            <a:off x="4873869" y="4475915"/>
            <a:ext cx="1371600" cy="400110"/>
          </a:xfrm>
          <a:prstGeom prst="rect">
            <a:avLst/>
          </a:prstGeom>
          <a:noFill/>
        </p:spPr>
        <p:txBody>
          <a:bodyPr wrap="square" rtlCol="0">
            <a:spAutoFit/>
          </a:bodyPr>
          <a:lstStyle/>
          <a:p>
            <a:r>
              <a:rPr lang="es-ES" sz="2000" dirty="0" smtClean="0">
                <a:solidFill>
                  <a:schemeClr val="bg1"/>
                </a:solidFill>
              </a:rPr>
              <a:t>El error</a:t>
            </a:r>
            <a:endParaRPr lang="en-US" sz="2000" dirty="0">
              <a:solidFill>
                <a:schemeClr val="bg1"/>
              </a:solidFill>
            </a:endParaRPr>
          </a:p>
        </p:txBody>
      </p:sp>
      <p:sp>
        <p:nvSpPr>
          <p:cNvPr id="11" name="TextBox 10"/>
          <p:cNvSpPr txBox="1"/>
          <p:nvPr/>
        </p:nvSpPr>
        <p:spPr>
          <a:xfrm>
            <a:off x="6157546" y="4469984"/>
            <a:ext cx="1371600" cy="707886"/>
          </a:xfrm>
          <a:prstGeom prst="rect">
            <a:avLst/>
          </a:prstGeom>
          <a:noFill/>
        </p:spPr>
        <p:txBody>
          <a:bodyPr wrap="square" rtlCol="0">
            <a:spAutoFit/>
          </a:bodyPr>
          <a:lstStyle/>
          <a:p>
            <a:r>
              <a:rPr lang="es-ES" sz="2000" dirty="0" smtClean="0">
                <a:solidFill>
                  <a:schemeClr val="bg1"/>
                </a:solidFill>
              </a:rPr>
              <a:t>“Embalaje </a:t>
            </a:r>
            <a:r>
              <a:rPr lang="es-ES" sz="2000" dirty="0" err="1" smtClean="0">
                <a:solidFill>
                  <a:schemeClr val="bg1"/>
                </a:solidFill>
              </a:rPr>
              <a:t>actractivo</a:t>
            </a:r>
            <a:r>
              <a:rPr lang="es-ES" sz="2000" dirty="0" smtClean="0">
                <a:solidFill>
                  <a:schemeClr val="bg1"/>
                </a:solidFill>
              </a:rPr>
              <a:t>”</a:t>
            </a:r>
            <a:endParaRPr lang="en-US" sz="2000" dirty="0">
              <a:solidFill>
                <a:schemeClr val="bg1"/>
              </a:solidFill>
            </a:endParaRPr>
          </a:p>
        </p:txBody>
      </p:sp>
      <p:sp>
        <p:nvSpPr>
          <p:cNvPr id="12" name="TextBox 11"/>
          <p:cNvSpPr txBox="1"/>
          <p:nvPr/>
        </p:nvSpPr>
        <p:spPr>
          <a:xfrm>
            <a:off x="7643446" y="4469984"/>
            <a:ext cx="1371600" cy="707886"/>
          </a:xfrm>
          <a:prstGeom prst="rect">
            <a:avLst/>
          </a:prstGeom>
          <a:noFill/>
        </p:spPr>
        <p:txBody>
          <a:bodyPr wrap="square" rtlCol="0">
            <a:spAutoFit/>
          </a:bodyPr>
          <a:lstStyle/>
          <a:p>
            <a:pPr algn="ctr"/>
            <a:r>
              <a:rPr lang="es-ES" sz="2000" dirty="0" smtClean="0">
                <a:solidFill>
                  <a:schemeClr val="bg1"/>
                </a:solidFill>
              </a:rPr>
              <a:t>Doctrina falsa</a:t>
            </a:r>
            <a:endParaRPr lang="en-US" sz="2000" dirty="0">
              <a:solidFill>
                <a:schemeClr val="bg1"/>
              </a:solidFill>
            </a:endParaRPr>
          </a:p>
        </p:txBody>
      </p:sp>
      <p:cxnSp>
        <p:nvCxnSpPr>
          <p:cNvPr id="14" name="Straight Connector 13"/>
          <p:cNvCxnSpPr/>
          <p:nvPr/>
        </p:nvCxnSpPr>
        <p:spPr>
          <a:xfrm flipH="1">
            <a:off x="5943600" y="2926921"/>
            <a:ext cx="328246" cy="2534079"/>
          </a:xfrm>
          <a:prstGeom prst="line">
            <a:avLst/>
          </a:prstGeom>
          <a:ln w="63500">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7508631" y="2926920"/>
            <a:ext cx="328246" cy="2534079"/>
          </a:xfrm>
          <a:prstGeom prst="line">
            <a:avLst/>
          </a:prstGeom>
          <a:ln w="63500">
            <a:prstDash val="sysDash"/>
          </a:ln>
        </p:spPr>
        <p:style>
          <a:lnRef idx="1">
            <a:schemeClr val="accent1"/>
          </a:lnRef>
          <a:fillRef idx="0">
            <a:schemeClr val="accent1"/>
          </a:fillRef>
          <a:effectRef idx="0">
            <a:schemeClr val="accent1"/>
          </a:effectRef>
          <a:fontRef idx="minor">
            <a:schemeClr val="tx1"/>
          </a:fontRef>
        </p:style>
      </p:cxnSp>
      <p:sp>
        <p:nvSpPr>
          <p:cNvPr id="16" name="Right Arrow 15"/>
          <p:cNvSpPr/>
          <p:nvPr/>
        </p:nvSpPr>
        <p:spPr>
          <a:xfrm>
            <a:off x="5559669" y="4857363"/>
            <a:ext cx="548054"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7473462" y="4870998"/>
            <a:ext cx="548054"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767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9D616D-0237-4B61-A61C-989C79E505D3}"/>
              </a:ext>
            </a:extLst>
          </p:cNvPr>
          <p:cNvSpPr>
            <a:spLocks noGrp="1"/>
          </p:cNvSpPr>
          <p:nvPr>
            <p:ph type="title"/>
          </p:nvPr>
        </p:nvSpPr>
        <p:spPr/>
        <p:txBody>
          <a:bodyPr/>
          <a:lstStyle/>
          <a:p>
            <a:pPr rtl="0"/>
            <a:r>
              <a:rPr lang="en-US" dirty="0"/>
              <a:t>La falsa enseñanza</a:t>
            </a:r>
          </a:p>
        </p:txBody>
      </p:sp>
      <p:sp>
        <p:nvSpPr>
          <p:cNvPr id="3" name="Content Placeholder 2">
            <a:extLst>
              <a:ext uri="{FF2B5EF4-FFF2-40B4-BE49-F238E27FC236}">
                <a16:creationId xmlns="" xmlns:a16="http://schemas.microsoft.com/office/drawing/2014/main" id="{E3533DD9-514F-4E75-8EEE-CE8CA98CBD05}"/>
              </a:ext>
            </a:extLst>
          </p:cNvPr>
          <p:cNvSpPr>
            <a:spLocks noGrp="1"/>
          </p:cNvSpPr>
          <p:nvPr>
            <p:ph idx="1"/>
          </p:nvPr>
        </p:nvSpPr>
        <p:spPr/>
        <p:txBody>
          <a:bodyPr/>
          <a:lstStyle/>
          <a:p>
            <a:pPr algn="l" rtl="0"/>
            <a:r>
              <a:rPr lang="en-US" dirty="0">
                <a:solidFill>
                  <a:schemeClr val="bg1">
                    <a:lumMod val="50000"/>
                  </a:schemeClr>
                </a:solidFill>
              </a:rPr>
              <a:t>Proceso (II Pedro 1:19-2:3)</a:t>
            </a:r>
          </a:p>
          <a:p>
            <a:pPr algn="l" rtl="0"/>
            <a:r>
              <a:rPr lang="en-US" dirty="0" err="1"/>
              <a:t>Problema</a:t>
            </a:r>
            <a:r>
              <a:rPr lang="en-US" dirty="0"/>
              <a:t> </a:t>
            </a:r>
            <a:r>
              <a:rPr lang="en-US" dirty="0" err="1" smtClean="0"/>
              <a:t>perenne</a:t>
            </a:r>
            <a:r>
              <a:rPr lang="en-US" dirty="0" smtClean="0"/>
              <a:t> </a:t>
            </a:r>
            <a:r>
              <a:rPr lang="en-US" dirty="0"/>
              <a:t>(II Pedro 2:1-11)</a:t>
            </a:r>
          </a:p>
          <a:p>
            <a:pPr lvl="1" algn="l" rtl="0"/>
            <a:r>
              <a:rPr lang="en-US" dirty="0"/>
              <a:t>Noé, “</a:t>
            </a:r>
            <a:r>
              <a:rPr lang="en-US" dirty="0" err="1" smtClean="0"/>
              <a:t>predicador</a:t>
            </a:r>
            <a:r>
              <a:rPr lang="en-US" dirty="0" smtClean="0"/>
              <a:t> </a:t>
            </a:r>
            <a:r>
              <a:rPr lang="en-US" dirty="0"/>
              <a:t>de justicia” (2:5)</a:t>
            </a:r>
          </a:p>
          <a:p>
            <a:pPr lvl="1" algn="l" rtl="0"/>
            <a:r>
              <a:rPr lang="en-US" dirty="0"/>
              <a:t>Lot, “justo y </a:t>
            </a:r>
            <a:r>
              <a:rPr lang="en-US" dirty="0" err="1" smtClean="0"/>
              <a:t>abrumado</a:t>
            </a:r>
            <a:r>
              <a:rPr lang="en-US" dirty="0" smtClean="0"/>
              <a:t> </a:t>
            </a:r>
            <a:r>
              <a:rPr lang="en-US" dirty="0"/>
              <a:t>por los impíos” (2:6-7)</a:t>
            </a:r>
          </a:p>
          <a:p>
            <a:pPr lvl="1" algn="l" rtl="0"/>
            <a:r>
              <a:rPr lang="en-US" dirty="0"/>
              <a:t>Balaam, “abandonó el camino recto” (2:15-16)</a:t>
            </a:r>
          </a:p>
          <a:p>
            <a:pPr lvl="1" algn="l" rtl="0"/>
            <a:r>
              <a:rPr lang="en-US" dirty="0"/>
              <a:t>Nación israelita/judía (2:1, Dt </a:t>
            </a:r>
            <a:r>
              <a:rPr lang="en-US" dirty="0" smtClean="0"/>
              <a:t>13:1;Jer 5:30-31</a:t>
            </a:r>
            <a:r>
              <a:rPr lang="en-US" dirty="0"/>
              <a:t>)</a:t>
            </a:r>
          </a:p>
          <a:p>
            <a:pPr lvl="1" algn="l" rtl="0"/>
            <a:r>
              <a:rPr lang="en-US" dirty="0"/>
              <a:t>Ángeles (2:4)</a:t>
            </a:r>
          </a:p>
        </p:txBody>
      </p:sp>
      <p:sp>
        <p:nvSpPr>
          <p:cNvPr id="4" name="Slide Number Placeholder 3">
            <a:extLst>
              <a:ext uri="{FF2B5EF4-FFF2-40B4-BE49-F238E27FC236}">
                <a16:creationId xmlns="" xmlns:a16="http://schemas.microsoft.com/office/drawing/2014/main" id="{CBF7C96C-2C7A-4140-BE75-0C61885602EB}"/>
              </a:ext>
            </a:extLst>
          </p:cNvPr>
          <p:cNvSpPr>
            <a:spLocks noGrp="1"/>
          </p:cNvSpPr>
          <p:nvPr>
            <p:ph type="sldNum" sz="quarter" idx="12"/>
          </p:nvPr>
        </p:nvSpPr>
        <p:spPr/>
        <p:txBody>
          <a:bodyPr/>
          <a:lstStyle/>
          <a:p>
            <a:pPr algn="l" rtl="0">
              <a:defRPr/>
            </a:pPr>
            <a:fld id="{B6A389DF-B1F5-4991-89B8-72C57CDB73FE}" type="slidenum">
              <a:rPr lang="en-US" smtClean="0"/>
              <a:pPr algn="l" rtl="0">
                <a:defRPr/>
              </a:pPr>
              <a:t>5</a:t>
            </a:fld>
            <a:endParaRPr lang="en-US"/>
          </a:p>
        </p:txBody>
      </p:sp>
      <p:sp>
        <p:nvSpPr>
          <p:cNvPr id="5" name="TextBox 4">
            <a:extLst>
              <a:ext uri="{FF2B5EF4-FFF2-40B4-BE49-F238E27FC236}">
                <a16:creationId xmlns="" xmlns:a16="http://schemas.microsoft.com/office/drawing/2014/main" id="{E39B7B38-6BAA-4BB9-A26F-4B7F880F4E50}"/>
              </a:ext>
            </a:extLst>
          </p:cNvPr>
          <p:cNvSpPr txBox="1"/>
          <p:nvPr/>
        </p:nvSpPr>
        <p:spPr>
          <a:xfrm>
            <a:off x="3607526" y="4013338"/>
            <a:ext cx="5307874" cy="1717393"/>
          </a:xfrm>
          <a:prstGeom prst="rect">
            <a:avLst/>
          </a:prstGeom>
          <a:solidFill>
            <a:srgbClr val="0000CC"/>
          </a:solidFill>
          <a:ln>
            <a:solidFill>
              <a:schemeClr val="bg1"/>
            </a:solidFill>
          </a:ln>
        </p:spPr>
        <p:txBody>
          <a:bodyPr wrap="square" rtlCol="0">
            <a:spAutoFit/>
          </a:bodyPr>
          <a:lstStyle/>
          <a:p>
            <a:pPr>
              <a:lnSpc>
                <a:spcPct val="80000"/>
              </a:lnSpc>
            </a:pPr>
            <a:r>
              <a:rPr lang="es-ES" sz="2200" dirty="0">
                <a:solidFill>
                  <a:schemeClr val="bg1"/>
                </a:solidFill>
                <a:latin typeface="system-ui"/>
              </a:rPr>
              <a:t>»Algo espantoso y terrible</a:t>
            </a:r>
          </a:p>
          <a:p>
            <a:pPr>
              <a:lnSpc>
                <a:spcPct val="80000"/>
              </a:lnSpc>
            </a:pPr>
            <a:r>
              <a:rPr lang="es-ES" sz="2200" dirty="0">
                <a:solidFill>
                  <a:schemeClr val="bg1"/>
                </a:solidFill>
                <a:latin typeface="system-ui"/>
              </a:rPr>
              <a:t>Ha sucedido en la tierra:</a:t>
            </a:r>
          </a:p>
          <a:p>
            <a:pPr>
              <a:lnSpc>
                <a:spcPct val="80000"/>
              </a:lnSpc>
            </a:pPr>
            <a:r>
              <a:rPr lang="es-ES" sz="2200" dirty="0">
                <a:solidFill>
                  <a:schemeClr val="bg1"/>
                </a:solidFill>
                <a:latin typeface="system-ui"/>
              </a:rPr>
              <a:t>31</a:t>
            </a:r>
            <a:r>
              <a:rPr lang="es-ES" sz="2200" b="1" dirty="0">
                <a:solidFill>
                  <a:srgbClr val="FFFF00"/>
                </a:solidFill>
                <a:latin typeface="system-ui"/>
              </a:rPr>
              <a:t>Los profetas profetizan falsamente</a:t>
            </a:r>
            <a:r>
              <a:rPr lang="es-ES" sz="2200" dirty="0">
                <a:solidFill>
                  <a:schemeClr val="bg1"/>
                </a:solidFill>
                <a:latin typeface="system-ui"/>
              </a:rPr>
              <a:t>,</a:t>
            </a:r>
          </a:p>
          <a:p>
            <a:pPr>
              <a:lnSpc>
                <a:spcPct val="80000"/>
              </a:lnSpc>
            </a:pPr>
            <a:r>
              <a:rPr lang="es-ES" sz="2200" dirty="0">
                <a:solidFill>
                  <a:schemeClr val="bg1"/>
                </a:solidFill>
                <a:latin typeface="system-ui"/>
              </a:rPr>
              <a:t>Los sacerdotes gobiernan por su cuenta,</a:t>
            </a:r>
          </a:p>
          <a:p>
            <a:pPr>
              <a:lnSpc>
                <a:spcPct val="80000"/>
              </a:lnSpc>
            </a:pPr>
            <a:r>
              <a:rPr lang="es-ES" sz="2200" dirty="0">
                <a:solidFill>
                  <a:schemeClr val="bg1"/>
                </a:solidFill>
                <a:latin typeface="system-ui"/>
              </a:rPr>
              <a:t>Y a </a:t>
            </a:r>
            <a:r>
              <a:rPr lang="es-ES" sz="2200" b="1" dirty="0">
                <a:solidFill>
                  <a:srgbClr val="FFFF00"/>
                </a:solidFill>
                <a:latin typeface="system-ui"/>
              </a:rPr>
              <a:t>Mi pueblo </a:t>
            </a:r>
            <a:r>
              <a:rPr lang="es-ES" sz="2200" dirty="0">
                <a:solidFill>
                  <a:schemeClr val="bg1"/>
                </a:solidFill>
                <a:latin typeface="system-ui"/>
              </a:rPr>
              <a:t>así le gusta.</a:t>
            </a:r>
          </a:p>
          <a:p>
            <a:pPr>
              <a:lnSpc>
                <a:spcPct val="80000"/>
              </a:lnSpc>
            </a:pPr>
            <a:r>
              <a:rPr lang="es-ES" sz="2200" dirty="0">
                <a:solidFill>
                  <a:schemeClr val="bg1"/>
                </a:solidFill>
                <a:latin typeface="system-ui"/>
              </a:rPr>
              <a:t>Pero ¿qué harán al final de esto?</a:t>
            </a:r>
            <a:endParaRPr lang="en-US" sz="2200" dirty="0">
              <a:solidFill>
                <a:schemeClr val="bg1"/>
              </a:solidFill>
            </a:endParaRPr>
          </a:p>
        </p:txBody>
      </p:sp>
    </p:spTree>
    <p:extLst>
      <p:ext uri="{BB962C8B-B14F-4D97-AF65-F5344CB8AC3E}">
        <p14:creationId xmlns:p14="http://schemas.microsoft.com/office/powerpoint/2010/main" val="54832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par>
                          <p:cTn id="19" fill="hold">
                            <p:stCondLst>
                              <p:cond delay="0"/>
                            </p:stCondLst>
                            <p:childTnLst>
                              <p:par>
                                <p:cTn id="20" presetID="10"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9D616D-0237-4B61-A61C-989C79E505D3}"/>
              </a:ext>
            </a:extLst>
          </p:cNvPr>
          <p:cNvSpPr>
            <a:spLocks noGrp="1"/>
          </p:cNvSpPr>
          <p:nvPr>
            <p:ph type="title"/>
          </p:nvPr>
        </p:nvSpPr>
        <p:spPr>
          <a:xfrm>
            <a:off x="304800" y="63500"/>
            <a:ext cx="8610600" cy="508000"/>
          </a:xfrm>
        </p:spPr>
        <p:txBody>
          <a:bodyPr/>
          <a:lstStyle/>
          <a:p>
            <a:pPr rtl="0"/>
            <a:r>
              <a:rPr lang="en-US" dirty="0"/>
              <a:t>La falsa enseñanza</a:t>
            </a:r>
          </a:p>
        </p:txBody>
      </p:sp>
      <p:sp>
        <p:nvSpPr>
          <p:cNvPr id="3" name="Content Placeholder 2">
            <a:extLst>
              <a:ext uri="{FF2B5EF4-FFF2-40B4-BE49-F238E27FC236}">
                <a16:creationId xmlns="" xmlns:a16="http://schemas.microsoft.com/office/drawing/2014/main" id="{E3533DD9-514F-4E75-8EEE-CE8CA98CBD05}"/>
              </a:ext>
            </a:extLst>
          </p:cNvPr>
          <p:cNvSpPr>
            <a:spLocks noGrp="1"/>
          </p:cNvSpPr>
          <p:nvPr>
            <p:ph idx="1"/>
          </p:nvPr>
        </p:nvSpPr>
        <p:spPr>
          <a:xfrm>
            <a:off x="304800" y="749300"/>
            <a:ext cx="8610600" cy="4965700"/>
          </a:xfrm>
        </p:spPr>
        <p:txBody>
          <a:bodyPr>
            <a:normAutofit/>
          </a:bodyPr>
          <a:lstStyle/>
          <a:p>
            <a:pPr algn="l" rtl="0"/>
            <a:r>
              <a:rPr lang="en-US" dirty="0">
                <a:solidFill>
                  <a:schemeClr val="bg1">
                    <a:lumMod val="50000"/>
                  </a:schemeClr>
                </a:solidFill>
              </a:rPr>
              <a:t>Proceso (II Pedro 1:19-2:3)</a:t>
            </a:r>
          </a:p>
          <a:p>
            <a:pPr algn="l" rtl="0"/>
            <a:r>
              <a:rPr lang="en-US" dirty="0" err="1">
                <a:solidFill>
                  <a:schemeClr val="bg1">
                    <a:lumMod val="50000"/>
                  </a:schemeClr>
                </a:solidFill>
              </a:rPr>
              <a:t>Problema</a:t>
            </a:r>
            <a:r>
              <a:rPr lang="en-US" dirty="0">
                <a:solidFill>
                  <a:schemeClr val="bg1">
                    <a:lumMod val="50000"/>
                  </a:schemeClr>
                </a:solidFill>
              </a:rPr>
              <a:t> </a:t>
            </a:r>
            <a:r>
              <a:rPr lang="en-US" dirty="0" err="1" smtClean="0">
                <a:solidFill>
                  <a:schemeClr val="bg1">
                    <a:lumMod val="50000"/>
                  </a:schemeClr>
                </a:solidFill>
              </a:rPr>
              <a:t>perenne</a:t>
            </a:r>
            <a:r>
              <a:rPr lang="en-US" dirty="0" smtClean="0">
                <a:solidFill>
                  <a:schemeClr val="bg1">
                    <a:lumMod val="50000"/>
                  </a:schemeClr>
                </a:solidFill>
              </a:rPr>
              <a:t> </a:t>
            </a:r>
            <a:r>
              <a:rPr lang="en-US" dirty="0">
                <a:solidFill>
                  <a:schemeClr val="bg1">
                    <a:lumMod val="50000"/>
                  </a:schemeClr>
                </a:solidFill>
              </a:rPr>
              <a:t>(II Pedro 2:1-11)</a:t>
            </a:r>
          </a:p>
          <a:p>
            <a:pPr algn="l" rtl="0"/>
            <a:r>
              <a:rPr lang="en-US" dirty="0"/>
              <a:t>El juicio de Dios (y la liberación) es seguro</a:t>
            </a:r>
          </a:p>
          <a:p>
            <a:pPr lvl="1" algn="l" rtl="0"/>
            <a:r>
              <a:rPr lang="en-US" dirty="0"/>
              <a:t>“</a:t>
            </a:r>
            <a:r>
              <a:rPr lang="en-US" dirty="0" err="1"/>
              <a:t>Destrucción</a:t>
            </a:r>
            <a:r>
              <a:rPr lang="en-US" dirty="0"/>
              <a:t> </a:t>
            </a:r>
            <a:r>
              <a:rPr lang="en-US" dirty="0" err="1" smtClean="0"/>
              <a:t>repentina</a:t>
            </a:r>
            <a:r>
              <a:rPr lang="en-US" dirty="0" smtClean="0"/>
              <a:t>” </a:t>
            </a:r>
            <a:r>
              <a:rPr lang="en-US" dirty="0"/>
              <a:t>(2:1)</a:t>
            </a:r>
          </a:p>
          <a:p>
            <a:pPr lvl="1" algn="l" rtl="0"/>
            <a:r>
              <a:rPr lang="en-US" dirty="0"/>
              <a:t>“No está ocioso, </a:t>
            </a:r>
            <a:r>
              <a:rPr lang="en-US" dirty="0" err="1" smtClean="0"/>
              <a:t>ni</a:t>
            </a:r>
            <a:r>
              <a:rPr lang="en-US" dirty="0" smtClean="0"/>
              <a:t> </a:t>
            </a:r>
            <a:r>
              <a:rPr lang="en-US" dirty="0"/>
              <a:t>dormido” (2:3)</a:t>
            </a:r>
          </a:p>
          <a:p>
            <a:pPr lvl="1" algn="l" rtl="0"/>
            <a:r>
              <a:rPr lang="en-US" dirty="0" smtClean="0"/>
              <a:t>“</a:t>
            </a:r>
            <a:r>
              <a:rPr lang="en-US" dirty="0" err="1" smtClean="0"/>
              <a:t>Nacidos</a:t>
            </a:r>
            <a:r>
              <a:rPr lang="en-US" dirty="0" smtClean="0"/>
              <a:t> </a:t>
            </a:r>
            <a:r>
              <a:rPr lang="en-US" dirty="0"/>
              <a:t>para </a:t>
            </a:r>
            <a:r>
              <a:rPr lang="en-US" dirty="0" err="1"/>
              <a:t>ser</a:t>
            </a:r>
            <a:r>
              <a:rPr lang="en-US" dirty="0"/>
              <a:t> </a:t>
            </a:r>
            <a:r>
              <a:rPr lang="en-US" dirty="0" err="1" smtClean="0"/>
              <a:t>capturados</a:t>
            </a:r>
            <a:r>
              <a:rPr lang="en-US" dirty="0" smtClean="0"/>
              <a:t> </a:t>
            </a:r>
            <a:r>
              <a:rPr lang="en-US" dirty="0"/>
              <a:t>y </a:t>
            </a:r>
            <a:r>
              <a:rPr lang="en-US" dirty="0" err="1" smtClean="0"/>
              <a:t>destruidos</a:t>
            </a:r>
            <a:r>
              <a:rPr lang="en-US" dirty="0" smtClean="0"/>
              <a:t>” </a:t>
            </a:r>
            <a:r>
              <a:rPr lang="en-US" dirty="0"/>
              <a:t>(2:12)</a:t>
            </a:r>
          </a:p>
          <a:p>
            <a:pPr lvl="1" algn="l" rtl="0"/>
            <a:r>
              <a:rPr lang="en-US" dirty="0" smtClean="0"/>
              <a:t>“</a:t>
            </a:r>
            <a:r>
              <a:rPr lang="en-US" dirty="0" err="1" smtClean="0"/>
              <a:t>Serán</a:t>
            </a:r>
            <a:r>
              <a:rPr lang="en-US" dirty="0" smtClean="0"/>
              <a:t> </a:t>
            </a:r>
            <a:r>
              <a:rPr lang="en-US" dirty="0" err="1" smtClean="0"/>
              <a:t>destruidos</a:t>
            </a:r>
            <a:r>
              <a:rPr lang="en-US" dirty="0" smtClean="0"/>
              <a:t>” </a:t>
            </a:r>
            <a:r>
              <a:rPr lang="en-US" dirty="0"/>
              <a:t>(2:12-13)</a:t>
            </a:r>
          </a:p>
          <a:p>
            <a:pPr lvl="1" algn="l" rtl="0"/>
            <a:r>
              <a:rPr lang="en-US" dirty="0" smtClean="0"/>
              <a:t>“La </a:t>
            </a:r>
            <a:r>
              <a:rPr lang="en-US" dirty="0" err="1" smtClean="0"/>
              <a:t>oscuridad</a:t>
            </a:r>
            <a:r>
              <a:rPr lang="en-US" dirty="0" smtClean="0"/>
              <a:t> </a:t>
            </a:r>
            <a:r>
              <a:rPr lang="en-US" dirty="0"/>
              <a:t>de </a:t>
            </a:r>
            <a:r>
              <a:rPr lang="en-US" dirty="0" smtClean="0"/>
              <a:t>las </a:t>
            </a:r>
            <a:r>
              <a:rPr lang="en-US" dirty="0" err="1" smtClean="0"/>
              <a:t>tinieblas</a:t>
            </a:r>
            <a:r>
              <a:rPr lang="en-US" dirty="0"/>
              <a:t>” (</a:t>
            </a:r>
            <a:r>
              <a:rPr lang="en-US" dirty="0" smtClean="0"/>
              <a:t>2:17)</a:t>
            </a:r>
            <a:endParaRPr lang="en-US" dirty="0"/>
          </a:p>
          <a:p>
            <a:pPr lvl="1" algn="l" rtl="0"/>
            <a:r>
              <a:rPr lang="en-US" dirty="0"/>
              <a:t>“Día del </a:t>
            </a:r>
            <a:r>
              <a:rPr lang="en-US" dirty="0" err="1" smtClean="0"/>
              <a:t>juicio</a:t>
            </a:r>
            <a:r>
              <a:rPr lang="en-US" dirty="0" smtClean="0"/>
              <a:t>/</a:t>
            </a:r>
            <a:r>
              <a:rPr lang="en-US" dirty="0" err="1" smtClean="0"/>
              <a:t>destrucción</a:t>
            </a:r>
            <a:r>
              <a:rPr lang="en-US" dirty="0" smtClean="0"/>
              <a:t> de </a:t>
            </a:r>
            <a:r>
              <a:rPr lang="en-US" dirty="0" err="1" smtClean="0"/>
              <a:t>los</a:t>
            </a:r>
            <a:r>
              <a:rPr lang="en-US" dirty="0" smtClean="0"/>
              <a:t> </a:t>
            </a:r>
            <a:r>
              <a:rPr lang="en-US" dirty="0"/>
              <a:t>impíos” (3:7)</a:t>
            </a:r>
          </a:p>
        </p:txBody>
      </p:sp>
      <p:sp>
        <p:nvSpPr>
          <p:cNvPr id="4" name="Slide Number Placeholder 3">
            <a:extLst>
              <a:ext uri="{FF2B5EF4-FFF2-40B4-BE49-F238E27FC236}">
                <a16:creationId xmlns="" xmlns:a16="http://schemas.microsoft.com/office/drawing/2014/main" id="{CBF7C96C-2C7A-4140-BE75-0C61885602EB}"/>
              </a:ext>
            </a:extLst>
          </p:cNvPr>
          <p:cNvSpPr>
            <a:spLocks noGrp="1"/>
          </p:cNvSpPr>
          <p:nvPr>
            <p:ph type="sldNum" sz="quarter" idx="12"/>
          </p:nvPr>
        </p:nvSpPr>
        <p:spPr/>
        <p:txBody>
          <a:bodyPr/>
          <a:lstStyle/>
          <a:p>
            <a:pPr algn="l" rtl="0">
              <a:defRPr/>
            </a:pPr>
            <a:fld id="{B6A389DF-B1F5-4991-89B8-72C57CDB73FE}" type="slidenum">
              <a:rPr lang="en-US" smtClean="0"/>
              <a:pPr algn="l" rtl="0">
                <a:defRPr/>
              </a:pPr>
              <a:t>6</a:t>
            </a:fld>
            <a:endParaRPr lang="en-US"/>
          </a:p>
        </p:txBody>
      </p:sp>
    </p:spTree>
    <p:extLst>
      <p:ext uri="{BB962C8B-B14F-4D97-AF65-F5344CB8AC3E}">
        <p14:creationId xmlns:p14="http://schemas.microsoft.com/office/powerpoint/2010/main" val="197745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2CE17F-E80F-416F-97FF-A92C26375064}"/>
              </a:ext>
            </a:extLst>
          </p:cNvPr>
          <p:cNvSpPr>
            <a:spLocks noGrp="1"/>
          </p:cNvSpPr>
          <p:nvPr>
            <p:ph type="title"/>
          </p:nvPr>
        </p:nvSpPr>
        <p:spPr/>
        <p:txBody>
          <a:bodyPr/>
          <a:lstStyle/>
          <a:p>
            <a:pPr algn="l" rtl="0"/>
            <a:r>
              <a:rPr lang="en-US" dirty="0" err="1" smtClean="0"/>
              <a:t>Doctrinas</a:t>
            </a:r>
            <a:r>
              <a:rPr lang="en-US" dirty="0" smtClean="0"/>
              <a:t> </a:t>
            </a:r>
            <a:r>
              <a:rPr lang="en-US" dirty="0"/>
              <a:t>de la apostasía</a:t>
            </a:r>
          </a:p>
        </p:txBody>
      </p:sp>
      <p:sp>
        <p:nvSpPr>
          <p:cNvPr id="3" name="Content Placeholder 2">
            <a:extLst>
              <a:ext uri="{FF2B5EF4-FFF2-40B4-BE49-F238E27FC236}">
                <a16:creationId xmlns="" xmlns:a16="http://schemas.microsoft.com/office/drawing/2014/main" id="{BB0DA1A4-FE01-432C-B497-09FD1DAAA68D}"/>
              </a:ext>
            </a:extLst>
          </p:cNvPr>
          <p:cNvSpPr>
            <a:spLocks noGrp="1"/>
          </p:cNvSpPr>
          <p:nvPr>
            <p:ph idx="1"/>
          </p:nvPr>
        </p:nvSpPr>
        <p:spPr/>
        <p:txBody>
          <a:bodyPr/>
          <a:lstStyle/>
          <a:p>
            <a:pPr algn="l" rtl="0"/>
            <a:r>
              <a:rPr lang="en-US" dirty="0"/>
              <a:t>Mundo cerrado (solo físico)</a:t>
            </a:r>
          </a:p>
          <a:p>
            <a:pPr lvl="1" algn="l" rtl="0"/>
            <a:r>
              <a:rPr lang="en-US" dirty="0"/>
              <a:t>Ignorar la creación y negar otros milagros (3:5-6)</a:t>
            </a:r>
          </a:p>
          <a:p>
            <a:pPr lvl="1" algn="l" rtl="0"/>
            <a:r>
              <a:rPr lang="en-US" dirty="0"/>
              <a:t>Los testimonios de los apóstoles (escrituras) son fábulas (1:16)</a:t>
            </a:r>
          </a:p>
          <a:p>
            <a:pPr lvl="1" algn="l" rtl="0"/>
            <a:r>
              <a:rPr lang="en-US" dirty="0"/>
              <a:t>Negar que Jesús es Dios (2:1)</a:t>
            </a:r>
          </a:p>
          <a:p>
            <a:pPr lvl="1" algn="l" rtl="0"/>
            <a:r>
              <a:rPr lang="en-US" dirty="0"/>
              <a:t>Rechazar la realidad del </a:t>
            </a:r>
            <a:r>
              <a:rPr lang="en-US" dirty="0" err="1" smtClean="0"/>
              <a:t>juicio</a:t>
            </a:r>
            <a:r>
              <a:rPr lang="en-US" dirty="0" smtClean="0"/>
              <a:t> </a:t>
            </a:r>
            <a:r>
              <a:rPr lang="en-US" dirty="0"/>
              <a:t>(3:4)</a:t>
            </a:r>
          </a:p>
          <a:p>
            <a:pPr lvl="1" algn="l" rtl="0"/>
            <a:endParaRPr lang="en-US" dirty="0"/>
          </a:p>
        </p:txBody>
      </p:sp>
      <p:sp>
        <p:nvSpPr>
          <p:cNvPr id="4" name="Slide Number Placeholder 3">
            <a:extLst>
              <a:ext uri="{FF2B5EF4-FFF2-40B4-BE49-F238E27FC236}">
                <a16:creationId xmlns="" xmlns:a16="http://schemas.microsoft.com/office/drawing/2014/main" id="{66731798-3CE0-452A-A5BA-00FA3197E9A5}"/>
              </a:ext>
            </a:extLst>
          </p:cNvPr>
          <p:cNvSpPr>
            <a:spLocks noGrp="1"/>
          </p:cNvSpPr>
          <p:nvPr>
            <p:ph type="sldNum" sz="quarter" idx="12"/>
          </p:nvPr>
        </p:nvSpPr>
        <p:spPr/>
        <p:txBody>
          <a:bodyPr/>
          <a:lstStyle/>
          <a:p>
            <a:pPr algn="l" rtl="0">
              <a:defRPr/>
            </a:pPr>
            <a:fld id="{B6A389DF-B1F5-4991-89B8-72C57CDB73FE}" type="slidenum">
              <a:rPr lang="en-US" smtClean="0"/>
              <a:pPr algn="l" rtl="0">
                <a:defRPr/>
              </a:pPr>
              <a:t>7</a:t>
            </a:fld>
            <a:endParaRPr lang="en-US"/>
          </a:p>
        </p:txBody>
      </p:sp>
    </p:spTree>
    <p:extLst>
      <p:ext uri="{BB962C8B-B14F-4D97-AF65-F5344CB8AC3E}">
        <p14:creationId xmlns:p14="http://schemas.microsoft.com/office/powerpoint/2010/main" val="83204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2CE17F-E80F-416F-97FF-A92C26375064}"/>
              </a:ext>
            </a:extLst>
          </p:cNvPr>
          <p:cNvSpPr>
            <a:spLocks noGrp="1"/>
          </p:cNvSpPr>
          <p:nvPr>
            <p:ph type="title"/>
          </p:nvPr>
        </p:nvSpPr>
        <p:spPr/>
        <p:txBody>
          <a:bodyPr/>
          <a:lstStyle/>
          <a:p>
            <a:pPr algn="l"/>
            <a:r>
              <a:rPr lang="en-US" dirty="0" err="1"/>
              <a:t>Doctrinas</a:t>
            </a:r>
            <a:r>
              <a:rPr lang="en-US" dirty="0"/>
              <a:t> de la </a:t>
            </a:r>
            <a:r>
              <a:rPr lang="en-US" dirty="0" err="1"/>
              <a:t>apostasía</a:t>
            </a:r>
            <a:endParaRPr lang="en-US" dirty="0"/>
          </a:p>
        </p:txBody>
      </p:sp>
      <p:sp>
        <p:nvSpPr>
          <p:cNvPr id="3" name="Content Placeholder 2">
            <a:extLst>
              <a:ext uri="{FF2B5EF4-FFF2-40B4-BE49-F238E27FC236}">
                <a16:creationId xmlns="" xmlns:a16="http://schemas.microsoft.com/office/drawing/2014/main" id="{BB0DA1A4-FE01-432C-B497-09FD1DAAA68D}"/>
              </a:ext>
            </a:extLst>
          </p:cNvPr>
          <p:cNvSpPr>
            <a:spLocks noGrp="1"/>
          </p:cNvSpPr>
          <p:nvPr>
            <p:ph idx="1"/>
          </p:nvPr>
        </p:nvSpPr>
        <p:spPr/>
        <p:txBody>
          <a:bodyPr/>
          <a:lstStyle/>
          <a:p>
            <a:pPr algn="l" rtl="0"/>
            <a:r>
              <a:rPr lang="en-US" dirty="0">
                <a:solidFill>
                  <a:schemeClr val="bg1">
                    <a:lumMod val="50000"/>
                  </a:schemeClr>
                </a:solidFill>
              </a:rPr>
              <a:t>Mundo cerrado (solo físico)</a:t>
            </a:r>
          </a:p>
          <a:p>
            <a:pPr algn="l" rtl="0"/>
            <a:r>
              <a:rPr lang="en-US" dirty="0"/>
              <a:t>“Natural” = Bueno</a:t>
            </a:r>
          </a:p>
          <a:p>
            <a:pPr lvl="1"/>
            <a:r>
              <a:rPr lang="en-US" dirty="0" smtClean="0"/>
              <a:t>“</a:t>
            </a:r>
            <a:r>
              <a:rPr lang="es-ES" dirty="0" smtClean="0"/>
              <a:t>D</a:t>
            </a:r>
            <a:r>
              <a:rPr lang="es-ES" dirty="0" smtClean="0"/>
              <a:t>educen </a:t>
            </a:r>
            <a:r>
              <a:rPr lang="es-ES" dirty="0"/>
              <a:t>mediante deseos carnales, por sensualidad</a:t>
            </a:r>
            <a:r>
              <a:rPr lang="en-US" dirty="0" smtClean="0"/>
              <a:t>” </a:t>
            </a:r>
            <a:r>
              <a:rPr lang="en-US" dirty="0"/>
              <a:t>(2:18, </a:t>
            </a:r>
            <a:r>
              <a:rPr lang="en-US" dirty="0" smtClean="0"/>
              <a:t>NBLA)</a:t>
            </a:r>
            <a:endParaRPr lang="en-US" dirty="0"/>
          </a:p>
          <a:p>
            <a:pPr lvl="1"/>
            <a:r>
              <a:rPr lang="en-US" dirty="0" smtClean="0"/>
              <a:t>“</a:t>
            </a:r>
            <a:r>
              <a:rPr lang="en-US" dirty="0" err="1" smtClean="0"/>
              <a:t>Siguiendo</a:t>
            </a:r>
            <a:r>
              <a:rPr lang="en-US" dirty="0" smtClean="0"/>
              <a:t> </a:t>
            </a:r>
            <a:r>
              <a:rPr lang="en-US" dirty="0" err="1"/>
              <a:t>sus</a:t>
            </a:r>
            <a:r>
              <a:rPr lang="en-US" dirty="0"/>
              <a:t> </a:t>
            </a:r>
            <a:r>
              <a:rPr lang="en-US" dirty="0" err="1"/>
              <a:t>propias</a:t>
            </a:r>
            <a:r>
              <a:rPr lang="en-US" dirty="0"/>
              <a:t> </a:t>
            </a:r>
            <a:r>
              <a:rPr lang="en-US" dirty="0" err="1" smtClean="0"/>
              <a:t>pasiones</a:t>
            </a:r>
            <a:r>
              <a:rPr lang="en-US" dirty="0" smtClean="0"/>
              <a:t> [</a:t>
            </a:r>
            <a:r>
              <a:rPr lang="en-US" dirty="0" err="1"/>
              <a:t>deseos</a:t>
            </a:r>
            <a:r>
              <a:rPr lang="en-US" dirty="0"/>
              <a:t>]” (3:3)</a:t>
            </a:r>
          </a:p>
          <a:p>
            <a:pPr lvl="1" algn="l" rtl="0"/>
            <a:endParaRPr lang="en-US" dirty="0"/>
          </a:p>
        </p:txBody>
      </p:sp>
      <p:sp>
        <p:nvSpPr>
          <p:cNvPr id="4" name="Slide Number Placeholder 3">
            <a:extLst>
              <a:ext uri="{FF2B5EF4-FFF2-40B4-BE49-F238E27FC236}">
                <a16:creationId xmlns="" xmlns:a16="http://schemas.microsoft.com/office/drawing/2014/main" id="{66731798-3CE0-452A-A5BA-00FA3197E9A5}"/>
              </a:ext>
            </a:extLst>
          </p:cNvPr>
          <p:cNvSpPr>
            <a:spLocks noGrp="1"/>
          </p:cNvSpPr>
          <p:nvPr>
            <p:ph type="sldNum" sz="quarter" idx="12"/>
          </p:nvPr>
        </p:nvSpPr>
        <p:spPr/>
        <p:txBody>
          <a:bodyPr/>
          <a:lstStyle/>
          <a:p>
            <a:pPr algn="l" rtl="0">
              <a:defRPr/>
            </a:pPr>
            <a:fld id="{B6A389DF-B1F5-4991-89B8-72C57CDB73FE}" type="slidenum">
              <a:rPr lang="en-US" smtClean="0"/>
              <a:pPr algn="l" rtl="0">
                <a:defRPr/>
              </a:pPr>
              <a:t>8</a:t>
            </a:fld>
            <a:endParaRPr lang="en-US"/>
          </a:p>
        </p:txBody>
      </p:sp>
    </p:spTree>
    <p:extLst>
      <p:ext uri="{BB962C8B-B14F-4D97-AF65-F5344CB8AC3E}">
        <p14:creationId xmlns:p14="http://schemas.microsoft.com/office/powerpoint/2010/main" val="1933952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2CE17F-E80F-416F-97FF-A92C26375064}"/>
              </a:ext>
            </a:extLst>
          </p:cNvPr>
          <p:cNvSpPr>
            <a:spLocks noGrp="1"/>
          </p:cNvSpPr>
          <p:nvPr>
            <p:ph type="title"/>
          </p:nvPr>
        </p:nvSpPr>
        <p:spPr/>
        <p:txBody>
          <a:bodyPr/>
          <a:lstStyle/>
          <a:p>
            <a:pPr algn="l"/>
            <a:r>
              <a:rPr lang="en-US" dirty="0" err="1"/>
              <a:t>Doctrinas</a:t>
            </a:r>
            <a:r>
              <a:rPr lang="en-US" dirty="0"/>
              <a:t> de la </a:t>
            </a:r>
            <a:r>
              <a:rPr lang="en-US" dirty="0" err="1"/>
              <a:t>apostasía</a:t>
            </a:r>
            <a:endParaRPr lang="en-US" dirty="0"/>
          </a:p>
        </p:txBody>
      </p:sp>
      <p:sp>
        <p:nvSpPr>
          <p:cNvPr id="3" name="Content Placeholder 2">
            <a:extLst>
              <a:ext uri="{FF2B5EF4-FFF2-40B4-BE49-F238E27FC236}">
                <a16:creationId xmlns="" xmlns:a16="http://schemas.microsoft.com/office/drawing/2014/main" id="{BB0DA1A4-FE01-432C-B497-09FD1DAAA68D}"/>
              </a:ext>
            </a:extLst>
          </p:cNvPr>
          <p:cNvSpPr>
            <a:spLocks noGrp="1"/>
          </p:cNvSpPr>
          <p:nvPr>
            <p:ph idx="1"/>
          </p:nvPr>
        </p:nvSpPr>
        <p:spPr/>
        <p:txBody>
          <a:bodyPr/>
          <a:lstStyle/>
          <a:p>
            <a:pPr algn="l" rtl="0"/>
            <a:r>
              <a:rPr lang="en-US" dirty="0">
                <a:solidFill>
                  <a:schemeClr val="bg1">
                    <a:lumMod val="50000"/>
                  </a:schemeClr>
                </a:solidFill>
              </a:rPr>
              <a:t>Mundo cerrado (solo físico)</a:t>
            </a:r>
          </a:p>
          <a:p>
            <a:pPr algn="l" rtl="0"/>
            <a:r>
              <a:rPr lang="en-US" dirty="0">
                <a:solidFill>
                  <a:schemeClr val="bg1">
                    <a:lumMod val="50000"/>
                  </a:schemeClr>
                </a:solidFill>
              </a:rPr>
              <a:t>“Natural” = Bueno</a:t>
            </a:r>
          </a:p>
          <a:p>
            <a:pPr algn="l" rtl="0"/>
            <a:r>
              <a:rPr lang="en-US" dirty="0"/>
              <a:t>La liberación es la meta</a:t>
            </a:r>
          </a:p>
          <a:p>
            <a:pPr lvl="1" algn="l" rtl="0"/>
            <a:r>
              <a:rPr lang="en-US" dirty="0"/>
              <a:t>“les prometen libertad” (2:19)</a:t>
            </a:r>
          </a:p>
        </p:txBody>
      </p:sp>
      <p:sp>
        <p:nvSpPr>
          <p:cNvPr id="4" name="Slide Number Placeholder 3">
            <a:extLst>
              <a:ext uri="{FF2B5EF4-FFF2-40B4-BE49-F238E27FC236}">
                <a16:creationId xmlns="" xmlns:a16="http://schemas.microsoft.com/office/drawing/2014/main" id="{66731798-3CE0-452A-A5BA-00FA3197E9A5}"/>
              </a:ext>
            </a:extLst>
          </p:cNvPr>
          <p:cNvSpPr>
            <a:spLocks noGrp="1"/>
          </p:cNvSpPr>
          <p:nvPr>
            <p:ph type="sldNum" sz="quarter" idx="12"/>
          </p:nvPr>
        </p:nvSpPr>
        <p:spPr/>
        <p:txBody>
          <a:bodyPr/>
          <a:lstStyle/>
          <a:p>
            <a:pPr algn="l" rtl="0">
              <a:defRPr/>
            </a:pPr>
            <a:fld id="{B6A389DF-B1F5-4991-89B8-72C57CDB73FE}" type="slidenum">
              <a:rPr lang="en-US" smtClean="0"/>
              <a:pPr algn="l" rtl="0">
                <a:defRPr/>
              </a:pPr>
              <a:t>9</a:t>
            </a:fld>
            <a:endParaRPr lang="en-US"/>
          </a:p>
        </p:txBody>
      </p:sp>
    </p:spTree>
    <p:extLst>
      <p:ext uri="{BB962C8B-B14F-4D97-AF65-F5344CB8AC3E}">
        <p14:creationId xmlns:p14="http://schemas.microsoft.com/office/powerpoint/2010/main" val="42132632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74889</TotalTime>
  <Words>1405</Words>
  <Application>Microsoft Office PowerPoint</Application>
  <PresentationFormat>On-screen Show (16:10)</PresentationFormat>
  <Paragraphs>169</Paragraphs>
  <Slides>19</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Roboto</vt:lpstr>
      <vt:lpstr>system-ui</vt:lpstr>
      <vt:lpstr>Times New Roman</vt:lpstr>
      <vt:lpstr>Wingdings</vt:lpstr>
      <vt:lpstr>Default Design</vt:lpstr>
      <vt:lpstr>Doctrinas de la apostasía (Advertencias de II Pedro)</vt:lpstr>
      <vt:lpstr>Contexto de las cartas de Pedro</vt:lpstr>
      <vt:lpstr>II Pedro 1:19-2:3</vt:lpstr>
      <vt:lpstr>La falsa enseñanza</vt:lpstr>
      <vt:lpstr>La falsa enseñanza</vt:lpstr>
      <vt:lpstr>La falsa enseñanza</vt:lpstr>
      <vt:lpstr>Doctrinas de la apostasía</vt:lpstr>
      <vt:lpstr>Doctrinas de la apostasía</vt:lpstr>
      <vt:lpstr>Doctrinas de la apostasía</vt:lpstr>
      <vt:lpstr>Tácticas de la apostasía</vt:lpstr>
      <vt:lpstr>Tácticas de la apostasía</vt:lpstr>
      <vt:lpstr>Tácticas de la apostasía</vt:lpstr>
      <vt:lpstr>Las verdaderas doctrinas de la apostasía</vt:lpstr>
      <vt:lpstr>Las verdaderas doctrinas de la apostasía</vt:lpstr>
      <vt:lpstr>Las verdaderas doctrinas de la apostasía</vt:lpstr>
      <vt:lpstr>Protección – Recordar…</vt:lpstr>
      <vt:lpstr>Protección – Recordar…</vt:lpstr>
      <vt:lpstr>Protección – Recordar…</vt:lpstr>
      <vt:lpstr>PowerPoint Presentation</vt:lpstr>
    </vt:vector>
  </TitlesOfParts>
  <Company>EMS Technologies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mmb4175</dc:creator>
  <cp:lastModifiedBy>Esther Eubanks</cp:lastModifiedBy>
  <cp:revision>712</cp:revision>
  <cp:lastPrinted>2021-03-28T04:04:14Z</cp:lastPrinted>
  <dcterms:created xsi:type="dcterms:W3CDTF">2002-06-13T20:47:56Z</dcterms:created>
  <dcterms:modified xsi:type="dcterms:W3CDTF">2022-08-04T17:14:48Z</dcterms:modified>
</cp:coreProperties>
</file>