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 id="2147483707" r:id="rId3"/>
    <p:sldMasterId id="2147483719" r:id="rId4"/>
  </p:sldMasterIdLst>
  <p:sldIdLst>
    <p:sldId id="257" r:id="rId5"/>
    <p:sldId id="256" r:id="rId6"/>
    <p:sldId id="258" r:id="rId7"/>
    <p:sldId id="259" r:id="rId8"/>
    <p:sldId id="264" r:id="rId9"/>
    <p:sldId id="265" r:id="rId10"/>
    <p:sldId id="266" r:id="rId11"/>
    <p:sldId id="267" r:id="rId12"/>
    <p:sldId id="260" r:id="rId13"/>
    <p:sldId id="268" r:id="rId14"/>
    <p:sldId id="269" r:id="rId15"/>
    <p:sldId id="270" r:id="rId16"/>
    <p:sldId id="271" r:id="rId17"/>
    <p:sldId id="272" r:id="rId18"/>
    <p:sldId id="273" r:id="rId19"/>
    <p:sldId id="274" r:id="rId20"/>
    <p:sldId id="275" r:id="rId21"/>
    <p:sldId id="263" r:id="rId22"/>
    <p:sldId id="276" r:id="rId23"/>
    <p:sldId id="277" r:id="rId24"/>
    <p:sldId id="278" r:id="rId25"/>
    <p:sldId id="279" r:id="rId26"/>
    <p:sldId id="280" r:id="rId27"/>
    <p:sldId id="281" r:id="rId28"/>
    <p:sldId id="26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62" r:id="rId46"/>
    <p:sldId id="304" r:id="rId47"/>
    <p:sldId id="305" r:id="rId48"/>
    <p:sldId id="306" r:id="rId49"/>
    <p:sldId id="307" r:id="rId50"/>
    <p:sldId id="298" r:id="rId51"/>
    <p:sldId id="299" r:id="rId52"/>
    <p:sldId id="300" r:id="rId53"/>
    <p:sldId id="301" r:id="rId54"/>
    <p:sldId id="302" r:id="rId55"/>
    <p:sldId id="30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8464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109166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EAF52E-D40D-449A-8C53-B7DB4189DA4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305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74DA2E8-A07F-437A-B261-930266C73902}"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405414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74DA2E8-A07F-437A-B261-930266C73902}"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EAF52E-D40D-449A-8C53-B7DB4189DA4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751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74DA2E8-A07F-437A-B261-930266C73902}"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309340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338049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421093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3E85-0E04-47B6-BAEC-6983615F6E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E796F4-46B1-4735-92A1-BECEA1290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2BE59A-2EB2-47B4-8B0F-966CB5FAAA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546523C-7F49-4CB1-8266-52ADA2580B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6D4769-83DD-4278-A39E-294DC978C2F6}"/>
              </a:ext>
            </a:extLst>
          </p:cNvPr>
          <p:cNvSpPr>
            <a:spLocks noGrp="1"/>
          </p:cNvSpPr>
          <p:nvPr>
            <p:ph type="sldNum" sz="quarter" idx="12"/>
          </p:nvPr>
        </p:nvSpPr>
        <p:spPr/>
        <p:txBody>
          <a:bodyPr/>
          <a:lstStyle>
            <a:lvl1pPr>
              <a:defRPr/>
            </a:lvl1pPr>
          </a:lstStyle>
          <a:p>
            <a:fld id="{016A9983-6A9E-45D4-B112-F8675222E34F}" type="slidenum">
              <a:rPr lang="en-US" altLang="en-US"/>
              <a:pPr/>
              <a:t>‹#›</a:t>
            </a:fld>
            <a:endParaRPr lang="en-US" altLang="en-US"/>
          </a:p>
        </p:txBody>
      </p:sp>
    </p:spTree>
    <p:extLst>
      <p:ext uri="{BB962C8B-B14F-4D97-AF65-F5344CB8AC3E}">
        <p14:creationId xmlns:p14="http://schemas.microsoft.com/office/powerpoint/2010/main" val="1833342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6F7D-7E92-4B69-B846-35A81D1D0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6E843-8E7C-4F88-845A-99BC34900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4954D-5613-443B-97B6-354E7262DC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42C4B6C-C1A4-404D-825B-EA6BE437099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C432E6-CA9F-4FF1-9262-2714AC304F10}"/>
              </a:ext>
            </a:extLst>
          </p:cNvPr>
          <p:cNvSpPr>
            <a:spLocks noGrp="1"/>
          </p:cNvSpPr>
          <p:nvPr>
            <p:ph type="sldNum" sz="quarter" idx="12"/>
          </p:nvPr>
        </p:nvSpPr>
        <p:spPr/>
        <p:txBody>
          <a:bodyPr/>
          <a:lstStyle>
            <a:lvl1pPr>
              <a:defRPr/>
            </a:lvl1pPr>
          </a:lstStyle>
          <a:p>
            <a:fld id="{CA4B8FAB-54D2-4CDB-A786-5F1B3C56837D}" type="slidenum">
              <a:rPr lang="en-US" altLang="en-US"/>
              <a:pPr/>
              <a:t>‹#›</a:t>
            </a:fld>
            <a:endParaRPr lang="en-US" altLang="en-US"/>
          </a:p>
        </p:txBody>
      </p:sp>
    </p:spTree>
    <p:extLst>
      <p:ext uri="{BB962C8B-B14F-4D97-AF65-F5344CB8AC3E}">
        <p14:creationId xmlns:p14="http://schemas.microsoft.com/office/powerpoint/2010/main" val="904359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6157-D533-44D0-81C8-100279E3E67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2B9B3-D1D3-43D8-83C6-8669023CE4A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718C5FB-6C5E-400E-B569-13C8604D4CA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92F523B-4A07-4C0D-8DD7-842A329179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91F48B2-84C9-4C0A-9555-E36759A67C23}"/>
              </a:ext>
            </a:extLst>
          </p:cNvPr>
          <p:cNvSpPr>
            <a:spLocks noGrp="1"/>
          </p:cNvSpPr>
          <p:nvPr>
            <p:ph type="sldNum" sz="quarter" idx="12"/>
          </p:nvPr>
        </p:nvSpPr>
        <p:spPr/>
        <p:txBody>
          <a:bodyPr/>
          <a:lstStyle>
            <a:lvl1pPr>
              <a:defRPr/>
            </a:lvl1pPr>
          </a:lstStyle>
          <a:p>
            <a:fld id="{4A3E6A69-1A9B-4A5B-A171-652AA1A4E292}" type="slidenum">
              <a:rPr lang="en-US" altLang="en-US"/>
              <a:pPr/>
              <a:t>‹#›</a:t>
            </a:fld>
            <a:endParaRPr lang="en-US" altLang="en-US"/>
          </a:p>
        </p:txBody>
      </p:sp>
    </p:spTree>
    <p:extLst>
      <p:ext uri="{BB962C8B-B14F-4D97-AF65-F5344CB8AC3E}">
        <p14:creationId xmlns:p14="http://schemas.microsoft.com/office/powerpoint/2010/main" val="197846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39647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AA4C-E45D-429B-92CA-1716798A4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6C8F5-D904-4127-8E71-28FA1B7FB29D}"/>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10E3F-56E4-4C81-8783-CDC514DEC6E2}"/>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EF92E-0DF3-4FEF-AD11-656F33437A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7640858-8A06-47EA-BF2B-91FB9EA2940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888F68-1521-452C-A3AE-F86969D3CE1F}"/>
              </a:ext>
            </a:extLst>
          </p:cNvPr>
          <p:cNvSpPr>
            <a:spLocks noGrp="1"/>
          </p:cNvSpPr>
          <p:nvPr>
            <p:ph type="sldNum" sz="quarter" idx="12"/>
          </p:nvPr>
        </p:nvSpPr>
        <p:spPr/>
        <p:txBody>
          <a:bodyPr/>
          <a:lstStyle>
            <a:lvl1pPr>
              <a:defRPr/>
            </a:lvl1pPr>
          </a:lstStyle>
          <a:p>
            <a:fld id="{BA63350E-74A6-44EE-AEA5-99AE553E49DD}" type="slidenum">
              <a:rPr lang="en-US" altLang="en-US"/>
              <a:pPr/>
              <a:t>‹#›</a:t>
            </a:fld>
            <a:endParaRPr lang="en-US" altLang="en-US"/>
          </a:p>
        </p:txBody>
      </p:sp>
    </p:spTree>
    <p:extLst>
      <p:ext uri="{BB962C8B-B14F-4D97-AF65-F5344CB8AC3E}">
        <p14:creationId xmlns:p14="http://schemas.microsoft.com/office/powerpoint/2010/main" val="428626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ADE4-2F72-4F68-AA66-54FA525FD7AA}"/>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B3841A-3511-4F1D-B435-DD4EAAD28F8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99B71-6E27-44AC-9D33-DB83E14F413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C4DBE-ECEA-486E-9E9A-BBB6EDA90EE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6E6EF-C658-4F0A-A871-E609772D4C2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17038A-A676-4A92-9ECB-B6C17D27812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2AA429E-B73D-4B06-A44A-9FC180483B4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052795B-4A6F-4D50-8370-EEF1EAE50309}"/>
              </a:ext>
            </a:extLst>
          </p:cNvPr>
          <p:cNvSpPr>
            <a:spLocks noGrp="1"/>
          </p:cNvSpPr>
          <p:nvPr>
            <p:ph type="sldNum" sz="quarter" idx="12"/>
          </p:nvPr>
        </p:nvSpPr>
        <p:spPr/>
        <p:txBody>
          <a:bodyPr/>
          <a:lstStyle>
            <a:lvl1pPr>
              <a:defRPr/>
            </a:lvl1pPr>
          </a:lstStyle>
          <a:p>
            <a:fld id="{A47246D9-3BC3-43EE-AC9A-FDF589FACA56}" type="slidenum">
              <a:rPr lang="en-US" altLang="en-US"/>
              <a:pPr/>
              <a:t>‹#›</a:t>
            </a:fld>
            <a:endParaRPr lang="en-US" altLang="en-US"/>
          </a:p>
        </p:txBody>
      </p:sp>
    </p:spTree>
    <p:extLst>
      <p:ext uri="{BB962C8B-B14F-4D97-AF65-F5344CB8AC3E}">
        <p14:creationId xmlns:p14="http://schemas.microsoft.com/office/powerpoint/2010/main" val="1046233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5CC6-536B-4AAC-BCDB-6D48AF4A23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C016B-95C8-4675-98FB-8449152F178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D57F886-4E9E-44D7-B696-096318D49B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286E786-CE12-412A-84C7-7F7378B02BE2}"/>
              </a:ext>
            </a:extLst>
          </p:cNvPr>
          <p:cNvSpPr>
            <a:spLocks noGrp="1"/>
          </p:cNvSpPr>
          <p:nvPr>
            <p:ph type="sldNum" sz="quarter" idx="12"/>
          </p:nvPr>
        </p:nvSpPr>
        <p:spPr/>
        <p:txBody>
          <a:bodyPr/>
          <a:lstStyle>
            <a:lvl1pPr>
              <a:defRPr/>
            </a:lvl1pPr>
          </a:lstStyle>
          <a:p>
            <a:fld id="{35355280-0278-4953-8D35-B3A59EB7ECC0}" type="slidenum">
              <a:rPr lang="en-US" altLang="en-US"/>
              <a:pPr/>
              <a:t>‹#›</a:t>
            </a:fld>
            <a:endParaRPr lang="en-US" altLang="en-US"/>
          </a:p>
        </p:txBody>
      </p:sp>
    </p:spTree>
    <p:extLst>
      <p:ext uri="{BB962C8B-B14F-4D97-AF65-F5344CB8AC3E}">
        <p14:creationId xmlns:p14="http://schemas.microsoft.com/office/powerpoint/2010/main" val="1760969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EF1CF-E31D-4B31-B9C8-23BE90AB433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36F2C92-5976-4AAC-9849-DE0EB7087F8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7575275-57C4-47BD-9026-5C590CDD4E9E}"/>
              </a:ext>
            </a:extLst>
          </p:cNvPr>
          <p:cNvSpPr>
            <a:spLocks noGrp="1"/>
          </p:cNvSpPr>
          <p:nvPr>
            <p:ph type="sldNum" sz="quarter" idx="12"/>
          </p:nvPr>
        </p:nvSpPr>
        <p:spPr/>
        <p:txBody>
          <a:bodyPr/>
          <a:lstStyle>
            <a:lvl1pPr>
              <a:defRPr/>
            </a:lvl1pPr>
          </a:lstStyle>
          <a:p>
            <a:fld id="{9212CF9C-ABD3-4A17-B4E1-6C07DA774206}" type="slidenum">
              <a:rPr lang="en-US" altLang="en-US"/>
              <a:pPr/>
              <a:t>‹#›</a:t>
            </a:fld>
            <a:endParaRPr lang="en-US" altLang="en-US"/>
          </a:p>
        </p:txBody>
      </p:sp>
    </p:spTree>
    <p:extLst>
      <p:ext uri="{BB962C8B-B14F-4D97-AF65-F5344CB8AC3E}">
        <p14:creationId xmlns:p14="http://schemas.microsoft.com/office/powerpoint/2010/main" val="3322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54EE-171F-4D81-8F46-39162461F27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30647-86BE-49BB-A47C-ED1616AFCD1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F4CB6-64A8-46EA-A0A4-A62F9B95AE7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BF595-33FA-484C-A285-1F7950BFE8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BA0D5F-C711-49FA-A71B-AA63646BF0E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2084C41-AF6F-43BA-8E49-8F370C6A97EF}"/>
              </a:ext>
            </a:extLst>
          </p:cNvPr>
          <p:cNvSpPr>
            <a:spLocks noGrp="1"/>
          </p:cNvSpPr>
          <p:nvPr>
            <p:ph type="sldNum" sz="quarter" idx="12"/>
          </p:nvPr>
        </p:nvSpPr>
        <p:spPr/>
        <p:txBody>
          <a:bodyPr/>
          <a:lstStyle>
            <a:lvl1pPr>
              <a:defRPr/>
            </a:lvl1pPr>
          </a:lstStyle>
          <a:p>
            <a:fld id="{F0497397-A5B3-4CB7-A550-CCA3CBBEF4ED}" type="slidenum">
              <a:rPr lang="en-US" altLang="en-US"/>
              <a:pPr/>
              <a:t>‹#›</a:t>
            </a:fld>
            <a:endParaRPr lang="en-US" altLang="en-US"/>
          </a:p>
        </p:txBody>
      </p:sp>
    </p:spTree>
    <p:extLst>
      <p:ext uri="{BB962C8B-B14F-4D97-AF65-F5344CB8AC3E}">
        <p14:creationId xmlns:p14="http://schemas.microsoft.com/office/powerpoint/2010/main" val="365095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B562-6DB8-40B2-ACC2-9A1010BA448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4B6B2-95E9-4682-92F6-C19D4577576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CAFCF1-913C-4892-96C6-974B93A65B7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A0BF5-1BB8-47A8-8116-DCC8C1DCE6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CE4C81-DB61-472B-AD98-AF31086CF0A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93541F-7E42-4939-BB58-D9DDF1992800}"/>
              </a:ext>
            </a:extLst>
          </p:cNvPr>
          <p:cNvSpPr>
            <a:spLocks noGrp="1"/>
          </p:cNvSpPr>
          <p:nvPr>
            <p:ph type="sldNum" sz="quarter" idx="12"/>
          </p:nvPr>
        </p:nvSpPr>
        <p:spPr/>
        <p:txBody>
          <a:bodyPr/>
          <a:lstStyle>
            <a:lvl1pPr>
              <a:defRPr/>
            </a:lvl1pPr>
          </a:lstStyle>
          <a:p>
            <a:fld id="{7CF279A1-8BC3-4B01-B7C7-EB1FB5B083F8}" type="slidenum">
              <a:rPr lang="en-US" altLang="en-US"/>
              <a:pPr/>
              <a:t>‹#›</a:t>
            </a:fld>
            <a:endParaRPr lang="en-US" altLang="en-US"/>
          </a:p>
        </p:txBody>
      </p:sp>
    </p:spTree>
    <p:extLst>
      <p:ext uri="{BB962C8B-B14F-4D97-AF65-F5344CB8AC3E}">
        <p14:creationId xmlns:p14="http://schemas.microsoft.com/office/powerpoint/2010/main" val="3062158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8ABA-57BA-49F4-9A3A-4F5FA3BCD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C6A90-BFC6-4425-AC04-DA35BBD87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4FDE6-8E7F-4A1D-9112-6E46EEE0A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13C116-D222-491D-A74E-A0B691687E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EF47A0-164D-4FA3-BE80-B945B7A06207}"/>
              </a:ext>
            </a:extLst>
          </p:cNvPr>
          <p:cNvSpPr>
            <a:spLocks noGrp="1"/>
          </p:cNvSpPr>
          <p:nvPr>
            <p:ph type="sldNum" sz="quarter" idx="12"/>
          </p:nvPr>
        </p:nvSpPr>
        <p:spPr/>
        <p:txBody>
          <a:bodyPr/>
          <a:lstStyle>
            <a:lvl1pPr>
              <a:defRPr/>
            </a:lvl1pPr>
          </a:lstStyle>
          <a:p>
            <a:fld id="{A0596FD7-2B29-481F-8F87-9239CAC8A669}" type="slidenum">
              <a:rPr lang="en-US" altLang="en-US"/>
              <a:pPr/>
              <a:t>‹#›</a:t>
            </a:fld>
            <a:endParaRPr lang="en-US" altLang="en-US"/>
          </a:p>
        </p:txBody>
      </p:sp>
    </p:spTree>
    <p:extLst>
      <p:ext uri="{BB962C8B-B14F-4D97-AF65-F5344CB8AC3E}">
        <p14:creationId xmlns:p14="http://schemas.microsoft.com/office/powerpoint/2010/main" val="3409204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92020-286C-4BD9-8373-44A5A8CF53D7}"/>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4498FB-8FF3-4670-9548-DA835A0BE507}"/>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AC5A2-D935-43F9-91D0-A88E6C40315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3BCDF8-3FFD-45FF-98C6-CF9810B593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9930AF-BE56-49D9-8348-0C7EC015A8E5}"/>
              </a:ext>
            </a:extLst>
          </p:cNvPr>
          <p:cNvSpPr>
            <a:spLocks noGrp="1"/>
          </p:cNvSpPr>
          <p:nvPr>
            <p:ph type="sldNum" sz="quarter" idx="12"/>
          </p:nvPr>
        </p:nvSpPr>
        <p:spPr/>
        <p:txBody>
          <a:bodyPr/>
          <a:lstStyle>
            <a:lvl1pPr>
              <a:defRPr/>
            </a:lvl1pPr>
          </a:lstStyle>
          <a:p>
            <a:fld id="{50F37DF3-5E44-4959-B4C2-A897A79A63FC}" type="slidenum">
              <a:rPr lang="en-US" altLang="en-US"/>
              <a:pPr/>
              <a:t>‹#›</a:t>
            </a:fld>
            <a:endParaRPr lang="en-US" altLang="en-US"/>
          </a:p>
        </p:txBody>
      </p:sp>
    </p:spTree>
    <p:extLst>
      <p:ext uri="{BB962C8B-B14F-4D97-AF65-F5344CB8AC3E}">
        <p14:creationId xmlns:p14="http://schemas.microsoft.com/office/powerpoint/2010/main" val="1332014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D1A5-BCA1-4E7D-89CF-CB3583B03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05425-EC72-414F-B2EC-DFF00D712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38F7BF-D126-4D6D-8617-750F304A27D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74D04B-103A-41CE-8066-BD31DD68E6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C6D34E-A0CC-4943-96EB-B6CD0B0FEA4C}"/>
              </a:ext>
            </a:extLst>
          </p:cNvPr>
          <p:cNvSpPr>
            <a:spLocks noGrp="1"/>
          </p:cNvSpPr>
          <p:nvPr>
            <p:ph type="sldNum" sz="quarter" idx="12"/>
          </p:nvPr>
        </p:nvSpPr>
        <p:spPr/>
        <p:txBody>
          <a:bodyPr/>
          <a:lstStyle>
            <a:lvl1pPr>
              <a:defRPr/>
            </a:lvl1pPr>
          </a:lstStyle>
          <a:p>
            <a:fld id="{AB0530A2-1AFB-4D54-BC83-CDE56066639D}" type="slidenum">
              <a:rPr lang="en-US" altLang="en-US"/>
              <a:pPr/>
              <a:t>‹#›</a:t>
            </a:fld>
            <a:endParaRPr lang="en-US" altLang="en-US"/>
          </a:p>
        </p:txBody>
      </p:sp>
    </p:spTree>
    <p:extLst>
      <p:ext uri="{BB962C8B-B14F-4D97-AF65-F5344CB8AC3E}">
        <p14:creationId xmlns:p14="http://schemas.microsoft.com/office/powerpoint/2010/main" val="26630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30C2-F7EE-4F71-94D0-D6D9A7D0A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3DB34-681F-4003-9C91-92B2AC95A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62BCA-184D-4D92-8B5C-8D789881FD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335830-751A-40B1-B091-1CCFE7782A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FBFCD5-044F-4E79-B30F-78402AE3BD33}"/>
              </a:ext>
            </a:extLst>
          </p:cNvPr>
          <p:cNvSpPr>
            <a:spLocks noGrp="1"/>
          </p:cNvSpPr>
          <p:nvPr>
            <p:ph type="sldNum" sz="quarter" idx="12"/>
          </p:nvPr>
        </p:nvSpPr>
        <p:spPr/>
        <p:txBody>
          <a:bodyPr/>
          <a:lstStyle>
            <a:lvl1pPr>
              <a:defRPr/>
            </a:lvl1pPr>
          </a:lstStyle>
          <a:p>
            <a:fld id="{E722834C-1EBC-42C4-B65F-A64D6D49C028}" type="slidenum">
              <a:rPr lang="en-US" altLang="en-US"/>
              <a:pPr/>
              <a:t>‹#›</a:t>
            </a:fld>
            <a:endParaRPr lang="en-US" altLang="en-US"/>
          </a:p>
        </p:txBody>
      </p:sp>
    </p:spTree>
    <p:extLst>
      <p:ext uri="{BB962C8B-B14F-4D97-AF65-F5344CB8AC3E}">
        <p14:creationId xmlns:p14="http://schemas.microsoft.com/office/powerpoint/2010/main" val="375201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A2E8-A07F-437A-B261-930266C73902}"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2730039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4541-2FE4-48FB-8C70-D3ADDA2E312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7092D8-3F87-4CC9-9BE5-9C2521BA76B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D597FB1-CE06-4D42-871C-42BABD51EE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C6041DC-F89E-427F-80FA-D151C9C480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C00E8B-E109-4D67-88CC-495F66CD538F}"/>
              </a:ext>
            </a:extLst>
          </p:cNvPr>
          <p:cNvSpPr>
            <a:spLocks noGrp="1"/>
          </p:cNvSpPr>
          <p:nvPr>
            <p:ph type="sldNum" sz="quarter" idx="12"/>
          </p:nvPr>
        </p:nvSpPr>
        <p:spPr/>
        <p:txBody>
          <a:bodyPr/>
          <a:lstStyle>
            <a:lvl1pPr>
              <a:defRPr/>
            </a:lvl1pPr>
          </a:lstStyle>
          <a:p>
            <a:fld id="{81854D69-2D54-4F4A-876C-4398B96B8A2D}" type="slidenum">
              <a:rPr lang="en-US" altLang="en-US"/>
              <a:pPr/>
              <a:t>‹#›</a:t>
            </a:fld>
            <a:endParaRPr lang="en-US" altLang="en-US"/>
          </a:p>
        </p:txBody>
      </p:sp>
    </p:spTree>
    <p:extLst>
      <p:ext uri="{BB962C8B-B14F-4D97-AF65-F5344CB8AC3E}">
        <p14:creationId xmlns:p14="http://schemas.microsoft.com/office/powerpoint/2010/main" val="3573452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5963-6F8C-45AD-92D8-D9D00514A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84455-7950-434A-8973-8121DDC41F94}"/>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F28A93-41B6-4B8C-AB01-F52B9547C425}"/>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4BC27-950E-45E0-AB68-0923208CE2F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5759DA7-081B-4D3B-8E1C-1CD3BCF5EFF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858756-9F67-475A-A84D-6A6A57091E5D}"/>
              </a:ext>
            </a:extLst>
          </p:cNvPr>
          <p:cNvSpPr>
            <a:spLocks noGrp="1"/>
          </p:cNvSpPr>
          <p:nvPr>
            <p:ph type="sldNum" sz="quarter" idx="12"/>
          </p:nvPr>
        </p:nvSpPr>
        <p:spPr/>
        <p:txBody>
          <a:bodyPr/>
          <a:lstStyle>
            <a:lvl1pPr>
              <a:defRPr/>
            </a:lvl1pPr>
          </a:lstStyle>
          <a:p>
            <a:fld id="{2A5D28D0-1573-43FB-BE99-DB41C68D67A3}" type="slidenum">
              <a:rPr lang="en-US" altLang="en-US"/>
              <a:pPr/>
              <a:t>‹#›</a:t>
            </a:fld>
            <a:endParaRPr lang="en-US" altLang="en-US"/>
          </a:p>
        </p:txBody>
      </p:sp>
    </p:spTree>
    <p:extLst>
      <p:ext uri="{BB962C8B-B14F-4D97-AF65-F5344CB8AC3E}">
        <p14:creationId xmlns:p14="http://schemas.microsoft.com/office/powerpoint/2010/main" val="3891326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3B94-2F45-400F-BB44-D2360D549CD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3945F-D357-43F5-8265-F6FD11A4189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4974C-375E-4D59-AA18-805E896A1272}"/>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8D4733-7DBB-4CF1-A13A-96E91AF3F24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58F3CE-7003-4514-9146-5A32B99918A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81A80-86FC-49CC-8CCC-AE549548C5A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AE6731D-97F4-46BD-B8BB-7FD25999459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EDAFD46-2EB0-4F66-BAE4-A3907C844211}"/>
              </a:ext>
            </a:extLst>
          </p:cNvPr>
          <p:cNvSpPr>
            <a:spLocks noGrp="1"/>
          </p:cNvSpPr>
          <p:nvPr>
            <p:ph type="sldNum" sz="quarter" idx="12"/>
          </p:nvPr>
        </p:nvSpPr>
        <p:spPr/>
        <p:txBody>
          <a:bodyPr/>
          <a:lstStyle>
            <a:lvl1pPr>
              <a:defRPr/>
            </a:lvl1pPr>
          </a:lstStyle>
          <a:p>
            <a:fld id="{E41E465E-0488-4D7C-A4EB-1AE7F97A9C35}" type="slidenum">
              <a:rPr lang="en-US" altLang="en-US"/>
              <a:pPr/>
              <a:t>‹#›</a:t>
            </a:fld>
            <a:endParaRPr lang="en-US" altLang="en-US"/>
          </a:p>
        </p:txBody>
      </p:sp>
    </p:spTree>
    <p:extLst>
      <p:ext uri="{BB962C8B-B14F-4D97-AF65-F5344CB8AC3E}">
        <p14:creationId xmlns:p14="http://schemas.microsoft.com/office/powerpoint/2010/main" val="4191568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1202-3560-4936-80E8-9BB74469C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08C68-4B98-4CAC-80F4-ACC8A64D776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D9B9C54-7922-412F-8BDE-68BBF19DD69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5049076-DFE3-4580-93FE-B37F3D038720}"/>
              </a:ext>
            </a:extLst>
          </p:cNvPr>
          <p:cNvSpPr>
            <a:spLocks noGrp="1"/>
          </p:cNvSpPr>
          <p:nvPr>
            <p:ph type="sldNum" sz="quarter" idx="12"/>
          </p:nvPr>
        </p:nvSpPr>
        <p:spPr/>
        <p:txBody>
          <a:bodyPr/>
          <a:lstStyle>
            <a:lvl1pPr>
              <a:defRPr/>
            </a:lvl1pPr>
          </a:lstStyle>
          <a:p>
            <a:fld id="{0FA831B5-5BCA-4D17-AD20-A4C156E3D4FE}" type="slidenum">
              <a:rPr lang="en-US" altLang="en-US"/>
              <a:pPr/>
              <a:t>‹#›</a:t>
            </a:fld>
            <a:endParaRPr lang="en-US" altLang="en-US"/>
          </a:p>
        </p:txBody>
      </p:sp>
    </p:spTree>
    <p:extLst>
      <p:ext uri="{BB962C8B-B14F-4D97-AF65-F5344CB8AC3E}">
        <p14:creationId xmlns:p14="http://schemas.microsoft.com/office/powerpoint/2010/main" val="2173071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DBC36-9C3F-4C71-93DE-67B965DD866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4F2F8BF-FE2B-4E73-A060-5E302E69484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8FB0A65-D4B4-49A8-A53E-AD0B1C72650F}"/>
              </a:ext>
            </a:extLst>
          </p:cNvPr>
          <p:cNvSpPr>
            <a:spLocks noGrp="1"/>
          </p:cNvSpPr>
          <p:nvPr>
            <p:ph type="sldNum" sz="quarter" idx="12"/>
          </p:nvPr>
        </p:nvSpPr>
        <p:spPr/>
        <p:txBody>
          <a:bodyPr/>
          <a:lstStyle>
            <a:lvl1pPr>
              <a:defRPr/>
            </a:lvl1pPr>
          </a:lstStyle>
          <a:p>
            <a:fld id="{C3042CA9-FA95-40F8-BC9E-1E61FB0CFAF6}" type="slidenum">
              <a:rPr lang="en-US" altLang="en-US"/>
              <a:pPr/>
              <a:t>‹#›</a:t>
            </a:fld>
            <a:endParaRPr lang="en-US" altLang="en-US"/>
          </a:p>
        </p:txBody>
      </p:sp>
    </p:spTree>
    <p:extLst>
      <p:ext uri="{BB962C8B-B14F-4D97-AF65-F5344CB8AC3E}">
        <p14:creationId xmlns:p14="http://schemas.microsoft.com/office/powerpoint/2010/main" val="368068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D8AA-B3D0-4B63-96BC-A9828DFD9A9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8BC47-5574-44E2-A08C-6041DD9D3F6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3FF4B-9F6B-40FD-865B-5937A6AECC6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26FE8-73EB-4C25-AEF7-7ACD30DC20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A83D391-5D4C-4318-999A-D5E9FAC8F66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A31DB92-F818-42BB-989D-C4706F4DC877}"/>
              </a:ext>
            </a:extLst>
          </p:cNvPr>
          <p:cNvSpPr>
            <a:spLocks noGrp="1"/>
          </p:cNvSpPr>
          <p:nvPr>
            <p:ph type="sldNum" sz="quarter" idx="12"/>
          </p:nvPr>
        </p:nvSpPr>
        <p:spPr/>
        <p:txBody>
          <a:bodyPr/>
          <a:lstStyle>
            <a:lvl1pPr>
              <a:defRPr/>
            </a:lvl1pPr>
          </a:lstStyle>
          <a:p>
            <a:fld id="{6C371F58-F498-43B0-B9C2-1A238150526E}" type="slidenum">
              <a:rPr lang="en-US" altLang="en-US"/>
              <a:pPr/>
              <a:t>‹#›</a:t>
            </a:fld>
            <a:endParaRPr lang="en-US" altLang="en-US"/>
          </a:p>
        </p:txBody>
      </p:sp>
    </p:spTree>
    <p:extLst>
      <p:ext uri="{BB962C8B-B14F-4D97-AF65-F5344CB8AC3E}">
        <p14:creationId xmlns:p14="http://schemas.microsoft.com/office/powerpoint/2010/main" val="3193884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4D0A-25D0-44A0-BC5E-E43A46BAEEE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C2312-712B-4111-AB4D-CDA997135B6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D2A847-0CDE-48BF-BCF5-11290B4613D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4C9AB-C1F6-4F10-B3B3-1B7A010338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1DD31C-8CB3-41EA-90FD-B38DB784EB9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61F47F-C2C4-4E26-B750-4E0B1AC7D53E}"/>
              </a:ext>
            </a:extLst>
          </p:cNvPr>
          <p:cNvSpPr>
            <a:spLocks noGrp="1"/>
          </p:cNvSpPr>
          <p:nvPr>
            <p:ph type="sldNum" sz="quarter" idx="12"/>
          </p:nvPr>
        </p:nvSpPr>
        <p:spPr/>
        <p:txBody>
          <a:bodyPr/>
          <a:lstStyle>
            <a:lvl1pPr>
              <a:defRPr/>
            </a:lvl1pPr>
          </a:lstStyle>
          <a:p>
            <a:fld id="{979ED148-CAAC-4F29-9279-5E6C4D67D723}" type="slidenum">
              <a:rPr lang="en-US" altLang="en-US"/>
              <a:pPr/>
              <a:t>‹#›</a:t>
            </a:fld>
            <a:endParaRPr lang="en-US" altLang="en-US"/>
          </a:p>
        </p:txBody>
      </p:sp>
    </p:spTree>
    <p:extLst>
      <p:ext uri="{BB962C8B-B14F-4D97-AF65-F5344CB8AC3E}">
        <p14:creationId xmlns:p14="http://schemas.microsoft.com/office/powerpoint/2010/main" val="149355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22AB-C45A-4E9D-B36B-242F329E74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32D06-95DB-4C58-9BE0-37EB8DFB5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76EC1-740D-4B91-A038-85156D75C0D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BA4B41-70CD-4407-8751-2E594153C8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6C8941-C864-4AF7-B8FB-38B2F8444F05}"/>
              </a:ext>
            </a:extLst>
          </p:cNvPr>
          <p:cNvSpPr>
            <a:spLocks noGrp="1"/>
          </p:cNvSpPr>
          <p:nvPr>
            <p:ph type="sldNum" sz="quarter" idx="12"/>
          </p:nvPr>
        </p:nvSpPr>
        <p:spPr/>
        <p:txBody>
          <a:bodyPr/>
          <a:lstStyle>
            <a:lvl1pPr>
              <a:defRPr/>
            </a:lvl1pPr>
          </a:lstStyle>
          <a:p>
            <a:fld id="{81212DFD-E916-4CF1-BF12-F26581B43201}" type="slidenum">
              <a:rPr lang="en-US" altLang="en-US"/>
              <a:pPr/>
              <a:t>‹#›</a:t>
            </a:fld>
            <a:endParaRPr lang="en-US" altLang="en-US"/>
          </a:p>
        </p:txBody>
      </p:sp>
    </p:spTree>
    <p:extLst>
      <p:ext uri="{BB962C8B-B14F-4D97-AF65-F5344CB8AC3E}">
        <p14:creationId xmlns:p14="http://schemas.microsoft.com/office/powerpoint/2010/main" val="166943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0D934-DD76-4268-BF54-439F6F415E4E}"/>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653AC5-84F7-4A86-842F-4027E42103FD}"/>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C62AF-66A6-4D51-A63E-BAD9A1D576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2F0BD9-F1ED-491E-9768-22D029EB24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E3AE33-2F6F-4B1E-8A88-1DFC4D41BABF}"/>
              </a:ext>
            </a:extLst>
          </p:cNvPr>
          <p:cNvSpPr>
            <a:spLocks noGrp="1"/>
          </p:cNvSpPr>
          <p:nvPr>
            <p:ph type="sldNum" sz="quarter" idx="12"/>
          </p:nvPr>
        </p:nvSpPr>
        <p:spPr/>
        <p:txBody>
          <a:bodyPr/>
          <a:lstStyle>
            <a:lvl1pPr>
              <a:defRPr/>
            </a:lvl1pPr>
          </a:lstStyle>
          <a:p>
            <a:fld id="{51F13FE3-E82B-4FF9-89D4-34B682A3914A}" type="slidenum">
              <a:rPr lang="en-US" altLang="en-US"/>
              <a:pPr/>
              <a:t>‹#›</a:t>
            </a:fld>
            <a:endParaRPr lang="en-US" altLang="en-US"/>
          </a:p>
        </p:txBody>
      </p:sp>
    </p:spTree>
    <p:extLst>
      <p:ext uri="{BB962C8B-B14F-4D97-AF65-F5344CB8AC3E}">
        <p14:creationId xmlns:p14="http://schemas.microsoft.com/office/powerpoint/2010/main" val="92775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4207843-6BA5-4E5D-B228-75F682835F8E}"/>
              </a:ext>
            </a:extLst>
          </p:cNvPr>
          <p:cNvSpPr>
            <a:spLocks noGrp="1"/>
          </p:cNvSpPr>
          <p:nvPr>
            <p:ph type="dt" sz="half" idx="10"/>
          </p:nvPr>
        </p:nvSpPr>
        <p:spPr/>
        <p:txBody>
          <a:bodyPr/>
          <a:lstStyle>
            <a:lvl1pPr>
              <a:defRPr/>
            </a:lvl1pPr>
          </a:lstStyle>
          <a:p>
            <a:pPr>
              <a:defRPr/>
            </a:pPr>
            <a:fld id="{FBEBA316-CB87-4EA9-8B51-9E521BBB2703}" type="datetimeFigureOut">
              <a:rPr lang="en-US"/>
              <a:pPr>
                <a:defRPr/>
              </a:pPr>
              <a:t>7/28/2019</a:t>
            </a:fld>
            <a:endParaRPr lang="en-US"/>
          </a:p>
        </p:txBody>
      </p:sp>
      <p:sp>
        <p:nvSpPr>
          <p:cNvPr id="5" name="Footer Placeholder 4">
            <a:extLst>
              <a:ext uri="{FF2B5EF4-FFF2-40B4-BE49-F238E27FC236}">
                <a16:creationId xmlns:a16="http://schemas.microsoft.com/office/drawing/2014/main" id="{42A4043F-C506-4F28-ADC4-99727DA78F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D6427A-3A82-4B33-A169-C1A5FBD3AE35}"/>
              </a:ext>
            </a:extLst>
          </p:cNvPr>
          <p:cNvSpPr>
            <a:spLocks noGrp="1"/>
          </p:cNvSpPr>
          <p:nvPr>
            <p:ph type="sldNum" sz="quarter" idx="12"/>
          </p:nvPr>
        </p:nvSpPr>
        <p:spPr/>
        <p:txBody>
          <a:bodyPr/>
          <a:lstStyle>
            <a:lvl1pPr>
              <a:defRPr/>
            </a:lvl1pPr>
          </a:lstStyle>
          <a:p>
            <a:fld id="{417F98E2-E19D-4B31-B290-E7DB3DE00ADD}" type="slidenum">
              <a:rPr lang="en-US" altLang="en-US"/>
              <a:pPr/>
              <a:t>‹#›</a:t>
            </a:fld>
            <a:endParaRPr lang="en-US" altLang="en-US"/>
          </a:p>
        </p:txBody>
      </p:sp>
    </p:spTree>
    <p:extLst>
      <p:ext uri="{BB962C8B-B14F-4D97-AF65-F5344CB8AC3E}">
        <p14:creationId xmlns:p14="http://schemas.microsoft.com/office/powerpoint/2010/main" val="210983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DA2E8-A07F-437A-B261-930266C73902}"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1223851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E21EA-AF45-4C80-9F42-F9B221D15CAA}"/>
              </a:ext>
            </a:extLst>
          </p:cNvPr>
          <p:cNvSpPr>
            <a:spLocks noGrp="1"/>
          </p:cNvSpPr>
          <p:nvPr>
            <p:ph type="dt" sz="half" idx="10"/>
          </p:nvPr>
        </p:nvSpPr>
        <p:spPr/>
        <p:txBody>
          <a:bodyPr/>
          <a:lstStyle>
            <a:lvl1pPr>
              <a:defRPr/>
            </a:lvl1pPr>
          </a:lstStyle>
          <a:p>
            <a:pPr>
              <a:defRPr/>
            </a:pPr>
            <a:fld id="{7FD99B7D-9C81-40B8-8F6B-B6675566759D}" type="datetimeFigureOut">
              <a:rPr lang="en-US"/>
              <a:pPr>
                <a:defRPr/>
              </a:pPr>
              <a:t>7/28/2019</a:t>
            </a:fld>
            <a:endParaRPr lang="en-US"/>
          </a:p>
        </p:txBody>
      </p:sp>
      <p:sp>
        <p:nvSpPr>
          <p:cNvPr id="5" name="Footer Placeholder 4">
            <a:extLst>
              <a:ext uri="{FF2B5EF4-FFF2-40B4-BE49-F238E27FC236}">
                <a16:creationId xmlns:a16="http://schemas.microsoft.com/office/drawing/2014/main" id="{6BABE41D-122A-44C9-9A67-76AEED3390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94A3D6-40CE-4016-A2AF-7E8F3AAF3A0C}"/>
              </a:ext>
            </a:extLst>
          </p:cNvPr>
          <p:cNvSpPr>
            <a:spLocks noGrp="1"/>
          </p:cNvSpPr>
          <p:nvPr>
            <p:ph type="sldNum" sz="quarter" idx="12"/>
          </p:nvPr>
        </p:nvSpPr>
        <p:spPr/>
        <p:txBody>
          <a:bodyPr/>
          <a:lstStyle>
            <a:lvl1pPr>
              <a:defRPr/>
            </a:lvl1pPr>
          </a:lstStyle>
          <a:p>
            <a:fld id="{FBF36168-8370-497E-BE97-5A835E25FD77}" type="slidenum">
              <a:rPr lang="en-US" altLang="en-US"/>
              <a:pPr/>
              <a:t>‹#›</a:t>
            </a:fld>
            <a:endParaRPr lang="en-US" altLang="en-US"/>
          </a:p>
        </p:txBody>
      </p:sp>
    </p:spTree>
    <p:extLst>
      <p:ext uri="{BB962C8B-B14F-4D97-AF65-F5344CB8AC3E}">
        <p14:creationId xmlns:p14="http://schemas.microsoft.com/office/powerpoint/2010/main" val="2453011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E7B79-D888-4FCE-B87D-4BD3118B8A27}"/>
              </a:ext>
            </a:extLst>
          </p:cNvPr>
          <p:cNvSpPr>
            <a:spLocks noGrp="1"/>
          </p:cNvSpPr>
          <p:nvPr>
            <p:ph type="dt" sz="half" idx="10"/>
          </p:nvPr>
        </p:nvSpPr>
        <p:spPr/>
        <p:txBody>
          <a:bodyPr/>
          <a:lstStyle>
            <a:lvl1pPr>
              <a:defRPr/>
            </a:lvl1pPr>
          </a:lstStyle>
          <a:p>
            <a:pPr>
              <a:defRPr/>
            </a:pPr>
            <a:fld id="{39690E54-1154-49B4-A05D-BCE77862C188}" type="datetimeFigureOut">
              <a:rPr lang="en-US"/>
              <a:pPr>
                <a:defRPr/>
              </a:pPr>
              <a:t>7/28/2019</a:t>
            </a:fld>
            <a:endParaRPr lang="en-US"/>
          </a:p>
        </p:txBody>
      </p:sp>
      <p:sp>
        <p:nvSpPr>
          <p:cNvPr id="5" name="Footer Placeholder 4">
            <a:extLst>
              <a:ext uri="{FF2B5EF4-FFF2-40B4-BE49-F238E27FC236}">
                <a16:creationId xmlns:a16="http://schemas.microsoft.com/office/drawing/2014/main" id="{3E10B1E3-E5DB-4DEC-AD75-3A1F05EAB6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D55681-09CA-4119-A372-92D9B9C40C16}"/>
              </a:ext>
            </a:extLst>
          </p:cNvPr>
          <p:cNvSpPr>
            <a:spLocks noGrp="1"/>
          </p:cNvSpPr>
          <p:nvPr>
            <p:ph type="sldNum" sz="quarter" idx="12"/>
          </p:nvPr>
        </p:nvSpPr>
        <p:spPr/>
        <p:txBody>
          <a:bodyPr/>
          <a:lstStyle>
            <a:lvl1pPr>
              <a:defRPr/>
            </a:lvl1pPr>
          </a:lstStyle>
          <a:p>
            <a:fld id="{89C17DA5-6045-4063-BD01-7D7AC8FE6569}" type="slidenum">
              <a:rPr lang="en-US" altLang="en-US"/>
              <a:pPr/>
              <a:t>‹#›</a:t>
            </a:fld>
            <a:endParaRPr lang="en-US" altLang="en-US"/>
          </a:p>
        </p:txBody>
      </p:sp>
    </p:spTree>
    <p:extLst>
      <p:ext uri="{BB962C8B-B14F-4D97-AF65-F5344CB8AC3E}">
        <p14:creationId xmlns:p14="http://schemas.microsoft.com/office/powerpoint/2010/main" val="221344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778C3C-F0E0-4475-8ABA-A50939350D48}"/>
              </a:ext>
            </a:extLst>
          </p:cNvPr>
          <p:cNvSpPr>
            <a:spLocks noGrp="1"/>
          </p:cNvSpPr>
          <p:nvPr>
            <p:ph type="dt" sz="half" idx="10"/>
          </p:nvPr>
        </p:nvSpPr>
        <p:spPr/>
        <p:txBody>
          <a:bodyPr/>
          <a:lstStyle>
            <a:lvl1pPr>
              <a:defRPr/>
            </a:lvl1pPr>
          </a:lstStyle>
          <a:p>
            <a:pPr>
              <a:defRPr/>
            </a:pPr>
            <a:fld id="{04B0901F-A872-46E9-BEAC-4B5A695D60CA}" type="datetimeFigureOut">
              <a:rPr lang="en-US"/>
              <a:pPr>
                <a:defRPr/>
              </a:pPr>
              <a:t>7/28/2019</a:t>
            </a:fld>
            <a:endParaRPr lang="en-US"/>
          </a:p>
        </p:txBody>
      </p:sp>
      <p:sp>
        <p:nvSpPr>
          <p:cNvPr id="6" name="Footer Placeholder 4">
            <a:extLst>
              <a:ext uri="{FF2B5EF4-FFF2-40B4-BE49-F238E27FC236}">
                <a16:creationId xmlns:a16="http://schemas.microsoft.com/office/drawing/2014/main" id="{32BBC600-5907-43B1-B04D-6B92EC99D9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A55E10-728D-4CBD-850B-55DB103F946E}"/>
              </a:ext>
            </a:extLst>
          </p:cNvPr>
          <p:cNvSpPr>
            <a:spLocks noGrp="1"/>
          </p:cNvSpPr>
          <p:nvPr>
            <p:ph type="sldNum" sz="quarter" idx="12"/>
          </p:nvPr>
        </p:nvSpPr>
        <p:spPr/>
        <p:txBody>
          <a:bodyPr/>
          <a:lstStyle>
            <a:lvl1pPr>
              <a:defRPr/>
            </a:lvl1pPr>
          </a:lstStyle>
          <a:p>
            <a:fld id="{17538D67-71FF-4505-A0AC-9260EEFB51BC}" type="slidenum">
              <a:rPr lang="en-US" altLang="en-US"/>
              <a:pPr/>
              <a:t>‹#›</a:t>
            </a:fld>
            <a:endParaRPr lang="en-US" altLang="en-US"/>
          </a:p>
        </p:txBody>
      </p:sp>
    </p:spTree>
    <p:extLst>
      <p:ext uri="{BB962C8B-B14F-4D97-AF65-F5344CB8AC3E}">
        <p14:creationId xmlns:p14="http://schemas.microsoft.com/office/powerpoint/2010/main" val="1381435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733493D-4B84-41B5-9A17-FE2798AAF15A}"/>
              </a:ext>
            </a:extLst>
          </p:cNvPr>
          <p:cNvSpPr>
            <a:spLocks noGrp="1"/>
          </p:cNvSpPr>
          <p:nvPr>
            <p:ph type="dt" sz="half" idx="10"/>
          </p:nvPr>
        </p:nvSpPr>
        <p:spPr/>
        <p:txBody>
          <a:bodyPr/>
          <a:lstStyle>
            <a:lvl1pPr>
              <a:defRPr/>
            </a:lvl1pPr>
          </a:lstStyle>
          <a:p>
            <a:pPr>
              <a:defRPr/>
            </a:pPr>
            <a:fld id="{E5BDA33D-81F8-4FEC-8276-51057D7000B8}" type="datetimeFigureOut">
              <a:rPr lang="en-US"/>
              <a:pPr>
                <a:defRPr/>
              </a:pPr>
              <a:t>7/28/2019</a:t>
            </a:fld>
            <a:endParaRPr lang="en-US"/>
          </a:p>
        </p:txBody>
      </p:sp>
      <p:sp>
        <p:nvSpPr>
          <p:cNvPr id="8" name="Footer Placeholder 4">
            <a:extLst>
              <a:ext uri="{FF2B5EF4-FFF2-40B4-BE49-F238E27FC236}">
                <a16:creationId xmlns:a16="http://schemas.microsoft.com/office/drawing/2014/main" id="{04B4F1FD-96B1-4DFC-8346-F148D025C52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4FE985-6ADB-4915-8DF7-911E3EBD536D}"/>
              </a:ext>
            </a:extLst>
          </p:cNvPr>
          <p:cNvSpPr>
            <a:spLocks noGrp="1"/>
          </p:cNvSpPr>
          <p:nvPr>
            <p:ph type="sldNum" sz="quarter" idx="12"/>
          </p:nvPr>
        </p:nvSpPr>
        <p:spPr/>
        <p:txBody>
          <a:bodyPr/>
          <a:lstStyle>
            <a:lvl1pPr>
              <a:defRPr/>
            </a:lvl1pPr>
          </a:lstStyle>
          <a:p>
            <a:fld id="{BBF155ED-8108-4B86-8918-DC2A30C820A1}" type="slidenum">
              <a:rPr lang="en-US" altLang="en-US"/>
              <a:pPr/>
              <a:t>‹#›</a:t>
            </a:fld>
            <a:endParaRPr lang="en-US" altLang="en-US"/>
          </a:p>
        </p:txBody>
      </p:sp>
    </p:spTree>
    <p:extLst>
      <p:ext uri="{BB962C8B-B14F-4D97-AF65-F5344CB8AC3E}">
        <p14:creationId xmlns:p14="http://schemas.microsoft.com/office/powerpoint/2010/main" val="827732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8C8763E-1A02-4392-9C73-CD65247558DA}"/>
              </a:ext>
            </a:extLst>
          </p:cNvPr>
          <p:cNvSpPr>
            <a:spLocks noGrp="1"/>
          </p:cNvSpPr>
          <p:nvPr>
            <p:ph type="dt" sz="half" idx="10"/>
          </p:nvPr>
        </p:nvSpPr>
        <p:spPr/>
        <p:txBody>
          <a:bodyPr/>
          <a:lstStyle>
            <a:lvl1pPr>
              <a:defRPr/>
            </a:lvl1pPr>
          </a:lstStyle>
          <a:p>
            <a:pPr>
              <a:defRPr/>
            </a:pPr>
            <a:fld id="{6B8364ED-DD28-425D-982A-9DB41AAF2952}" type="datetimeFigureOut">
              <a:rPr lang="en-US"/>
              <a:pPr>
                <a:defRPr/>
              </a:pPr>
              <a:t>7/28/2019</a:t>
            </a:fld>
            <a:endParaRPr lang="en-US"/>
          </a:p>
        </p:txBody>
      </p:sp>
      <p:sp>
        <p:nvSpPr>
          <p:cNvPr id="4" name="Footer Placeholder 4">
            <a:extLst>
              <a:ext uri="{FF2B5EF4-FFF2-40B4-BE49-F238E27FC236}">
                <a16:creationId xmlns:a16="http://schemas.microsoft.com/office/drawing/2014/main" id="{E8D2D55F-2858-49DF-88F0-02CAAEA73C7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4EDBFD-190C-4D7E-8BB8-3744966B96E6}"/>
              </a:ext>
            </a:extLst>
          </p:cNvPr>
          <p:cNvSpPr>
            <a:spLocks noGrp="1"/>
          </p:cNvSpPr>
          <p:nvPr>
            <p:ph type="sldNum" sz="quarter" idx="12"/>
          </p:nvPr>
        </p:nvSpPr>
        <p:spPr/>
        <p:txBody>
          <a:bodyPr/>
          <a:lstStyle>
            <a:lvl1pPr>
              <a:defRPr/>
            </a:lvl1pPr>
          </a:lstStyle>
          <a:p>
            <a:fld id="{22155031-2776-4275-8ADD-32D5D124EDDA}" type="slidenum">
              <a:rPr lang="en-US" altLang="en-US"/>
              <a:pPr/>
              <a:t>‹#›</a:t>
            </a:fld>
            <a:endParaRPr lang="en-US" altLang="en-US"/>
          </a:p>
        </p:txBody>
      </p:sp>
    </p:spTree>
    <p:extLst>
      <p:ext uri="{BB962C8B-B14F-4D97-AF65-F5344CB8AC3E}">
        <p14:creationId xmlns:p14="http://schemas.microsoft.com/office/powerpoint/2010/main" val="699049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3B49EB-A940-4B72-9F3F-5C7F2D39FAE9}"/>
              </a:ext>
            </a:extLst>
          </p:cNvPr>
          <p:cNvSpPr>
            <a:spLocks noGrp="1"/>
          </p:cNvSpPr>
          <p:nvPr>
            <p:ph type="dt" sz="half" idx="10"/>
          </p:nvPr>
        </p:nvSpPr>
        <p:spPr/>
        <p:txBody>
          <a:bodyPr/>
          <a:lstStyle>
            <a:lvl1pPr>
              <a:defRPr/>
            </a:lvl1pPr>
          </a:lstStyle>
          <a:p>
            <a:pPr>
              <a:defRPr/>
            </a:pPr>
            <a:fld id="{D521E338-6D1F-421B-B960-FBEF0848FAC6}" type="datetimeFigureOut">
              <a:rPr lang="en-US"/>
              <a:pPr>
                <a:defRPr/>
              </a:pPr>
              <a:t>7/28/2019</a:t>
            </a:fld>
            <a:endParaRPr lang="en-US"/>
          </a:p>
        </p:txBody>
      </p:sp>
      <p:sp>
        <p:nvSpPr>
          <p:cNvPr id="3" name="Footer Placeholder 4">
            <a:extLst>
              <a:ext uri="{FF2B5EF4-FFF2-40B4-BE49-F238E27FC236}">
                <a16:creationId xmlns:a16="http://schemas.microsoft.com/office/drawing/2014/main" id="{8A00993B-777C-4FEB-B4CE-F0DB18027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A03E407-8C29-47B7-9577-91DD5375D501}"/>
              </a:ext>
            </a:extLst>
          </p:cNvPr>
          <p:cNvSpPr>
            <a:spLocks noGrp="1"/>
          </p:cNvSpPr>
          <p:nvPr>
            <p:ph type="sldNum" sz="quarter" idx="12"/>
          </p:nvPr>
        </p:nvSpPr>
        <p:spPr/>
        <p:txBody>
          <a:bodyPr/>
          <a:lstStyle>
            <a:lvl1pPr>
              <a:defRPr/>
            </a:lvl1pPr>
          </a:lstStyle>
          <a:p>
            <a:fld id="{94BAA3F1-7632-42ED-B9E4-AE5F1439D119}" type="slidenum">
              <a:rPr lang="en-US" altLang="en-US"/>
              <a:pPr/>
              <a:t>‹#›</a:t>
            </a:fld>
            <a:endParaRPr lang="en-US" altLang="en-US"/>
          </a:p>
        </p:txBody>
      </p:sp>
    </p:spTree>
    <p:extLst>
      <p:ext uri="{BB962C8B-B14F-4D97-AF65-F5344CB8AC3E}">
        <p14:creationId xmlns:p14="http://schemas.microsoft.com/office/powerpoint/2010/main" val="427021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AA6820-27F7-4271-9441-70F7D78D3E2B}"/>
              </a:ext>
            </a:extLst>
          </p:cNvPr>
          <p:cNvSpPr>
            <a:spLocks noGrp="1"/>
          </p:cNvSpPr>
          <p:nvPr>
            <p:ph type="dt" sz="half" idx="10"/>
          </p:nvPr>
        </p:nvSpPr>
        <p:spPr/>
        <p:txBody>
          <a:bodyPr/>
          <a:lstStyle>
            <a:lvl1pPr>
              <a:defRPr/>
            </a:lvl1pPr>
          </a:lstStyle>
          <a:p>
            <a:pPr>
              <a:defRPr/>
            </a:pPr>
            <a:fld id="{45EC2396-2585-4447-9158-DE2BAED4D6C9}" type="datetimeFigureOut">
              <a:rPr lang="en-US"/>
              <a:pPr>
                <a:defRPr/>
              </a:pPr>
              <a:t>7/28/2019</a:t>
            </a:fld>
            <a:endParaRPr lang="en-US"/>
          </a:p>
        </p:txBody>
      </p:sp>
      <p:sp>
        <p:nvSpPr>
          <p:cNvPr id="6" name="Footer Placeholder 4">
            <a:extLst>
              <a:ext uri="{FF2B5EF4-FFF2-40B4-BE49-F238E27FC236}">
                <a16:creationId xmlns:a16="http://schemas.microsoft.com/office/drawing/2014/main" id="{9118BAED-915F-4464-B962-1C49C737A5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43321A-F567-458A-AAAA-840FF6F3D6A3}"/>
              </a:ext>
            </a:extLst>
          </p:cNvPr>
          <p:cNvSpPr>
            <a:spLocks noGrp="1"/>
          </p:cNvSpPr>
          <p:nvPr>
            <p:ph type="sldNum" sz="quarter" idx="12"/>
          </p:nvPr>
        </p:nvSpPr>
        <p:spPr/>
        <p:txBody>
          <a:bodyPr/>
          <a:lstStyle>
            <a:lvl1pPr>
              <a:defRPr/>
            </a:lvl1pPr>
          </a:lstStyle>
          <a:p>
            <a:fld id="{A1DB7343-E9B7-4AFD-AA8F-5CA62866BE7A}" type="slidenum">
              <a:rPr lang="en-US" altLang="en-US"/>
              <a:pPr/>
              <a:t>‹#›</a:t>
            </a:fld>
            <a:endParaRPr lang="en-US" altLang="en-US"/>
          </a:p>
        </p:txBody>
      </p:sp>
    </p:spTree>
    <p:extLst>
      <p:ext uri="{BB962C8B-B14F-4D97-AF65-F5344CB8AC3E}">
        <p14:creationId xmlns:p14="http://schemas.microsoft.com/office/powerpoint/2010/main" val="4181551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BD7FCC-4088-47F6-A366-B4EB1CBFD816}"/>
              </a:ext>
            </a:extLst>
          </p:cNvPr>
          <p:cNvSpPr>
            <a:spLocks noGrp="1"/>
          </p:cNvSpPr>
          <p:nvPr>
            <p:ph type="dt" sz="half" idx="10"/>
          </p:nvPr>
        </p:nvSpPr>
        <p:spPr/>
        <p:txBody>
          <a:bodyPr/>
          <a:lstStyle>
            <a:lvl1pPr>
              <a:defRPr/>
            </a:lvl1pPr>
          </a:lstStyle>
          <a:p>
            <a:pPr>
              <a:defRPr/>
            </a:pPr>
            <a:fld id="{1679F2A5-4227-4F03-B238-05BF26C6EFCE}" type="datetimeFigureOut">
              <a:rPr lang="en-US"/>
              <a:pPr>
                <a:defRPr/>
              </a:pPr>
              <a:t>7/28/2019</a:t>
            </a:fld>
            <a:endParaRPr lang="en-US"/>
          </a:p>
        </p:txBody>
      </p:sp>
      <p:sp>
        <p:nvSpPr>
          <p:cNvPr id="6" name="Footer Placeholder 4">
            <a:extLst>
              <a:ext uri="{FF2B5EF4-FFF2-40B4-BE49-F238E27FC236}">
                <a16:creationId xmlns:a16="http://schemas.microsoft.com/office/drawing/2014/main" id="{4D68462B-A442-417F-85B4-D611CD0AD4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C29B63-15E8-4552-8A33-BFF841EE3059}"/>
              </a:ext>
            </a:extLst>
          </p:cNvPr>
          <p:cNvSpPr>
            <a:spLocks noGrp="1"/>
          </p:cNvSpPr>
          <p:nvPr>
            <p:ph type="sldNum" sz="quarter" idx="12"/>
          </p:nvPr>
        </p:nvSpPr>
        <p:spPr/>
        <p:txBody>
          <a:bodyPr/>
          <a:lstStyle>
            <a:lvl1pPr>
              <a:defRPr/>
            </a:lvl1pPr>
          </a:lstStyle>
          <a:p>
            <a:fld id="{F7C6D2B3-F548-4A57-96DF-2B4F0DF8F446}" type="slidenum">
              <a:rPr lang="en-US" altLang="en-US"/>
              <a:pPr/>
              <a:t>‹#›</a:t>
            </a:fld>
            <a:endParaRPr lang="en-US" altLang="en-US"/>
          </a:p>
        </p:txBody>
      </p:sp>
    </p:spTree>
    <p:extLst>
      <p:ext uri="{BB962C8B-B14F-4D97-AF65-F5344CB8AC3E}">
        <p14:creationId xmlns:p14="http://schemas.microsoft.com/office/powerpoint/2010/main" val="3675188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F8727-4FB8-49B6-961D-BD97D55E84A6}"/>
              </a:ext>
            </a:extLst>
          </p:cNvPr>
          <p:cNvSpPr>
            <a:spLocks noGrp="1"/>
          </p:cNvSpPr>
          <p:nvPr>
            <p:ph type="dt" sz="half" idx="10"/>
          </p:nvPr>
        </p:nvSpPr>
        <p:spPr/>
        <p:txBody>
          <a:bodyPr/>
          <a:lstStyle>
            <a:lvl1pPr>
              <a:defRPr/>
            </a:lvl1pPr>
          </a:lstStyle>
          <a:p>
            <a:pPr>
              <a:defRPr/>
            </a:pPr>
            <a:fld id="{0B773555-2088-49B4-917A-04D06B433CD4}" type="datetimeFigureOut">
              <a:rPr lang="en-US"/>
              <a:pPr>
                <a:defRPr/>
              </a:pPr>
              <a:t>7/28/2019</a:t>
            </a:fld>
            <a:endParaRPr lang="en-US"/>
          </a:p>
        </p:txBody>
      </p:sp>
      <p:sp>
        <p:nvSpPr>
          <p:cNvPr id="5" name="Footer Placeholder 4">
            <a:extLst>
              <a:ext uri="{FF2B5EF4-FFF2-40B4-BE49-F238E27FC236}">
                <a16:creationId xmlns:a16="http://schemas.microsoft.com/office/drawing/2014/main" id="{B055AA15-EC45-47AC-B0BE-6A9678C82E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23898B-6F5E-404F-A714-8C05A8BAD0E5}"/>
              </a:ext>
            </a:extLst>
          </p:cNvPr>
          <p:cNvSpPr>
            <a:spLocks noGrp="1"/>
          </p:cNvSpPr>
          <p:nvPr>
            <p:ph type="sldNum" sz="quarter" idx="12"/>
          </p:nvPr>
        </p:nvSpPr>
        <p:spPr/>
        <p:txBody>
          <a:bodyPr/>
          <a:lstStyle>
            <a:lvl1pPr>
              <a:defRPr/>
            </a:lvl1pPr>
          </a:lstStyle>
          <a:p>
            <a:fld id="{C9EB4866-21C5-421E-BF10-BFF31AA11291}" type="slidenum">
              <a:rPr lang="en-US" altLang="en-US"/>
              <a:pPr/>
              <a:t>‹#›</a:t>
            </a:fld>
            <a:endParaRPr lang="en-US" altLang="en-US"/>
          </a:p>
        </p:txBody>
      </p:sp>
    </p:spTree>
    <p:extLst>
      <p:ext uri="{BB962C8B-B14F-4D97-AF65-F5344CB8AC3E}">
        <p14:creationId xmlns:p14="http://schemas.microsoft.com/office/powerpoint/2010/main" val="40035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C229C-A877-4ED4-BD97-7807E1C2FB18}"/>
              </a:ext>
            </a:extLst>
          </p:cNvPr>
          <p:cNvSpPr>
            <a:spLocks noGrp="1"/>
          </p:cNvSpPr>
          <p:nvPr>
            <p:ph type="dt" sz="half" idx="10"/>
          </p:nvPr>
        </p:nvSpPr>
        <p:spPr/>
        <p:txBody>
          <a:bodyPr/>
          <a:lstStyle>
            <a:lvl1pPr>
              <a:defRPr/>
            </a:lvl1pPr>
          </a:lstStyle>
          <a:p>
            <a:pPr>
              <a:defRPr/>
            </a:pPr>
            <a:fld id="{CD4157AB-040B-4CA9-A0D3-E1B22E91E387}" type="datetimeFigureOut">
              <a:rPr lang="en-US"/>
              <a:pPr>
                <a:defRPr/>
              </a:pPr>
              <a:t>7/28/2019</a:t>
            </a:fld>
            <a:endParaRPr lang="en-US"/>
          </a:p>
        </p:txBody>
      </p:sp>
      <p:sp>
        <p:nvSpPr>
          <p:cNvPr id="5" name="Footer Placeholder 4">
            <a:extLst>
              <a:ext uri="{FF2B5EF4-FFF2-40B4-BE49-F238E27FC236}">
                <a16:creationId xmlns:a16="http://schemas.microsoft.com/office/drawing/2014/main" id="{D85F6ABC-8791-44F6-ADC4-5272D72F2C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851CFB-8124-4977-8405-D3D181D4C366}"/>
              </a:ext>
            </a:extLst>
          </p:cNvPr>
          <p:cNvSpPr>
            <a:spLocks noGrp="1"/>
          </p:cNvSpPr>
          <p:nvPr>
            <p:ph type="sldNum" sz="quarter" idx="12"/>
          </p:nvPr>
        </p:nvSpPr>
        <p:spPr/>
        <p:txBody>
          <a:bodyPr/>
          <a:lstStyle>
            <a:lvl1pPr>
              <a:defRPr/>
            </a:lvl1pPr>
          </a:lstStyle>
          <a:p>
            <a:fld id="{0C94BAB5-1EED-49F1-B6D6-2E7E6B349F0E}" type="slidenum">
              <a:rPr lang="en-US" altLang="en-US"/>
              <a:pPr/>
              <a:t>‹#›</a:t>
            </a:fld>
            <a:endParaRPr lang="en-US" altLang="en-US"/>
          </a:p>
        </p:txBody>
      </p:sp>
    </p:spTree>
    <p:extLst>
      <p:ext uri="{BB962C8B-B14F-4D97-AF65-F5344CB8AC3E}">
        <p14:creationId xmlns:p14="http://schemas.microsoft.com/office/powerpoint/2010/main" val="863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DA2E8-A07F-437A-B261-930266C73902}" type="datetimeFigureOut">
              <a:rPr lang="en-US" smtClean="0"/>
              <a:t>7/28/2019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38317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DA2E8-A07F-437A-B261-930266C73902}" type="datetimeFigureOut">
              <a:rPr lang="en-US" smtClean="0"/>
              <a:t>7/28/2019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123179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DA2E8-A07F-437A-B261-930266C73902}" type="datetimeFigureOut">
              <a:rPr lang="en-US" smtClean="0"/>
              <a:t>7/28/2019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38222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DA2E8-A07F-437A-B261-930266C73902}"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281398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DA2E8-A07F-437A-B261-930266C73902}"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EAF52E-D40D-449A-8C53-B7DB4189DA41}" type="slidenum">
              <a:rPr lang="en-US" smtClean="0"/>
              <a:t>‹#›</a:t>
            </a:fld>
            <a:endParaRPr lang="en-US"/>
          </a:p>
        </p:txBody>
      </p:sp>
    </p:spTree>
    <p:extLst>
      <p:ext uri="{BB962C8B-B14F-4D97-AF65-F5344CB8AC3E}">
        <p14:creationId xmlns:p14="http://schemas.microsoft.com/office/powerpoint/2010/main" val="54309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74DA2E8-A07F-437A-B261-930266C73902}" type="datetimeFigureOut">
              <a:rPr lang="en-US" smtClean="0"/>
              <a:t>7/28/2019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BEAF52E-D40D-449A-8C53-B7DB4189DA41}" type="slidenum">
              <a:rPr lang="en-US" smtClean="0"/>
              <a:t>‹#›</a:t>
            </a:fld>
            <a:endParaRPr lang="en-US"/>
          </a:p>
        </p:txBody>
      </p:sp>
    </p:spTree>
    <p:extLst>
      <p:ext uri="{BB962C8B-B14F-4D97-AF65-F5344CB8AC3E}">
        <p14:creationId xmlns:p14="http://schemas.microsoft.com/office/powerpoint/2010/main" val="39626474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E5378E-E7F1-4671-A738-F1A1BCF23C5B}"/>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1CC8BD1-6E8B-4152-80E7-BD21B0EB6119}"/>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026051B-3199-4648-A8CE-B50C322AAFCA}"/>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7073A568-1E1A-4BCA-83BC-75B0D760043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C292ADB-99AA-4E3A-A775-311860252CA8}"/>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E84068A-E1D0-44BF-B0DA-0EF51F5B5BAC}" type="slidenum">
              <a:rPr lang="en-US" altLang="en-US"/>
              <a:pPr/>
              <a:t>‹#›</a:t>
            </a:fld>
            <a:endParaRPr lang="en-US" altLang="en-US"/>
          </a:p>
        </p:txBody>
      </p:sp>
    </p:spTree>
    <p:extLst>
      <p:ext uri="{BB962C8B-B14F-4D97-AF65-F5344CB8AC3E}">
        <p14:creationId xmlns:p14="http://schemas.microsoft.com/office/powerpoint/2010/main" val="13736674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92364A-36DB-46E8-9ED8-2B7283402DC5}"/>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D588370-14F1-498A-BDB1-12B5292FA0DA}"/>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06C824-F462-44F4-8B3D-A740E941A021}"/>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0D036AC-42E9-4DA4-85D9-39C94E001E3A}"/>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4A31B3B-223D-4CED-8ABD-762E2DE1E7DC}"/>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7B4DFC1-4F90-4236-AAC7-7E69D1B5135A}" type="slidenum">
              <a:rPr lang="en-US" altLang="en-US"/>
              <a:pPr/>
              <a:t>‹#›</a:t>
            </a:fld>
            <a:endParaRPr lang="en-US" altLang="en-US"/>
          </a:p>
        </p:txBody>
      </p:sp>
    </p:spTree>
    <p:extLst>
      <p:ext uri="{BB962C8B-B14F-4D97-AF65-F5344CB8AC3E}">
        <p14:creationId xmlns:p14="http://schemas.microsoft.com/office/powerpoint/2010/main" val="354647483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EF3209-7D31-4E9B-B939-0E0A8827B0A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85D74A-2438-447B-A5A9-C65ECF423E8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5043B4-1356-4470-8618-F92DE76B7D7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7EE171-11F6-4D39-ADD6-0C8CE6780D9C}" type="datetimeFigureOut">
              <a:rPr lang="en-US"/>
              <a:pPr>
                <a:defRPr/>
              </a:pPr>
              <a:t>7/28/2019</a:t>
            </a:fld>
            <a:endParaRPr lang="en-US"/>
          </a:p>
        </p:txBody>
      </p:sp>
      <p:sp>
        <p:nvSpPr>
          <p:cNvPr id="5" name="Footer Placeholder 4">
            <a:extLst>
              <a:ext uri="{FF2B5EF4-FFF2-40B4-BE49-F238E27FC236}">
                <a16:creationId xmlns:a16="http://schemas.microsoft.com/office/drawing/2014/main" id="{2C6398E9-1A75-43F7-B950-3FC12B2B232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CF9D5FB-B259-42EA-8372-C7CD5AF1A85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128D8A-37D2-4047-8AEF-FC30C0D74375}" type="slidenum">
              <a:rPr lang="en-US" altLang="en-US"/>
              <a:pPr/>
              <a:t>‹#›</a:t>
            </a:fld>
            <a:endParaRPr lang="en-US" altLang="en-US"/>
          </a:p>
        </p:txBody>
      </p:sp>
    </p:spTree>
    <p:extLst>
      <p:ext uri="{BB962C8B-B14F-4D97-AF65-F5344CB8AC3E}">
        <p14:creationId xmlns:p14="http://schemas.microsoft.com/office/powerpoint/2010/main" val="6656211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p:txBody>
          <a:bodyPr>
            <a:normAutofit/>
          </a:bodyPr>
          <a:lstStyle/>
          <a:p>
            <a:r>
              <a:rPr lang="en-US" sz="6600" b="1" dirty="0">
                <a:latin typeface="Tempus Sans ITC" panose="04020404030D07020202" pitchFamily="82" charset="0"/>
              </a:rPr>
              <a:t>Isaiah 40:1-31</a:t>
            </a:r>
          </a:p>
        </p:txBody>
      </p:sp>
    </p:spTree>
    <p:extLst>
      <p:ext uri="{BB962C8B-B14F-4D97-AF65-F5344CB8AC3E}">
        <p14:creationId xmlns:p14="http://schemas.microsoft.com/office/powerpoint/2010/main" val="374789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ext Box 30">
            <a:extLst>
              <a:ext uri="{FF2B5EF4-FFF2-40B4-BE49-F238E27FC236}">
                <a16:creationId xmlns:a16="http://schemas.microsoft.com/office/drawing/2014/main" id="{98F14D1B-5E86-49DE-8ADF-C7FC7C3FBBD4}"/>
              </a:ext>
            </a:extLst>
          </p:cNvPr>
          <p:cNvSpPr txBox="1">
            <a:spLocks noChangeArrowheads="1"/>
          </p:cNvSpPr>
          <p:nvPr/>
        </p:nvSpPr>
        <p:spPr bwMode="auto">
          <a:xfrm>
            <a:off x="3794126" y="1641475"/>
            <a:ext cx="44566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1.</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Come, Thou long expected Jesus,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Born to set Thy people free.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From our fears and sins release us;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Let us find our rest in Thee.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Israel's Strength and Consolation,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Hope of all the earth Thou art;</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Dear Desire of every nation,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Joy of every longing heart!</a:t>
            </a:r>
          </a:p>
        </p:txBody>
      </p:sp>
      <p:pic>
        <p:nvPicPr>
          <p:cNvPr id="2080" name="Picture 32" descr="E:\The Paperless Hymnal\SONGS\PPTiffFiles\Single Stanza\C\ComeThouLongExpectedJesus1.TIF">
            <a:extLst>
              <a:ext uri="{FF2B5EF4-FFF2-40B4-BE49-F238E27FC236}">
                <a16:creationId xmlns:a16="http://schemas.microsoft.com/office/drawing/2014/main" id="{5F300D07-B61E-4CED-B7E4-C949DE28D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a:extLst>
              <a:ext uri="{FF2B5EF4-FFF2-40B4-BE49-F238E27FC236}">
                <a16:creationId xmlns:a16="http://schemas.microsoft.com/office/drawing/2014/main" id="{4BD4634A-9EBE-4F69-AF55-672E45775FC8}"/>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1 - Come, Thou Long Expected Jesus</a:t>
            </a:r>
            <a:endParaRPr lang="en-US" altLang="en-US" sz="2800"/>
          </a:p>
        </p:txBody>
      </p:sp>
      <p:sp>
        <p:nvSpPr>
          <p:cNvPr id="2054" name="Text Box 6">
            <a:extLst>
              <a:ext uri="{FF2B5EF4-FFF2-40B4-BE49-F238E27FC236}">
                <a16:creationId xmlns:a16="http://schemas.microsoft.com/office/drawing/2014/main" id="{18031A4A-A3C2-4EF0-A8FB-412C743B41AF}"/>
              </a:ext>
            </a:extLst>
          </p:cNvPr>
          <p:cNvSpPr txBox="1">
            <a:spLocks noChangeArrowheads="1"/>
          </p:cNvSpPr>
          <p:nvPr/>
        </p:nvSpPr>
        <p:spPr bwMode="auto">
          <a:xfrm>
            <a:off x="1600200" y="6324600"/>
            <a:ext cx="379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Charles Wesley</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Rowland H. Prichard, Arr: Ralph Vaughn Williams</a:t>
            </a:r>
          </a:p>
        </p:txBody>
      </p:sp>
      <p:sp>
        <p:nvSpPr>
          <p:cNvPr id="2056" name="Text Box 8">
            <a:extLst>
              <a:ext uri="{FF2B5EF4-FFF2-40B4-BE49-F238E27FC236}">
                <a16:creationId xmlns:a16="http://schemas.microsoft.com/office/drawing/2014/main" id="{3331FA0C-D4D6-4E07-981E-2F108C23B66A}"/>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2081" name="Text Box 33">
            <a:extLst>
              <a:ext uri="{FF2B5EF4-FFF2-40B4-BE49-F238E27FC236}">
                <a16:creationId xmlns:a16="http://schemas.microsoft.com/office/drawing/2014/main" id="{0EFB3F2C-4C52-4910-8826-BDC00DF3C758}"/>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9" name="Picture 17" descr="C:\The Paperless Hymnal\SONGS\PPTiffFiles\Single Stanza\C\ComeThouLongExpectedJesus2.TIF">
            <a:extLst>
              <a:ext uri="{FF2B5EF4-FFF2-40B4-BE49-F238E27FC236}">
                <a16:creationId xmlns:a16="http://schemas.microsoft.com/office/drawing/2014/main" id="{4C060EC1-E057-4682-B3A3-6639161F4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ED06168E-DEBC-4185-97BD-336BFB9BCDED}"/>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1 - Come, Thou Long Expected Jesus</a:t>
            </a:r>
          </a:p>
        </p:txBody>
      </p:sp>
      <p:sp>
        <p:nvSpPr>
          <p:cNvPr id="23556" name="Text Box 4">
            <a:extLst>
              <a:ext uri="{FF2B5EF4-FFF2-40B4-BE49-F238E27FC236}">
                <a16:creationId xmlns:a16="http://schemas.microsoft.com/office/drawing/2014/main" id="{B29D4C68-8E5E-42F5-AADC-AABFAA0617F9}"/>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23570" name="Text Box 18">
            <a:extLst>
              <a:ext uri="{FF2B5EF4-FFF2-40B4-BE49-F238E27FC236}">
                <a16:creationId xmlns:a16="http://schemas.microsoft.com/office/drawing/2014/main" id="{A69EABA7-7D20-4F37-8D90-20B49F1EE644}"/>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descr="C:\The Paperless Hymnal\SONGS\PPTiffFiles\Single Stanza\C\ComeThouLongExpectedJesus3.TIF">
            <a:extLst>
              <a:ext uri="{FF2B5EF4-FFF2-40B4-BE49-F238E27FC236}">
                <a16:creationId xmlns:a16="http://schemas.microsoft.com/office/drawing/2014/main" id="{052DA9C6-2557-4744-B41C-16C1726BA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a:extLst>
              <a:ext uri="{FF2B5EF4-FFF2-40B4-BE49-F238E27FC236}">
                <a16:creationId xmlns:a16="http://schemas.microsoft.com/office/drawing/2014/main" id="{F8D5EA30-B9AF-41CA-93E5-AE84437BB3F2}"/>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1 - Come, Thou Long Expected Jesus</a:t>
            </a:r>
          </a:p>
        </p:txBody>
      </p:sp>
      <p:sp>
        <p:nvSpPr>
          <p:cNvPr id="40963" name="Text Box 3">
            <a:extLst>
              <a:ext uri="{FF2B5EF4-FFF2-40B4-BE49-F238E27FC236}">
                <a16:creationId xmlns:a16="http://schemas.microsoft.com/office/drawing/2014/main" id="{7FCE1FE7-657F-4107-86EF-94CB58275957}"/>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0969" name="Text Box 9">
            <a:extLst>
              <a:ext uri="{FF2B5EF4-FFF2-40B4-BE49-F238E27FC236}">
                <a16:creationId xmlns:a16="http://schemas.microsoft.com/office/drawing/2014/main" id="{F55B4F59-A750-4D10-A450-81BA2385D0BC}"/>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descr="C:\The Paperless Hymnal\SONGS\PPTiffFiles\Single Stanza\C\ComeThouLongExpectedJesus4.TIF">
            <a:extLst>
              <a:ext uri="{FF2B5EF4-FFF2-40B4-BE49-F238E27FC236}">
                <a16:creationId xmlns:a16="http://schemas.microsoft.com/office/drawing/2014/main" id="{228FA2CB-BC9B-4C7A-8887-BBF0198B8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a:extLst>
              <a:ext uri="{FF2B5EF4-FFF2-40B4-BE49-F238E27FC236}">
                <a16:creationId xmlns:a16="http://schemas.microsoft.com/office/drawing/2014/main" id="{EFB400E1-7EF2-4C9F-B01F-7AA106B6BE55}"/>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1 - Come, Thou Long Expected Jesus</a:t>
            </a:r>
          </a:p>
        </p:txBody>
      </p:sp>
      <p:sp>
        <p:nvSpPr>
          <p:cNvPr id="41987" name="Text Box 3">
            <a:extLst>
              <a:ext uri="{FF2B5EF4-FFF2-40B4-BE49-F238E27FC236}">
                <a16:creationId xmlns:a16="http://schemas.microsoft.com/office/drawing/2014/main" id="{87B8B775-E69C-492C-AC41-A1AD9279719D}"/>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1992" name="Text Box 8">
            <a:extLst>
              <a:ext uri="{FF2B5EF4-FFF2-40B4-BE49-F238E27FC236}">
                <a16:creationId xmlns:a16="http://schemas.microsoft.com/office/drawing/2014/main" id="{107749B5-48F5-4270-AD25-B236BB22A2C2}"/>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a:extLst>
              <a:ext uri="{FF2B5EF4-FFF2-40B4-BE49-F238E27FC236}">
                <a16:creationId xmlns:a16="http://schemas.microsoft.com/office/drawing/2014/main" id="{967B9DC2-A5A8-4CF1-A588-55484ADAD265}"/>
              </a:ext>
            </a:extLst>
          </p:cNvPr>
          <p:cNvSpPr txBox="1">
            <a:spLocks noChangeArrowheads="1"/>
          </p:cNvSpPr>
          <p:nvPr/>
        </p:nvSpPr>
        <p:spPr bwMode="auto">
          <a:xfrm>
            <a:off x="3641725" y="1793875"/>
            <a:ext cx="444307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2.</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Born Thy people to deliver,</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Born a child and yet a King,</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Born to reign in us forever,</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Now Thy gracious kingdom bring.</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By Thine own eternal Spirit</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Rule in all our hearts alone;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By Thine all sufficient merit,</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Raise us to Thy glorious throne.</a:t>
            </a:r>
          </a:p>
        </p:txBody>
      </p:sp>
      <p:pic>
        <p:nvPicPr>
          <p:cNvPr id="43018" name="Picture 10" descr="E:\The Paperless Hymnal\SONGS\PPTiffFiles\Single Stanza\C\ComeThouLongExpectedJesus5.TIF">
            <a:extLst>
              <a:ext uri="{FF2B5EF4-FFF2-40B4-BE49-F238E27FC236}">
                <a16:creationId xmlns:a16="http://schemas.microsoft.com/office/drawing/2014/main" id="{519492D5-AC82-4010-B184-9EF81E0B0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3">
            <a:extLst>
              <a:ext uri="{FF2B5EF4-FFF2-40B4-BE49-F238E27FC236}">
                <a16:creationId xmlns:a16="http://schemas.microsoft.com/office/drawing/2014/main" id="{8A8E877A-226C-457E-A62B-226FF22FCDB6}"/>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2 - Come, Thou Long Expected Jesus</a:t>
            </a:r>
            <a:endParaRPr lang="en-US" altLang="en-US" sz="2800"/>
          </a:p>
        </p:txBody>
      </p:sp>
      <p:sp>
        <p:nvSpPr>
          <p:cNvPr id="43013" name="Text Box 5">
            <a:extLst>
              <a:ext uri="{FF2B5EF4-FFF2-40B4-BE49-F238E27FC236}">
                <a16:creationId xmlns:a16="http://schemas.microsoft.com/office/drawing/2014/main" id="{BA1DF430-2D3B-449B-9B02-71891C61F9F1}"/>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3019" name="Text Box 11">
            <a:extLst>
              <a:ext uri="{FF2B5EF4-FFF2-40B4-BE49-F238E27FC236}">
                <a16:creationId xmlns:a16="http://schemas.microsoft.com/office/drawing/2014/main" id="{1EC76846-3A4D-420A-AF73-70775B94F2D9}"/>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
        <p:nvSpPr>
          <p:cNvPr id="43020" name="Text Box 12">
            <a:extLst>
              <a:ext uri="{FF2B5EF4-FFF2-40B4-BE49-F238E27FC236}">
                <a16:creationId xmlns:a16="http://schemas.microsoft.com/office/drawing/2014/main" id="{EFE576B7-6A62-4CB1-AB3F-212B54DF6D47}"/>
              </a:ext>
            </a:extLst>
          </p:cNvPr>
          <p:cNvSpPr txBox="1">
            <a:spLocks noChangeArrowheads="1"/>
          </p:cNvSpPr>
          <p:nvPr/>
        </p:nvSpPr>
        <p:spPr bwMode="auto">
          <a:xfrm>
            <a:off x="1600200" y="6324600"/>
            <a:ext cx="379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Charles Wesley</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Rowland H. Prichard, Arr: Ralph Vaughn Williams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C:\The Paperless Hymnal\SONGS\PPTiffFiles\Single Stanza\C\ComeThouLongExpectedJesus6.TIF">
            <a:extLst>
              <a:ext uri="{FF2B5EF4-FFF2-40B4-BE49-F238E27FC236}">
                <a16:creationId xmlns:a16="http://schemas.microsoft.com/office/drawing/2014/main" id="{1B2A006A-C196-48D0-B5FB-E24F1CEA4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a:extLst>
              <a:ext uri="{FF2B5EF4-FFF2-40B4-BE49-F238E27FC236}">
                <a16:creationId xmlns:a16="http://schemas.microsoft.com/office/drawing/2014/main" id="{2C0C6645-32EC-474F-B838-5B2BDC8A0EB2}"/>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2 - Come, Thou Long Expected Jesus</a:t>
            </a:r>
          </a:p>
        </p:txBody>
      </p:sp>
      <p:sp>
        <p:nvSpPr>
          <p:cNvPr id="44036" name="Text Box 4">
            <a:extLst>
              <a:ext uri="{FF2B5EF4-FFF2-40B4-BE49-F238E27FC236}">
                <a16:creationId xmlns:a16="http://schemas.microsoft.com/office/drawing/2014/main" id="{13E2A324-2A1B-4601-BF7D-D8F292CBF1AB}"/>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4040" name="Text Box 8">
            <a:extLst>
              <a:ext uri="{FF2B5EF4-FFF2-40B4-BE49-F238E27FC236}">
                <a16:creationId xmlns:a16="http://schemas.microsoft.com/office/drawing/2014/main" id="{80BC8A35-6C4E-4525-B8A6-047C6A205BAC}"/>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C:\The Paperless Hymnal\SONGS\PPTiffFiles\Single Stanza\C\ComeThouLongExpectedJesus7.TIF">
            <a:extLst>
              <a:ext uri="{FF2B5EF4-FFF2-40B4-BE49-F238E27FC236}">
                <a16:creationId xmlns:a16="http://schemas.microsoft.com/office/drawing/2014/main" id="{FDEFE9CC-2B58-4054-A2F9-4FAB9F6EE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a:extLst>
              <a:ext uri="{FF2B5EF4-FFF2-40B4-BE49-F238E27FC236}">
                <a16:creationId xmlns:a16="http://schemas.microsoft.com/office/drawing/2014/main" id="{07B71A0D-284A-4E37-8384-DFD69EEB04B4}"/>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2 - Come, Thou Long Expected Jesus</a:t>
            </a:r>
          </a:p>
        </p:txBody>
      </p:sp>
      <p:sp>
        <p:nvSpPr>
          <p:cNvPr id="45060" name="Text Box 4">
            <a:extLst>
              <a:ext uri="{FF2B5EF4-FFF2-40B4-BE49-F238E27FC236}">
                <a16:creationId xmlns:a16="http://schemas.microsoft.com/office/drawing/2014/main" id="{9C617C83-24F5-4838-AEFA-60311521661B}"/>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5064" name="Text Box 8">
            <a:extLst>
              <a:ext uri="{FF2B5EF4-FFF2-40B4-BE49-F238E27FC236}">
                <a16:creationId xmlns:a16="http://schemas.microsoft.com/office/drawing/2014/main" id="{2C1EBC7B-B5CF-4918-8756-DA93027EC203}"/>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C:\The Paperless Hymnal\SONGS\PPTiffFiles\Single Stanza\C\ComeThouLongExpectedJesus8.TIF">
            <a:extLst>
              <a:ext uri="{FF2B5EF4-FFF2-40B4-BE49-F238E27FC236}">
                <a16:creationId xmlns:a16="http://schemas.microsoft.com/office/drawing/2014/main" id="{90F84DD6-C6AF-4A16-8219-2C4C30E61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a:extLst>
              <a:ext uri="{FF2B5EF4-FFF2-40B4-BE49-F238E27FC236}">
                <a16:creationId xmlns:a16="http://schemas.microsoft.com/office/drawing/2014/main" id="{029068E8-8492-44FC-8F4B-A5FED9CCEEBB}"/>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2 - Come, Thou Long Expected Jesus</a:t>
            </a:r>
          </a:p>
        </p:txBody>
      </p:sp>
      <p:sp>
        <p:nvSpPr>
          <p:cNvPr id="46083" name="Text Box 3">
            <a:extLst>
              <a:ext uri="{FF2B5EF4-FFF2-40B4-BE49-F238E27FC236}">
                <a16:creationId xmlns:a16="http://schemas.microsoft.com/office/drawing/2014/main" id="{BD48573E-31E8-4BFB-8C36-75B07DBA7A94}"/>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6088" name="Text Box 8">
            <a:extLst>
              <a:ext uri="{FF2B5EF4-FFF2-40B4-BE49-F238E27FC236}">
                <a16:creationId xmlns:a16="http://schemas.microsoft.com/office/drawing/2014/main" id="{A3FC2696-EF87-476A-B014-3FC5DB1568E3}"/>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108</a:t>
            </a:r>
          </a:p>
        </p:txBody>
      </p:sp>
      <p:sp>
        <p:nvSpPr>
          <p:cNvPr id="6" name="TextBox 5">
            <a:extLst>
              <a:ext uri="{FF2B5EF4-FFF2-40B4-BE49-F238E27FC236}">
                <a16:creationId xmlns:a16="http://schemas.microsoft.com/office/drawing/2014/main" id="{60EE7FED-9E4A-4963-BF83-C754326720E6}"/>
              </a:ext>
            </a:extLst>
          </p:cNvPr>
          <p:cNvSpPr txBox="1"/>
          <p:nvPr/>
        </p:nvSpPr>
        <p:spPr>
          <a:xfrm>
            <a:off x="10668000" y="6151011"/>
            <a:ext cx="682305" cy="369332"/>
          </a:xfrm>
          <a:prstGeom prst="rect">
            <a:avLst/>
          </a:prstGeom>
          <a:solidFill>
            <a:schemeClr val="tx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a:xfrm>
            <a:off x="2589213" y="2514600"/>
            <a:ext cx="9428616" cy="2262781"/>
          </a:xfrm>
        </p:spPr>
        <p:txBody>
          <a:bodyPr>
            <a:normAutofit/>
          </a:bodyPr>
          <a:lstStyle/>
          <a:p>
            <a:r>
              <a:rPr lang="en-US" sz="6600" b="1" dirty="0">
                <a:latin typeface="Tempus Sans ITC" panose="04020404030D07020202" pitchFamily="82" charset="0"/>
              </a:rPr>
              <a:t>Isaiah 50:4-11 </a:t>
            </a:r>
            <a:r>
              <a:rPr lang="en-US" sz="6600" dirty="0">
                <a:latin typeface="Tempus Sans ITC" panose="04020404030D07020202" pitchFamily="82" charset="0"/>
              </a:rPr>
              <a:t>// </a:t>
            </a:r>
            <a:br>
              <a:rPr lang="en-US" sz="6600" dirty="0">
                <a:latin typeface="Tempus Sans ITC" panose="04020404030D07020202" pitchFamily="82" charset="0"/>
              </a:rPr>
            </a:br>
            <a:r>
              <a:rPr lang="en-US" sz="4900" i="1" dirty="0">
                <a:latin typeface="Tempus Sans ITC" panose="04020404030D07020202" pitchFamily="82" charset="0"/>
              </a:rPr>
              <a:t>452 – Night, with Ebon Pinion</a:t>
            </a:r>
            <a:endParaRPr lang="en-US" sz="6600" i="1" dirty="0">
              <a:latin typeface="Tempus Sans ITC" panose="04020404030D07020202" pitchFamily="82" charset="0"/>
            </a:endParaRPr>
          </a:p>
        </p:txBody>
      </p:sp>
    </p:spTree>
    <p:extLst>
      <p:ext uri="{BB962C8B-B14F-4D97-AF65-F5344CB8AC3E}">
        <p14:creationId xmlns:p14="http://schemas.microsoft.com/office/powerpoint/2010/main" val="288778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Text Box 19">
            <a:extLst>
              <a:ext uri="{FF2B5EF4-FFF2-40B4-BE49-F238E27FC236}">
                <a16:creationId xmlns:a16="http://schemas.microsoft.com/office/drawing/2014/main" id="{F95C3C05-5549-472D-BBDD-711E99BC5523}"/>
              </a:ext>
            </a:extLst>
          </p:cNvPr>
          <p:cNvSpPr txBox="1">
            <a:spLocks noChangeArrowheads="1"/>
          </p:cNvSpPr>
          <p:nvPr/>
        </p:nvSpPr>
        <p:spPr bwMode="auto">
          <a:xfrm>
            <a:off x="2117725" y="1412875"/>
            <a:ext cx="44326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1.</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Night, with ebon pinion, </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Brooded over the vale;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All around was silent,</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Save the night-wind's wail,</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When Christ, the Man of Sorrows,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In tears and sweat and blood,</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Prostrate in the garden,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Raised His voice to God.</a:t>
            </a:r>
          </a:p>
        </p:txBody>
      </p:sp>
      <p:pic>
        <p:nvPicPr>
          <p:cNvPr id="58389" name="Picture 21" descr="E:\ThePapHy\Songs\Volume7 Support Files\Night With Ebon Pinion\Slides\Night With Ebon Pinion001.tif">
            <a:extLst>
              <a:ext uri="{FF2B5EF4-FFF2-40B4-BE49-F238E27FC236}">
                <a16:creationId xmlns:a16="http://schemas.microsoft.com/office/drawing/2014/main" id="{5E34E41D-622F-45D4-A38D-551428D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a:extLst>
              <a:ext uri="{FF2B5EF4-FFF2-40B4-BE49-F238E27FC236}">
                <a16:creationId xmlns:a16="http://schemas.microsoft.com/office/drawing/2014/main" id="{800A0EF1-F3F1-42AE-BAC9-59A2C1376F2D}"/>
              </a:ext>
            </a:extLst>
          </p:cNvPr>
          <p:cNvSpPr txBox="1">
            <a:spLocks noChangeArrowheads="1"/>
          </p:cNvSpPr>
          <p:nvPr/>
        </p:nvSpPr>
        <p:spPr bwMode="auto">
          <a:xfrm>
            <a:off x="1600200" y="6324600"/>
            <a:ext cx="173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Love H. Jameson</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Joseph P. Powell</a:t>
            </a:r>
          </a:p>
        </p:txBody>
      </p:sp>
      <p:sp>
        <p:nvSpPr>
          <p:cNvPr id="58372" name="Text Box 4">
            <a:extLst>
              <a:ext uri="{FF2B5EF4-FFF2-40B4-BE49-F238E27FC236}">
                <a16:creationId xmlns:a16="http://schemas.microsoft.com/office/drawing/2014/main" id="{78FB623A-57D2-4C15-82FA-75163D3112FA}"/>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2007 The Paperless Hymnal®</a:t>
            </a:r>
          </a:p>
        </p:txBody>
      </p:sp>
      <p:sp>
        <p:nvSpPr>
          <p:cNvPr id="58384" name="Rectangle 16">
            <a:extLst>
              <a:ext uri="{FF2B5EF4-FFF2-40B4-BE49-F238E27FC236}">
                <a16:creationId xmlns:a16="http://schemas.microsoft.com/office/drawing/2014/main" id="{520C1D00-0370-41A9-A0E2-BC5B8A7DBBA3}"/>
              </a:ext>
            </a:extLst>
          </p:cNvPr>
          <p:cNvSpPr>
            <a:spLocks noGrp="1" noChangeArrowheads="1"/>
          </p:cNvSpPr>
          <p:nvPr>
            <p:ph type="title" idx="4294967295"/>
          </p:nvPr>
        </p:nvSpPr>
        <p:spPr>
          <a:xfrm>
            <a:off x="1600200" y="76200"/>
            <a:ext cx="6248400" cy="457200"/>
          </a:xfrm>
        </p:spPr>
        <p:txBody>
          <a:bodyPr/>
          <a:lstStyle/>
          <a:p>
            <a:pPr algn="l"/>
            <a:r>
              <a:rPr lang="en-US" altLang="en-US" sz="2800">
                <a:solidFill>
                  <a:schemeClr val="tx1"/>
                </a:solidFill>
                <a:latin typeface="Arial" panose="020B0604020202020204" pitchFamily="34" charset="0"/>
              </a:rPr>
              <a:t>1 - Night, with Ebon Pinion</a:t>
            </a:r>
            <a:endParaRPr lang="en-US" altLang="en-US"/>
          </a:p>
        </p:txBody>
      </p:sp>
      <p:sp>
        <p:nvSpPr>
          <p:cNvPr id="58390" name="Text Box 22">
            <a:extLst>
              <a:ext uri="{FF2B5EF4-FFF2-40B4-BE49-F238E27FC236}">
                <a16:creationId xmlns:a16="http://schemas.microsoft.com/office/drawing/2014/main" id="{FA3F5182-476B-4F02-A59E-3536058DA5CB}"/>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452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F774-614D-423F-A380-AF62BD9E7238}"/>
              </a:ext>
            </a:extLst>
          </p:cNvPr>
          <p:cNvSpPr>
            <a:spLocks noGrp="1"/>
          </p:cNvSpPr>
          <p:nvPr>
            <p:ph type="ctrTitle"/>
          </p:nvPr>
        </p:nvSpPr>
        <p:spPr>
          <a:xfrm>
            <a:off x="735741" y="2937164"/>
            <a:ext cx="5614039" cy="1349724"/>
          </a:xfrm>
        </p:spPr>
        <p:txBody>
          <a:bodyPr>
            <a:noAutofit/>
          </a:bodyPr>
          <a:lstStyle/>
          <a:p>
            <a:r>
              <a:rPr lang="en-US" sz="7200" b="1" dirty="0">
                <a:latin typeface="Tempus Sans ITC" panose="04020404030D07020202" pitchFamily="82" charset="0"/>
              </a:rPr>
              <a:t>The Servant       Songs of Isaiah</a:t>
            </a:r>
          </a:p>
        </p:txBody>
      </p:sp>
      <p:pic>
        <p:nvPicPr>
          <p:cNvPr id="4" name="Picture 2" descr="Image result for servant isaiah">
            <a:extLst>
              <a:ext uri="{FF2B5EF4-FFF2-40B4-BE49-F238E27FC236}">
                <a16:creationId xmlns:a16="http://schemas.microsoft.com/office/drawing/2014/main" id="{58578A79-6A6B-4177-9F78-ACAF57A9EF0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839" b="42618"/>
          <a:stretch/>
        </p:blipFill>
        <p:spPr bwMode="auto">
          <a:xfrm>
            <a:off x="4658470" y="1886753"/>
            <a:ext cx="6797789" cy="460647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4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7" name="Picture 5" descr="E:\ThePapHy\Songs\FinaleFilesForPP\N\NightWithEbonPinion002.TIF">
            <a:extLst>
              <a:ext uri="{FF2B5EF4-FFF2-40B4-BE49-F238E27FC236}">
                <a16:creationId xmlns:a16="http://schemas.microsoft.com/office/drawing/2014/main" id="{60D21580-8FE4-488F-99B6-CAD8D7FCF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7395" name="Text Box 3">
            <a:extLst>
              <a:ext uri="{FF2B5EF4-FFF2-40B4-BE49-F238E27FC236}">
                <a16:creationId xmlns:a16="http://schemas.microsoft.com/office/drawing/2014/main" id="{984EB169-6158-4850-8611-FFD577DE9DBA}"/>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2007 The Paperless Hymnal®</a:t>
            </a:r>
          </a:p>
        </p:txBody>
      </p:sp>
      <p:sp>
        <p:nvSpPr>
          <p:cNvPr id="187396" name="Rectangle 4">
            <a:extLst>
              <a:ext uri="{FF2B5EF4-FFF2-40B4-BE49-F238E27FC236}">
                <a16:creationId xmlns:a16="http://schemas.microsoft.com/office/drawing/2014/main" id="{C91B9A69-5EA3-4AA0-899D-48986B6CEF50}"/>
              </a:ext>
            </a:extLst>
          </p:cNvPr>
          <p:cNvSpPr>
            <a:spLocks noGrp="1" noChangeArrowheads="1"/>
          </p:cNvSpPr>
          <p:nvPr>
            <p:ph type="title" idx="4294967295"/>
          </p:nvPr>
        </p:nvSpPr>
        <p:spPr>
          <a:xfrm>
            <a:off x="1600200" y="76200"/>
            <a:ext cx="6248400" cy="457200"/>
          </a:xfrm>
        </p:spPr>
        <p:txBody>
          <a:bodyPr/>
          <a:lstStyle/>
          <a:p>
            <a:pPr algn="l"/>
            <a:r>
              <a:rPr lang="en-US" altLang="en-US" sz="2800">
                <a:solidFill>
                  <a:schemeClr val="tx1"/>
                </a:solidFill>
                <a:latin typeface="Arial" panose="020B0604020202020204" pitchFamily="34" charset="0"/>
              </a:rPr>
              <a:t>1 - Night, with Ebon Pinion</a:t>
            </a:r>
            <a:endParaRPr lang="en-US" altLang="en-US"/>
          </a:p>
        </p:txBody>
      </p:sp>
      <p:sp>
        <p:nvSpPr>
          <p:cNvPr id="187398" name="Text Box 6">
            <a:extLst>
              <a:ext uri="{FF2B5EF4-FFF2-40B4-BE49-F238E27FC236}">
                <a16:creationId xmlns:a16="http://schemas.microsoft.com/office/drawing/2014/main" id="{966C9A91-3972-40B2-A85A-3276ADA4E7B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452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Text Box 5">
            <a:extLst>
              <a:ext uri="{FF2B5EF4-FFF2-40B4-BE49-F238E27FC236}">
                <a16:creationId xmlns:a16="http://schemas.microsoft.com/office/drawing/2014/main" id="{16D6D76D-D362-41A7-8113-55E929B53CB1}"/>
              </a:ext>
            </a:extLst>
          </p:cNvPr>
          <p:cNvSpPr txBox="1">
            <a:spLocks noChangeArrowheads="1"/>
          </p:cNvSpPr>
          <p:nvPr/>
        </p:nvSpPr>
        <p:spPr bwMode="auto">
          <a:xfrm>
            <a:off x="2117726" y="1641475"/>
            <a:ext cx="426911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2.</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Smitten for offenses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Which were not His own,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He, for our transgressions,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Had to weep alone;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No friend with words to comfort,</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Nor hand to help was there,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When the Meek and Lowly</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Humbly bowed in prayer.</a:t>
            </a:r>
          </a:p>
        </p:txBody>
      </p:sp>
      <p:pic>
        <p:nvPicPr>
          <p:cNvPr id="188423" name="Picture 7" descr="E:\ThePapHy\Songs\Volume7 Support Files\Night With Ebon Pinion\Slides\Night With Ebon Pinion003.tif">
            <a:extLst>
              <a:ext uri="{FF2B5EF4-FFF2-40B4-BE49-F238E27FC236}">
                <a16:creationId xmlns:a16="http://schemas.microsoft.com/office/drawing/2014/main" id="{E750C11D-BEE8-48DE-A598-40AD9074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8418" name="Text Box 2">
            <a:extLst>
              <a:ext uri="{FF2B5EF4-FFF2-40B4-BE49-F238E27FC236}">
                <a16:creationId xmlns:a16="http://schemas.microsoft.com/office/drawing/2014/main" id="{EEC4DC73-F8BB-473E-850E-00D954BEF83F}"/>
              </a:ext>
            </a:extLst>
          </p:cNvPr>
          <p:cNvSpPr txBox="1">
            <a:spLocks noChangeArrowheads="1"/>
          </p:cNvSpPr>
          <p:nvPr/>
        </p:nvSpPr>
        <p:spPr bwMode="auto">
          <a:xfrm>
            <a:off x="1600200" y="6324600"/>
            <a:ext cx="173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Love H. Jameson</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Joseph P. Powell</a:t>
            </a:r>
          </a:p>
        </p:txBody>
      </p:sp>
      <p:sp>
        <p:nvSpPr>
          <p:cNvPr id="188419" name="Text Box 3">
            <a:extLst>
              <a:ext uri="{FF2B5EF4-FFF2-40B4-BE49-F238E27FC236}">
                <a16:creationId xmlns:a16="http://schemas.microsoft.com/office/drawing/2014/main" id="{BB5A6326-F49B-4333-9FB6-4A9EBD028D10}"/>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2007 The Paperless Hymnal®</a:t>
            </a:r>
          </a:p>
        </p:txBody>
      </p:sp>
      <p:sp>
        <p:nvSpPr>
          <p:cNvPr id="188420" name="Rectangle 4">
            <a:extLst>
              <a:ext uri="{FF2B5EF4-FFF2-40B4-BE49-F238E27FC236}">
                <a16:creationId xmlns:a16="http://schemas.microsoft.com/office/drawing/2014/main" id="{3F8EFE46-1425-4D87-8AA2-90D9D3B50EEC}"/>
              </a:ext>
            </a:extLst>
          </p:cNvPr>
          <p:cNvSpPr>
            <a:spLocks noGrp="1" noChangeArrowheads="1"/>
          </p:cNvSpPr>
          <p:nvPr>
            <p:ph type="title" idx="4294967295"/>
          </p:nvPr>
        </p:nvSpPr>
        <p:spPr>
          <a:xfrm>
            <a:off x="1600200" y="76200"/>
            <a:ext cx="6248400" cy="457200"/>
          </a:xfrm>
        </p:spPr>
        <p:txBody>
          <a:bodyPr/>
          <a:lstStyle/>
          <a:p>
            <a:pPr algn="l"/>
            <a:r>
              <a:rPr lang="en-US" altLang="en-US" sz="2800">
                <a:solidFill>
                  <a:schemeClr val="tx1"/>
                </a:solidFill>
                <a:latin typeface="Arial" panose="020B0604020202020204" pitchFamily="34" charset="0"/>
              </a:rPr>
              <a:t>2 - Night, with Ebon Pinion</a:t>
            </a:r>
            <a:endParaRPr lang="en-US" altLang="en-US"/>
          </a:p>
        </p:txBody>
      </p:sp>
      <p:sp>
        <p:nvSpPr>
          <p:cNvPr id="188424" name="Text Box 8">
            <a:extLst>
              <a:ext uri="{FF2B5EF4-FFF2-40B4-BE49-F238E27FC236}">
                <a16:creationId xmlns:a16="http://schemas.microsoft.com/office/drawing/2014/main" id="{0062900C-FC9A-422D-B833-56C83244C7EE}"/>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452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descr="E:\ThePapHy\Songs\FinaleFilesForPP\N\NightWithEbonPinion004.TIF">
            <a:extLst>
              <a:ext uri="{FF2B5EF4-FFF2-40B4-BE49-F238E27FC236}">
                <a16:creationId xmlns:a16="http://schemas.microsoft.com/office/drawing/2014/main" id="{AEA24A4E-A6E8-49DA-8CA8-831A2B64E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9442" name="Text Box 2">
            <a:extLst>
              <a:ext uri="{FF2B5EF4-FFF2-40B4-BE49-F238E27FC236}">
                <a16:creationId xmlns:a16="http://schemas.microsoft.com/office/drawing/2014/main" id="{A25D644E-D993-4E00-AB3A-79474E2BB63D}"/>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2007 The Paperless Hymnal®</a:t>
            </a:r>
          </a:p>
        </p:txBody>
      </p:sp>
      <p:sp>
        <p:nvSpPr>
          <p:cNvPr id="189443" name="Rectangle 3">
            <a:extLst>
              <a:ext uri="{FF2B5EF4-FFF2-40B4-BE49-F238E27FC236}">
                <a16:creationId xmlns:a16="http://schemas.microsoft.com/office/drawing/2014/main" id="{D4AAE303-4473-4C0C-94AD-E45743F97D75}"/>
              </a:ext>
            </a:extLst>
          </p:cNvPr>
          <p:cNvSpPr>
            <a:spLocks noGrp="1" noChangeArrowheads="1"/>
          </p:cNvSpPr>
          <p:nvPr>
            <p:ph type="title" idx="4294967295"/>
          </p:nvPr>
        </p:nvSpPr>
        <p:spPr>
          <a:xfrm>
            <a:off x="1600200" y="76200"/>
            <a:ext cx="6248400" cy="457200"/>
          </a:xfrm>
        </p:spPr>
        <p:txBody>
          <a:bodyPr/>
          <a:lstStyle/>
          <a:p>
            <a:pPr algn="l"/>
            <a:r>
              <a:rPr lang="en-US" altLang="en-US" sz="2800">
                <a:solidFill>
                  <a:schemeClr val="tx1"/>
                </a:solidFill>
                <a:latin typeface="Arial" panose="020B0604020202020204" pitchFamily="34" charset="0"/>
              </a:rPr>
              <a:t>2 - Night, with Ebon Pinion</a:t>
            </a:r>
            <a:endParaRPr lang="en-US" altLang="en-US"/>
          </a:p>
        </p:txBody>
      </p:sp>
      <p:sp>
        <p:nvSpPr>
          <p:cNvPr id="189445" name="Text Box 5">
            <a:extLst>
              <a:ext uri="{FF2B5EF4-FFF2-40B4-BE49-F238E27FC236}">
                <a16:creationId xmlns:a16="http://schemas.microsoft.com/office/drawing/2014/main" id="{01C28514-C075-4D54-8698-36A6FDF8E8B6}"/>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452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9" name="Text Box 5">
            <a:extLst>
              <a:ext uri="{FF2B5EF4-FFF2-40B4-BE49-F238E27FC236}">
                <a16:creationId xmlns:a16="http://schemas.microsoft.com/office/drawing/2014/main" id="{155363EF-3289-4D84-92F1-B85698DAB70F}"/>
              </a:ext>
            </a:extLst>
          </p:cNvPr>
          <p:cNvSpPr txBox="1">
            <a:spLocks noChangeArrowheads="1"/>
          </p:cNvSpPr>
          <p:nvPr/>
        </p:nvSpPr>
        <p:spPr bwMode="auto">
          <a:xfrm>
            <a:off x="1736726" y="1717675"/>
            <a:ext cx="338477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3.</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"Abba, Father, Father, </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If indeed it may,</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Let this cup of anguish</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Pass from Me, I pray;</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Yet, if it must be suffered,</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By Me, Thine only Son,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Abba, Father, Father, </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Let Thy will be done."</a:t>
            </a:r>
          </a:p>
        </p:txBody>
      </p:sp>
      <p:pic>
        <p:nvPicPr>
          <p:cNvPr id="190472" name="Picture 8" descr="E:\ThePapHy\Songs\Volume7 Support Files\Night With Ebon Pinion\Slides\Night With Ebon Pinion005.tif">
            <a:extLst>
              <a:ext uri="{FF2B5EF4-FFF2-40B4-BE49-F238E27FC236}">
                <a16:creationId xmlns:a16="http://schemas.microsoft.com/office/drawing/2014/main" id="{F93A0B28-6545-4A1A-9AE2-BCBB1FCAD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466" name="Text Box 2">
            <a:extLst>
              <a:ext uri="{FF2B5EF4-FFF2-40B4-BE49-F238E27FC236}">
                <a16:creationId xmlns:a16="http://schemas.microsoft.com/office/drawing/2014/main" id="{1C95C86C-B6E8-438B-A0C8-F86990933AF8}"/>
              </a:ext>
            </a:extLst>
          </p:cNvPr>
          <p:cNvSpPr txBox="1">
            <a:spLocks noChangeArrowheads="1"/>
          </p:cNvSpPr>
          <p:nvPr/>
        </p:nvSpPr>
        <p:spPr bwMode="auto">
          <a:xfrm>
            <a:off x="1600200" y="6324600"/>
            <a:ext cx="173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Love H. Jameson</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Joseph P. Powell</a:t>
            </a:r>
          </a:p>
        </p:txBody>
      </p:sp>
      <p:sp>
        <p:nvSpPr>
          <p:cNvPr id="190467" name="Text Box 3">
            <a:extLst>
              <a:ext uri="{FF2B5EF4-FFF2-40B4-BE49-F238E27FC236}">
                <a16:creationId xmlns:a16="http://schemas.microsoft.com/office/drawing/2014/main" id="{C668458A-9E0E-472D-B54D-31A57A787959}"/>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2007 The Paperless Hymnal®</a:t>
            </a:r>
          </a:p>
        </p:txBody>
      </p:sp>
      <p:sp>
        <p:nvSpPr>
          <p:cNvPr id="190468" name="Rectangle 4">
            <a:extLst>
              <a:ext uri="{FF2B5EF4-FFF2-40B4-BE49-F238E27FC236}">
                <a16:creationId xmlns:a16="http://schemas.microsoft.com/office/drawing/2014/main" id="{354358C7-516C-46A7-AB72-531E5C951D78}"/>
              </a:ext>
            </a:extLst>
          </p:cNvPr>
          <p:cNvSpPr>
            <a:spLocks noGrp="1" noChangeArrowheads="1"/>
          </p:cNvSpPr>
          <p:nvPr>
            <p:ph type="title" idx="4294967295"/>
          </p:nvPr>
        </p:nvSpPr>
        <p:spPr>
          <a:xfrm>
            <a:off x="1600200" y="76200"/>
            <a:ext cx="6248400" cy="457200"/>
          </a:xfrm>
        </p:spPr>
        <p:txBody>
          <a:bodyPr/>
          <a:lstStyle/>
          <a:p>
            <a:pPr algn="l"/>
            <a:r>
              <a:rPr lang="en-US" altLang="en-US" sz="2800">
                <a:solidFill>
                  <a:schemeClr val="tx1"/>
                </a:solidFill>
                <a:latin typeface="Arial" panose="020B0604020202020204" pitchFamily="34" charset="0"/>
              </a:rPr>
              <a:t>3 - Night, with Ebon Pinion</a:t>
            </a:r>
            <a:endParaRPr lang="en-US" altLang="en-US"/>
          </a:p>
        </p:txBody>
      </p:sp>
      <p:sp>
        <p:nvSpPr>
          <p:cNvPr id="190473" name="Text Box 9">
            <a:extLst>
              <a:ext uri="{FF2B5EF4-FFF2-40B4-BE49-F238E27FC236}">
                <a16:creationId xmlns:a16="http://schemas.microsoft.com/office/drawing/2014/main" id="{8B286382-4BCA-40BD-9DDC-C965F97B0CD4}"/>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452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E:\ThePapHy\Songs\FinaleFilesForPP\N\NightWithEbonPinion006.TIF">
            <a:extLst>
              <a:ext uri="{FF2B5EF4-FFF2-40B4-BE49-F238E27FC236}">
                <a16:creationId xmlns:a16="http://schemas.microsoft.com/office/drawing/2014/main" id="{6D6E8808-C9B2-42A1-AD0F-D159B1005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1490" name="Text Box 2">
            <a:extLst>
              <a:ext uri="{FF2B5EF4-FFF2-40B4-BE49-F238E27FC236}">
                <a16:creationId xmlns:a16="http://schemas.microsoft.com/office/drawing/2014/main" id="{8D039A1D-D4A5-448B-8169-18B3856659F2}"/>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2007 The Paperless Hymnal®</a:t>
            </a:r>
          </a:p>
        </p:txBody>
      </p:sp>
      <p:sp>
        <p:nvSpPr>
          <p:cNvPr id="191491" name="Rectangle 3">
            <a:extLst>
              <a:ext uri="{FF2B5EF4-FFF2-40B4-BE49-F238E27FC236}">
                <a16:creationId xmlns:a16="http://schemas.microsoft.com/office/drawing/2014/main" id="{F008F714-C860-4B82-88EA-83FA6CA17273}"/>
              </a:ext>
            </a:extLst>
          </p:cNvPr>
          <p:cNvSpPr>
            <a:spLocks noGrp="1" noChangeArrowheads="1"/>
          </p:cNvSpPr>
          <p:nvPr>
            <p:ph type="title" idx="4294967295"/>
          </p:nvPr>
        </p:nvSpPr>
        <p:spPr>
          <a:xfrm>
            <a:off x="1600200" y="76200"/>
            <a:ext cx="6248400" cy="457200"/>
          </a:xfrm>
        </p:spPr>
        <p:txBody>
          <a:bodyPr/>
          <a:lstStyle/>
          <a:p>
            <a:pPr algn="l"/>
            <a:r>
              <a:rPr lang="en-US" altLang="en-US" sz="2800">
                <a:solidFill>
                  <a:schemeClr val="tx1"/>
                </a:solidFill>
                <a:latin typeface="Arial" panose="020B0604020202020204" pitchFamily="34" charset="0"/>
              </a:rPr>
              <a:t>3 - Night, with Ebon Pinion</a:t>
            </a:r>
            <a:endParaRPr lang="en-US" altLang="en-US"/>
          </a:p>
        </p:txBody>
      </p:sp>
      <p:sp>
        <p:nvSpPr>
          <p:cNvPr id="191493" name="Text Box 5">
            <a:extLst>
              <a:ext uri="{FF2B5EF4-FFF2-40B4-BE49-F238E27FC236}">
                <a16:creationId xmlns:a16="http://schemas.microsoft.com/office/drawing/2014/main" id="{7096F45B-912E-423F-A97D-0E60EE7A3C47}"/>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452</a:t>
            </a:r>
          </a:p>
        </p:txBody>
      </p:sp>
      <p:sp>
        <p:nvSpPr>
          <p:cNvPr id="6" name="TextBox 5">
            <a:extLst>
              <a:ext uri="{FF2B5EF4-FFF2-40B4-BE49-F238E27FC236}">
                <a16:creationId xmlns:a16="http://schemas.microsoft.com/office/drawing/2014/main" id="{DF165C1C-FA39-4E18-87C2-CE4B708679A9}"/>
              </a:ext>
            </a:extLst>
          </p:cNvPr>
          <p:cNvSpPr txBox="1"/>
          <p:nvPr/>
        </p:nvSpPr>
        <p:spPr>
          <a:xfrm>
            <a:off x="10668000" y="6151011"/>
            <a:ext cx="682305" cy="369332"/>
          </a:xfrm>
          <a:prstGeom prst="rect">
            <a:avLst/>
          </a:prstGeom>
          <a:solidFill>
            <a:schemeClr val="tx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a:xfrm>
            <a:off x="2589213" y="2514600"/>
            <a:ext cx="9428616" cy="2783114"/>
          </a:xfrm>
        </p:spPr>
        <p:txBody>
          <a:bodyPr>
            <a:normAutofit fontScale="90000"/>
          </a:bodyPr>
          <a:lstStyle/>
          <a:p>
            <a:r>
              <a:rPr lang="en-US" sz="7300" b="1" dirty="0">
                <a:latin typeface="Tempus Sans ITC" panose="04020404030D07020202" pitchFamily="82" charset="0"/>
              </a:rPr>
              <a:t>Isaiah 52:13-53:12 </a:t>
            </a:r>
            <a:r>
              <a:rPr lang="en-US" sz="6600" dirty="0">
                <a:latin typeface="Tempus Sans ITC" panose="04020404030D07020202" pitchFamily="82" charset="0"/>
              </a:rPr>
              <a:t>// </a:t>
            </a:r>
            <a:br>
              <a:rPr lang="en-US" sz="6600" dirty="0">
                <a:latin typeface="Tempus Sans ITC" panose="04020404030D07020202" pitchFamily="82" charset="0"/>
              </a:rPr>
            </a:br>
            <a:r>
              <a:rPr lang="en-US" sz="4900" i="1" dirty="0">
                <a:latin typeface="Tempus Sans ITC" panose="04020404030D07020202" pitchFamily="82" charset="0"/>
              </a:rPr>
              <a:t>484 – O Sacred Head Now Wounded / 203 – Hallelujah, What a Savior</a:t>
            </a:r>
            <a:endParaRPr lang="en-US" sz="6600" i="1" dirty="0">
              <a:latin typeface="Tempus Sans ITC" panose="04020404030D07020202" pitchFamily="82" charset="0"/>
            </a:endParaRPr>
          </a:p>
        </p:txBody>
      </p:sp>
    </p:spTree>
    <p:extLst>
      <p:ext uri="{BB962C8B-B14F-4D97-AF65-F5344CB8AC3E}">
        <p14:creationId xmlns:p14="http://schemas.microsoft.com/office/powerpoint/2010/main" val="195303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a:extLst>
              <a:ext uri="{FF2B5EF4-FFF2-40B4-BE49-F238E27FC236}">
                <a16:creationId xmlns:a16="http://schemas.microsoft.com/office/drawing/2014/main" id="{CDF48BE2-1BC9-4E4D-8C68-9D1DE3FF1DBC}"/>
              </a:ext>
            </a:extLst>
          </p:cNvPr>
          <p:cNvSpPr txBox="1">
            <a:spLocks noChangeArrowheads="1"/>
          </p:cNvSpPr>
          <p:nvPr/>
        </p:nvSpPr>
        <p:spPr bwMode="auto">
          <a:xfrm>
            <a:off x="3184526" y="1870075"/>
            <a:ext cx="479220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1.</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O sacred head, now wounded,</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With grief and shame weighed down;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Now scornfully surrounded</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With thorns, Thine only crown;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How art Thou pale with anguish,</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With sore abuse and scorn;</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How does that visage languish,</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Which once was bright as morn!</a:t>
            </a:r>
          </a:p>
        </p:txBody>
      </p:sp>
      <p:pic>
        <p:nvPicPr>
          <p:cNvPr id="2063" name="Picture 15" descr="E:\ThePapHy\Songs\Volume1 Support Files\O Sacred Head-PftL\Slides\O Sacred Head-PftL001.tif">
            <a:extLst>
              <a:ext uri="{FF2B5EF4-FFF2-40B4-BE49-F238E27FC236}">
                <a16:creationId xmlns:a16="http://schemas.microsoft.com/office/drawing/2014/main" id="{73F1E27D-7541-4B5D-8668-3FAD41E06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AB77FC0C-2B0B-44D3-AF7C-7CDFC53F9A79}"/>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1 - O Sacred Head</a:t>
            </a:r>
            <a:endParaRPr lang="en-US" altLang="en-US" sz="5400"/>
          </a:p>
        </p:txBody>
      </p:sp>
      <p:sp>
        <p:nvSpPr>
          <p:cNvPr id="2053" name="Text Box 5">
            <a:extLst>
              <a:ext uri="{FF2B5EF4-FFF2-40B4-BE49-F238E27FC236}">
                <a16:creationId xmlns:a16="http://schemas.microsoft.com/office/drawing/2014/main" id="{64ED2515-58DD-40CD-BA31-50E6A220DCD1}"/>
              </a:ext>
            </a:extLst>
          </p:cNvPr>
          <p:cNvSpPr txBox="1">
            <a:spLocks noChangeArrowheads="1"/>
          </p:cNvSpPr>
          <p:nvPr/>
        </p:nvSpPr>
        <p:spPr bwMode="auto">
          <a:xfrm>
            <a:off x="2041525" y="4308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endParaRPr lang="en-US" altLang="en-US" sz="2400">
              <a:solidFill>
                <a:srgbClr val="000000"/>
              </a:solidFill>
              <a:latin typeface="Times New Roman" panose="02020603050405020304" pitchFamily="18" charset="0"/>
            </a:endParaRPr>
          </a:p>
        </p:txBody>
      </p:sp>
      <p:sp>
        <p:nvSpPr>
          <p:cNvPr id="2054" name="Text Box 6">
            <a:extLst>
              <a:ext uri="{FF2B5EF4-FFF2-40B4-BE49-F238E27FC236}">
                <a16:creationId xmlns:a16="http://schemas.microsoft.com/office/drawing/2014/main" id="{EE1431DE-76EC-47A0-9652-5EEEB69D7C1A}"/>
              </a:ext>
            </a:extLst>
          </p:cNvPr>
          <p:cNvSpPr txBox="1">
            <a:spLocks noChangeArrowheads="1"/>
          </p:cNvSpPr>
          <p:nvPr/>
        </p:nvSpPr>
        <p:spPr bwMode="auto">
          <a:xfrm>
            <a:off x="1600200" y="6289675"/>
            <a:ext cx="615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by: Bernard of Clairvaux / Tr., German, Paul Gerhardt / Tr., English: James W. Alexander</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by: Hans Hassler / Arr.: Johann S. Bach</a:t>
            </a:r>
          </a:p>
        </p:txBody>
      </p:sp>
      <p:sp>
        <p:nvSpPr>
          <p:cNvPr id="2055" name="Text Box 7">
            <a:extLst>
              <a:ext uri="{FF2B5EF4-FFF2-40B4-BE49-F238E27FC236}">
                <a16:creationId xmlns:a16="http://schemas.microsoft.com/office/drawing/2014/main" id="{51DEAEFE-C883-4F97-A7A4-D73A2263CD86}"/>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2061" name="Text Box 13">
            <a:extLst>
              <a:ext uri="{FF2B5EF4-FFF2-40B4-BE49-F238E27FC236}">
                <a16:creationId xmlns:a16="http://schemas.microsoft.com/office/drawing/2014/main" id="{F5FED4A3-ACEA-4000-B382-3EB8326D6B1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484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E:\ThePapHy\Songs\Volume1 Support Files\O Sacred Head-PftL\Slides\O Sacred Head-PftL002.tif">
            <a:extLst>
              <a:ext uri="{FF2B5EF4-FFF2-40B4-BE49-F238E27FC236}">
                <a16:creationId xmlns:a16="http://schemas.microsoft.com/office/drawing/2014/main" id="{A3EB3168-659F-4752-9A14-BC9B2C5E3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D6D502AE-B7E6-4F51-929A-EC043513BCC2}"/>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1 - O Sacred Head</a:t>
            </a:r>
            <a:endParaRPr lang="en-US" altLang="en-US" sz="5400"/>
          </a:p>
        </p:txBody>
      </p:sp>
      <p:sp>
        <p:nvSpPr>
          <p:cNvPr id="3079" name="Text Box 7">
            <a:extLst>
              <a:ext uri="{FF2B5EF4-FFF2-40B4-BE49-F238E27FC236}">
                <a16:creationId xmlns:a16="http://schemas.microsoft.com/office/drawing/2014/main" id="{126590E1-29A2-47C9-A211-9E3B26368FEA}"/>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3082" name="Text Box 10">
            <a:extLst>
              <a:ext uri="{FF2B5EF4-FFF2-40B4-BE49-F238E27FC236}">
                <a16:creationId xmlns:a16="http://schemas.microsoft.com/office/drawing/2014/main" id="{F616E2B4-734D-4BF1-89BA-577535DA4A25}"/>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484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OSacredHead3">
            <a:extLst>
              <a:ext uri="{FF2B5EF4-FFF2-40B4-BE49-F238E27FC236}">
                <a16:creationId xmlns:a16="http://schemas.microsoft.com/office/drawing/2014/main" id="{254AF2B2-0A74-49BD-9C91-A7428E848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a:extLst>
              <a:ext uri="{FF2B5EF4-FFF2-40B4-BE49-F238E27FC236}">
                <a16:creationId xmlns:a16="http://schemas.microsoft.com/office/drawing/2014/main" id="{1677B714-64AC-4305-84E9-379CF464AD4E}"/>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1 - O Sacred Head</a:t>
            </a:r>
            <a:endParaRPr lang="en-US" altLang="en-US" sz="5400"/>
          </a:p>
        </p:txBody>
      </p:sp>
      <p:sp>
        <p:nvSpPr>
          <p:cNvPr id="6147" name="Text Box 3">
            <a:extLst>
              <a:ext uri="{FF2B5EF4-FFF2-40B4-BE49-F238E27FC236}">
                <a16:creationId xmlns:a16="http://schemas.microsoft.com/office/drawing/2014/main" id="{B96FD6E2-ECA7-4CBA-AB59-BCE7100A6E09}"/>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6149" name="Text Box 5">
            <a:extLst>
              <a:ext uri="{FF2B5EF4-FFF2-40B4-BE49-F238E27FC236}">
                <a16:creationId xmlns:a16="http://schemas.microsoft.com/office/drawing/2014/main" id="{6C958682-580A-45D3-B1D8-085B9B7F8532}"/>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484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E:\ThePapHy\Songs\PPTiffFiles\O\OSacredHead-PftL004.TIF">
            <a:extLst>
              <a:ext uri="{FF2B5EF4-FFF2-40B4-BE49-F238E27FC236}">
                <a16:creationId xmlns:a16="http://schemas.microsoft.com/office/drawing/2014/main" id="{AE10A4AE-D2D2-4CDA-8ECB-9D02765D8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37BDBB34-1D76-4DFA-B48D-93478F5FAFF3}"/>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1 - O Sacred Head</a:t>
            </a:r>
            <a:endParaRPr lang="en-US" altLang="en-US" sz="5400"/>
          </a:p>
        </p:txBody>
      </p:sp>
      <p:sp>
        <p:nvSpPr>
          <p:cNvPr id="7171" name="Text Box 3">
            <a:extLst>
              <a:ext uri="{FF2B5EF4-FFF2-40B4-BE49-F238E27FC236}">
                <a16:creationId xmlns:a16="http://schemas.microsoft.com/office/drawing/2014/main" id="{D8C667F8-D654-41F0-8353-92472D0031CD}"/>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7175" name="Text Box 7">
            <a:extLst>
              <a:ext uri="{FF2B5EF4-FFF2-40B4-BE49-F238E27FC236}">
                <a16:creationId xmlns:a16="http://schemas.microsoft.com/office/drawing/2014/main" id="{BB86B505-91F1-4EAE-AC9F-887CAC54A55A}"/>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484</a:t>
            </a:r>
          </a:p>
        </p:txBody>
      </p:sp>
      <p:sp>
        <p:nvSpPr>
          <p:cNvPr id="2" name="Arrow: Right 1">
            <a:extLst>
              <a:ext uri="{FF2B5EF4-FFF2-40B4-BE49-F238E27FC236}">
                <a16:creationId xmlns:a16="http://schemas.microsoft.com/office/drawing/2014/main" id="{8E6B8C9D-3F38-4BF5-BB93-5685310236FA}"/>
              </a:ext>
            </a:extLst>
          </p:cNvPr>
          <p:cNvSpPr/>
          <p:nvPr/>
        </p:nvSpPr>
        <p:spPr bwMode="auto">
          <a:xfrm>
            <a:off x="10888910" y="6140741"/>
            <a:ext cx="402672" cy="201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p:txBody>
          <a:bodyPr>
            <a:normAutofit/>
          </a:bodyPr>
          <a:lstStyle/>
          <a:p>
            <a:r>
              <a:rPr lang="en-US" sz="6600" dirty="0">
                <a:latin typeface="Tempus Sans ITC" panose="04020404030D07020202" pitchFamily="82" charset="0"/>
              </a:rPr>
              <a:t>Prayer</a:t>
            </a:r>
          </a:p>
        </p:txBody>
      </p:sp>
    </p:spTree>
    <p:extLst>
      <p:ext uri="{BB962C8B-B14F-4D97-AF65-F5344CB8AC3E}">
        <p14:creationId xmlns:p14="http://schemas.microsoft.com/office/powerpoint/2010/main" val="2426253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ext Box 30">
            <a:extLst>
              <a:ext uri="{FF2B5EF4-FFF2-40B4-BE49-F238E27FC236}">
                <a16:creationId xmlns:a16="http://schemas.microsoft.com/office/drawing/2014/main" id="{43906F80-B1A4-4432-9F40-529004053418}"/>
              </a:ext>
            </a:extLst>
          </p:cNvPr>
          <p:cNvSpPr txBox="1">
            <a:spLocks noChangeArrowheads="1"/>
          </p:cNvSpPr>
          <p:nvPr/>
        </p:nvSpPr>
        <p:spPr bwMode="auto">
          <a:xfrm>
            <a:off x="3717926" y="1641475"/>
            <a:ext cx="31181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"Man of sorrows," what a name</a:t>
            </a:r>
          </a:p>
          <a:p>
            <a:r>
              <a:rPr lang="en-US" altLang="en-US"/>
              <a:t>For the Son of God who came</a:t>
            </a:r>
          </a:p>
          <a:p>
            <a:r>
              <a:rPr lang="en-US" altLang="en-US"/>
              <a:t>Ruined sinners to reclaim!</a:t>
            </a:r>
          </a:p>
          <a:p>
            <a:r>
              <a:rPr lang="en-US" altLang="en-US"/>
              <a:t>Hallelujah! What a Savior!</a:t>
            </a:r>
          </a:p>
        </p:txBody>
      </p:sp>
      <p:pic>
        <p:nvPicPr>
          <p:cNvPr id="2081" name="Picture 33" descr="E:\ThePapHy\Songs\PPTiffFiles\H\HallelujahWhatASavior1.TIF">
            <a:extLst>
              <a:ext uri="{FF2B5EF4-FFF2-40B4-BE49-F238E27FC236}">
                <a16:creationId xmlns:a16="http://schemas.microsoft.com/office/drawing/2014/main" id="{1F88B936-1259-46B4-951E-E25BF36FB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a:extLst>
              <a:ext uri="{FF2B5EF4-FFF2-40B4-BE49-F238E27FC236}">
                <a16:creationId xmlns:a16="http://schemas.microsoft.com/office/drawing/2014/main" id="{0588FD1D-29DC-4252-BA3A-662DF25C89D9}"/>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1 - Hallelujah! What a Savior</a:t>
            </a:r>
            <a:endParaRPr lang="en-US" altLang="en-US" sz="2800"/>
          </a:p>
        </p:txBody>
      </p:sp>
      <p:sp>
        <p:nvSpPr>
          <p:cNvPr id="2054" name="Text Box 6">
            <a:extLst>
              <a:ext uri="{FF2B5EF4-FFF2-40B4-BE49-F238E27FC236}">
                <a16:creationId xmlns:a16="http://schemas.microsoft.com/office/drawing/2014/main" id="{1A03116F-11BA-46E8-9FB5-96A72DCFA5CC}"/>
              </a:ext>
            </a:extLst>
          </p:cNvPr>
          <p:cNvSpPr txBox="1">
            <a:spLocks noChangeArrowheads="1"/>
          </p:cNvSpPr>
          <p:nvPr/>
        </p:nvSpPr>
        <p:spPr bwMode="auto">
          <a:xfrm>
            <a:off x="1600200" y="6496050"/>
            <a:ext cx="2116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Philip P. Bliss</a:t>
            </a:r>
          </a:p>
        </p:txBody>
      </p:sp>
      <p:sp>
        <p:nvSpPr>
          <p:cNvPr id="2056" name="Text Box 8">
            <a:extLst>
              <a:ext uri="{FF2B5EF4-FFF2-40B4-BE49-F238E27FC236}">
                <a16:creationId xmlns:a16="http://schemas.microsoft.com/office/drawing/2014/main" id="{CA02AC34-FFAC-489C-BDF8-2EDD80FC6BB7}"/>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2082" name="Text Box 34">
            <a:extLst>
              <a:ext uri="{FF2B5EF4-FFF2-40B4-BE49-F238E27FC236}">
                <a16:creationId xmlns:a16="http://schemas.microsoft.com/office/drawing/2014/main" id="{B2E12818-3FE5-4781-8057-2DB584280949}"/>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203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0" name="Picture 18" descr="E:\ThePapHy\Songs\Volume3 Support Files\Hallelujah What A Savior\Slides\Hallelujah What A Savior002.tif">
            <a:extLst>
              <a:ext uri="{FF2B5EF4-FFF2-40B4-BE49-F238E27FC236}">
                <a16:creationId xmlns:a16="http://schemas.microsoft.com/office/drawing/2014/main" id="{1FA46B51-04A9-458B-8410-EC6B9C490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5F3A5B11-4384-4FB3-8693-D0AEE0EFAC5E}"/>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1 - Hallelujah! What a Savior</a:t>
            </a:r>
          </a:p>
        </p:txBody>
      </p:sp>
      <p:sp>
        <p:nvSpPr>
          <p:cNvPr id="23556" name="Text Box 4">
            <a:extLst>
              <a:ext uri="{FF2B5EF4-FFF2-40B4-BE49-F238E27FC236}">
                <a16:creationId xmlns:a16="http://schemas.microsoft.com/office/drawing/2014/main" id="{961F2AA4-BA27-4ADE-8C3D-6081EFB1E4D4}"/>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23569" name="Text Box 17">
            <a:extLst>
              <a:ext uri="{FF2B5EF4-FFF2-40B4-BE49-F238E27FC236}">
                <a16:creationId xmlns:a16="http://schemas.microsoft.com/office/drawing/2014/main" id="{3F0F4679-BC75-4854-8AEB-C750A074204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203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ext Box 8">
            <a:extLst>
              <a:ext uri="{FF2B5EF4-FFF2-40B4-BE49-F238E27FC236}">
                <a16:creationId xmlns:a16="http://schemas.microsoft.com/office/drawing/2014/main" id="{6D803058-87D0-4608-B15F-EF5E1ADA4876}"/>
              </a:ext>
            </a:extLst>
          </p:cNvPr>
          <p:cNvSpPr txBox="1">
            <a:spLocks noChangeArrowheads="1"/>
          </p:cNvSpPr>
          <p:nvPr/>
        </p:nvSpPr>
        <p:spPr bwMode="auto">
          <a:xfrm>
            <a:off x="3657600" y="1752600"/>
            <a:ext cx="33457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a:p>
            <a:r>
              <a:rPr lang="en-US" altLang="en-US"/>
              <a:t>Bearing shame and scoffing rude,</a:t>
            </a:r>
          </a:p>
          <a:p>
            <a:r>
              <a:rPr lang="en-US" altLang="en-US"/>
              <a:t>In my place condemned He stood,</a:t>
            </a:r>
          </a:p>
          <a:p>
            <a:r>
              <a:rPr lang="en-US" altLang="en-US"/>
              <a:t>Sealed my pardon with His blood;</a:t>
            </a:r>
          </a:p>
          <a:p>
            <a:r>
              <a:rPr lang="en-US" altLang="en-US"/>
              <a:t>Hallelujah! What a Savior!</a:t>
            </a:r>
          </a:p>
        </p:txBody>
      </p:sp>
      <p:pic>
        <p:nvPicPr>
          <p:cNvPr id="40970" name="Picture 10" descr="E:\The Paperless Hymnal\SONGS\PPTiffFiles\Single Stanza\H\HallelujahWhatASavior3.TIF">
            <a:extLst>
              <a:ext uri="{FF2B5EF4-FFF2-40B4-BE49-F238E27FC236}">
                <a16:creationId xmlns:a16="http://schemas.microsoft.com/office/drawing/2014/main" id="{94D01584-E478-4ECA-AD1C-75E1DD1DF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3">
            <a:extLst>
              <a:ext uri="{FF2B5EF4-FFF2-40B4-BE49-F238E27FC236}">
                <a16:creationId xmlns:a16="http://schemas.microsoft.com/office/drawing/2014/main" id="{FDD54712-1859-4BE9-9D60-C25551F65931}"/>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2 - Hallelujah! What a Savior</a:t>
            </a:r>
            <a:endParaRPr lang="en-US" altLang="en-US" sz="2800"/>
          </a:p>
        </p:txBody>
      </p:sp>
      <p:sp>
        <p:nvSpPr>
          <p:cNvPr id="40965" name="Text Box 5">
            <a:extLst>
              <a:ext uri="{FF2B5EF4-FFF2-40B4-BE49-F238E27FC236}">
                <a16:creationId xmlns:a16="http://schemas.microsoft.com/office/drawing/2014/main" id="{68D9B758-62E2-4659-AFD0-164BFB9A4CCE}"/>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40971" name="Text Box 11">
            <a:extLst>
              <a:ext uri="{FF2B5EF4-FFF2-40B4-BE49-F238E27FC236}">
                <a16:creationId xmlns:a16="http://schemas.microsoft.com/office/drawing/2014/main" id="{5401D114-477E-4CA2-BA6C-B7F26398A0EC}"/>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203</a:t>
            </a:r>
          </a:p>
        </p:txBody>
      </p:sp>
      <p:sp>
        <p:nvSpPr>
          <p:cNvPr id="40972" name="Text Box 12">
            <a:extLst>
              <a:ext uri="{FF2B5EF4-FFF2-40B4-BE49-F238E27FC236}">
                <a16:creationId xmlns:a16="http://schemas.microsoft.com/office/drawing/2014/main" id="{8D25F22F-CA87-497B-A15D-A531041590AF}"/>
              </a:ext>
            </a:extLst>
          </p:cNvPr>
          <p:cNvSpPr txBox="1">
            <a:spLocks noChangeArrowheads="1"/>
          </p:cNvSpPr>
          <p:nvPr/>
        </p:nvSpPr>
        <p:spPr bwMode="auto">
          <a:xfrm>
            <a:off x="1600200" y="6496050"/>
            <a:ext cx="2116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Philip P. Bliss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E:\ThePapHy\Songs\Volume3 Support Files\Hallelujah What A Savior\Slides\Hallelujah What A Savior004.tif">
            <a:extLst>
              <a:ext uri="{FF2B5EF4-FFF2-40B4-BE49-F238E27FC236}">
                <a16:creationId xmlns:a16="http://schemas.microsoft.com/office/drawing/2014/main" id="{AB191283-21A9-4230-BB4B-73049E45A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
            <a:extLst>
              <a:ext uri="{FF2B5EF4-FFF2-40B4-BE49-F238E27FC236}">
                <a16:creationId xmlns:a16="http://schemas.microsoft.com/office/drawing/2014/main" id="{0DA96B65-6780-48AA-9763-8CC120E488BB}"/>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2 - Hallelujah! What a Savior</a:t>
            </a:r>
          </a:p>
        </p:txBody>
      </p:sp>
      <p:sp>
        <p:nvSpPr>
          <p:cNvPr id="41988" name="Text Box 4">
            <a:extLst>
              <a:ext uri="{FF2B5EF4-FFF2-40B4-BE49-F238E27FC236}">
                <a16:creationId xmlns:a16="http://schemas.microsoft.com/office/drawing/2014/main" id="{22A90C6B-E383-46E9-BBF3-6929E96F991B}"/>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41991" name="Text Box 7">
            <a:extLst>
              <a:ext uri="{FF2B5EF4-FFF2-40B4-BE49-F238E27FC236}">
                <a16:creationId xmlns:a16="http://schemas.microsoft.com/office/drawing/2014/main" id="{81B02AC2-13EB-4919-A4DB-4DAA9C419E39}"/>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203</a:t>
            </a:r>
          </a:p>
        </p:txBody>
      </p:sp>
      <p:sp>
        <p:nvSpPr>
          <p:cNvPr id="6" name="Arrow: Right 5">
            <a:extLst>
              <a:ext uri="{FF2B5EF4-FFF2-40B4-BE49-F238E27FC236}">
                <a16:creationId xmlns:a16="http://schemas.microsoft.com/office/drawing/2014/main" id="{DFD6E9EA-9F88-496D-AB2A-7BA137D30FB4}"/>
              </a:ext>
            </a:extLst>
          </p:cNvPr>
          <p:cNvSpPr/>
          <p:nvPr/>
        </p:nvSpPr>
        <p:spPr bwMode="auto">
          <a:xfrm>
            <a:off x="10888910" y="6140741"/>
            <a:ext cx="402672" cy="201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a:extLst>
              <a:ext uri="{FF2B5EF4-FFF2-40B4-BE49-F238E27FC236}">
                <a16:creationId xmlns:a16="http://schemas.microsoft.com/office/drawing/2014/main" id="{CCC7BD2C-2797-416D-BE74-1AAFC2B2BAC2}"/>
              </a:ext>
            </a:extLst>
          </p:cNvPr>
          <p:cNvSpPr txBox="1">
            <a:spLocks noChangeArrowheads="1"/>
          </p:cNvSpPr>
          <p:nvPr/>
        </p:nvSpPr>
        <p:spPr bwMode="auto">
          <a:xfrm>
            <a:off x="3260725" y="2022476"/>
            <a:ext cx="344004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a:p>
            <a:r>
              <a:rPr lang="en-US" altLang="en-US"/>
              <a:t>What Thou, my Lord, hast suffered</a:t>
            </a:r>
          </a:p>
          <a:p>
            <a:r>
              <a:rPr lang="en-US" altLang="en-US"/>
              <a:t>Was all for sinner’s gain:</a:t>
            </a:r>
          </a:p>
          <a:p>
            <a:r>
              <a:rPr lang="en-US" altLang="en-US"/>
              <a:t>Mine, mine was the transgression,</a:t>
            </a:r>
          </a:p>
          <a:p>
            <a:r>
              <a:rPr lang="en-US" altLang="en-US"/>
              <a:t>But Thine the deadly pain;</a:t>
            </a:r>
          </a:p>
          <a:p>
            <a:r>
              <a:rPr lang="en-US" altLang="en-US"/>
              <a:t>Lo, here I fall, my Savior!</a:t>
            </a:r>
          </a:p>
          <a:p>
            <a:r>
              <a:rPr lang="en-US" altLang="en-US"/>
              <a:t>‘Tis I deserve Thy place;</a:t>
            </a:r>
          </a:p>
          <a:p>
            <a:r>
              <a:rPr lang="en-US" altLang="en-US"/>
              <a:t>Look on me with Thy favor,</a:t>
            </a:r>
          </a:p>
          <a:p>
            <a:r>
              <a:rPr lang="en-US" altLang="en-US"/>
              <a:t>Vouchsafe to me Thy grace</a:t>
            </a:r>
          </a:p>
        </p:txBody>
      </p:sp>
      <p:pic>
        <p:nvPicPr>
          <p:cNvPr id="4111" name="Picture 15" descr="E:\ThePapHy\Songs\Volume1 Support Files\O Sacred Head-PftL\Slides\O Sacred Head-PftL005.tif">
            <a:extLst>
              <a:ext uri="{FF2B5EF4-FFF2-40B4-BE49-F238E27FC236}">
                <a16:creationId xmlns:a16="http://schemas.microsoft.com/office/drawing/2014/main" id="{D250F185-2E33-4356-8208-AA956F7BF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33777D92-91B5-499F-8609-E6FCA6E73A2D}"/>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2 - O Sacred Head</a:t>
            </a:r>
            <a:endParaRPr lang="en-US" altLang="en-US" sz="5400"/>
          </a:p>
        </p:txBody>
      </p:sp>
      <p:sp>
        <p:nvSpPr>
          <p:cNvPr id="4103" name="Text Box 7">
            <a:extLst>
              <a:ext uri="{FF2B5EF4-FFF2-40B4-BE49-F238E27FC236}">
                <a16:creationId xmlns:a16="http://schemas.microsoft.com/office/drawing/2014/main" id="{4023199A-2510-4A79-AF44-11F7681DCB43}"/>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4108" name="Text Box 12">
            <a:extLst>
              <a:ext uri="{FF2B5EF4-FFF2-40B4-BE49-F238E27FC236}">
                <a16:creationId xmlns:a16="http://schemas.microsoft.com/office/drawing/2014/main" id="{E1C99A9B-9AF4-4593-B991-B10F3A064ACE}"/>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484</a:t>
            </a:r>
          </a:p>
        </p:txBody>
      </p:sp>
      <p:sp>
        <p:nvSpPr>
          <p:cNvPr id="4109" name="Text Box 13">
            <a:extLst>
              <a:ext uri="{FF2B5EF4-FFF2-40B4-BE49-F238E27FC236}">
                <a16:creationId xmlns:a16="http://schemas.microsoft.com/office/drawing/2014/main" id="{33180A26-4C51-4ECA-9FD7-98584A0CA58A}"/>
              </a:ext>
            </a:extLst>
          </p:cNvPr>
          <p:cNvSpPr txBox="1">
            <a:spLocks noChangeArrowheads="1"/>
          </p:cNvSpPr>
          <p:nvPr/>
        </p:nvSpPr>
        <p:spPr bwMode="auto">
          <a:xfrm>
            <a:off x="1600200" y="6289675"/>
            <a:ext cx="615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by: Bernard of Clairvaux / Tr., German, Paul Gerhardt / Tr., English: James W. Alexander</a:t>
            </a:r>
          </a:p>
          <a:p>
            <a:r>
              <a:rPr lang="en-US" altLang="en-US" sz="1200"/>
              <a:t>Music by: Hans Hassler / Arr.: Johann S. Bach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E:\ThePapHy\Songs\Volume1 Support Files\O Sacred Head-PftL\Slides\O Sacred Head-PftL006.tif">
            <a:extLst>
              <a:ext uri="{FF2B5EF4-FFF2-40B4-BE49-F238E27FC236}">
                <a16:creationId xmlns:a16="http://schemas.microsoft.com/office/drawing/2014/main" id="{347A6139-CAB2-4C4D-9F75-0428ECCC0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646D26E5-8478-4295-90A4-158F33B133C4}"/>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2 - O Sacred Head</a:t>
            </a:r>
            <a:endParaRPr lang="en-US" altLang="en-US" sz="5400"/>
          </a:p>
        </p:txBody>
      </p:sp>
      <p:sp>
        <p:nvSpPr>
          <p:cNvPr id="5126" name="Text Box 6">
            <a:extLst>
              <a:ext uri="{FF2B5EF4-FFF2-40B4-BE49-F238E27FC236}">
                <a16:creationId xmlns:a16="http://schemas.microsoft.com/office/drawing/2014/main" id="{0BE4CC39-2BB2-4348-AA05-04D01B684B87}"/>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5130" name="Text Box 10">
            <a:extLst>
              <a:ext uri="{FF2B5EF4-FFF2-40B4-BE49-F238E27FC236}">
                <a16:creationId xmlns:a16="http://schemas.microsoft.com/office/drawing/2014/main" id="{08987E70-4562-4CD3-9406-856E95F78F9D}"/>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484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OSacredHead-PftL007">
            <a:extLst>
              <a:ext uri="{FF2B5EF4-FFF2-40B4-BE49-F238E27FC236}">
                <a16:creationId xmlns:a16="http://schemas.microsoft.com/office/drawing/2014/main" id="{31B3568A-69AD-40F8-A5FE-E15CA9E87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a:extLst>
              <a:ext uri="{FF2B5EF4-FFF2-40B4-BE49-F238E27FC236}">
                <a16:creationId xmlns:a16="http://schemas.microsoft.com/office/drawing/2014/main" id="{88B99DCF-F47F-4C49-920B-79ACAB35ACF5}"/>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2 - O Sacred Head</a:t>
            </a:r>
            <a:endParaRPr lang="en-US" altLang="en-US" sz="5400"/>
          </a:p>
        </p:txBody>
      </p:sp>
      <p:sp>
        <p:nvSpPr>
          <p:cNvPr id="8195" name="Text Box 3">
            <a:extLst>
              <a:ext uri="{FF2B5EF4-FFF2-40B4-BE49-F238E27FC236}">
                <a16:creationId xmlns:a16="http://schemas.microsoft.com/office/drawing/2014/main" id="{D5468ECE-CFA6-4A64-A258-F67BE4650979}"/>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8198" name="Text Box 6">
            <a:extLst>
              <a:ext uri="{FF2B5EF4-FFF2-40B4-BE49-F238E27FC236}">
                <a16:creationId xmlns:a16="http://schemas.microsoft.com/office/drawing/2014/main" id="{40AD508C-FA0D-44C2-9049-B9991350AA34}"/>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484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E:\ThePapHy\Songs\PPTiffFiles\O\OSacredHead-PftL008.TIF">
            <a:extLst>
              <a:ext uri="{FF2B5EF4-FFF2-40B4-BE49-F238E27FC236}">
                <a16:creationId xmlns:a16="http://schemas.microsoft.com/office/drawing/2014/main" id="{89F48CBB-C8DE-4CCA-8A73-441B6A04A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a:extLst>
              <a:ext uri="{FF2B5EF4-FFF2-40B4-BE49-F238E27FC236}">
                <a16:creationId xmlns:a16="http://schemas.microsoft.com/office/drawing/2014/main" id="{3BC81C33-755B-406E-8867-9B4A79927E15}"/>
              </a:ext>
            </a:extLst>
          </p:cNvPr>
          <p:cNvSpPr>
            <a:spLocks noGrp="1" noChangeArrowheads="1"/>
          </p:cNvSpPr>
          <p:nvPr>
            <p:ph type="title"/>
          </p:nvPr>
        </p:nvSpPr>
        <p:spPr>
          <a:xfrm>
            <a:off x="1752600" y="228600"/>
            <a:ext cx="7772400" cy="381000"/>
          </a:xfrm>
        </p:spPr>
        <p:txBody>
          <a:bodyPr/>
          <a:lstStyle/>
          <a:p>
            <a:pPr algn="l"/>
            <a:r>
              <a:rPr lang="en-US" altLang="en-US" sz="2800">
                <a:latin typeface="Arial" panose="020B0604020202020204" pitchFamily="34" charset="0"/>
              </a:rPr>
              <a:t>2 - O Sacred Head</a:t>
            </a:r>
            <a:endParaRPr lang="en-US" altLang="en-US" sz="5400"/>
          </a:p>
        </p:txBody>
      </p:sp>
      <p:sp>
        <p:nvSpPr>
          <p:cNvPr id="9219" name="Text Box 3">
            <a:extLst>
              <a:ext uri="{FF2B5EF4-FFF2-40B4-BE49-F238E27FC236}">
                <a16:creationId xmlns:a16="http://schemas.microsoft.com/office/drawing/2014/main" id="{DE4A8696-7EEB-4D21-80FF-6E02410FBBB6}"/>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9223" name="Text Box 7">
            <a:extLst>
              <a:ext uri="{FF2B5EF4-FFF2-40B4-BE49-F238E27FC236}">
                <a16:creationId xmlns:a16="http://schemas.microsoft.com/office/drawing/2014/main" id="{86178AD5-6078-424B-BDE0-07927811E239}"/>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484</a:t>
            </a:r>
          </a:p>
        </p:txBody>
      </p:sp>
      <p:sp>
        <p:nvSpPr>
          <p:cNvPr id="6" name="Arrow: Right 5">
            <a:extLst>
              <a:ext uri="{FF2B5EF4-FFF2-40B4-BE49-F238E27FC236}">
                <a16:creationId xmlns:a16="http://schemas.microsoft.com/office/drawing/2014/main" id="{1E3C9CC2-105F-406F-BBE3-274D298B59D2}"/>
              </a:ext>
            </a:extLst>
          </p:cNvPr>
          <p:cNvSpPr/>
          <p:nvPr/>
        </p:nvSpPr>
        <p:spPr bwMode="auto">
          <a:xfrm>
            <a:off x="10888910" y="6140741"/>
            <a:ext cx="402672" cy="20133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Text Box 8">
            <a:extLst>
              <a:ext uri="{FF2B5EF4-FFF2-40B4-BE49-F238E27FC236}">
                <a16:creationId xmlns:a16="http://schemas.microsoft.com/office/drawing/2014/main" id="{767DC05D-F508-4D86-90B7-FA1466ADF486}"/>
              </a:ext>
            </a:extLst>
          </p:cNvPr>
          <p:cNvSpPr txBox="1">
            <a:spLocks noChangeArrowheads="1"/>
          </p:cNvSpPr>
          <p:nvPr/>
        </p:nvSpPr>
        <p:spPr bwMode="auto">
          <a:xfrm>
            <a:off x="3717925" y="1793875"/>
            <a:ext cx="37112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4.</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Lifted up was He to die,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"It is finished," was His cry;</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Now in heaven exalted high,</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Hallelujah! What a Savior!</a:t>
            </a:r>
          </a:p>
        </p:txBody>
      </p:sp>
      <p:pic>
        <p:nvPicPr>
          <p:cNvPr id="45066" name="Picture 10" descr="E:\The Paperless Hymnal\SONGS\PPTiffFiles\Single Stanza\H\HallelujahWhatASavior7.TIF">
            <a:extLst>
              <a:ext uri="{FF2B5EF4-FFF2-40B4-BE49-F238E27FC236}">
                <a16:creationId xmlns:a16="http://schemas.microsoft.com/office/drawing/2014/main" id="{5829F6EB-B494-4338-9CC5-88C0DF8FF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a:extLst>
              <a:ext uri="{FF2B5EF4-FFF2-40B4-BE49-F238E27FC236}">
                <a16:creationId xmlns:a16="http://schemas.microsoft.com/office/drawing/2014/main" id="{ACA1880B-2994-42A5-BF19-72A67DC91ABB}"/>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4 - Hallelujah! What a Savior</a:t>
            </a:r>
            <a:endParaRPr lang="en-US" altLang="en-US" sz="2800"/>
          </a:p>
        </p:txBody>
      </p:sp>
      <p:sp>
        <p:nvSpPr>
          <p:cNvPr id="45061" name="Text Box 5">
            <a:extLst>
              <a:ext uri="{FF2B5EF4-FFF2-40B4-BE49-F238E27FC236}">
                <a16:creationId xmlns:a16="http://schemas.microsoft.com/office/drawing/2014/main" id="{E9CF24D7-B15C-46B6-9133-6B7CCA8A1EFD}"/>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5067" name="Text Box 11">
            <a:extLst>
              <a:ext uri="{FF2B5EF4-FFF2-40B4-BE49-F238E27FC236}">
                <a16:creationId xmlns:a16="http://schemas.microsoft.com/office/drawing/2014/main" id="{21C8CB37-4B2A-4F91-8240-F27446FE2E64}"/>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203</a:t>
            </a:r>
          </a:p>
        </p:txBody>
      </p:sp>
      <p:sp>
        <p:nvSpPr>
          <p:cNvPr id="45068" name="Text Box 12">
            <a:extLst>
              <a:ext uri="{FF2B5EF4-FFF2-40B4-BE49-F238E27FC236}">
                <a16:creationId xmlns:a16="http://schemas.microsoft.com/office/drawing/2014/main" id="{66561DE5-A241-4B4E-AB22-B36970C796D5}"/>
              </a:ext>
            </a:extLst>
          </p:cNvPr>
          <p:cNvSpPr txBox="1">
            <a:spLocks noChangeArrowheads="1"/>
          </p:cNvSpPr>
          <p:nvPr/>
        </p:nvSpPr>
        <p:spPr bwMode="auto">
          <a:xfrm>
            <a:off x="1600200" y="6496050"/>
            <a:ext cx="2116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&amp; Music: Philip P. Bliss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E:\ThePapHy\Songs\Volume3 Support Files\Hallelujah What A Savior\Slides\Hallelujah What A Savior008.tif">
            <a:extLst>
              <a:ext uri="{FF2B5EF4-FFF2-40B4-BE49-F238E27FC236}">
                <a16:creationId xmlns:a16="http://schemas.microsoft.com/office/drawing/2014/main" id="{0F965922-5201-4EC2-BF1B-5D25F2EF0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3" name="Rectangle 3">
            <a:extLst>
              <a:ext uri="{FF2B5EF4-FFF2-40B4-BE49-F238E27FC236}">
                <a16:creationId xmlns:a16="http://schemas.microsoft.com/office/drawing/2014/main" id="{42468C41-4083-48A9-8413-561454F686BB}"/>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4 - Hallelujah! What a Savior</a:t>
            </a:r>
          </a:p>
        </p:txBody>
      </p:sp>
      <p:sp>
        <p:nvSpPr>
          <p:cNvPr id="46084" name="Text Box 4">
            <a:extLst>
              <a:ext uri="{FF2B5EF4-FFF2-40B4-BE49-F238E27FC236}">
                <a16:creationId xmlns:a16="http://schemas.microsoft.com/office/drawing/2014/main" id="{CEE6A198-0DF8-48B2-8BC4-2ED72666A235}"/>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6087" name="Text Box 7">
            <a:extLst>
              <a:ext uri="{FF2B5EF4-FFF2-40B4-BE49-F238E27FC236}">
                <a16:creationId xmlns:a16="http://schemas.microsoft.com/office/drawing/2014/main" id="{37405FC6-07CD-4B3E-8EE8-57F553E4DC42}"/>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203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p:txBody>
          <a:bodyPr>
            <a:normAutofit/>
          </a:bodyPr>
          <a:lstStyle/>
          <a:p>
            <a:r>
              <a:rPr lang="en-US" sz="6600" b="1" dirty="0">
                <a:latin typeface="Tempus Sans ITC" panose="04020404030D07020202" pitchFamily="82" charset="0"/>
              </a:rPr>
              <a:t>Isaiah 42:1-4 </a:t>
            </a:r>
            <a:r>
              <a:rPr lang="en-US" sz="6600" dirty="0">
                <a:latin typeface="Tempus Sans ITC" panose="04020404030D07020202" pitchFamily="82" charset="0"/>
              </a:rPr>
              <a:t>// </a:t>
            </a:r>
            <a:br>
              <a:rPr lang="en-US" sz="6600" dirty="0">
                <a:latin typeface="Tempus Sans ITC" panose="04020404030D07020202" pitchFamily="82" charset="0"/>
              </a:rPr>
            </a:br>
            <a:r>
              <a:rPr lang="en-US" sz="4900" i="1" dirty="0">
                <a:latin typeface="Tempus Sans ITC" panose="04020404030D07020202" pitchFamily="82" charset="0"/>
              </a:rPr>
              <a:t>355 – Jesus, Meek and Gentle</a:t>
            </a:r>
            <a:endParaRPr lang="en-US" sz="6600" i="1" dirty="0">
              <a:latin typeface="Tempus Sans ITC" panose="04020404030D07020202" pitchFamily="82" charset="0"/>
            </a:endParaRPr>
          </a:p>
        </p:txBody>
      </p:sp>
    </p:spTree>
    <p:extLst>
      <p:ext uri="{BB962C8B-B14F-4D97-AF65-F5344CB8AC3E}">
        <p14:creationId xmlns:p14="http://schemas.microsoft.com/office/powerpoint/2010/main" val="2731536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ext Box 8">
            <a:extLst>
              <a:ext uri="{FF2B5EF4-FFF2-40B4-BE49-F238E27FC236}">
                <a16:creationId xmlns:a16="http://schemas.microsoft.com/office/drawing/2014/main" id="{0E2DF136-2FAD-4C49-A6A2-6123DD1AFF87}"/>
              </a:ext>
            </a:extLst>
          </p:cNvPr>
          <p:cNvSpPr txBox="1">
            <a:spLocks noChangeArrowheads="1"/>
          </p:cNvSpPr>
          <p:nvPr/>
        </p:nvSpPr>
        <p:spPr bwMode="auto">
          <a:xfrm>
            <a:off x="3489325" y="1565275"/>
            <a:ext cx="46362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5.</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When He comes, our glorious King,</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All His ransomed home to bring,</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Then anew this song we'll sing,</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Hallelujah! What a Savior!</a:t>
            </a:r>
          </a:p>
        </p:txBody>
      </p:sp>
      <p:pic>
        <p:nvPicPr>
          <p:cNvPr id="47114" name="Picture 10" descr="E:\The Paperless Hymnal\SONGS\PPTiffFiles\Single Stanza\H\HallelujahWhatASavior9.TIF">
            <a:extLst>
              <a:ext uri="{FF2B5EF4-FFF2-40B4-BE49-F238E27FC236}">
                <a16:creationId xmlns:a16="http://schemas.microsoft.com/office/drawing/2014/main" id="{6CB36CC8-F9BA-44F7-90DD-AE1648884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7" name="Rectangle 3">
            <a:extLst>
              <a:ext uri="{FF2B5EF4-FFF2-40B4-BE49-F238E27FC236}">
                <a16:creationId xmlns:a16="http://schemas.microsoft.com/office/drawing/2014/main" id="{EC0E08AE-6BC4-4D0B-AAF9-1EEAA7BBE1EE}"/>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5 - Hallelujah! What a Savior</a:t>
            </a:r>
            <a:endParaRPr lang="en-US" altLang="en-US" sz="2800"/>
          </a:p>
        </p:txBody>
      </p:sp>
      <p:sp>
        <p:nvSpPr>
          <p:cNvPr id="47109" name="Text Box 5">
            <a:extLst>
              <a:ext uri="{FF2B5EF4-FFF2-40B4-BE49-F238E27FC236}">
                <a16:creationId xmlns:a16="http://schemas.microsoft.com/office/drawing/2014/main" id="{FC53810E-790D-456E-94F6-9DC757CA6EBB}"/>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7115" name="Text Box 11">
            <a:extLst>
              <a:ext uri="{FF2B5EF4-FFF2-40B4-BE49-F238E27FC236}">
                <a16:creationId xmlns:a16="http://schemas.microsoft.com/office/drawing/2014/main" id="{FFA24098-DC44-4889-B4E2-4536747A265C}"/>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203</a:t>
            </a:r>
          </a:p>
        </p:txBody>
      </p:sp>
      <p:sp>
        <p:nvSpPr>
          <p:cNvPr id="47116" name="Text Box 12">
            <a:extLst>
              <a:ext uri="{FF2B5EF4-FFF2-40B4-BE49-F238E27FC236}">
                <a16:creationId xmlns:a16="http://schemas.microsoft.com/office/drawing/2014/main" id="{4FB86613-C4A7-4B3A-87C9-17959F9C4B49}"/>
              </a:ext>
            </a:extLst>
          </p:cNvPr>
          <p:cNvSpPr txBox="1">
            <a:spLocks noChangeArrowheads="1"/>
          </p:cNvSpPr>
          <p:nvPr/>
        </p:nvSpPr>
        <p:spPr bwMode="auto">
          <a:xfrm>
            <a:off x="1600200" y="6496050"/>
            <a:ext cx="2116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&amp; Music: Philip P. Bliss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E:\ThePapHy\Songs\Volume3 Support Files\Hallelujah What A Savior\Slides\Hallelujah What A Savior010.tif">
            <a:extLst>
              <a:ext uri="{FF2B5EF4-FFF2-40B4-BE49-F238E27FC236}">
                <a16:creationId xmlns:a16="http://schemas.microsoft.com/office/drawing/2014/main" id="{4188312D-B489-4E83-AAC8-7BDE14090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1" name="Rectangle 3">
            <a:extLst>
              <a:ext uri="{FF2B5EF4-FFF2-40B4-BE49-F238E27FC236}">
                <a16:creationId xmlns:a16="http://schemas.microsoft.com/office/drawing/2014/main" id="{EA94BF6C-70DA-48E9-BA89-494F10E8B0EF}"/>
              </a:ext>
            </a:extLst>
          </p:cNvPr>
          <p:cNvSpPr>
            <a:spLocks noGrp="1" noChangeArrowheads="1"/>
          </p:cNvSpPr>
          <p:nvPr>
            <p:ph type="title" idx="4294967295"/>
          </p:nvPr>
        </p:nvSpPr>
        <p:spPr>
          <a:xfrm>
            <a:off x="1600200" y="76200"/>
            <a:ext cx="7772400" cy="304800"/>
          </a:xfrm>
        </p:spPr>
        <p:txBody>
          <a:bodyPr/>
          <a:lstStyle/>
          <a:p>
            <a:pPr algn="l"/>
            <a:r>
              <a:rPr lang="en-US" altLang="en-US" sz="2800">
                <a:solidFill>
                  <a:schemeClr val="tx1"/>
                </a:solidFill>
                <a:latin typeface="Arial" panose="020B0604020202020204" pitchFamily="34" charset="0"/>
              </a:rPr>
              <a:t>5 - Hallelujah! What a Savior</a:t>
            </a:r>
          </a:p>
        </p:txBody>
      </p:sp>
      <p:sp>
        <p:nvSpPr>
          <p:cNvPr id="48132" name="Text Box 4">
            <a:extLst>
              <a:ext uri="{FF2B5EF4-FFF2-40B4-BE49-F238E27FC236}">
                <a16:creationId xmlns:a16="http://schemas.microsoft.com/office/drawing/2014/main" id="{7BF20136-1186-4291-94DF-49F4E8B6589A}"/>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2001 The Paperless Hymnal™</a:t>
            </a:r>
          </a:p>
        </p:txBody>
      </p:sp>
      <p:sp>
        <p:nvSpPr>
          <p:cNvPr id="48135" name="Text Box 7">
            <a:extLst>
              <a:ext uri="{FF2B5EF4-FFF2-40B4-BE49-F238E27FC236}">
                <a16:creationId xmlns:a16="http://schemas.microsoft.com/office/drawing/2014/main" id="{6A187D70-6767-425F-8CEA-E64D888B7CC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203</a:t>
            </a:r>
          </a:p>
        </p:txBody>
      </p:sp>
      <p:sp>
        <p:nvSpPr>
          <p:cNvPr id="6" name="TextBox 5">
            <a:extLst>
              <a:ext uri="{FF2B5EF4-FFF2-40B4-BE49-F238E27FC236}">
                <a16:creationId xmlns:a16="http://schemas.microsoft.com/office/drawing/2014/main" id="{65507BC2-8EC3-4733-BC6A-6CB6343FF1C6}"/>
              </a:ext>
            </a:extLst>
          </p:cNvPr>
          <p:cNvSpPr txBox="1"/>
          <p:nvPr/>
        </p:nvSpPr>
        <p:spPr>
          <a:xfrm>
            <a:off x="10668000" y="6151011"/>
            <a:ext cx="682305" cy="369332"/>
          </a:xfrm>
          <a:prstGeom prst="rect">
            <a:avLst/>
          </a:prstGeom>
          <a:solidFill>
            <a:schemeClr val="tx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END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a:xfrm>
            <a:off x="2589213" y="2514600"/>
            <a:ext cx="9428616" cy="2262781"/>
          </a:xfrm>
        </p:spPr>
        <p:txBody>
          <a:bodyPr>
            <a:normAutofit/>
          </a:bodyPr>
          <a:lstStyle/>
          <a:p>
            <a:r>
              <a:rPr lang="en-US" sz="6600" b="1" dirty="0">
                <a:latin typeface="Tempus Sans ITC" panose="04020404030D07020202" pitchFamily="82" charset="0"/>
              </a:rPr>
              <a:t>Invitation </a:t>
            </a:r>
            <a:r>
              <a:rPr lang="en-US" sz="6600" dirty="0">
                <a:latin typeface="Tempus Sans ITC" panose="04020404030D07020202" pitchFamily="82" charset="0"/>
              </a:rPr>
              <a:t>// </a:t>
            </a:r>
            <a:br>
              <a:rPr lang="en-US" sz="6600" dirty="0">
                <a:latin typeface="Tempus Sans ITC" panose="04020404030D07020202" pitchFamily="82" charset="0"/>
              </a:rPr>
            </a:br>
            <a:r>
              <a:rPr lang="en-US" sz="4900" i="1" dirty="0">
                <a:latin typeface="Tempus Sans ITC" panose="04020404030D07020202" pitchFamily="82" charset="0"/>
              </a:rPr>
              <a:t>33S – Servant Song</a:t>
            </a:r>
            <a:endParaRPr lang="en-US" sz="6600" i="1" dirty="0">
              <a:latin typeface="Tempus Sans ITC" panose="04020404030D07020202" pitchFamily="82" charset="0"/>
            </a:endParaRPr>
          </a:p>
        </p:txBody>
      </p:sp>
    </p:spTree>
    <p:extLst>
      <p:ext uri="{BB962C8B-B14F-4D97-AF65-F5344CB8AC3E}">
        <p14:creationId xmlns:p14="http://schemas.microsoft.com/office/powerpoint/2010/main" val="2211780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23907D-90CD-44DF-BA2E-1944CAA1C408}"/>
              </a:ext>
            </a:extLst>
          </p:cNvPr>
          <p:cNvSpPr>
            <a:spLocks noGrp="1"/>
          </p:cNvSpPr>
          <p:nvPr>
            <p:ph idx="1"/>
          </p:nvPr>
        </p:nvSpPr>
        <p:spPr>
          <a:xfrm>
            <a:off x="2589212" y="278296"/>
            <a:ext cx="8915400" cy="6347791"/>
          </a:xfrm>
        </p:spPr>
        <p:txBody>
          <a:bodyPr>
            <a:normAutofit/>
          </a:bodyPr>
          <a:lstStyle/>
          <a:p>
            <a:r>
              <a:rPr lang="en-US" sz="2000" i="1" dirty="0"/>
              <a:t>“Have this mind among yourselves, which is yours in Christ Jesus, who, though he was in the form of God, did not count equality with God a thing to be grasped, but emptied himself, by taking the form of a servant, being born in the likeness of men.  And being found in human form, he humbled himself by becoming obedient to the point of death, even death on a cross.” </a:t>
            </a:r>
            <a:r>
              <a:rPr lang="en-US" sz="1600" b="1" dirty="0"/>
              <a:t>(PHILIPPIANS 2:5-8, ESV)</a:t>
            </a:r>
          </a:p>
          <a:p>
            <a:pPr>
              <a:spcBef>
                <a:spcPts val="1800"/>
              </a:spcBef>
            </a:pPr>
            <a:r>
              <a:rPr lang="en-US" sz="2000" i="1" dirty="0"/>
              <a:t>“For He made Him who knew no sin to be sin for us, that we might become the righteousness of God in Him.” </a:t>
            </a:r>
            <a:r>
              <a:rPr lang="en-US" sz="1600" b="1" dirty="0"/>
              <a:t>(2 CORINTHIANS 5:21, NKJV)</a:t>
            </a:r>
            <a:endParaRPr lang="en-US" sz="2000" b="1" i="1" dirty="0"/>
          </a:p>
          <a:p>
            <a:pPr>
              <a:spcBef>
                <a:spcPts val="1800"/>
              </a:spcBef>
            </a:pPr>
            <a:r>
              <a:rPr lang="en-US" sz="2000" i="1" dirty="0"/>
              <a:t>“For Christ also suffered once for sins, the just for the unjust, that He might bring us to God …” </a:t>
            </a:r>
            <a:r>
              <a:rPr lang="en-US" sz="1600" b="1" dirty="0"/>
              <a:t>(1 PETER 3:18, NKJV)</a:t>
            </a:r>
          </a:p>
          <a:p>
            <a:pPr>
              <a:spcBef>
                <a:spcPts val="1800"/>
              </a:spcBef>
            </a:pPr>
            <a:r>
              <a:rPr lang="en-US" sz="2000" i="1" dirty="0"/>
              <a:t>“For to this you were called, because Christ also suffered for us, leaving us an example, that you should follow in His steps, </a:t>
            </a:r>
            <a:r>
              <a:rPr lang="en-US" sz="1600" dirty="0"/>
              <a:t>‘WHO COMMITTED NO SIN, NOR WAS DECEIT FOUND IN HIS MOUTH</a:t>
            </a:r>
            <a:r>
              <a:rPr lang="en-US" sz="2000" dirty="0"/>
              <a:t>’; </a:t>
            </a:r>
            <a:r>
              <a:rPr lang="en-US" sz="2000" i="1" dirty="0"/>
              <a:t>who, when He was reviled, did not revile in return; when He suffered, He did not threaten, but committed Himself to Him who judges righteously; who Himself bore our sins in His own body on the tree, that we, </a:t>
            </a:r>
            <a:r>
              <a:rPr lang="en-US" sz="2000" b="1" i="1" u="sng" dirty="0">
                <a:solidFill>
                  <a:schemeClr val="accent1">
                    <a:lumMod val="75000"/>
                  </a:schemeClr>
                </a:solidFill>
              </a:rPr>
              <a:t>having</a:t>
            </a:r>
            <a:r>
              <a:rPr lang="en-US" sz="2000" i="1" u="sng" dirty="0">
                <a:solidFill>
                  <a:schemeClr val="accent1">
                    <a:lumMod val="75000"/>
                  </a:schemeClr>
                </a:solidFill>
              </a:rPr>
              <a:t> </a:t>
            </a:r>
            <a:r>
              <a:rPr lang="en-US" sz="2000" b="1" i="1" u="sng" dirty="0">
                <a:solidFill>
                  <a:schemeClr val="accent1">
                    <a:lumMod val="75000"/>
                  </a:schemeClr>
                </a:solidFill>
              </a:rPr>
              <a:t>died to sins</a:t>
            </a:r>
            <a:r>
              <a:rPr lang="en-US" sz="2000" i="1" dirty="0"/>
              <a:t>, might live for righteousness – by whose stripes you were healed.” </a:t>
            </a:r>
            <a:r>
              <a:rPr lang="en-US" sz="1600" b="1" dirty="0"/>
              <a:t>(1 PETER 2:21-24, NKJV)</a:t>
            </a:r>
          </a:p>
        </p:txBody>
      </p:sp>
    </p:spTree>
    <p:extLst>
      <p:ext uri="{BB962C8B-B14F-4D97-AF65-F5344CB8AC3E}">
        <p14:creationId xmlns:p14="http://schemas.microsoft.com/office/powerpoint/2010/main" val="3300906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23907D-90CD-44DF-BA2E-1944CAA1C408}"/>
              </a:ext>
            </a:extLst>
          </p:cNvPr>
          <p:cNvSpPr>
            <a:spLocks noGrp="1"/>
          </p:cNvSpPr>
          <p:nvPr>
            <p:ph idx="1"/>
          </p:nvPr>
        </p:nvSpPr>
        <p:spPr>
          <a:xfrm>
            <a:off x="2589212" y="278296"/>
            <a:ext cx="8915400" cy="6347791"/>
          </a:xfrm>
        </p:spPr>
        <p:txBody>
          <a:bodyPr>
            <a:normAutofit fontScale="92500"/>
          </a:bodyPr>
          <a:lstStyle/>
          <a:p>
            <a:pPr marL="0" indent="0">
              <a:buNone/>
            </a:pPr>
            <a:r>
              <a:rPr lang="en-US" sz="2400" i="1" dirty="0"/>
              <a:t>“Or do you not know as many of us as were </a:t>
            </a:r>
            <a:r>
              <a:rPr lang="en-US" sz="2400" b="1" i="1" dirty="0">
                <a:solidFill>
                  <a:schemeClr val="accent1">
                    <a:lumMod val="75000"/>
                  </a:schemeClr>
                </a:solidFill>
              </a:rPr>
              <a:t>baptized into Christ</a:t>
            </a:r>
            <a:r>
              <a:rPr lang="en-US" sz="2400" i="1" dirty="0">
                <a:solidFill>
                  <a:schemeClr val="accent1">
                    <a:lumMod val="75000"/>
                  </a:schemeClr>
                </a:solidFill>
              </a:rPr>
              <a:t> </a:t>
            </a:r>
            <a:r>
              <a:rPr lang="en-US" sz="2400" i="1" dirty="0"/>
              <a:t>Jesus were </a:t>
            </a:r>
            <a:r>
              <a:rPr lang="en-US" sz="2400" b="1" i="1" dirty="0">
                <a:solidFill>
                  <a:schemeClr val="accent1">
                    <a:lumMod val="75000"/>
                  </a:schemeClr>
                </a:solidFill>
              </a:rPr>
              <a:t>baptized into His death</a:t>
            </a:r>
            <a:r>
              <a:rPr lang="en-US" sz="2400" i="1" dirty="0"/>
              <a:t>?  Therefore </a:t>
            </a:r>
            <a:r>
              <a:rPr lang="en-US" sz="2400" b="1" i="1" dirty="0">
                <a:solidFill>
                  <a:schemeClr val="accent1">
                    <a:lumMod val="75000"/>
                  </a:schemeClr>
                </a:solidFill>
              </a:rPr>
              <a:t>we were buried with Him through baptism into death</a:t>
            </a:r>
            <a:r>
              <a:rPr lang="en-US" sz="2400" i="1" dirty="0"/>
              <a:t>, that just as Christ was raised from the dead by the glory of the Father, even so we also should walk in newness of life.</a:t>
            </a:r>
          </a:p>
          <a:p>
            <a:pPr marL="0" indent="0">
              <a:buNone/>
            </a:pPr>
            <a:r>
              <a:rPr lang="en-US" sz="2400" i="1" dirty="0"/>
              <a:t>For if we have been united together in the likeness of His death, certainly we also shall be in the likeness of His resurrection, knowing this, that </a:t>
            </a:r>
            <a:r>
              <a:rPr lang="en-US" sz="2400" b="1" i="1" dirty="0">
                <a:solidFill>
                  <a:schemeClr val="accent1">
                    <a:lumMod val="75000"/>
                  </a:schemeClr>
                </a:solidFill>
              </a:rPr>
              <a:t>our old man was crucified with Him</a:t>
            </a:r>
            <a:r>
              <a:rPr lang="en-US" sz="2400" i="1" dirty="0"/>
              <a:t>, that the </a:t>
            </a:r>
            <a:r>
              <a:rPr lang="en-US" sz="2400" b="1" i="1" dirty="0">
                <a:solidFill>
                  <a:schemeClr val="accent1">
                    <a:lumMod val="75000"/>
                  </a:schemeClr>
                </a:solidFill>
              </a:rPr>
              <a:t>body of sin might be done away with</a:t>
            </a:r>
            <a:r>
              <a:rPr lang="en-US" sz="2400" i="1" dirty="0"/>
              <a:t>, that we should no longer be slaves of sin.  For </a:t>
            </a:r>
            <a:r>
              <a:rPr lang="en-US" sz="2400" b="1" i="1" dirty="0">
                <a:solidFill>
                  <a:schemeClr val="accent1">
                    <a:lumMod val="75000"/>
                  </a:schemeClr>
                </a:solidFill>
              </a:rPr>
              <a:t>he who has died has been freed from sin</a:t>
            </a:r>
            <a:r>
              <a:rPr lang="en-US" sz="2400" i="1" dirty="0"/>
              <a:t>.  Now if we </a:t>
            </a:r>
            <a:r>
              <a:rPr lang="en-US" sz="2400" b="1" i="1" dirty="0">
                <a:solidFill>
                  <a:schemeClr val="accent1">
                    <a:lumMod val="75000"/>
                  </a:schemeClr>
                </a:solidFill>
              </a:rPr>
              <a:t>died with Christ</a:t>
            </a:r>
            <a:r>
              <a:rPr lang="en-US" sz="2400" i="1" dirty="0"/>
              <a:t>, we believe that we shall also live with Him, knowing that Christ, having been raised from the dead, dies no more.  Death no longer has dominion over Him.  For the death that He died, He died to sin once for all; but the life that He lives, He lives to God.  Likewise you also, reckon yourselves to be </a:t>
            </a:r>
            <a:r>
              <a:rPr lang="en-US" sz="2400" b="1" i="1" dirty="0">
                <a:solidFill>
                  <a:schemeClr val="accent1">
                    <a:lumMod val="75000"/>
                  </a:schemeClr>
                </a:solidFill>
              </a:rPr>
              <a:t>dead indeed to sin</a:t>
            </a:r>
            <a:r>
              <a:rPr lang="en-US" sz="2400" i="1" dirty="0"/>
              <a:t>, but alive to God in Christ Jesus our Lord.”</a:t>
            </a:r>
          </a:p>
          <a:p>
            <a:pPr marL="0" indent="0" algn="r">
              <a:buNone/>
            </a:pPr>
            <a:r>
              <a:rPr lang="en-US" sz="1600" b="1" dirty="0"/>
              <a:t>(ROMANS 6:3-11, NKJV)</a:t>
            </a:r>
          </a:p>
        </p:txBody>
      </p:sp>
    </p:spTree>
    <p:extLst>
      <p:ext uri="{BB962C8B-B14F-4D97-AF65-F5344CB8AC3E}">
        <p14:creationId xmlns:p14="http://schemas.microsoft.com/office/powerpoint/2010/main" val="3964714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23907D-90CD-44DF-BA2E-1944CAA1C408}"/>
              </a:ext>
            </a:extLst>
          </p:cNvPr>
          <p:cNvSpPr>
            <a:spLocks noGrp="1"/>
          </p:cNvSpPr>
          <p:nvPr>
            <p:ph idx="1"/>
          </p:nvPr>
        </p:nvSpPr>
        <p:spPr>
          <a:xfrm>
            <a:off x="2589212" y="278296"/>
            <a:ext cx="8915400" cy="6347791"/>
          </a:xfrm>
        </p:spPr>
        <p:txBody>
          <a:bodyPr>
            <a:normAutofit lnSpcReduction="10000"/>
          </a:bodyPr>
          <a:lstStyle/>
          <a:p>
            <a:r>
              <a:rPr lang="en-US" sz="2000" i="1" dirty="0"/>
              <a:t>“… And he said to them, ‘If anyone would be first, he must be last of all and </a:t>
            </a:r>
            <a:r>
              <a:rPr lang="en-US" sz="2000" b="1" i="1" dirty="0">
                <a:solidFill>
                  <a:schemeClr val="accent1">
                    <a:lumMod val="75000"/>
                  </a:schemeClr>
                </a:solidFill>
              </a:rPr>
              <a:t>servant</a:t>
            </a:r>
            <a:r>
              <a:rPr lang="en-US" sz="2000" i="1" dirty="0"/>
              <a:t> of all.’” </a:t>
            </a:r>
            <a:r>
              <a:rPr lang="en-US" sz="1600" b="1" dirty="0"/>
              <a:t>(MARK 9:35, NKJV)</a:t>
            </a:r>
          </a:p>
          <a:p>
            <a:r>
              <a:rPr lang="en-US" sz="2000" i="1" dirty="0"/>
              <a:t>“… But whoever would be great among you must be your </a:t>
            </a:r>
            <a:r>
              <a:rPr lang="en-US" sz="2000" b="1" i="1" dirty="0">
                <a:solidFill>
                  <a:schemeClr val="accent1">
                    <a:lumMod val="75000"/>
                  </a:schemeClr>
                </a:solidFill>
              </a:rPr>
              <a:t>servant</a:t>
            </a:r>
            <a:r>
              <a:rPr lang="en-US" sz="2000" i="1" dirty="0"/>
              <a:t>, and whoever would be first among you must be </a:t>
            </a:r>
            <a:r>
              <a:rPr lang="en-US" sz="2000" b="1" i="1" dirty="0">
                <a:solidFill>
                  <a:schemeClr val="accent1">
                    <a:lumMod val="75000"/>
                  </a:schemeClr>
                </a:solidFill>
              </a:rPr>
              <a:t>slave</a:t>
            </a:r>
            <a:r>
              <a:rPr lang="en-US" sz="2000" i="1" dirty="0"/>
              <a:t> of all. For even the Son of Man came not to be </a:t>
            </a:r>
            <a:r>
              <a:rPr lang="en-US" sz="2000" b="1" i="1" dirty="0">
                <a:solidFill>
                  <a:schemeClr val="accent1">
                    <a:lumMod val="75000"/>
                  </a:schemeClr>
                </a:solidFill>
              </a:rPr>
              <a:t>served</a:t>
            </a:r>
            <a:r>
              <a:rPr lang="en-US" sz="2000" i="1" dirty="0"/>
              <a:t> but to </a:t>
            </a:r>
            <a:r>
              <a:rPr lang="en-US" sz="2000" b="1" i="1" dirty="0">
                <a:solidFill>
                  <a:schemeClr val="accent1">
                    <a:lumMod val="75000"/>
                  </a:schemeClr>
                </a:solidFill>
              </a:rPr>
              <a:t>serve</a:t>
            </a:r>
            <a:r>
              <a:rPr lang="en-US" sz="2000" i="1" dirty="0"/>
              <a:t>, and to give his life as a ransom for many.” </a:t>
            </a:r>
            <a:r>
              <a:rPr lang="en-US" sz="1600" b="1" dirty="0"/>
              <a:t>(MARK 10:43-45, NKJV)</a:t>
            </a:r>
          </a:p>
          <a:p>
            <a:pPr>
              <a:spcBef>
                <a:spcPts val="1800"/>
              </a:spcBef>
            </a:pPr>
            <a:r>
              <a:rPr lang="en-US" sz="2000" i="1" dirty="0"/>
              <a:t>“But he who is greatest among you shall be your </a:t>
            </a:r>
            <a:r>
              <a:rPr lang="en-US" sz="2000" b="1" i="1" dirty="0">
                <a:solidFill>
                  <a:schemeClr val="accent1">
                    <a:lumMod val="75000"/>
                  </a:schemeClr>
                </a:solidFill>
              </a:rPr>
              <a:t>servant</a:t>
            </a:r>
            <a:r>
              <a:rPr lang="en-US" sz="2000" i="1" dirty="0"/>
              <a:t>. And whoever exalts himself will be humbled, and he who humbles himself will be exalted.” </a:t>
            </a:r>
            <a:r>
              <a:rPr lang="en-US" sz="1600" b="1" dirty="0"/>
              <a:t>(MATTHEW 23:11-12, NKJV)</a:t>
            </a:r>
          </a:p>
          <a:p>
            <a:pPr>
              <a:spcBef>
                <a:spcPts val="1800"/>
              </a:spcBef>
            </a:pPr>
            <a:r>
              <a:rPr lang="en-US" sz="2000" i="1" dirty="0"/>
              <a:t>“For you, brethren, have been called to liberty; only do not use liberty as an opportunity for the flesh, but through love </a:t>
            </a:r>
            <a:r>
              <a:rPr lang="en-US" sz="2000" b="1" i="1" dirty="0">
                <a:solidFill>
                  <a:schemeClr val="accent1">
                    <a:lumMod val="75000"/>
                  </a:schemeClr>
                </a:solidFill>
              </a:rPr>
              <a:t>serve</a:t>
            </a:r>
            <a:r>
              <a:rPr lang="en-US" sz="2000" b="1" i="1" dirty="0">
                <a:solidFill>
                  <a:srgbClr val="0070C0"/>
                </a:solidFill>
              </a:rPr>
              <a:t> </a:t>
            </a:r>
            <a:r>
              <a:rPr lang="en-US" sz="2000" i="1" dirty="0"/>
              <a:t>one another.” </a:t>
            </a:r>
            <a:r>
              <a:rPr lang="en-US" sz="1600" b="1" dirty="0"/>
              <a:t>(GALATIANS 5:13, NKJV)</a:t>
            </a:r>
          </a:p>
          <a:p>
            <a:pPr>
              <a:spcBef>
                <a:spcPts val="1800"/>
              </a:spcBef>
            </a:pPr>
            <a:r>
              <a:rPr lang="en-US" sz="2000" i="1" dirty="0"/>
              <a:t>“Let this mind be in you which was also in Christ Jesus … taking the form of a </a:t>
            </a:r>
            <a:r>
              <a:rPr lang="en-US" sz="2000" b="1" i="1" dirty="0">
                <a:solidFill>
                  <a:schemeClr val="accent1">
                    <a:lumMod val="75000"/>
                  </a:schemeClr>
                </a:solidFill>
              </a:rPr>
              <a:t>bondservant</a:t>
            </a:r>
            <a:r>
              <a:rPr lang="en-US" sz="2000" i="1" dirty="0"/>
              <a:t>…” </a:t>
            </a:r>
            <a:r>
              <a:rPr lang="en-US" sz="1600" b="1" dirty="0"/>
              <a:t>(PHILLIPIANS 2:5,7, NKJV)</a:t>
            </a:r>
          </a:p>
          <a:p>
            <a:pPr>
              <a:spcBef>
                <a:spcPts val="1800"/>
              </a:spcBef>
            </a:pPr>
            <a:r>
              <a:rPr lang="en-US" sz="2000" i="1" dirty="0"/>
              <a:t>“I have been crucified with Christ; </a:t>
            </a:r>
            <a:r>
              <a:rPr lang="en-US" sz="2000" b="1" i="1" u="sng" dirty="0">
                <a:solidFill>
                  <a:schemeClr val="accent1">
                    <a:lumMod val="75000"/>
                  </a:schemeClr>
                </a:solidFill>
              </a:rPr>
              <a:t>it is no longer I who live, but Christ lives in me</a:t>
            </a:r>
            <a:r>
              <a:rPr lang="en-US" sz="2000" i="1" dirty="0"/>
              <a:t>; and the life which I now live in the flesh I live by faith in the Son of God, who loved me and gave Himself for me.” </a:t>
            </a:r>
            <a:r>
              <a:rPr lang="en-US" sz="1600" b="1" dirty="0"/>
              <a:t>(GALATIANS 2:20, NKJV)</a:t>
            </a:r>
          </a:p>
        </p:txBody>
      </p:sp>
    </p:spTree>
    <p:extLst>
      <p:ext uri="{BB962C8B-B14F-4D97-AF65-F5344CB8AC3E}">
        <p14:creationId xmlns:p14="http://schemas.microsoft.com/office/powerpoint/2010/main" val="1821435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a:xfrm>
            <a:off x="2589213" y="2514600"/>
            <a:ext cx="9428616" cy="2262781"/>
          </a:xfrm>
        </p:spPr>
        <p:txBody>
          <a:bodyPr>
            <a:normAutofit/>
          </a:bodyPr>
          <a:lstStyle/>
          <a:p>
            <a:r>
              <a:rPr lang="en-US" sz="6600" b="1" dirty="0">
                <a:latin typeface="Tempus Sans ITC" panose="04020404030D07020202" pitchFamily="82" charset="0"/>
              </a:rPr>
              <a:t>Invitation </a:t>
            </a:r>
            <a:r>
              <a:rPr lang="en-US" sz="6600" dirty="0">
                <a:latin typeface="Tempus Sans ITC" panose="04020404030D07020202" pitchFamily="82" charset="0"/>
              </a:rPr>
              <a:t>// </a:t>
            </a:r>
            <a:br>
              <a:rPr lang="en-US" sz="6600" dirty="0">
                <a:latin typeface="Tempus Sans ITC" panose="04020404030D07020202" pitchFamily="82" charset="0"/>
              </a:rPr>
            </a:br>
            <a:r>
              <a:rPr lang="en-US" sz="4900" i="1" dirty="0">
                <a:latin typeface="Tempus Sans ITC" panose="04020404030D07020202" pitchFamily="82" charset="0"/>
              </a:rPr>
              <a:t>33S – Servant Song</a:t>
            </a:r>
            <a:endParaRPr lang="en-US" sz="6600" i="1" dirty="0">
              <a:latin typeface="Tempus Sans ITC" panose="04020404030D07020202" pitchFamily="82" charset="0"/>
            </a:endParaRPr>
          </a:p>
        </p:txBody>
      </p:sp>
    </p:spTree>
    <p:extLst>
      <p:ext uri="{BB962C8B-B14F-4D97-AF65-F5344CB8AC3E}">
        <p14:creationId xmlns:p14="http://schemas.microsoft.com/office/powerpoint/2010/main" val="4123013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FC75E9F-21F3-40E6-861B-DE29D216F7D0}"/>
              </a:ext>
            </a:extLst>
          </p:cNvPr>
          <p:cNvSpPr>
            <a:spLocks noGrp="1"/>
          </p:cNvSpPr>
          <p:nvPr>
            <p:ph type="title"/>
          </p:nvPr>
        </p:nvSpPr>
        <p:spPr/>
        <p:txBody>
          <a:bodyPr/>
          <a:lstStyle/>
          <a:p>
            <a:r>
              <a:rPr lang="en-US" altLang="en-US">
                <a:solidFill>
                  <a:srgbClr val="FFFFFF"/>
                </a:solidFill>
              </a:rPr>
              <a:t>ServantSong_st1_a</a:t>
            </a:r>
          </a:p>
        </p:txBody>
      </p:sp>
      <p:pic>
        <p:nvPicPr>
          <p:cNvPr id="3075" name="Picture 2">
            <a:extLst>
              <a:ext uri="{FF2B5EF4-FFF2-40B4-BE49-F238E27FC236}">
                <a16:creationId xmlns:a16="http://schemas.microsoft.com/office/drawing/2014/main" id="{3824DD32-EFE5-4B54-9444-DF9DF393902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a:extLst>
              <a:ext uri="{FF2B5EF4-FFF2-40B4-BE49-F238E27FC236}">
                <a16:creationId xmlns:a16="http://schemas.microsoft.com/office/drawing/2014/main" id="{0AF21651-FDCF-41EE-8D06-E1B858CD2887}"/>
              </a:ext>
            </a:extLst>
          </p:cNvPr>
          <p:cNvSpPr txBox="1">
            <a:spLocks noChangeArrowheads="1"/>
          </p:cNvSpPr>
          <p:nvPr/>
        </p:nvSpPr>
        <p:spPr bwMode="auto">
          <a:xfrm>
            <a:off x="1651000" y="6407150"/>
            <a:ext cx="254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000">
                <a:solidFill>
                  <a:prstClr val="black"/>
                </a:solidFill>
                <a:latin typeface="Palatino Linotype" panose="02040502050505030304" pitchFamily="18" charset="0"/>
                <a:cs typeface="Arial" panose="020B0604020202020204" pitchFamily="34" charset="0"/>
              </a:rPr>
              <a:t>Vs 1</a:t>
            </a:r>
          </a:p>
        </p:txBody>
      </p:sp>
      <p:sp>
        <p:nvSpPr>
          <p:cNvPr id="5" name="TextBox 4">
            <a:extLst>
              <a:ext uri="{FF2B5EF4-FFF2-40B4-BE49-F238E27FC236}">
                <a16:creationId xmlns:a16="http://schemas.microsoft.com/office/drawing/2014/main" id="{31E44A6F-6002-4A18-A1CD-A0BE1981627F}"/>
              </a:ext>
            </a:extLst>
          </p:cNvPr>
          <p:cNvSpPr txBox="1"/>
          <p:nvPr/>
        </p:nvSpPr>
        <p:spPr>
          <a:xfrm>
            <a:off x="4102100" y="6502401"/>
            <a:ext cx="4445000" cy="276225"/>
          </a:xfrm>
          <a:prstGeom prst="rect">
            <a:avLst/>
          </a:prstGeom>
          <a:noFill/>
        </p:spPr>
        <p:txBody>
          <a:bodyPr anchorCtr="1">
            <a:spAutoFit/>
          </a:bodyPr>
          <a:lstStyle/>
          <a:p>
            <a:pPr defTabSz="914400">
              <a:defRPr/>
            </a:pPr>
            <a:r>
              <a:rPr lang="en-US" sz="1200">
                <a:solidFill>
                  <a:prstClr val="black">
                    <a:tint val="50000"/>
                  </a:prstClr>
                </a:solidFill>
                <a:latin typeface="Palatino Linotype"/>
                <a:cs typeface="Arial" panose="020B0604020202020204" pitchFamily="34" charset="0"/>
              </a:rPr>
              <a:t>© 2014 Sumphonia Productions, LLC</a:t>
            </a:r>
          </a:p>
        </p:txBody>
      </p:sp>
      <p:grpSp>
        <p:nvGrpSpPr>
          <p:cNvPr id="3078" name="Group 8">
            <a:extLst>
              <a:ext uri="{FF2B5EF4-FFF2-40B4-BE49-F238E27FC236}">
                <a16:creationId xmlns:a16="http://schemas.microsoft.com/office/drawing/2014/main" id="{F9C9C90C-BA09-44ED-B964-069F3B6A52CE}"/>
              </a:ext>
            </a:extLst>
          </p:cNvPr>
          <p:cNvGrpSpPr>
            <a:grpSpLocks/>
          </p:cNvGrpSpPr>
          <p:nvPr/>
        </p:nvGrpSpPr>
        <p:grpSpPr bwMode="auto">
          <a:xfrm>
            <a:off x="4953000" y="5651501"/>
            <a:ext cx="5816600" cy="754063"/>
            <a:chOff x="3429000" y="5651500"/>
            <a:chExt cx="5816600" cy="754221"/>
          </a:xfrm>
        </p:grpSpPr>
        <p:sp>
          <p:nvSpPr>
            <p:cNvPr id="3079" name="TextBox 5">
              <a:extLst>
                <a:ext uri="{FF2B5EF4-FFF2-40B4-BE49-F238E27FC236}">
                  <a16:creationId xmlns:a16="http://schemas.microsoft.com/office/drawing/2014/main" id="{0108323F-0D47-4535-8D5F-8FE8E77295FC}"/>
                </a:ext>
              </a:extLst>
            </p:cNvPr>
            <p:cNvSpPr txBox="1">
              <a:spLocks noChangeArrowheads="1"/>
            </p:cNvSpPr>
            <p:nvPr/>
          </p:nvSpPr>
          <p:spPr bwMode="auto">
            <a:xfrm>
              <a:off x="3429000" y="6159500"/>
              <a:ext cx="581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1000">
                  <a:solidFill>
                    <a:prstClr val="black"/>
                  </a:solidFill>
                  <a:latin typeface="Arial Narrow" panose="020B0606020202030204" pitchFamily="34" charset="0"/>
                  <a:cs typeface="Arial" panose="020B0604020202020204" pitchFamily="34" charset="0"/>
                </a:rPr>
                <a:t>© 1978 Communiqué Music, Inc.; st. 2-3 © 2000 Tim Jennings</a:t>
              </a:r>
            </a:p>
          </p:txBody>
        </p:sp>
        <p:sp>
          <p:nvSpPr>
            <p:cNvPr id="3080" name="TextBox 6">
              <a:extLst>
                <a:ext uri="{FF2B5EF4-FFF2-40B4-BE49-F238E27FC236}">
                  <a16:creationId xmlns:a16="http://schemas.microsoft.com/office/drawing/2014/main" id="{26CC450D-8B95-41BF-8F98-D35D9D9755CE}"/>
                </a:ext>
              </a:extLst>
            </p:cNvPr>
            <p:cNvSpPr txBox="1">
              <a:spLocks noChangeArrowheads="1"/>
            </p:cNvSpPr>
            <p:nvPr/>
          </p:nvSpPr>
          <p:spPr bwMode="auto">
            <a:xfrm>
              <a:off x="3429000" y="5905500"/>
              <a:ext cx="581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1000">
                  <a:solidFill>
                    <a:prstClr val="black"/>
                  </a:solidFill>
                  <a:latin typeface="Arial Narrow" panose="020B0606020202030204" pitchFamily="34" charset="0"/>
                  <a:cs typeface="Arial" panose="020B0604020202020204" pitchFamily="34" charset="0"/>
                </a:rPr>
                <a:t>Tune: MAKE ME LIKE YOU • Jimmy Owens (1978); Carol Owens (1978); arr. Richard L. Morrison (2000)</a:t>
              </a:r>
            </a:p>
          </p:txBody>
        </p:sp>
        <p:sp>
          <p:nvSpPr>
            <p:cNvPr id="3081" name="TextBox 7">
              <a:extLst>
                <a:ext uri="{FF2B5EF4-FFF2-40B4-BE49-F238E27FC236}">
                  <a16:creationId xmlns:a16="http://schemas.microsoft.com/office/drawing/2014/main" id="{0EF1887F-CC42-4C0C-A550-70339E323C91}"/>
                </a:ext>
              </a:extLst>
            </p:cNvPr>
            <p:cNvSpPr txBox="1">
              <a:spLocks noChangeArrowheads="1"/>
            </p:cNvSpPr>
            <p:nvPr/>
          </p:nvSpPr>
          <p:spPr bwMode="auto">
            <a:xfrm>
              <a:off x="3429000" y="5651500"/>
              <a:ext cx="581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1000">
                  <a:solidFill>
                    <a:prstClr val="black"/>
                  </a:solidFill>
                  <a:latin typeface="Arial Narrow" panose="020B0606020202030204" pitchFamily="34" charset="0"/>
                  <a:cs typeface="Arial" panose="020B0604020202020204" pitchFamily="34" charset="0"/>
                </a:rPr>
                <a:t>Hymn: Jimmy Owens (1978); Carol Owens (1978); arr. Tim Jennings (2000); st. 2-3 M. W. Bassford (2000)</a:t>
              </a:r>
            </a:p>
          </p:txBody>
        </p:sp>
      </p:gr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B913948-1E67-4092-AC19-1D2062AC6F37}"/>
              </a:ext>
            </a:extLst>
          </p:cNvPr>
          <p:cNvSpPr>
            <a:spLocks noGrp="1"/>
          </p:cNvSpPr>
          <p:nvPr>
            <p:ph type="title"/>
          </p:nvPr>
        </p:nvSpPr>
        <p:spPr/>
        <p:txBody>
          <a:bodyPr/>
          <a:lstStyle/>
          <a:p>
            <a:r>
              <a:rPr lang="en-US" altLang="en-US">
                <a:solidFill>
                  <a:srgbClr val="FFFFFF"/>
                </a:solidFill>
              </a:rPr>
              <a:t>ServantSong_st1_b</a:t>
            </a:r>
          </a:p>
        </p:txBody>
      </p:sp>
      <p:pic>
        <p:nvPicPr>
          <p:cNvPr id="4099" name="Picture 2">
            <a:extLst>
              <a:ext uri="{FF2B5EF4-FFF2-40B4-BE49-F238E27FC236}">
                <a16:creationId xmlns:a16="http://schemas.microsoft.com/office/drawing/2014/main" id="{FCDCAE69-F0AE-47DD-AE74-BCDF0CA335E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a:extLst>
              <a:ext uri="{FF2B5EF4-FFF2-40B4-BE49-F238E27FC236}">
                <a16:creationId xmlns:a16="http://schemas.microsoft.com/office/drawing/2014/main" id="{35D1C995-AF84-4610-8649-927BE7FD3A1C}"/>
              </a:ext>
            </a:extLst>
          </p:cNvPr>
          <p:cNvSpPr txBox="1">
            <a:spLocks noChangeArrowheads="1"/>
          </p:cNvSpPr>
          <p:nvPr/>
        </p:nvSpPr>
        <p:spPr bwMode="auto">
          <a:xfrm>
            <a:off x="1651000" y="6407150"/>
            <a:ext cx="254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000">
                <a:solidFill>
                  <a:prstClr val="black"/>
                </a:solidFill>
                <a:latin typeface="Palatino Linotype" panose="02040502050505030304" pitchFamily="18" charset="0"/>
                <a:cs typeface="Arial" panose="020B0604020202020204" pitchFamily="34" charset="0"/>
              </a:rPr>
              <a:t>Vs 1</a:t>
            </a:r>
          </a:p>
        </p:txBody>
      </p:sp>
      <p:sp>
        <p:nvSpPr>
          <p:cNvPr id="5" name="TextBox 4">
            <a:extLst>
              <a:ext uri="{FF2B5EF4-FFF2-40B4-BE49-F238E27FC236}">
                <a16:creationId xmlns:a16="http://schemas.microsoft.com/office/drawing/2014/main" id="{F72A8DF7-565E-4AD4-B5F0-B9E1B3DD0477}"/>
              </a:ext>
            </a:extLst>
          </p:cNvPr>
          <p:cNvSpPr txBox="1"/>
          <p:nvPr/>
        </p:nvSpPr>
        <p:spPr>
          <a:xfrm>
            <a:off x="4102100" y="6502401"/>
            <a:ext cx="4445000" cy="276225"/>
          </a:xfrm>
          <a:prstGeom prst="rect">
            <a:avLst/>
          </a:prstGeom>
          <a:noFill/>
        </p:spPr>
        <p:txBody>
          <a:bodyPr anchorCtr="1">
            <a:spAutoFit/>
          </a:bodyPr>
          <a:lstStyle/>
          <a:p>
            <a:pPr defTabSz="914400">
              <a:defRPr/>
            </a:pPr>
            <a:r>
              <a:rPr lang="en-US" sz="1200">
                <a:solidFill>
                  <a:prstClr val="black">
                    <a:tint val="50000"/>
                  </a:prstClr>
                </a:solidFill>
                <a:latin typeface="Palatino Linotype"/>
                <a:cs typeface="Arial" panose="020B0604020202020204" pitchFamily="34" charset="0"/>
              </a:rPr>
              <a:t>© 2014 Sumphonia Productions, LLC</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74F37D4-9AC1-459F-BDED-C964E568F246}"/>
              </a:ext>
            </a:extLst>
          </p:cNvPr>
          <p:cNvSpPr>
            <a:spLocks noGrp="1"/>
          </p:cNvSpPr>
          <p:nvPr>
            <p:ph type="title"/>
          </p:nvPr>
        </p:nvSpPr>
        <p:spPr/>
        <p:txBody>
          <a:bodyPr/>
          <a:lstStyle/>
          <a:p>
            <a:r>
              <a:rPr lang="en-US" altLang="en-US">
                <a:solidFill>
                  <a:srgbClr val="FFFFFF"/>
                </a:solidFill>
              </a:rPr>
              <a:t>ServantSong_st2_a</a:t>
            </a:r>
          </a:p>
        </p:txBody>
      </p:sp>
      <p:pic>
        <p:nvPicPr>
          <p:cNvPr id="5123" name="Picture 2">
            <a:extLst>
              <a:ext uri="{FF2B5EF4-FFF2-40B4-BE49-F238E27FC236}">
                <a16:creationId xmlns:a16="http://schemas.microsoft.com/office/drawing/2014/main" id="{CB464CB1-4841-4D5B-AAC9-2FFA2EA2A1C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3">
            <a:extLst>
              <a:ext uri="{FF2B5EF4-FFF2-40B4-BE49-F238E27FC236}">
                <a16:creationId xmlns:a16="http://schemas.microsoft.com/office/drawing/2014/main" id="{5F298A89-F1BB-4182-BDBD-9D846F435765}"/>
              </a:ext>
            </a:extLst>
          </p:cNvPr>
          <p:cNvSpPr txBox="1">
            <a:spLocks noChangeArrowheads="1"/>
          </p:cNvSpPr>
          <p:nvPr/>
        </p:nvSpPr>
        <p:spPr bwMode="auto">
          <a:xfrm>
            <a:off x="1651000" y="6407150"/>
            <a:ext cx="254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000">
                <a:solidFill>
                  <a:prstClr val="black"/>
                </a:solidFill>
                <a:latin typeface="Palatino Linotype" panose="02040502050505030304" pitchFamily="18" charset="0"/>
                <a:cs typeface="Arial" panose="020B0604020202020204" pitchFamily="34" charset="0"/>
              </a:rPr>
              <a:t>Vs 2</a:t>
            </a:r>
          </a:p>
        </p:txBody>
      </p:sp>
      <p:sp>
        <p:nvSpPr>
          <p:cNvPr id="5" name="TextBox 4">
            <a:extLst>
              <a:ext uri="{FF2B5EF4-FFF2-40B4-BE49-F238E27FC236}">
                <a16:creationId xmlns:a16="http://schemas.microsoft.com/office/drawing/2014/main" id="{66798574-5682-46C2-A7B2-9AA89650A3A4}"/>
              </a:ext>
            </a:extLst>
          </p:cNvPr>
          <p:cNvSpPr txBox="1"/>
          <p:nvPr/>
        </p:nvSpPr>
        <p:spPr>
          <a:xfrm>
            <a:off x="4102100" y="6502401"/>
            <a:ext cx="4445000" cy="276225"/>
          </a:xfrm>
          <a:prstGeom prst="rect">
            <a:avLst/>
          </a:prstGeom>
          <a:noFill/>
        </p:spPr>
        <p:txBody>
          <a:bodyPr anchorCtr="1">
            <a:spAutoFit/>
          </a:bodyPr>
          <a:lstStyle/>
          <a:p>
            <a:pPr defTabSz="914400">
              <a:defRPr/>
            </a:pPr>
            <a:r>
              <a:rPr lang="en-US" sz="1200">
                <a:solidFill>
                  <a:prstClr val="black">
                    <a:tint val="50000"/>
                  </a:prstClr>
                </a:solidFill>
                <a:latin typeface="Palatino Linotype"/>
                <a:cs typeface="Arial" panose="020B0604020202020204" pitchFamily="34" charset="0"/>
              </a:rPr>
              <a:t>© 2014 Sumphonia Productions, LLC</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Text Box 19">
            <a:extLst>
              <a:ext uri="{FF2B5EF4-FFF2-40B4-BE49-F238E27FC236}">
                <a16:creationId xmlns:a16="http://schemas.microsoft.com/office/drawing/2014/main" id="{86EC0740-1205-4D50-903D-A327CAA53B68}"/>
              </a:ext>
            </a:extLst>
          </p:cNvPr>
          <p:cNvSpPr txBox="1">
            <a:spLocks noChangeArrowheads="1"/>
          </p:cNvSpPr>
          <p:nvPr/>
        </p:nvSpPr>
        <p:spPr bwMode="auto">
          <a:xfrm>
            <a:off x="2879725" y="1565275"/>
            <a:ext cx="313585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1.</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Jesus, meek and gentle,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Son of God most high,</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Pitying, loving Savior,</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Hear Thy children's cry.</a:t>
            </a:r>
          </a:p>
        </p:txBody>
      </p:sp>
      <p:pic>
        <p:nvPicPr>
          <p:cNvPr id="58388" name="Picture 20" descr="E:\ThePapHy\Songs\FinaleFilesForPP\J\JesusMeekAndGentle001.TIF">
            <a:extLst>
              <a:ext uri="{FF2B5EF4-FFF2-40B4-BE49-F238E27FC236}">
                <a16:creationId xmlns:a16="http://schemas.microsoft.com/office/drawing/2014/main" id="{FF87D0C3-4777-4550-A7E7-796D176C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a:extLst>
              <a:ext uri="{FF2B5EF4-FFF2-40B4-BE49-F238E27FC236}">
                <a16:creationId xmlns:a16="http://schemas.microsoft.com/office/drawing/2014/main" id="{A3CF443D-D17C-4630-AF16-E6E51C317A0B}"/>
              </a:ext>
            </a:extLst>
          </p:cNvPr>
          <p:cNvSpPr txBox="1">
            <a:spLocks noChangeArrowheads="1"/>
          </p:cNvSpPr>
          <p:nvPr/>
        </p:nvSpPr>
        <p:spPr bwMode="auto">
          <a:xfrm>
            <a:off x="1600201" y="63246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George R. Prynne</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Clarence Hudson</a:t>
            </a:r>
          </a:p>
        </p:txBody>
      </p:sp>
      <p:sp>
        <p:nvSpPr>
          <p:cNvPr id="58372" name="Text Box 4">
            <a:extLst>
              <a:ext uri="{FF2B5EF4-FFF2-40B4-BE49-F238E27FC236}">
                <a16:creationId xmlns:a16="http://schemas.microsoft.com/office/drawing/2014/main" id="{F3EDF447-76EE-4CFB-B46D-7449963D6FFB}"/>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2008 The Paperless Hymnal®</a:t>
            </a:r>
          </a:p>
        </p:txBody>
      </p:sp>
      <p:sp>
        <p:nvSpPr>
          <p:cNvPr id="58384" name="Rectangle 16">
            <a:extLst>
              <a:ext uri="{FF2B5EF4-FFF2-40B4-BE49-F238E27FC236}">
                <a16:creationId xmlns:a16="http://schemas.microsoft.com/office/drawing/2014/main" id="{3D986E1F-A8A6-4FC5-A332-52BC48DBC317}"/>
              </a:ext>
            </a:extLst>
          </p:cNvPr>
          <p:cNvSpPr>
            <a:spLocks noGrp="1" noChangeArrowheads="1"/>
          </p:cNvSpPr>
          <p:nvPr>
            <p:ph type="title" idx="4294967295"/>
          </p:nvPr>
        </p:nvSpPr>
        <p:spPr>
          <a:xfrm>
            <a:off x="1600200" y="76200"/>
            <a:ext cx="7010400" cy="457200"/>
          </a:xfrm>
        </p:spPr>
        <p:txBody>
          <a:bodyPr/>
          <a:lstStyle/>
          <a:p>
            <a:pPr algn="l"/>
            <a:r>
              <a:rPr lang="en-US" altLang="en-US" sz="2800">
                <a:solidFill>
                  <a:schemeClr val="tx1"/>
                </a:solidFill>
                <a:latin typeface="Arial" panose="020B0604020202020204" pitchFamily="34" charset="0"/>
              </a:rPr>
              <a:t>1 - Jesus, Meek and Gentle</a:t>
            </a:r>
            <a:endParaRPr lang="en-US" altLang="en-US"/>
          </a:p>
        </p:txBody>
      </p:sp>
      <p:sp>
        <p:nvSpPr>
          <p:cNvPr id="58389" name="Text Box 21">
            <a:extLst>
              <a:ext uri="{FF2B5EF4-FFF2-40B4-BE49-F238E27FC236}">
                <a16:creationId xmlns:a16="http://schemas.microsoft.com/office/drawing/2014/main" id="{293B4341-6D40-4EE7-BB37-1FC77E4E8D7C}"/>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355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5E75988-4DC1-4553-80C2-31A7A647ECCA}"/>
              </a:ext>
            </a:extLst>
          </p:cNvPr>
          <p:cNvSpPr>
            <a:spLocks noGrp="1"/>
          </p:cNvSpPr>
          <p:nvPr>
            <p:ph type="title"/>
          </p:nvPr>
        </p:nvSpPr>
        <p:spPr/>
        <p:txBody>
          <a:bodyPr/>
          <a:lstStyle/>
          <a:p>
            <a:r>
              <a:rPr lang="en-US" altLang="en-US">
                <a:solidFill>
                  <a:srgbClr val="FFFFFF"/>
                </a:solidFill>
              </a:rPr>
              <a:t>ServantSong_st2_b</a:t>
            </a:r>
          </a:p>
        </p:txBody>
      </p:sp>
      <p:pic>
        <p:nvPicPr>
          <p:cNvPr id="6147" name="Picture 2">
            <a:extLst>
              <a:ext uri="{FF2B5EF4-FFF2-40B4-BE49-F238E27FC236}">
                <a16:creationId xmlns:a16="http://schemas.microsoft.com/office/drawing/2014/main" id="{F70595FE-7627-4C9F-A457-755D795D569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a:extLst>
              <a:ext uri="{FF2B5EF4-FFF2-40B4-BE49-F238E27FC236}">
                <a16:creationId xmlns:a16="http://schemas.microsoft.com/office/drawing/2014/main" id="{F37FFDC0-B9EA-4C75-A03C-DE3C7771B4EF}"/>
              </a:ext>
            </a:extLst>
          </p:cNvPr>
          <p:cNvSpPr txBox="1">
            <a:spLocks noChangeArrowheads="1"/>
          </p:cNvSpPr>
          <p:nvPr/>
        </p:nvSpPr>
        <p:spPr bwMode="auto">
          <a:xfrm>
            <a:off x="1651000" y="6407150"/>
            <a:ext cx="254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000">
                <a:solidFill>
                  <a:prstClr val="black"/>
                </a:solidFill>
                <a:latin typeface="Palatino Linotype" panose="02040502050505030304" pitchFamily="18" charset="0"/>
                <a:cs typeface="Arial" panose="020B0604020202020204" pitchFamily="34" charset="0"/>
              </a:rPr>
              <a:t>Vs 2</a:t>
            </a:r>
          </a:p>
        </p:txBody>
      </p:sp>
      <p:sp>
        <p:nvSpPr>
          <p:cNvPr id="5" name="TextBox 4">
            <a:extLst>
              <a:ext uri="{FF2B5EF4-FFF2-40B4-BE49-F238E27FC236}">
                <a16:creationId xmlns:a16="http://schemas.microsoft.com/office/drawing/2014/main" id="{CB8DE8CD-6F79-423A-A8E6-04315F5FDC76}"/>
              </a:ext>
            </a:extLst>
          </p:cNvPr>
          <p:cNvSpPr txBox="1"/>
          <p:nvPr/>
        </p:nvSpPr>
        <p:spPr>
          <a:xfrm>
            <a:off x="4102100" y="6502401"/>
            <a:ext cx="4445000" cy="276225"/>
          </a:xfrm>
          <a:prstGeom prst="rect">
            <a:avLst/>
          </a:prstGeom>
          <a:noFill/>
        </p:spPr>
        <p:txBody>
          <a:bodyPr anchorCtr="1">
            <a:spAutoFit/>
          </a:bodyPr>
          <a:lstStyle/>
          <a:p>
            <a:pPr defTabSz="914400">
              <a:defRPr/>
            </a:pPr>
            <a:r>
              <a:rPr lang="en-US" sz="1200">
                <a:solidFill>
                  <a:prstClr val="black">
                    <a:tint val="50000"/>
                  </a:prstClr>
                </a:solidFill>
                <a:latin typeface="Palatino Linotype"/>
                <a:cs typeface="Arial" panose="020B0604020202020204" pitchFamily="34" charset="0"/>
              </a:rPr>
              <a:t>© 2014 Sumphonia Productions, LLC</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E020838-61C4-450B-BF9A-12C8AC945C0A}"/>
              </a:ext>
            </a:extLst>
          </p:cNvPr>
          <p:cNvSpPr>
            <a:spLocks noGrp="1"/>
          </p:cNvSpPr>
          <p:nvPr>
            <p:ph type="title"/>
          </p:nvPr>
        </p:nvSpPr>
        <p:spPr/>
        <p:txBody>
          <a:bodyPr/>
          <a:lstStyle/>
          <a:p>
            <a:r>
              <a:rPr lang="en-US" altLang="en-US">
                <a:solidFill>
                  <a:srgbClr val="FFFFFF"/>
                </a:solidFill>
              </a:rPr>
              <a:t>ServantSong_st3_a</a:t>
            </a:r>
          </a:p>
        </p:txBody>
      </p:sp>
      <p:pic>
        <p:nvPicPr>
          <p:cNvPr id="7171" name="Picture 2">
            <a:extLst>
              <a:ext uri="{FF2B5EF4-FFF2-40B4-BE49-F238E27FC236}">
                <a16:creationId xmlns:a16="http://schemas.microsoft.com/office/drawing/2014/main" id="{575AB531-9ECC-4AF1-AF41-EFA86B89A59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a:extLst>
              <a:ext uri="{FF2B5EF4-FFF2-40B4-BE49-F238E27FC236}">
                <a16:creationId xmlns:a16="http://schemas.microsoft.com/office/drawing/2014/main" id="{DF13130C-F02F-4983-B276-70A6A653C573}"/>
              </a:ext>
            </a:extLst>
          </p:cNvPr>
          <p:cNvSpPr txBox="1">
            <a:spLocks noChangeArrowheads="1"/>
          </p:cNvSpPr>
          <p:nvPr/>
        </p:nvSpPr>
        <p:spPr bwMode="auto">
          <a:xfrm>
            <a:off x="1651000" y="6407150"/>
            <a:ext cx="254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000">
                <a:solidFill>
                  <a:prstClr val="black"/>
                </a:solidFill>
                <a:latin typeface="Palatino Linotype" panose="02040502050505030304" pitchFamily="18" charset="0"/>
                <a:cs typeface="Arial" panose="020B0604020202020204" pitchFamily="34" charset="0"/>
              </a:rPr>
              <a:t>Vs 3</a:t>
            </a:r>
          </a:p>
        </p:txBody>
      </p:sp>
      <p:sp>
        <p:nvSpPr>
          <p:cNvPr id="5" name="TextBox 4">
            <a:extLst>
              <a:ext uri="{FF2B5EF4-FFF2-40B4-BE49-F238E27FC236}">
                <a16:creationId xmlns:a16="http://schemas.microsoft.com/office/drawing/2014/main" id="{F02238B7-E06E-4DA6-92AF-E962FA0B6359}"/>
              </a:ext>
            </a:extLst>
          </p:cNvPr>
          <p:cNvSpPr txBox="1"/>
          <p:nvPr/>
        </p:nvSpPr>
        <p:spPr>
          <a:xfrm>
            <a:off x="4102100" y="6502401"/>
            <a:ext cx="4445000" cy="276225"/>
          </a:xfrm>
          <a:prstGeom prst="rect">
            <a:avLst/>
          </a:prstGeom>
          <a:noFill/>
        </p:spPr>
        <p:txBody>
          <a:bodyPr anchorCtr="1">
            <a:spAutoFit/>
          </a:bodyPr>
          <a:lstStyle/>
          <a:p>
            <a:pPr defTabSz="914400">
              <a:defRPr/>
            </a:pPr>
            <a:r>
              <a:rPr lang="en-US" sz="1200">
                <a:solidFill>
                  <a:prstClr val="black">
                    <a:tint val="50000"/>
                  </a:prstClr>
                </a:solidFill>
                <a:latin typeface="Palatino Linotype"/>
                <a:cs typeface="Arial" panose="020B0604020202020204" pitchFamily="34" charset="0"/>
              </a:rPr>
              <a:t>© 2014 Sumphonia Productions, LLC</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FE3F568-BC4D-4078-B6D2-696970769049}"/>
              </a:ext>
            </a:extLst>
          </p:cNvPr>
          <p:cNvSpPr>
            <a:spLocks noGrp="1"/>
          </p:cNvSpPr>
          <p:nvPr>
            <p:ph type="title"/>
          </p:nvPr>
        </p:nvSpPr>
        <p:spPr/>
        <p:txBody>
          <a:bodyPr/>
          <a:lstStyle/>
          <a:p>
            <a:r>
              <a:rPr lang="en-US" altLang="en-US">
                <a:solidFill>
                  <a:srgbClr val="FFFFFF"/>
                </a:solidFill>
              </a:rPr>
              <a:t>ServantSong_st3_b</a:t>
            </a:r>
          </a:p>
        </p:txBody>
      </p:sp>
      <p:pic>
        <p:nvPicPr>
          <p:cNvPr id="8195" name="Picture 2">
            <a:extLst>
              <a:ext uri="{FF2B5EF4-FFF2-40B4-BE49-F238E27FC236}">
                <a16:creationId xmlns:a16="http://schemas.microsoft.com/office/drawing/2014/main" id="{05FC13EF-BD2D-4AE6-A90D-C8E7D00D137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a:extLst>
              <a:ext uri="{FF2B5EF4-FFF2-40B4-BE49-F238E27FC236}">
                <a16:creationId xmlns:a16="http://schemas.microsoft.com/office/drawing/2014/main" id="{6ABF9C7F-E661-44BF-8CA9-B4B23CB1C336}"/>
              </a:ext>
            </a:extLst>
          </p:cNvPr>
          <p:cNvSpPr txBox="1">
            <a:spLocks noChangeArrowheads="1"/>
          </p:cNvSpPr>
          <p:nvPr/>
        </p:nvSpPr>
        <p:spPr bwMode="auto">
          <a:xfrm>
            <a:off x="1651000" y="6407150"/>
            <a:ext cx="254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US" altLang="en-US" sz="2000">
                <a:solidFill>
                  <a:prstClr val="black"/>
                </a:solidFill>
                <a:latin typeface="Palatino Linotype" panose="02040502050505030304" pitchFamily="18" charset="0"/>
                <a:cs typeface="Arial" panose="020B0604020202020204" pitchFamily="34" charset="0"/>
              </a:rPr>
              <a:t>Vs 3</a:t>
            </a:r>
          </a:p>
        </p:txBody>
      </p:sp>
      <p:sp>
        <p:nvSpPr>
          <p:cNvPr id="5" name="TextBox 4">
            <a:extLst>
              <a:ext uri="{FF2B5EF4-FFF2-40B4-BE49-F238E27FC236}">
                <a16:creationId xmlns:a16="http://schemas.microsoft.com/office/drawing/2014/main" id="{AB57FA39-8D6E-4185-BB3A-E1E1DDC92E23}"/>
              </a:ext>
            </a:extLst>
          </p:cNvPr>
          <p:cNvSpPr txBox="1"/>
          <p:nvPr/>
        </p:nvSpPr>
        <p:spPr>
          <a:xfrm>
            <a:off x="4102100" y="6502401"/>
            <a:ext cx="4445000" cy="276225"/>
          </a:xfrm>
          <a:prstGeom prst="rect">
            <a:avLst/>
          </a:prstGeom>
          <a:noFill/>
        </p:spPr>
        <p:txBody>
          <a:bodyPr anchorCtr="1">
            <a:spAutoFit/>
          </a:bodyPr>
          <a:lstStyle/>
          <a:p>
            <a:pPr defTabSz="914400">
              <a:defRPr/>
            </a:pPr>
            <a:r>
              <a:rPr lang="en-US" sz="1200">
                <a:solidFill>
                  <a:prstClr val="black">
                    <a:tint val="50000"/>
                  </a:prstClr>
                </a:solidFill>
                <a:latin typeface="Palatino Linotype"/>
                <a:cs typeface="Arial" panose="020B0604020202020204" pitchFamily="34" charset="0"/>
              </a:rPr>
              <a:t>© 2014 Sumphonia Productions, LLC</a:t>
            </a:r>
          </a:p>
        </p:txBody>
      </p:sp>
      <p:sp>
        <p:nvSpPr>
          <p:cNvPr id="7" name="TextBox 6">
            <a:extLst>
              <a:ext uri="{FF2B5EF4-FFF2-40B4-BE49-F238E27FC236}">
                <a16:creationId xmlns:a16="http://schemas.microsoft.com/office/drawing/2014/main" id="{A9DD6E93-C848-499A-A222-F597FDDF757E}"/>
              </a:ext>
            </a:extLst>
          </p:cNvPr>
          <p:cNvSpPr txBox="1"/>
          <p:nvPr/>
        </p:nvSpPr>
        <p:spPr>
          <a:xfrm>
            <a:off x="10668000" y="6151011"/>
            <a:ext cx="682305" cy="369332"/>
          </a:xfrm>
          <a:prstGeom prst="rect">
            <a:avLst/>
          </a:prstGeom>
          <a:solidFill>
            <a:schemeClr val="tx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END</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7" name="Text Box 5">
            <a:extLst>
              <a:ext uri="{FF2B5EF4-FFF2-40B4-BE49-F238E27FC236}">
                <a16:creationId xmlns:a16="http://schemas.microsoft.com/office/drawing/2014/main" id="{F2C4221A-6BC6-41C3-B505-F9EE95DF54CF}"/>
              </a:ext>
            </a:extLst>
          </p:cNvPr>
          <p:cNvSpPr txBox="1">
            <a:spLocks noChangeArrowheads="1"/>
          </p:cNvSpPr>
          <p:nvPr/>
        </p:nvSpPr>
        <p:spPr bwMode="auto">
          <a:xfrm>
            <a:off x="2498725" y="1946275"/>
            <a:ext cx="33265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2.</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Pardon our offenses, </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Loose our captive chains,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Break down every idol</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Which our soul detains.</a:t>
            </a:r>
          </a:p>
        </p:txBody>
      </p:sp>
      <p:pic>
        <p:nvPicPr>
          <p:cNvPr id="187398" name="Picture 6" descr="E:\ThePapHy\Songs\FinaleFilesForPP\J\JesusMeekAndGentle002.TIF">
            <a:extLst>
              <a:ext uri="{FF2B5EF4-FFF2-40B4-BE49-F238E27FC236}">
                <a16:creationId xmlns:a16="http://schemas.microsoft.com/office/drawing/2014/main" id="{79312035-5C02-4891-B762-999683960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7394" name="Text Box 2">
            <a:extLst>
              <a:ext uri="{FF2B5EF4-FFF2-40B4-BE49-F238E27FC236}">
                <a16:creationId xmlns:a16="http://schemas.microsoft.com/office/drawing/2014/main" id="{A6F42052-5BD3-4F4F-8146-A3B130136A1A}"/>
              </a:ext>
            </a:extLst>
          </p:cNvPr>
          <p:cNvSpPr txBox="1">
            <a:spLocks noChangeArrowheads="1"/>
          </p:cNvSpPr>
          <p:nvPr/>
        </p:nvSpPr>
        <p:spPr bwMode="auto">
          <a:xfrm>
            <a:off x="1600201" y="63246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George R. Prynne</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Clarence Hudson</a:t>
            </a:r>
          </a:p>
        </p:txBody>
      </p:sp>
      <p:sp>
        <p:nvSpPr>
          <p:cNvPr id="187395" name="Text Box 3">
            <a:extLst>
              <a:ext uri="{FF2B5EF4-FFF2-40B4-BE49-F238E27FC236}">
                <a16:creationId xmlns:a16="http://schemas.microsoft.com/office/drawing/2014/main" id="{A0987CAE-BC54-4347-913F-479C7566C62A}"/>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2008 The Paperless Hymnal®</a:t>
            </a:r>
          </a:p>
        </p:txBody>
      </p:sp>
      <p:sp>
        <p:nvSpPr>
          <p:cNvPr id="187396" name="Rectangle 4">
            <a:extLst>
              <a:ext uri="{FF2B5EF4-FFF2-40B4-BE49-F238E27FC236}">
                <a16:creationId xmlns:a16="http://schemas.microsoft.com/office/drawing/2014/main" id="{881A9730-B93B-4065-9C1D-5CFF325C7677}"/>
              </a:ext>
            </a:extLst>
          </p:cNvPr>
          <p:cNvSpPr>
            <a:spLocks noGrp="1" noChangeArrowheads="1"/>
          </p:cNvSpPr>
          <p:nvPr>
            <p:ph type="title" idx="4294967295"/>
          </p:nvPr>
        </p:nvSpPr>
        <p:spPr>
          <a:xfrm>
            <a:off x="1600200" y="76200"/>
            <a:ext cx="7010400" cy="457200"/>
          </a:xfrm>
        </p:spPr>
        <p:txBody>
          <a:bodyPr/>
          <a:lstStyle/>
          <a:p>
            <a:pPr algn="l"/>
            <a:r>
              <a:rPr lang="en-US" altLang="en-US" sz="2800">
                <a:solidFill>
                  <a:schemeClr val="tx1"/>
                </a:solidFill>
                <a:latin typeface="Arial" panose="020B0604020202020204" pitchFamily="34" charset="0"/>
              </a:rPr>
              <a:t>2 - Jesus, Meek and Gentle</a:t>
            </a:r>
            <a:endParaRPr lang="en-US" altLang="en-US"/>
          </a:p>
        </p:txBody>
      </p:sp>
      <p:sp>
        <p:nvSpPr>
          <p:cNvPr id="187399" name="Text Box 7">
            <a:extLst>
              <a:ext uri="{FF2B5EF4-FFF2-40B4-BE49-F238E27FC236}">
                <a16:creationId xmlns:a16="http://schemas.microsoft.com/office/drawing/2014/main" id="{460F1A22-C0DC-46D5-B48D-E9B7F2F45915}"/>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355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Text Box 5">
            <a:extLst>
              <a:ext uri="{FF2B5EF4-FFF2-40B4-BE49-F238E27FC236}">
                <a16:creationId xmlns:a16="http://schemas.microsoft.com/office/drawing/2014/main" id="{6B5B157B-F4AC-4344-9699-AFA54C5F6E9C}"/>
              </a:ext>
            </a:extLst>
          </p:cNvPr>
          <p:cNvSpPr txBox="1">
            <a:spLocks noChangeArrowheads="1"/>
          </p:cNvSpPr>
          <p:nvPr/>
        </p:nvSpPr>
        <p:spPr bwMode="auto">
          <a:xfrm>
            <a:off x="2574926" y="1793875"/>
            <a:ext cx="32159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3.</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Give us holy freedom,</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Fill our hearts with love,</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Draw us, holy Jesus,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To the realms above.</a:t>
            </a:r>
          </a:p>
        </p:txBody>
      </p:sp>
      <p:pic>
        <p:nvPicPr>
          <p:cNvPr id="188422" name="Picture 6" descr="E:\ThePapHy\Songs\FinaleFilesForPP\J\JesusMeekAndGentle003.TIF">
            <a:extLst>
              <a:ext uri="{FF2B5EF4-FFF2-40B4-BE49-F238E27FC236}">
                <a16:creationId xmlns:a16="http://schemas.microsoft.com/office/drawing/2014/main" id="{2F9BC9E8-ECFE-469C-9807-0D82CDCBA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8418" name="Text Box 2">
            <a:extLst>
              <a:ext uri="{FF2B5EF4-FFF2-40B4-BE49-F238E27FC236}">
                <a16:creationId xmlns:a16="http://schemas.microsoft.com/office/drawing/2014/main" id="{B4ACF5F1-EAFF-4C2E-928F-336086CC6C0F}"/>
              </a:ext>
            </a:extLst>
          </p:cNvPr>
          <p:cNvSpPr txBox="1">
            <a:spLocks noChangeArrowheads="1"/>
          </p:cNvSpPr>
          <p:nvPr/>
        </p:nvSpPr>
        <p:spPr bwMode="auto">
          <a:xfrm>
            <a:off x="1600201" y="63246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George R. Prynne</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Clarence Hudson</a:t>
            </a:r>
          </a:p>
        </p:txBody>
      </p:sp>
      <p:sp>
        <p:nvSpPr>
          <p:cNvPr id="188419" name="Text Box 3">
            <a:extLst>
              <a:ext uri="{FF2B5EF4-FFF2-40B4-BE49-F238E27FC236}">
                <a16:creationId xmlns:a16="http://schemas.microsoft.com/office/drawing/2014/main" id="{ACF5E2A0-2639-44BF-8253-0637C13BF627}"/>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2008 The Paperless Hymnal®</a:t>
            </a:r>
          </a:p>
        </p:txBody>
      </p:sp>
      <p:sp>
        <p:nvSpPr>
          <p:cNvPr id="188420" name="Rectangle 4">
            <a:extLst>
              <a:ext uri="{FF2B5EF4-FFF2-40B4-BE49-F238E27FC236}">
                <a16:creationId xmlns:a16="http://schemas.microsoft.com/office/drawing/2014/main" id="{FAA41937-FC91-4C48-B1DC-A80522CE3224}"/>
              </a:ext>
            </a:extLst>
          </p:cNvPr>
          <p:cNvSpPr>
            <a:spLocks noGrp="1" noChangeArrowheads="1"/>
          </p:cNvSpPr>
          <p:nvPr>
            <p:ph type="title" idx="4294967295"/>
          </p:nvPr>
        </p:nvSpPr>
        <p:spPr>
          <a:xfrm>
            <a:off x="1600200" y="76200"/>
            <a:ext cx="7010400" cy="457200"/>
          </a:xfrm>
        </p:spPr>
        <p:txBody>
          <a:bodyPr/>
          <a:lstStyle/>
          <a:p>
            <a:pPr algn="l"/>
            <a:r>
              <a:rPr lang="en-US" altLang="en-US" sz="2800">
                <a:solidFill>
                  <a:schemeClr val="tx1"/>
                </a:solidFill>
                <a:latin typeface="Arial" panose="020B0604020202020204" pitchFamily="34" charset="0"/>
              </a:rPr>
              <a:t>3 - Jesus, Meek and Gentle</a:t>
            </a:r>
            <a:endParaRPr lang="en-US" altLang="en-US"/>
          </a:p>
        </p:txBody>
      </p:sp>
      <p:sp>
        <p:nvSpPr>
          <p:cNvPr id="188423" name="Text Box 7">
            <a:extLst>
              <a:ext uri="{FF2B5EF4-FFF2-40B4-BE49-F238E27FC236}">
                <a16:creationId xmlns:a16="http://schemas.microsoft.com/office/drawing/2014/main" id="{EF6A2725-8638-4F8B-BAF0-F618CE5817B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355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Text Box 5">
            <a:extLst>
              <a:ext uri="{FF2B5EF4-FFF2-40B4-BE49-F238E27FC236}">
                <a16:creationId xmlns:a16="http://schemas.microsoft.com/office/drawing/2014/main" id="{E3FDE404-6E1A-4B15-8FD7-6B6A556A9133}"/>
              </a:ext>
            </a:extLst>
          </p:cNvPr>
          <p:cNvSpPr txBox="1">
            <a:spLocks noChangeArrowheads="1"/>
          </p:cNvSpPr>
          <p:nvPr/>
        </p:nvSpPr>
        <p:spPr bwMode="auto">
          <a:xfrm>
            <a:off x="2346325" y="1946275"/>
            <a:ext cx="36519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4.</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Lead us on our journey:</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Be Thyself the Way</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Through terrestrial darkness</a:t>
            </a:r>
          </a:p>
          <a:p>
            <a:pPr defTabSz="914400" eaLnBrk="0" fontAlgn="base" hangingPunct="0">
              <a:spcBef>
                <a:spcPct val="0"/>
              </a:spcBef>
              <a:spcAft>
                <a:spcPct val="0"/>
              </a:spcAft>
            </a:pPr>
            <a:r>
              <a:rPr lang="en-US" altLang="en-US" sz="2400">
                <a:solidFill>
                  <a:srgbClr val="000000"/>
                </a:solidFill>
                <a:latin typeface="Times New Roman" panose="02020603050405020304" pitchFamily="18" charset="0"/>
              </a:rPr>
              <a:t>To celestial day.</a:t>
            </a:r>
          </a:p>
        </p:txBody>
      </p:sp>
      <p:pic>
        <p:nvPicPr>
          <p:cNvPr id="189447" name="Picture 7" descr="E:\ThePapHy\Songs\FinaleFilesForPP\J\JesusMeekAndGentle004.TIF">
            <a:extLst>
              <a:ext uri="{FF2B5EF4-FFF2-40B4-BE49-F238E27FC236}">
                <a16:creationId xmlns:a16="http://schemas.microsoft.com/office/drawing/2014/main" id="{B28BE19F-3B42-4D40-9E7A-9A62BDCB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9442" name="Text Box 2">
            <a:extLst>
              <a:ext uri="{FF2B5EF4-FFF2-40B4-BE49-F238E27FC236}">
                <a16:creationId xmlns:a16="http://schemas.microsoft.com/office/drawing/2014/main" id="{C0728E0C-D891-48E4-B12A-3A38B19EBC23}"/>
              </a:ext>
            </a:extLst>
          </p:cNvPr>
          <p:cNvSpPr txBox="1">
            <a:spLocks noChangeArrowheads="1"/>
          </p:cNvSpPr>
          <p:nvPr/>
        </p:nvSpPr>
        <p:spPr bwMode="auto">
          <a:xfrm>
            <a:off x="1600201" y="63246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Words: George R. Prynne</a:t>
            </a:r>
          </a:p>
          <a:p>
            <a:pPr defTabSz="914400" eaLnBrk="0" fontAlgn="base" hangingPunct="0">
              <a:spcBef>
                <a:spcPct val="0"/>
              </a:spcBef>
              <a:spcAft>
                <a:spcPct val="0"/>
              </a:spcAft>
            </a:pPr>
            <a:r>
              <a:rPr lang="en-US" altLang="en-US" sz="1200">
                <a:solidFill>
                  <a:srgbClr val="000000"/>
                </a:solidFill>
                <a:latin typeface="Times New Roman" panose="02020603050405020304" pitchFamily="18" charset="0"/>
              </a:rPr>
              <a:t>Music: Clarence Hudson</a:t>
            </a:r>
          </a:p>
        </p:txBody>
      </p:sp>
      <p:sp>
        <p:nvSpPr>
          <p:cNvPr id="189443" name="Text Box 3">
            <a:extLst>
              <a:ext uri="{FF2B5EF4-FFF2-40B4-BE49-F238E27FC236}">
                <a16:creationId xmlns:a16="http://schemas.microsoft.com/office/drawing/2014/main" id="{D630ABC6-E5FE-49C0-ADF4-95C1B3D06F0B}"/>
              </a:ext>
            </a:extLst>
          </p:cNvPr>
          <p:cNvSpPr txBox="1">
            <a:spLocks noChangeArrowheads="1"/>
          </p:cNvSpPr>
          <p:nvPr/>
        </p:nvSpPr>
        <p:spPr bwMode="auto">
          <a:xfrm>
            <a:off x="8118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1400">
                <a:solidFill>
                  <a:srgbClr val="000000"/>
                </a:solidFill>
                <a:latin typeface="Times New Roman" panose="02020603050405020304" pitchFamily="18" charset="0"/>
              </a:rPr>
              <a:t>© 2008 The Paperless Hymnal®</a:t>
            </a:r>
          </a:p>
        </p:txBody>
      </p:sp>
      <p:sp>
        <p:nvSpPr>
          <p:cNvPr id="189444" name="Rectangle 4">
            <a:extLst>
              <a:ext uri="{FF2B5EF4-FFF2-40B4-BE49-F238E27FC236}">
                <a16:creationId xmlns:a16="http://schemas.microsoft.com/office/drawing/2014/main" id="{7C3979A5-0A07-4A31-A5AA-3A9536EBE44C}"/>
              </a:ext>
            </a:extLst>
          </p:cNvPr>
          <p:cNvSpPr>
            <a:spLocks noGrp="1" noChangeArrowheads="1"/>
          </p:cNvSpPr>
          <p:nvPr>
            <p:ph type="title" idx="4294967295"/>
          </p:nvPr>
        </p:nvSpPr>
        <p:spPr>
          <a:xfrm>
            <a:off x="1600200" y="76200"/>
            <a:ext cx="7010400" cy="457200"/>
          </a:xfrm>
        </p:spPr>
        <p:txBody>
          <a:bodyPr/>
          <a:lstStyle/>
          <a:p>
            <a:pPr algn="l"/>
            <a:r>
              <a:rPr lang="en-US" altLang="en-US" sz="2800">
                <a:solidFill>
                  <a:schemeClr val="tx1"/>
                </a:solidFill>
                <a:latin typeface="Arial" panose="020B0604020202020204" pitchFamily="34" charset="0"/>
              </a:rPr>
              <a:t>4 - Jesus, Meek and Gentle</a:t>
            </a:r>
            <a:endParaRPr lang="en-US" altLang="en-US"/>
          </a:p>
        </p:txBody>
      </p:sp>
      <p:sp>
        <p:nvSpPr>
          <p:cNvPr id="189448" name="Text Box 8">
            <a:extLst>
              <a:ext uri="{FF2B5EF4-FFF2-40B4-BE49-F238E27FC236}">
                <a16:creationId xmlns:a16="http://schemas.microsoft.com/office/drawing/2014/main" id="{1A5C3C18-EAC6-4E6E-8CCF-BA76C64AD3C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altLang="en-US" sz="3200">
                <a:solidFill>
                  <a:srgbClr val="000000"/>
                </a:solidFill>
                <a:latin typeface="Arial" panose="020B0604020202020204" pitchFamily="34" charset="0"/>
              </a:rPr>
              <a:t>355</a:t>
            </a:r>
          </a:p>
        </p:txBody>
      </p:sp>
      <p:sp>
        <p:nvSpPr>
          <p:cNvPr id="3" name="TextBox 2">
            <a:extLst>
              <a:ext uri="{FF2B5EF4-FFF2-40B4-BE49-F238E27FC236}">
                <a16:creationId xmlns:a16="http://schemas.microsoft.com/office/drawing/2014/main" id="{E63CD012-C6E7-49C0-9400-1C93112EFA7C}"/>
              </a:ext>
            </a:extLst>
          </p:cNvPr>
          <p:cNvSpPr txBox="1"/>
          <p:nvPr/>
        </p:nvSpPr>
        <p:spPr>
          <a:xfrm>
            <a:off x="10668000" y="6151011"/>
            <a:ext cx="682305" cy="369332"/>
          </a:xfrm>
          <a:prstGeom prst="rect">
            <a:avLst/>
          </a:prstGeom>
          <a:solidFill>
            <a:schemeClr val="tx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3192-76E3-47E2-837A-CFA63E86BEA9}"/>
              </a:ext>
            </a:extLst>
          </p:cNvPr>
          <p:cNvSpPr>
            <a:spLocks noGrp="1"/>
          </p:cNvSpPr>
          <p:nvPr>
            <p:ph type="ctrTitle"/>
          </p:nvPr>
        </p:nvSpPr>
        <p:spPr>
          <a:xfrm>
            <a:off x="2589213" y="2514600"/>
            <a:ext cx="9428616" cy="2262781"/>
          </a:xfrm>
        </p:spPr>
        <p:txBody>
          <a:bodyPr>
            <a:normAutofit/>
          </a:bodyPr>
          <a:lstStyle/>
          <a:p>
            <a:r>
              <a:rPr lang="en-US" sz="6600" b="1" dirty="0">
                <a:latin typeface="Tempus Sans ITC" panose="04020404030D07020202" pitchFamily="82" charset="0"/>
              </a:rPr>
              <a:t>Isaiah 49:1-6 </a:t>
            </a:r>
            <a:r>
              <a:rPr lang="en-US" sz="6600" dirty="0">
                <a:latin typeface="Tempus Sans ITC" panose="04020404030D07020202" pitchFamily="82" charset="0"/>
              </a:rPr>
              <a:t>// </a:t>
            </a:r>
            <a:br>
              <a:rPr lang="en-US" sz="6600" dirty="0">
                <a:latin typeface="Tempus Sans ITC" panose="04020404030D07020202" pitchFamily="82" charset="0"/>
              </a:rPr>
            </a:br>
            <a:r>
              <a:rPr lang="en-US" sz="4900" i="1" dirty="0">
                <a:latin typeface="Tempus Sans ITC" panose="04020404030D07020202" pitchFamily="82" charset="0"/>
              </a:rPr>
              <a:t>108 – Come, Long Expected Jesus</a:t>
            </a:r>
            <a:endParaRPr lang="en-US" sz="6600" i="1" dirty="0">
              <a:latin typeface="Tempus Sans ITC" panose="04020404030D07020202" pitchFamily="82" charset="0"/>
            </a:endParaRPr>
          </a:p>
        </p:txBody>
      </p:sp>
    </p:spTree>
    <p:extLst>
      <p:ext uri="{BB962C8B-B14F-4D97-AF65-F5344CB8AC3E}">
        <p14:creationId xmlns:p14="http://schemas.microsoft.com/office/powerpoint/2010/main" val="136960066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162</TotalTime>
  <Words>2160</Words>
  <Application>Microsoft Office PowerPoint</Application>
  <PresentationFormat>Widescreen</PresentationFormat>
  <Paragraphs>279</Paragraphs>
  <Slides>52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52</vt:i4>
      </vt:variant>
    </vt:vector>
  </HeadingPairs>
  <TitlesOfParts>
    <vt:vector size="64" baseType="lpstr">
      <vt:lpstr>Arial</vt:lpstr>
      <vt:lpstr>Arial Narrow</vt:lpstr>
      <vt:lpstr>Calibri</vt:lpstr>
      <vt:lpstr>Century Gothic</vt:lpstr>
      <vt:lpstr>Palatino Linotype</vt:lpstr>
      <vt:lpstr>Tempus Sans ITC</vt:lpstr>
      <vt:lpstr>Times New Roman</vt:lpstr>
      <vt:lpstr>Wingdings 3</vt:lpstr>
      <vt:lpstr>Wisp</vt:lpstr>
      <vt:lpstr>Default Design</vt:lpstr>
      <vt:lpstr>Blank Presentation</vt:lpstr>
      <vt:lpstr>Office Theme</vt:lpstr>
      <vt:lpstr>Isaiah 40:1-31</vt:lpstr>
      <vt:lpstr>The Servant       Songs of Isaiah</vt:lpstr>
      <vt:lpstr>Prayer</vt:lpstr>
      <vt:lpstr>Isaiah 42:1-4 //  355 – Jesus, Meek and Gentle</vt:lpstr>
      <vt:lpstr>1 - Jesus, Meek and Gentle</vt:lpstr>
      <vt:lpstr>2 - Jesus, Meek and Gentle</vt:lpstr>
      <vt:lpstr>3 - Jesus, Meek and Gentle</vt:lpstr>
      <vt:lpstr>4 - Jesus, Meek and Gentle</vt:lpstr>
      <vt:lpstr>Isaiah 49:1-6 //  108 – Come, Long Expected Jesus</vt:lpstr>
      <vt:lpstr>1 - Come, Thou Long Expected Jesus</vt:lpstr>
      <vt:lpstr>1 - Come, Thou Long Expected Jesus</vt:lpstr>
      <vt:lpstr>1 - Come, Thou Long Expected Jesus</vt:lpstr>
      <vt:lpstr>1 - Come, Thou Long Expected Jesus</vt:lpstr>
      <vt:lpstr>2 - Come, Thou Long Expected Jesus</vt:lpstr>
      <vt:lpstr>2 - Come, Thou Long Expected Jesus</vt:lpstr>
      <vt:lpstr>2 - Come, Thou Long Expected Jesus</vt:lpstr>
      <vt:lpstr>2 - Come, Thou Long Expected Jesus</vt:lpstr>
      <vt:lpstr>Isaiah 50:4-11 //  452 – Night, with Ebon Pinion</vt:lpstr>
      <vt:lpstr>1 - Night, with Ebon Pinion</vt:lpstr>
      <vt:lpstr>1 - Night, with Ebon Pinion</vt:lpstr>
      <vt:lpstr>2 - Night, with Ebon Pinion</vt:lpstr>
      <vt:lpstr>2 - Night, with Ebon Pinion</vt:lpstr>
      <vt:lpstr>3 - Night, with Ebon Pinion</vt:lpstr>
      <vt:lpstr>3 - Night, with Ebon Pinion</vt:lpstr>
      <vt:lpstr>Isaiah 52:13-53:12 //  484 – O Sacred Head Now Wounded / 203 – Hallelujah, What a Savior</vt:lpstr>
      <vt:lpstr>1 - O Sacred Head</vt:lpstr>
      <vt:lpstr>1 - O Sacred Head</vt:lpstr>
      <vt:lpstr>1 - O Sacred Head</vt:lpstr>
      <vt:lpstr>1 - O Sacred Head</vt:lpstr>
      <vt:lpstr>1 - Hallelujah! What a Savior</vt:lpstr>
      <vt:lpstr>1 - Hallelujah! What a Savior</vt:lpstr>
      <vt:lpstr>2 - Hallelujah! What a Savior</vt:lpstr>
      <vt:lpstr>2 - Hallelujah! What a Savior</vt:lpstr>
      <vt:lpstr>2 - O Sacred Head</vt:lpstr>
      <vt:lpstr>2 - O Sacred Head</vt:lpstr>
      <vt:lpstr>2 - O Sacred Head</vt:lpstr>
      <vt:lpstr>2 - O Sacred Head</vt:lpstr>
      <vt:lpstr>4 - Hallelujah! What a Savior</vt:lpstr>
      <vt:lpstr>4 - Hallelujah! What a Savior</vt:lpstr>
      <vt:lpstr>5 - Hallelujah! What a Savior</vt:lpstr>
      <vt:lpstr>5 - Hallelujah! What a Savior</vt:lpstr>
      <vt:lpstr>Invitation //  33S – Servant Song</vt:lpstr>
      <vt:lpstr>PowerPoint Presentation</vt:lpstr>
      <vt:lpstr>PowerPoint Presentation</vt:lpstr>
      <vt:lpstr>PowerPoint Presentation</vt:lpstr>
      <vt:lpstr>Invitation //  33S – Servant Song</vt:lpstr>
      <vt:lpstr>ServantSong_st1_a</vt:lpstr>
      <vt:lpstr>ServantSong_st1_b</vt:lpstr>
      <vt:lpstr>ServantSong_st2_a</vt:lpstr>
      <vt:lpstr>ServantSong_st2_b</vt:lpstr>
      <vt:lpstr>ServantSong_st3_a</vt:lpstr>
      <vt:lpstr>ServantSong_st3_b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Servant Songs                    of Isaiah</dc:title>
  <dc:creator>Grant Pickup</dc:creator>
  <cp:lastModifiedBy>David Hamlett</cp:lastModifiedBy>
  <cp:revision>16</cp:revision>
  <dcterms:created xsi:type="dcterms:W3CDTF">2019-07-28T02:09:01Z</dcterms:created>
  <dcterms:modified xsi:type="dcterms:W3CDTF">2019-07-28T20:18:01Z</dcterms:modified>
</cp:coreProperties>
</file>