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310" r:id="rId2"/>
    <p:sldId id="311" r:id="rId3"/>
    <p:sldId id="344" r:id="rId4"/>
    <p:sldId id="370" r:id="rId5"/>
  </p:sldIdLst>
  <p:sldSz cx="14630400" cy="9144000"/>
  <p:notesSz cx="6858000" cy="9144000"/>
  <p:defaultTextStyle>
    <a:defPPr>
      <a:defRPr lang="en-US"/>
    </a:defPPr>
    <a:lvl1pPr marL="0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1pPr>
    <a:lvl2pPr marL="570470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2pPr>
    <a:lvl3pPr marL="1140937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3pPr>
    <a:lvl4pPr marL="1711406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4pPr>
    <a:lvl5pPr marL="2281874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5pPr>
    <a:lvl6pPr marL="2852344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6pPr>
    <a:lvl7pPr marL="3422812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7pPr>
    <a:lvl8pPr marL="3993281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8pPr>
    <a:lvl9pPr marL="4563750" algn="l" defTabSz="570470" rtl="0" eaLnBrk="1" latinLnBrk="0" hangingPunct="1">
      <a:defRPr sz="22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E12"/>
    <a:srgbClr val="EAE8DE"/>
    <a:srgbClr val="271600"/>
    <a:srgbClr val="FFFFFF"/>
    <a:srgbClr val="4E290B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938AC-E152-4400-9CB4-96786ABDB182}" v="24" dt="2022-02-13T11:30:25.678"/>
    <p1510:client id="{BA1B54D2-006E-4E6B-BB9F-D30269C0CB70}" v="1546" dt="2022-02-13T06:23:31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87676" autoAdjust="0"/>
  </p:normalViewPr>
  <p:slideViewPr>
    <p:cSldViewPr snapToGrid="0">
      <p:cViewPr varScale="1">
        <p:scale>
          <a:sx n="58" d="100"/>
          <a:sy n="58" d="100"/>
        </p:scale>
        <p:origin x="108" y="42"/>
      </p:cViewPr>
      <p:guideLst/>
    </p:cSldViewPr>
  </p:slideViewPr>
  <p:outlineViewPr>
    <p:cViewPr>
      <p:scale>
        <a:sx n="33" d="100"/>
        <a:sy n="33" d="100"/>
      </p:scale>
      <p:origin x="0" y="-66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aif" userId="b6105282-8f1f-4bf5-866c-a8b991b0bc91" providerId="ADAL" clId="{46B938AC-E152-4400-9CB4-96786ABDB182}"/>
    <pc:docChg chg="undo custSel delSld modSld">
      <pc:chgData name="David Raif" userId="b6105282-8f1f-4bf5-866c-a8b991b0bc91" providerId="ADAL" clId="{46B938AC-E152-4400-9CB4-96786ABDB182}" dt="2022-02-13T11:30:25.671" v="679"/>
      <pc:docMkLst>
        <pc:docMk/>
      </pc:docMkLst>
      <pc:sldChg chg="modSp mod">
        <pc:chgData name="David Raif" userId="b6105282-8f1f-4bf5-866c-a8b991b0bc91" providerId="ADAL" clId="{46B938AC-E152-4400-9CB4-96786ABDB182}" dt="2022-02-13T07:07:28.837" v="72" actId="20577"/>
        <pc:sldMkLst>
          <pc:docMk/>
          <pc:sldMk cId="1361002464" sldId="310"/>
        </pc:sldMkLst>
        <pc:spChg chg="mod">
          <ac:chgData name="David Raif" userId="b6105282-8f1f-4bf5-866c-a8b991b0bc91" providerId="ADAL" clId="{46B938AC-E152-4400-9CB4-96786ABDB182}" dt="2022-02-13T07:07:28.837" v="72" actId="20577"/>
          <ac:spMkLst>
            <pc:docMk/>
            <pc:sldMk cId="1361002464" sldId="310"/>
            <ac:spMk id="3" creationId="{90D690E4-DCF5-4448-A52A-CC1355489DC7}"/>
          </ac:spMkLst>
        </pc:spChg>
      </pc:sldChg>
      <pc:sldChg chg="addSp delSp modSp mod modNotesTx">
        <pc:chgData name="David Raif" userId="b6105282-8f1f-4bf5-866c-a8b991b0bc91" providerId="ADAL" clId="{46B938AC-E152-4400-9CB4-96786ABDB182}" dt="2022-02-13T07:15:38.738" v="189"/>
        <pc:sldMkLst>
          <pc:docMk/>
          <pc:sldMk cId="3108149097" sldId="344"/>
        </pc:sldMkLst>
        <pc:spChg chg="del">
          <ac:chgData name="David Raif" userId="b6105282-8f1f-4bf5-866c-a8b991b0bc91" providerId="ADAL" clId="{46B938AC-E152-4400-9CB4-96786ABDB182}" dt="2022-02-13T07:13:55.160" v="146" actId="478"/>
          <ac:spMkLst>
            <pc:docMk/>
            <pc:sldMk cId="3108149097" sldId="344"/>
            <ac:spMk id="3" creationId="{8AC4C39C-0CC8-4509-9ABB-F5E13A3B30AF}"/>
          </ac:spMkLst>
        </pc:spChg>
        <pc:spChg chg="add del mod">
          <ac:chgData name="David Raif" userId="b6105282-8f1f-4bf5-866c-a8b991b0bc91" providerId="ADAL" clId="{46B938AC-E152-4400-9CB4-96786ABDB182}" dt="2022-02-13T07:13:56.907" v="147" actId="478"/>
          <ac:spMkLst>
            <pc:docMk/>
            <pc:sldMk cId="3108149097" sldId="344"/>
            <ac:spMk id="4" creationId="{DA5B2FE8-B42D-4552-BC7C-258C61367A91}"/>
          </ac:spMkLst>
        </pc:spChg>
        <pc:spChg chg="del mod">
          <ac:chgData name="David Raif" userId="b6105282-8f1f-4bf5-866c-a8b991b0bc91" providerId="ADAL" clId="{46B938AC-E152-4400-9CB4-96786ABDB182}" dt="2022-02-13T07:13:55.160" v="146" actId="478"/>
          <ac:spMkLst>
            <pc:docMk/>
            <pc:sldMk cId="3108149097" sldId="344"/>
            <ac:spMk id="6" creationId="{63BAFC05-DE19-48D3-897F-89A7AF9459BC}"/>
          </ac:spMkLst>
        </pc:spChg>
        <pc:spChg chg="add del mod">
          <ac:chgData name="David Raif" userId="b6105282-8f1f-4bf5-866c-a8b991b0bc91" providerId="ADAL" clId="{46B938AC-E152-4400-9CB4-96786ABDB182}" dt="2022-02-13T07:13:56.907" v="147" actId="478"/>
          <ac:spMkLst>
            <pc:docMk/>
            <pc:sldMk cId="3108149097" sldId="344"/>
            <ac:spMk id="7" creationId="{8925C23F-C71A-41DE-B8B3-55C98B71CDD6}"/>
          </ac:spMkLst>
        </pc:spChg>
        <pc:picChg chg="add mod">
          <ac:chgData name="David Raif" userId="b6105282-8f1f-4bf5-866c-a8b991b0bc91" providerId="ADAL" clId="{46B938AC-E152-4400-9CB4-96786ABDB182}" dt="2022-02-13T07:14:32.976" v="152" actId="18131"/>
          <ac:picMkLst>
            <pc:docMk/>
            <pc:sldMk cId="3108149097" sldId="344"/>
            <ac:picMk id="1026" creationId="{BE38D6CA-5129-45B6-921C-EA2FD8FAEE7C}"/>
          </ac:picMkLst>
        </pc:picChg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2795287060" sldId="367"/>
        </pc:sldMkLst>
      </pc:sldChg>
      <pc:sldChg chg="addSp modSp mod modAnim">
        <pc:chgData name="David Raif" userId="b6105282-8f1f-4bf5-866c-a8b991b0bc91" providerId="ADAL" clId="{46B938AC-E152-4400-9CB4-96786ABDB182}" dt="2022-02-13T11:30:25.671" v="679"/>
        <pc:sldMkLst>
          <pc:docMk/>
          <pc:sldMk cId="3853960534" sldId="370"/>
        </pc:sldMkLst>
        <pc:spChg chg="mod">
          <ac:chgData name="David Raif" userId="b6105282-8f1f-4bf5-866c-a8b991b0bc91" providerId="ADAL" clId="{46B938AC-E152-4400-9CB4-96786ABDB182}" dt="2022-02-13T07:28:03.924" v="672" actId="20577"/>
          <ac:spMkLst>
            <pc:docMk/>
            <pc:sldMk cId="3853960534" sldId="370"/>
            <ac:spMk id="3" creationId="{8AC4C39C-0CC8-4509-9ABB-F5E13A3B30AF}"/>
          </ac:spMkLst>
        </pc:spChg>
        <pc:spChg chg="add mod">
          <ac:chgData name="David Raif" userId="b6105282-8f1f-4bf5-866c-a8b991b0bc91" providerId="ADAL" clId="{46B938AC-E152-4400-9CB4-96786ABDB182}" dt="2022-02-13T07:26:24.204" v="661" actId="6549"/>
          <ac:spMkLst>
            <pc:docMk/>
            <pc:sldMk cId="3853960534" sldId="370"/>
            <ac:spMk id="5" creationId="{18DE5813-DABF-4A3B-9060-DC527397DD51}"/>
          </ac:spMkLst>
        </pc:spChg>
        <pc:spChg chg="mod">
          <ac:chgData name="David Raif" userId="b6105282-8f1f-4bf5-866c-a8b991b0bc91" providerId="ADAL" clId="{46B938AC-E152-4400-9CB4-96786ABDB182}" dt="2022-02-13T07:18:07.615" v="296"/>
          <ac:spMkLst>
            <pc:docMk/>
            <pc:sldMk cId="3853960534" sldId="370"/>
            <ac:spMk id="6" creationId="{63BAFC05-DE19-48D3-897F-89A7AF9459BC}"/>
          </ac:spMkLst>
        </pc:spChg>
        <pc:spChg chg="add mod">
          <ac:chgData name="David Raif" userId="b6105282-8f1f-4bf5-866c-a8b991b0bc91" providerId="ADAL" clId="{46B938AC-E152-4400-9CB4-96786ABDB182}" dt="2022-02-13T07:25:07.484" v="647" actId="12788"/>
          <ac:spMkLst>
            <pc:docMk/>
            <pc:sldMk cId="3853960534" sldId="370"/>
            <ac:spMk id="7" creationId="{029C9A5F-E93F-4050-9F22-B8D4B4C827B2}"/>
          </ac:spMkLst>
        </pc:spChg>
        <pc:spChg chg="add mod">
          <ac:chgData name="David Raif" userId="b6105282-8f1f-4bf5-866c-a8b991b0bc91" providerId="ADAL" clId="{46B938AC-E152-4400-9CB4-96786ABDB182}" dt="2022-02-13T07:25:27.404" v="653" actId="113"/>
          <ac:spMkLst>
            <pc:docMk/>
            <pc:sldMk cId="3853960534" sldId="370"/>
            <ac:spMk id="8" creationId="{23250E4F-D217-4D67-AF3B-3E5E2C629863}"/>
          </ac:spMkLst>
        </pc:spChg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3392255090" sldId="371"/>
        </pc:sldMkLst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584986095" sldId="372"/>
        </pc:sldMkLst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3025337878" sldId="373"/>
        </pc:sldMkLst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4177716369" sldId="374"/>
        </pc:sldMkLst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3360485190" sldId="375"/>
        </pc:sldMkLst>
      </pc:sldChg>
      <pc:sldChg chg="del">
        <pc:chgData name="David Raif" userId="b6105282-8f1f-4bf5-866c-a8b991b0bc91" providerId="ADAL" clId="{46B938AC-E152-4400-9CB4-96786ABDB182}" dt="2022-02-13T07:25:13.034" v="648" actId="47"/>
        <pc:sldMkLst>
          <pc:docMk/>
          <pc:sldMk cId="921655101" sldId="376"/>
        </pc:sldMkLst>
      </pc:sldChg>
    </pc:docChg>
  </pc:docChgLst>
  <pc:docChgLst>
    <pc:chgData name="David Raif" userId="b6105282-8f1f-4bf5-866c-a8b991b0bc91" providerId="ADAL" clId="{C10C5852-62BF-48DA-975A-1ACF4FB0CB29}"/>
    <pc:docChg chg="undo custSel modSld">
      <pc:chgData name="David Raif" userId="b6105282-8f1f-4bf5-866c-a8b991b0bc91" providerId="ADAL" clId="{C10C5852-62BF-48DA-975A-1ACF4FB0CB29}" dt="2022-02-11T04:15:25.239" v="178"/>
      <pc:docMkLst>
        <pc:docMk/>
      </pc:docMkLst>
      <pc:sldChg chg="modSp">
        <pc:chgData name="David Raif" userId="b6105282-8f1f-4bf5-866c-a8b991b0bc91" providerId="ADAL" clId="{C10C5852-62BF-48DA-975A-1ACF4FB0CB29}" dt="2022-02-11T04:03:12.686" v="95" actId="20577"/>
        <pc:sldMkLst>
          <pc:docMk/>
          <pc:sldMk cId="3347603122" sldId="288"/>
        </pc:sldMkLst>
        <pc:spChg chg="mod">
          <ac:chgData name="David Raif" userId="b6105282-8f1f-4bf5-866c-a8b991b0bc91" providerId="ADAL" clId="{C10C5852-62BF-48DA-975A-1ACF4FB0CB29}" dt="2022-02-11T04:03:12.686" v="95" actId="20577"/>
          <ac:spMkLst>
            <pc:docMk/>
            <pc:sldMk cId="3347603122" sldId="288"/>
            <ac:spMk id="7" creationId="{1DF2D8F0-FE36-4611-91EC-C24FB33ADCD9}"/>
          </ac:spMkLst>
        </pc:spChg>
      </pc:sldChg>
      <pc:sldChg chg="modSp">
        <pc:chgData name="David Raif" userId="b6105282-8f1f-4bf5-866c-a8b991b0bc91" providerId="ADAL" clId="{C10C5852-62BF-48DA-975A-1ACF4FB0CB29}" dt="2022-02-11T04:11:38.617" v="145"/>
        <pc:sldMkLst>
          <pc:docMk/>
          <pc:sldMk cId="1361002464" sldId="310"/>
        </pc:sldMkLst>
        <pc:spChg chg="mod">
          <ac:chgData name="David Raif" userId="b6105282-8f1f-4bf5-866c-a8b991b0bc91" providerId="ADAL" clId="{C10C5852-62BF-48DA-975A-1ACF4FB0CB29}" dt="2022-02-11T04:11:38.617" v="145"/>
          <ac:spMkLst>
            <pc:docMk/>
            <pc:sldMk cId="1361002464" sldId="310"/>
            <ac:spMk id="3" creationId="{90D690E4-DCF5-4448-A52A-CC1355489DC7}"/>
          </ac:spMkLst>
        </pc:spChg>
      </pc:sldChg>
      <pc:sldChg chg="addSp delSp modSp mod">
        <pc:chgData name="David Raif" userId="b6105282-8f1f-4bf5-866c-a8b991b0bc91" providerId="ADAL" clId="{C10C5852-62BF-48DA-975A-1ACF4FB0CB29}" dt="2022-02-10T23:18:30.297" v="81" actId="21"/>
        <pc:sldMkLst>
          <pc:docMk/>
          <pc:sldMk cId="1483601435" sldId="311"/>
        </pc:sldMkLst>
        <pc:spChg chg="add del mod">
          <ac:chgData name="David Raif" userId="b6105282-8f1f-4bf5-866c-a8b991b0bc91" providerId="ADAL" clId="{C10C5852-62BF-48DA-975A-1ACF4FB0CB29}" dt="2022-02-10T23:18:28.687" v="78"/>
          <ac:spMkLst>
            <pc:docMk/>
            <pc:sldMk cId="1483601435" sldId="311"/>
            <ac:spMk id="7" creationId="{A8C1F3BF-FBB2-4E50-8F15-E52FB7DFA2AE}"/>
          </ac:spMkLst>
        </pc:spChg>
        <pc:spChg chg="add del">
          <ac:chgData name="David Raif" userId="b6105282-8f1f-4bf5-866c-a8b991b0bc91" providerId="ADAL" clId="{C10C5852-62BF-48DA-975A-1ACF4FB0CB29}" dt="2022-02-10T23:18:30.297" v="81" actId="21"/>
          <ac:spMkLst>
            <pc:docMk/>
            <pc:sldMk cId="1483601435" sldId="311"/>
            <ac:spMk id="11" creationId="{17BBDBAF-7E85-4040-A589-DBDF74CD23C5}"/>
          </ac:spMkLst>
        </pc:spChg>
        <pc:spChg chg="mod">
          <ac:chgData name="David Raif" userId="b6105282-8f1f-4bf5-866c-a8b991b0bc91" providerId="ADAL" clId="{C10C5852-62BF-48DA-975A-1ACF4FB0CB29}" dt="2022-02-10T23:17:07.378" v="75" actId="20577"/>
          <ac:spMkLst>
            <pc:docMk/>
            <pc:sldMk cId="1483601435" sldId="311"/>
            <ac:spMk id="13" creationId="{F9012EB0-3055-4D73-8773-2AE10B503B93}"/>
          </ac:spMkLst>
        </pc:spChg>
        <pc:picChg chg="add del">
          <ac:chgData name="David Raif" userId="b6105282-8f1f-4bf5-866c-a8b991b0bc91" providerId="ADAL" clId="{C10C5852-62BF-48DA-975A-1ACF4FB0CB29}" dt="2022-02-10T23:18:29.870" v="80"/>
          <ac:picMkLst>
            <pc:docMk/>
            <pc:sldMk cId="1483601435" sldId="311"/>
            <ac:picMk id="2" creationId="{FFB6AD7C-1420-455A-8D49-1B90D2117735}"/>
          </ac:picMkLst>
        </pc:picChg>
      </pc:sldChg>
      <pc:sldChg chg="modSp mod">
        <pc:chgData name="David Raif" userId="b6105282-8f1f-4bf5-866c-a8b991b0bc91" providerId="ADAL" clId="{C10C5852-62BF-48DA-975A-1ACF4FB0CB29}" dt="2022-02-11T04:14:21.267" v="177" actId="20577"/>
        <pc:sldMkLst>
          <pc:docMk/>
          <pc:sldMk cId="2348446566" sldId="317"/>
        </pc:sldMkLst>
        <pc:spChg chg="mod">
          <ac:chgData name="David Raif" userId="b6105282-8f1f-4bf5-866c-a8b991b0bc91" providerId="ADAL" clId="{C10C5852-62BF-48DA-975A-1ACF4FB0CB29}" dt="2022-02-11T04:12:28.051" v="147" actId="313"/>
          <ac:spMkLst>
            <pc:docMk/>
            <pc:sldMk cId="2348446566" sldId="317"/>
            <ac:spMk id="6" creationId="{63BAFC05-DE19-48D3-897F-89A7AF9459BC}"/>
          </ac:spMkLst>
        </pc:spChg>
        <pc:spChg chg="mod">
          <ac:chgData name="David Raif" userId="b6105282-8f1f-4bf5-866c-a8b991b0bc91" providerId="ADAL" clId="{C10C5852-62BF-48DA-975A-1ACF4FB0CB29}" dt="2022-02-11T04:14:21.267" v="177" actId="20577"/>
          <ac:spMkLst>
            <pc:docMk/>
            <pc:sldMk cId="2348446566" sldId="317"/>
            <ac:spMk id="7" creationId="{1DF2D8F0-FE36-4611-91EC-C24FB33ADCD9}"/>
          </ac:spMkLst>
        </pc:spChg>
      </pc:sldChg>
      <pc:sldChg chg="modSp">
        <pc:chgData name="David Raif" userId="b6105282-8f1f-4bf5-866c-a8b991b0bc91" providerId="ADAL" clId="{C10C5852-62BF-48DA-975A-1ACF4FB0CB29}" dt="2022-02-11T04:09:03.432" v="131"/>
        <pc:sldMkLst>
          <pc:docMk/>
          <pc:sldMk cId="1786222626" sldId="327"/>
        </pc:sldMkLst>
        <pc:spChg chg="mod">
          <ac:chgData name="David Raif" userId="b6105282-8f1f-4bf5-866c-a8b991b0bc91" providerId="ADAL" clId="{C10C5852-62BF-48DA-975A-1ACF4FB0CB29}" dt="2022-02-11T04:09:03.432" v="131"/>
          <ac:spMkLst>
            <pc:docMk/>
            <pc:sldMk cId="1786222626" sldId="327"/>
            <ac:spMk id="7" creationId="{1DF2D8F0-FE36-4611-91EC-C24FB33ADCD9}"/>
          </ac:spMkLst>
        </pc:spChg>
      </pc:sldChg>
      <pc:sldChg chg="modSp modAnim">
        <pc:chgData name="David Raif" userId="b6105282-8f1f-4bf5-866c-a8b991b0bc91" providerId="ADAL" clId="{C10C5852-62BF-48DA-975A-1ACF4FB0CB29}" dt="2022-02-11T04:07:34.429" v="130" actId="20577"/>
        <pc:sldMkLst>
          <pc:docMk/>
          <pc:sldMk cId="2738202659" sldId="328"/>
        </pc:sldMkLst>
        <pc:spChg chg="mod">
          <ac:chgData name="David Raif" userId="b6105282-8f1f-4bf5-866c-a8b991b0bc91" providerId="ADAL" clId="{C10C5852-62BF-48DA-975A-1ACF4FB0CB29}" dt="2022-02-11T04:07:34.429" v="130" actId="20577"/>
          <ac:spMkLst>
            <pc:docMk/>
            <pc:sldMk cId="2738202659" sldId="328"/>
            <ac:spMk id="7" creationId="{1DF2D8F0-FE36-4611-91EC-C24FB33ADCD9}"/>
          </ac:spMkLst>
        </pc:spChg>
      </pc:sldChg>
      <pc:sldChg chg="modSp">
        <pc:chgData name="David Raif" userId="b6105282-8f1f-4bf5-866c-a8b991b0bc91" providerId="ADAL" clId="{C10C5852-62BF-48DA-975A-1ACF4FB0CB29}" dt="2022-02-11T04:09:03.432" v="131"/>
        <pc:sldMkLst>
          <pc:docMk/>
          <pc:sldMk cId="3381303299" sldId="329"/>
        </pc:sldMkLst>
        <pc:spChg chg="mod">
          <ac:chgData name="David Raif" userId="b6105282-8f1f-4bf5-866c-a8b991b0bc91" providerId="ADAL" clId="{C10C5852-62BF-48DA-975A-1ACF4FB0CB29}" dt="2022-02-11T04:09:03.432" v="131"/>
          <ac:spMkLst>
            <pc:docMk/>
            <pc:sldMk cId="3381303299" sldId="329"/>
            <ac:spMk id="7" creationId="{1DF2D8F0-FE36-4611-91EC-C24FB33ADCD9}"/>
          </ac:spMkLst>
        </pc:spChg>
      </pc:sldChg>
      <pc:sldChg chg="modSp">
        <pc:chgData name="David Raif" userId="b6105282-8f1f-4bf5-866c-a8b991b0bc91" providerId="ADAL" clId="{C10C5852-62BF-48DA-975A-1ACF4FB0CB29}" dt="2022-02-11T04:09:03.432" v="131"/>
        <pc:sldMkLst>
          <pc:docMk/>
          <pc:sldMk cId="1935461061" sldId="331"/>
        </pc:sldMkLst>
        <pc:spChg chg="mod">
          <ac:chgData name="David Raif" userId="b6105282-8f1f-4bf5-866c-a8b991b0bc91" providerId="ADAL" clId="{C10C5852-62BF-48DA-975A-1ACF4FB0CB29}" dt="2022-02-11T04:09:03.432" v="131"/>
          <ac:spMkLst>
            <pc:docMk/>
            <pc:sldMk cId="1935461061" sldId="331"/>
            <ac:spMk id="7" creationId="{1DF2D8F0-FE36-4611-91EC-C24FB33ADCD9}"/>
          </ac:spMkLst>
        </pc:spChg>
      </pc:sldChg>
      <pc:sldChg chg="modSp">
        <pc:chgData name="David Raif" userId="b6105282-8f1f-4bf5-866c-a8b991b0bc91" providerId="ADAL" clId="{C10C5852-62BF-48DA-975A-1ACF4FB0CB29}" dt="2022-02-11T04:09:03.432" v="131"/>
        <pc:sldMkLst>
          <pc:docMk/>
          <pc:sldMk cId="1922630669" sldId="332"/>
        </pc:sldMkLst>
        <pc:spChg chg="mod">
          <ac:chgData name="David Raif" userId="b6105282-8f1f-4bf5-866c-a8b991b0bc91" providerId="ADAL" clId="{C10C5852-62BF-48DA-975A-1ACF4FB0CB29}" dt="2022-02-11T04:09:03.432" v="131"/>
          <ac:spMkLst>
            <pc:docMk/>
            <pc:sldMk cId="1922630669" sldId="332"/>
            <ac:spMk id="7" creationId="{1DF2D8F0-FE36-4611-91EC-C24FB33ADCD9}"/>
          </ac:spMkLst>
        </pc:spChg>
      </pc:sldChg>
      <pc:sldChg chg="modSp">
        <pc:chgData name="David Raif" userId="b6105282-8f1f-4bf5-866c-a8b991b0bc91" providerId="ADAL" clId="{C10C5852-62BF-48DA-975A-1ACF4FB0CB29}" dt="2022-02-11T04:09:03.432" v="131"/>
        <pc:sldMkLst>
          <pc:docMk/>
          <pc:sldMk cId="2909194316" sldId="333"/>
        </pc:sldMkLst>
        <pc:spChg chg="mod">
          <ac:chgData name="David Raif" userId="b6105282-8f1f-4bf5-866c-a8b991b0bc91" providerId="ADAL" clId="{C10C5852-62BF-48DA-975A-1ACF4FB0CB29}" dt="2022-02-11T04:09:03.432" v="131"/>
          <ac:spMkLst>
            <pc:docMk/>
            <pc:sldMk cId="2909194316" sldId="333"/>
            <ac:spMk id="7" creationId="{1DF2D8F0-FE36-4611-91EC-C24FB33ADCD9}"/>
          </ac:spMkLst>
        </pc:spChg>
      </pc:sldChg>
      <pc:sldChg chg="modSp mod">
        <pc:chgData name="David Raif" userId="b6105282-8f1f-4bf5-866c-a8b991b0bc91" providerId="ADAL" clId="{C10C5852-62BF-48DA-975A-1ACF4FB0CB29}" dt="2022-02-11T04:11:38.617" v="145"/>
        <pc:sldMkLst>
          <pc:docMk/>
          <pc:sldMk cId="2374956908" sldId="334"/>
        </pc:sldMkLst>
        <pc:spChg chg="mod">
          <ac:chgData name="David Raif" userId="b6105282-8f1f-4bf5-866c-a8b991b0bc91" providerId="ADAL" clId="{C10C5852-62BF-48DA-975A-1ACF4FB0CB29}" dt="2022-02-11T04:11:38.617" v="145"/>
          <ac:spMkLst>
            <pc:docMk/>
            <pc:sldMk cId="2374956908" sldId="334"/>
            <ac:spMk id="3" creationId="{90D690E4-DCF5-4448-A52A-CC1355489DC7}"/>
          </ac:spMkLst>
        </pc:spChg>
      </pc:sldChg>
      <pc:sldChg chg="modSp mod">
        <pc:chgData name="David Raif" userId="b6105282-8f1f-4bf5-866c-a8b991b0bc91" providerId="ADAL" clId="{C10C5852-62BF-48DA-975A-1ACF4FB0CB29}" dt="2022-02-11T04:12:26.798" v="146" actId="313"/>
        <pc:sldMkLst>
          <pc:docMk/>
          <pc:sldMk cId="1207884606" sldId="336"/>
        </pc:sldMkLst>
        <pc:spChg chg="mod">
          <ac:chgData name="David Raif" userId="b6105282-8f1f-4bf5-866c-a8b991b0bc91" providerId="ADAL" clId="{C10C5852-62BF-48DA-975A-1ACF4FB0CB29}" dt="2022-02-11T04:12:26.798" v="146" actId="313"/>
          <ac:spMkLst>
            <pc:docMk/>
            <pc:sldMk cId="1207884606" sldId="336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2:29.158" v="148" actId="313"/>
        <pc:sldMkLst>
          <pc:docMk/>
          <pc:sldMk cId="2200341837" sldId="337"/>
        </pc:sldMkLst>
        <pc:spChg chg="mod">
          <ac:chgData name="David Raif" userId="b6105282-8f1f-4bf5-866c-a8b991b0bc91" providerId="ADAL" clId="{C10C5852-62BF-48DA-975A-1ACF4FB0CB29}" dt="2022-02-11T04:12:29.158" v="148" actId="313"/>
          <ac:spMkLst>
            <pc:docMk/>
            <pc:sldMk cId="2200341837" sldId="337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0.152" v="168" actId="313"/>
        <pc:sldMkLst>
          <pc:docMk/>
          <pc:sldMk cId="3611881845" sldId="339"/>
        </pc:sldMkLst>
        <pc:spChg chg="mod">
          <ac:chgData name="David Raif" userId="b6105282-8f1f-4bf5-866c-a8b991b0bc91" providerId="ADAL" clId="{C10C5852-62BF-48DA-975A-1ACF4FB0CB29}" dt="2022-02-11T04:13:40.152" v="168" actId="313"/>
          <ac:spMkLst>
            <pc:docMk/>
            <pc:sldMk cId="3611881845" sldId="339"/>
            <ac:spMk id="6" creationId="{63BAFC05-DE19-48D3-897F-89A7AF9459BC}"/>
          </ac:spMkLst>
        </pc:spChg>
      </pc:sldChg>
      <pc:sldChg chg="modSp mod modAnim">
        <pc:chgData name="David Raif" userId="b6105282-8f1f-4bf5-866c-a8b991b0bc91" providerId="ADAL" clId="{C10C5852-62BF-48DA-975A-1ACF4FB0CB29}" dt="2022-02-11T04:15:25.239" v="178"/>
        <pc:sldMkLst>
          <pc:docMk/>
          <pc:sldMk cId="1340853061" sldId="340"/>
        </pc:sldMkLst>
        <pc:spChg chg="mod">
          <ac:chgData name="David Raif" userId="b6105282-8f1f-4bf5-866c-a8b991b0bc91" providerId="ADAL" clId="{C10C5852-62BF-48DA-975A-1ACF4FB0CB29}" dt="2022-02-11T04:13:39.262" v="167" actId="313"/>
          <ac:spMkLst>
            <pc:docMk/>
            <pc:sldMk cId="1340853061" sldId="340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0.453" v="169" actId="313"/>
        <pc:sldMkLst>
          <pc:docMk/>
          <pc:sldMk cId="992515345" sldId="341"/>
        </pc:sldMkLst>
        <pc:spChg chg="mod">
          <ac:chgData name="David Raif" userId="b6105282-8f1f-4bf5-866c-a8b991b0bc91" providerId="ADAL" clId="{C10C5852-62BF-48DA-975A-1ACF4FB0CB29}" dt="2022-02-11T04:13:40.453" v="169" actId="313"/>
          <ac:spMkLst>
            <pc:docMk/>
            <pc:sldMk cId="992515345" sldId="341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0.869" v="170" actId="313"/>
        <pc:sldMkLst>
          <pc:docMk/>
          <pc:sldMk cId="2978271625" sldId="342"/>
        </pc:sldMkLst>
        <pc:spChg chg="mod">
          <ac:chgData name="David Raif" userId="b6105282-8f1f-4bf5-866c-a8b991b0bc91" providerId="ADAL" clId="{C10C5852-62BF-48DA-975A-1ACF4FB0CB29}" dt="2022-02-11T04:13:40.869" v="170" actId="313"/>
          <ac:spMkLst>
            <pc:docMk/>
            <pc:sldMk cId="2978271625" sldId="342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1.512" v="171" actId="313"/>
        <pc:sldMkLst>
          <pc:docMk/>
          <pc:sldMk cId="233597936" sldId="343"/>
        </pc:sldMkLst>
        <pc:spChg chg="mod">
          <ac:chgData name="David Raif" userId="b6105282-8f1f-4bf5-866c-a8b991b0bc91" providerId="ADAL" clId="{C10C5852-62BF-48DA-975A-1ACF4FB0CB29}" dt="2022-02-11T04:13:41.512" v="171" actId="313"/>
          <ac:spMkLst>
            <pc:docMk/>
            <pc:sldMk cId="233597936" sldId="343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1.827" v="172" actId="313"/>
        <pc:sldMkLst>
          <pc:docMk/>
          <pc:sldMk cId="3108149097" sldId="344"/>
        </pc:sldMkLst>
        <pc:spChg chg="mod">
          <ac:chgData name="David Raif" userId="b6105282-8f1f-4bf5-866c-a8b991b0bc91" providerId="ADAL" clId="{C10C5852-62BF-48DA-975A-1ACF4FB0CB29}" dt="2022-02-11T04:13:41.827" v="172" actId="313"/>
          <ac:spMkLst>
            <pc:docMk/>
            <pc:sldMk cId="3108149097" sldId="344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2.942" v="173" actId="313"/>
        <pc:sldMkLst>
          <pc:docMk/>
          <pc:sldMk cId="3456499492" sldId="345"/>
        </pc:sldMkLst>
        <pc:spChg chg="mod">
          <ac:chgData name="David Raif" userId="b6105282-8f1f-4bf5-866c-a8b991b0bc91" providerId="ADAL" clId="{C10C5852-62BF-48DA-975A-1ACF4FB0CB29}" dt="2022-02-11T04:13:42.942" v="173" actId="313"/>
          <ac:spMkLst>
            <pc:docMk/>
            <pc:sldMk cId="3456499492" sldId="345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3.601" v="174" actId="313"/>
        <pc:sldMkLst>
          <pc:docMk/>
          <pc:sldMk cId="220054236" sldId="346"/>
        </pc:sldMkLst>
        <pc:spChg chg="mod">
          <ac:chgData name="David Raif" userId="b6105282-8f1f-4bf5-866c-a8b991b0bc91" providerId="ADAL" clId="{C10C5852-62BF-48DA-975A-1ACF4FB0CB29}" dt="2022-02-11T04:13:43.601" v="174" actId="313"/>
          <ac:spMkLst>
            <pc:docMk/>
            <pc:sldMk cId="220054236" sldId="346"/>
            <ac:spMk id="6" creationId="{63BAFC05-DE19-48D3-897F-89A7AF9459BC}"/>
          </ac:spMkLst>
        </pc:spChg>
      </pc:sldChg>
      <pc:sldChg chg="modSp mod">
        <pc:chgData name="David Raif" userId="b6105282-8f1f-4bf5-866c-a8b991b0bc91" providerId="ADAL" clId="{C10C5852-62BF-48DA-975A-1ACF4FB0CB29}" dt="2022-02-11T04:13:44.556" v="175" actId="313"/>
        <pc:sldMkLst>
          <pc:docMk/>
          <pc:sldMk cId="2806681074" sldId="347"/>
        </pc:sldMkLst>
        <pc:spChg chg="mod">
          <ac:chgData name="David Raif" userId="b6105282-8f1f-4bf5-866c-a8b991b0bc91" providerId="ADAL" clId="{C10C5852-62BF-48DA-975A-1ACF4FB0CB29}" dt="2022-02-11T04:13:44.556" v="175" actId="313"/>
          <ac:spMkLst>
            <pc:docMk/>
            <pc:sldMk cId="2806681074" sldId="347"/>
            <ac:spMk id="6" creationId="{63BAFC05-DE19-48D3-897F-89A7AF9459BC}"/>
          </ac:spMkLst>
        </pc:spChg>
      </pc:sldChg>
    </pc:docChg>
  </pc:docChgLst>
  <pc:docChgLst>
    <pc:chgData name="David Raif" userId="b6105282-8f1f-4bf5-866c-a8b991b0bc91" providerId="ADAL" clId="{BA1B54D2-006E-4E6B-BB9F-D30269C0CB70}"/>
    <pc:docChg chg="undo custSel addSld delSld modSld">
      <pc:chgData name="David Raif" userId="b6105282-8f1f-4bf5-866c-a8b991b0bc91" providerId="ADAL" clId="{BA1B54D2-006E-4E6B-BB9F-D30269C0CB70}" dt="2022-02-13T07:04:50.928" v="2735" actId="6549"/>
      <pc:docMkLst>
        <pc:docMk/>
      </pc:docMkLst>
      <pc:sldChg chg="modSp mod">
        <pc:chgData name="David Raif" userId="b6105282-8f1f-4bf5-866c-a8b991b0bc91" providerId="ADAL" clId="{BA1B54D2-006E-4E6B-BB9F-D30269C0CB70}" dt="2022-02-12T16:31:13.525" v="70" actId="20577"/>
        <pc:sldMkLst>
          <pc:docMk/>
          <pc:sldMk cId="1361002464" sldId="310"/>
        </pc:sldMkLst>
        <pc:spChg chg="mod">
          <ac:chgData name="David Raif" userId="b6105282-8f1f-4bf5-866c-a8b991b0bc91" providerId="ADAL" clId="{BA1B54D2-006E-4E6B-BB9F-D30269C0CB70}" dt="2022-02-12T16:31:13.525" v="70" actId="20577"/>
          <ac:spMkLst>
            <pc:docMk/>
            <pc:sldMk cId="1361002464" sldId="310"/>
            <ac:spMk id="3" creationId="{90D690E4-DCF5-4448-A52A-CC1355489DC7}"/>
          </ac:spMkLst>
        </pc:spChg>
      </pc:sldChg>
      <pc:sldChg chg="modSp mod modClrScheme modAnim chgLayout">
        <pc:chgData name="David Raif" userId="b6105282-8f1f-4bf5-866c-a8b991b0bc91" providerId="ADAL" clId="{BA1B54D2-006E-4E6B-BB9F-D30269C0CB70}" dt="2022-02-12T16:55:48.252" v="1695"/>
        <pc:sldMkLst>
          <pc:docMk/>
          <pc:sldMk cId="3108149097" sldId="344"/>
        </pc:sldMkLst>
        <pc:spChg chg="mod ord">
          <ac:chgData name="David Raif" userId="b6105282-8f1f-4bf5-866c-a8b991b0bc91" providerId="ADAL" clId="{BA1B54D2-006E-4E6B-BB9F-D30269C0CB70}" dt="2022-02-12T16:39:43.005" v="599" actId="20577"/>
          <ac:spMkLst>
            <pc:docMk/>
            <pc:sldMk cId="3108149097" sldId="344"/>
            <ac:spMk id="3" creationId="{8AC4C39C-0CC8-4509-9ABB-F5E13A3B30AF}"/>
          </ac:spMkLst>
        </pc:spChg>
        <pc:spChg chg="mod ord">
          <ac:chgData name="David Raif" userId="b6105282-8f1f-4bf5-866c-a8b991b0bc91" providerId="ADAL" clId="{BA1B54D2-006E-4E6B-BB9F-D30269C0CB70}" dt="2022-02-12T16:33:33.569" v="146" actId="20577"/>
          <ac:spMkLst>
            <pc:docMk/>
            <pc:sldMk cId="3108149097" sldId="344"/>
            <ac:spMk id="6" creationId="{63BAFC05-DE19-48D3-897F-89A7AF9459BC}"/>
          </ac:spMkLst>
        </pc:spChg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4044547049" sldId="348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4156034039" sldId="349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317024358" sldId="350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4195795329" sldId="351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1279465665" sldId="352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673831368" sldId="353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204831379" sldId="354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014915557" sldId="355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607499690" sldId="357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198351694" sldId="358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806373279" sldId="359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2175593667" sldId="360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693332578" sldId="361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59310792" sldId="362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1009156910" sldId="363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2306628977" sldId="364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1600267306" sldId="365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3985718492" sldId="366"/>
        </pc:sldMkLst>
      </pc:sldChg>
      <pc:sldChg chg="mod modShow">
        <pc:chgData name="David Raif" userId="b6105282-8f1f-4bf5-866c-a8b991b0bc91" providerId="ADAL" clId="{BA1B54D2-006E-4E6B-BB9F-D30269C0CB70}" dt="2022-02-12T16:47:42.784" v="1156" actId="729"/>
        <pc:sldMkLst>
          <pc:docMk/>
          <pc:sldMk cId="2795287060" sldId="367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2042600510" sldId="368"/>
        </pc:sldMkLst>
      </pc:sldChg>
      <pc:sldChg chg="del">
        <pc:chgData name="David Raif" userId="b6105282-8f1f-4bf5-866c-a8b991b0bc91" providerId="ADAL" clId="{BA1B54D2-006E-4E6B-BB9F-D30269C0CB70}" dt="2022-02-12T16:47:36.278" v="1155" actId="47"/>
        <pc:sldMkLst>
          <pc:docMk/>
          <pc:sldMk cId="2378492473" sldId="369"/>
        </pc:sldMkLst>
      </pc:sldChg>
      <pc:sldChg chg="modSp add mod modAnim">
        <pc:chgData name="David Raif" userId="b6105282-8f1f-4bf5-866c-a8b991b0bc91" providerId="ADAL" clId="{BA1B54D2-006E-4E6B-BB9F-D30269C0CB70}" dt="2022-02-12T16:55:45.327" v="1694"/>
        <pc:sldMkLst>
          <pc:docMk/>
          <pc:sldMk cId="3853960534" sldId="370"/>
        </pc:sldMkLst>
        <pc:spChg chg="mod">
          <ac:chgData name="David Raif" userId="b6105282-8f1f-4bf5-866c-a8b991b0bc91" providerId="ADAL" clId="{BA1B54D2-006E-4E6B-BB9F-D30269C0CB70}" dt="2022-02-12T16:48:27.463" v="1171" actId="20577"/>
          <ac:spMkLst>
            <pc:docMk/>
            <pc:sldMk cId="3853960534" sldId="370"/>
            <ac:spMk id="3" creationId="{8AC4C39C-0CC8-4509-9ABB-F5E13A3B30AF}"/>
          </ac:spMkLst>
        </pc:spChg>
      </pc:sldChg>
      <pc:sldChg chg="modSp add mod modAnim">
        <pc:chgData name="David Raif" userId="b6105282-8f1f-4bf5-866c-a8b991b0bc91" providerId="ADAL" clId="{BA1B54D2-006E-4E6B-BB9F-D30269C0CB70}" dt="2022-02-12T16:55:41.692" v="1693"/>
        <pc:sldMkLst>
          <pc:docMk/>
          <pc:sldMk cId="3392255090" sldId="371"/>
        </pc:sldMkLst>
        <pc:spChg chg="mod">
          <ac:chgData name="David Raif" userId="b6105282-8f1f-4bf5-866c-a8b991b0bc91" providerId="ADAL" clId="{BA1B54D2-006E-4E6B-BB9F-D30269C0CB70}" dt="2022-02-12T16:50:20.893" v="1319" actId="404"/>
          <ac:spMkLst>
            <pc:docMk/>
            <pc:sldMk cId="3392255090" sldId="371"/>
            <ac:spMk id="3" creationId="{8AC4C39C-0CC8-4509-9ABB-F5E13A3B30AF}"/>
          </ac:spMkLst>
        </pc:spChg>
      </pc:sldChg>
      <pc:sldChg chg="modSp add mod modAnim">
        <pc:chgData name="David Raif" userId="b6105282-8f1f-4bf5-866c-a8b991b0bc91" providerId="ADAL" clId="{BA1B54D2-006E-4E6B-BB9F-D30269C0CB70}" dt="2022-02-12T16:55:36.914" v="1692"/>
        <pc:sldMkLst>
          <pc:docMk/>
          <pc:sldMk cId="584986095" sldId="372"/>
        </pc:sldMkLst>
        <pc:spChg chg="mod">
          <ac:chgData name="David Raif" userId="b6105282-8f1f-4bf5-866c-a8b991b0bc91" providerId="ADAL" clId="{BA1B54D2-006E-4E6B-BB9F-D30269C0CB70}" dt="2022-02-12T16:55:03.202" v="1687" actId="6549"/>
          <ac:spMkLst>
            <pc:docMk/>
            <pc:sldMk cId="584986095" sldId="372"/>
            <ac:spMk id="3" creationId="{8AC4C39C-0CC8-4509-9ABB-F5E13A3B30AF}"/>
          </ac:spMkLst>
        </pc:spChg>
      </pc:sldChg>
      <pc:sldChg chg="modSp add modAnim">
        <pc:chgData name="David Raif" userId="b6105282-8f1f-4bf5-866c-a8b991b0bc91" providerId="ADAL" clId="{BA1B54D2-006E-4E6B-BB9F-D30269C0CB70}" dt="2022-02-12T16:55:27.082" v="1691"/>
        <pc:sldMkLst>
          <pc:docMk/>
          <pc:sldMk cId="3025337878" sldId="373"/>
        </pc:sldMkLst>
        <pc:spChg chg="mod">
          <ac:chgData name="David Raif" userId="b6105282-8f1f-4bf5-866c-a8b991b0bc91" providerId="ADAL" clId="{BA1B54D2-006E-4E6B-BB9F-D30269C0CB70}" dt="2022-02-12T16:54:48.514" v="1686"/>
          <ac:spMkLst>
            <pc:docMk/>
            <pc:sldMk cId="3025337878" sldId="373"/>
            <ac:spMk id="3" creationId="{8AC4C39C-0CC8-4509-9ABB-F5E13A3B30AF}"/>
          </ac:spMkLst>
        </pc:spChg>
      </pc:sldChg>
      <pc:sldChg chg="modSp add mod">
        <pc:chgData name="David Raif" userId="b6105282-8f1f-4bf5-866c-a8b991b0bc91" providerId="ADAL" clId="{BA1B54D2-006E-4E6B-BB9F-D30269C0CB70}" dt="2022-02-13T05:18:47.262" v="2339" actId="6549"/>
        <pc:sldMkLst>
          <pc:docMk/>
          <pc:sldMk cId="4177716369" sldId="374"/>
        </pc:sldMkLst>
        <pc:spChg chg="mod">
          <ac:chgData name="David Raif" userId="b6105282-8f1f-4bf5-866c-a8b991b0bc91" providerId="ADAL" clId="{BA1B54D2-006E-4E6B-BB9F-D30269C0CB70}" dt="2022-02-13T05:18:47.262" v="2339" actId="6549"/>
          <ac:spMkLst>
            <pc:docMk/>
            <pc:sldMk cId="4177716369" sldId="374"/>
            <ac:spMk id="3" creationId="{8AC4C39C-0CC8-4509-9ABB-F5E13A3B30AF}"/>
          </ac:spMkLst>
        </pc:spChg>
      </pc:sldChg>
      <pc:sldChg chg="modSp add mod">
        <pc:chgData name="David Raif" userId="b6105282-8f1f-4bf5-866c-a8b991b0bc91" providerId="ADAL" clId="{BA1B54D2-006E-4E6B-BB9F-D30269C0CB70}" dt="2022-02-13T05:18:54.822" v="2340" actId="6549"/>
        <pc:sldMkLst>
          <pc:docMk/>
          <pc:sldMk cId="3360485190" sldId="375"/>
        </pc:sldMkLst>
        <pc:spChg chg="mod">
          <ac:chgData name="David Raif" userId="b6105282-8f1f-4bf5-866c-a8b991b0bc91" providerId="ADAL" clId="{BA1B54D2-006E-4E6B-BB9F-D30269C0CB70}" dt="2022-02-13T05:18:54.822" v="2340" actId="6549"/>
          <ac:spMkLst>
            <pc:docMk/>
            <pc:sldMk cId="3360485190" sldId="375"/>
            <ac:spMk id="3" creationId="{8AC4C39C-0CC8-4509-9ABB-F5E13A3B30AF}"/>
          </ac:spMkLst>
        </pc:spChg>
      </pc:sldChg>
      <pc:sldChg chg="modSp add mod">
        <pc:chgData name="David Raif" userId="b6105282-8f1f-4bf5-866c-a8b991b0bc91" providerId="ADAL" clId="{BA1B54D2-006E-4E6B-BB9F-D30269C0CB70}" dt="2022-02-13T07:04:50.928" v="2735" actId="6549"/>
        <pc:sldMkLst>
          <pc:docMk/>
          <pc:sldMk cId="921655101" sldId="376"/>
        </pc:sldMkLst>
        <pc:spChg chg="mod">
          <ac:chgData name="David Raif" userId="b6105282-8f1f-4bf5-866c-a8b991b0bc91" providerId="ADAL" clId="{BA1B54D2-006E-4E6B-BB9F-D30269C0CB70}" dt="2022-02-13T07:04:50.928" v="2735" actId="6549"/>
          <ac:spMkLst>
            <pc:docMk/>
            <pc:sldMk cId="921655101" sldId="376"/>
            <ac:spMk id="3" creationId="{8AC4C39C-0CC8-4509-9ABB-F5E13A3B30AF}"/>
          </ac:spMkLst>
        </pc:spChg>
      </pc:sldChg>
    </pc:docChg>
  </pc:docChgLst>
  <pc:docChgLst>
    <pc:chgData name="David Raif" userId="b6105282-8f1f-4bf5-866c-a8b991b0bc91" providerId="ADAL" clId="{AD8C47EC-7CE2-4D61-96C8-687F15D6AF93}"/>
    <pc:docChg chg="undo custSel addSld delSld modSld sldOrd modMainMaster">
      <pc:chgData name="David Raif" userId="b6105282-8f1f-4bf5-866c-a8b991b0bc91" providerId="ADAL" clId="{AD8C47EC-7CE2-4D61-96C8-687F15D6AF93}" dt="2022-02-11T19:32:31.420" v="5813" actId="1076"/>
      <pc:docMkLst>
        <pc:docMk/>
      </pc:docMkLst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3347603122" sldId="288"/>
        </pc:sldMkLst>
      </pc:sldChg>
      <pc:sldChg chg="modSp mod">
        <pc:chgData name="David Raif" userId="b6105282-8f1f-4bf5-866c-a8b991b0bc91" providerId="ADAL" clId="{AD8C47EC-7CE2-4D61-96C8-687F15D6AF93}" dt="2022-02-11T16:10:09.060" v="5800" actId="20577"/>
        <pc:sldMkLst>
          <pc:docMk/>
          <pc:sldMk cId="1361002464" sldId="310"/>
        </pc:sldMkLst>
        <pc:spChg chg="mod">
          <ac:chgData name="David Raif" userId="b6105282-8f1f-4bf5-866c-a8b991b0bc91" providerId="ADAL" clId="{AD8C47EC-7CE2-4D61-96C8-687F15D6AF93}" dt="2022-02-11T16:10:09.060" v="5800" actId="20577"/>
          <ac:spMkLst>
            <pc:docMk/>
            <pc:sldMk cId="1361002464" sldId="310"/>
            <ac:spMk id="2" creationId="{00000000-0000-0000-0000-000000000000}"/>
          </ac:spMkLst>
        </pc:spChg>
        <pc:spChg chg="mod">
          <ac:chgData name="David Raif" userId="b6105282-8f1f-4bf5-866c-a8b991b0bc91" providerId="ADAL" clId="{AD8C47EC-7CE2-4D61-96C8-687F15D6AF93}" dt="2022-02-11T04:18:06.937" v="49" actId="20577"/>
          <ac:spMkLst>
            <pc:docMk/>
            <pc:sldMk cId="1361002464" sldId="310"/>
            <ac:spMk id="3" creationId="{90D690E4-DCF5-4448-A52A-CC1355489DC7}"/>
          </ac:spMkLst>
        </pc:spChg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348446566" sldId="317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1786222626" sldId="327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738202659" sldId="328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3381303299" sldId="329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1935461061" sldId="331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1922630669" sldId="332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909194316" sldId="333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374956908" sldId="334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1207884606" sldId="336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200341837" sldId="337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3611881845" sldId="339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1340853061" sldId="340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992515345" sldId="341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978271625" sldId="342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33597936" sldId="343"/>
        </pc:sldMkLst>
      </pc:sldChg>
      <pc:sldChg chg="addSp delSp modSp mod ord modClrScheme modAnim chgLayout">
        <pc:chgData name="David Raif" userId="b6105282-8f1f-4bf5-866c-a8b991b0bc91" providerId="ADAL" clId="{AD8C47EC-7CE2-4D61-96C8-687F15D6AF93}" dt="2022-02-11T16:11:59.519" v="5801" actId="313"/>
        <pc:sldMkLst>
          <pc:docMk/>
          <pc:sldMk cId="3108149097" sldId="344"/>
        </pc:sldMkLst>
        <pc:spChg chg="del mod">
          <ac:chgData name="David Raif" userId="b6105282-8f1f-4bf5-866c-a8b991b0bc91" providerId="ADAL" clId="{AD8C47EC-7CE2-4D61-96C8-687F15D6AF93}" dt="2022-02-11T04:32:34.051" v="814" actId="21"/>
          <ac:spMkLst>
            <pc:docMk/>
            <pc:sldMk cId="3108149097" sldId="344"/>
            <ac:spMk id="2" creationId="{D0CF6973-6BE1-4CF2-A778-70545B88DACA}"/>
          </ac:spMkLst>
        </pc:spChg>
        <pc:spChg chg="add mod ord">
          <ac:chgData name="David Raif" userId="b6105282-8f1f-4bf5-866c-a8b991b0bc91" providerId="ADAL" clId="{AD8C47EC-7CE2-4D61-96C8-687F15D6AF93}" dt="2022-02-11T16:11:59.519" v="5801" actId="313"/>
          <ac:spMkLst>
            <pc:docMk/>
            <pc:sldMk cId="3108149097" sldId="344"/>
            <ac:spMk id="3" creationId="{8AC4C39C-0CC8-4509-9ABB-F5E13A3B30AF}"/>
          </ac:spMkLst>
        </pc:spChg>
        <pc:spChg chg="del">
          <ac:chgData name="David Raif" userId="b6105282-8f1f-4bf5-866c-a8b991b0bc91" providerId="ADAL" clId="{AD8C47EC-7CE2-4D61-96C8-687F15D6AF93}" dt="2022-02-11T04:25:29.060" v="230" actId="478"/>
          <ac:spMkLst>
            <pc:docMk/>
            <pc:sldMk cId="3108149097" sldId="344"/>
            <ac:spMk id="4" creationId="{B532CF8A-AE47-43A6-B545-CD7B56644AB5}"/>
          </ac:spMkLst>
        </pc:spChg>
        <pc:spChg chg="mod ord">
          <ac:chgData name="David Raif" userId="b6105282-8f1f-4bf5-866c-a8b991b0bc91" providerId="ADAL" clId="{AD8C47EC-7CE2-4D61-96C8-687F15D6AF93}" dt="2022-02-11T04:25:26.352" v="229" actId="700"/>
          <ac:spMkLst>
            <pc:docMk/>
            <pc:sldMk cId="3108149097" sldId="344"/>
            <ac:spMk id="6" creationId="{63BAFC05-DE19-48D3-897F-89A7AF9459BC}"/>
          </ac:spMkLst>
        </pc:spChg>
        <pc:spChg chg="del mod ord">
          <ac:chgData name="David Raif" userId="b6105282-8f1f-4bf5-866c-a8b991b0bc91" providerId="ADAL" clId="{AD8C47EC-7CE2-4D61-96C8-687F15D6AF93}" dt="2022-02-11T04:25:26.352" v="229" actId="700"/>
          <ac:spMkLst>
            <pc:docMk/>
            <pc:sldMk cId="3108149097" sldId="344"/>
            <ac:spMk id="7" creationId="{1DF2D8F0-FE36-4611-91EC-C24FB33ADCD9}"/>
          </ac:spMkLst>
        </pc:spChg>
        <pc:picChg chg="del">
          <ac:chgData name="David Raif" userId="b6105282-8f1f-4bf5-866c-a8b991b0bc91" providerId="ADAL" clId="{AD8C47EC-7CE2-4D61-96C8-687F15D6AF93}" dt="2022-02-11T04:19:52.306" v="112" actId="478"/>
          <ac:picMkLst>
            <pc:docMk/>
            <pc:sldMk cId="3108149097" sldId="344"/>
            <ac:picMk id="8" creationId="{6830EC8A-F4BB-405D-8610-1C688916FEA5}"/>
          </ac:picMkLst>
        </pc:picChg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3456499492" sldId="345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20054236" sldId="346"/>
        </pc:sldMkLst>
      </pc:sldChg>
      <pc:sldChg chg="del">
        <pc:chgData name="David Raif" userId="b6105282-8f1f-4bf5-866c-a8b991b0bc91" providerId="ADAL" clId="{AD8C47EC-7CE2-4D61-96C8-687F15D6AF93}" dt="2022-02-11T13:36:04.545" v="4151" actId="47"/>
        <pc:sldMkLst>
          <pc:docMk/>
          <pc:sldMk cId="2806681074" sldId="347"/>
        </pc:sldMkLst>
      </pc:sldChg>
      <pc:sldChg chg="delSp modSp add mod modAnim">
        <pc:chgData name="David Raif" userId="b6105282-8f1f-4bf5-866c-a8b991b0bc91" providerId="ADAL" clId="{AD8C47EC-7CE2-4D61-96C8-687F15D6AF93}" dt="2022-02-11T14:02:06.761" v="5700"/>
        <pc:sldMkLst>
          <pc:docMk/>
          <pc:sldMk cId="4044547049" sldId="348"/>
        </pc:sldMkLst>
        <pc:spChg chg="del">
          <ac:chgData name="David Raif" userId="b6105282-8f1f-4bf5-866c-a8b991b0bc91" providerId="ADAL" clId="{AD8C47EC-7CE2-4D61-96C8-687F15D6AF93}" dt="2022-02-11T04:32:37.804" v="815" actId="478"/>
          <ac:spMkLst>
            <pc:docMk/>
            <pc:sldMk cId="4044547049" sldId="348"/>
            <ac:spMk id="2" creationId="{D0CF6973-6BE1-4CF2-A778-70545B88DACA}"/>
          </ac:spMkLst>
        </pc:spChg>
        <pc:spChg chg="mod">
          <ac:chgData name="David Raif" userId="b6105282-8f1f-4bf5-866c-a8b991b0bc91" providerId="ADAL" clId="{AD8C47EC-7CE2-4D61-96C8-687F15D6AF93}" dt="2022-02-11T04:32:20.817" v="813" actId="20577"/>
          <ac:spMkLst>
            <pc:docMk/>
            <pc:sldMk cId="4044547049" sldId="348"/>
            <ac:spMk id="3" creationId="{8AC4C39C-0CC8-4509-9ABB-F5E13A3B30AF}"/>
          </ac:spMkLst>
        </pc:spChg>
      </pc:sldChg>
      <pc:sldChg chg="addSp delSp modSp add mod modAnim">
        <pc:chgData name="David Raif" userId="b6105282-8f1f-4bf5-866c-a8b991b0bc91" providerId="ADAL" clId="{AD8C47EC-7CE2-4D61-96C8-687F15D6AF93}" dt="2022-02-11T04:39:25.937" v="1089"/>
        <pc:sldMkLst>
          <pc:docMk/>
          <pc:sldMk cId="4156034039" sldId="349"/>
        </pc:sldMkLst>
        <pc:spChg chg="add mod">
          <ac:chgData name="David Raif" userId="b6105282-8f1f-4bf5-866c-a8b991b0bc91" providerId="ADAL" clId="{AD8C47EC-7CE2-4D61-96C8-687F15D6AF93}" dt="2022-02-11T04:39:11.248" v="1085" actId="164"/>
          <ac:spMkLst>
            <pc:docMk/>
            <pc:sldMk cId="4156034039" sldId="349"/>
            <ac:spMk id="4" creationId="{7FAFEE42-F72C-43C8-AB58-091385D7A551}"/>
          </ac:spMkLst>
        </pc:spChg>
        <pc:spChg chg="add del mod">
          <ac:chgData name="David Raif" userId="b6105282-8f1f-4bf5-866c-a8b991b0bc91" providerId="ADAL" clId="{AD8C47EC-7CE2-4D61-96C8-687F15D6AF93}" dt="2022-02-11T04:39:11.248" v="1085" actId="164"/>
          <ac:spMkLst>
            <pc:docMk/>
            <pc:sldMk cId="4156034039" sldId="349"/>
            <ac:spMk id="7" creationId="{D75EBD50-531A-4378-84B4-76F486A3E3C6}"/>
          </ac:spMkLst>
        </pc:spChg>
        <pc:grpChg chg="add mod">
          <ac:chgData name="David Raif" userId="b6105282-8f1f-4bf5-866c-a8b991b0bc91" providerId="ADAL" clId="{AD8C47EC-7CE2-4D61-96C8-687F15D6AF93}" dt="2022-02-11T04:39:11.248" v="1085" actId="164"/>
          <ac:grpSpMkLst>
            <pc:docMk/>
            <pc:sldMk cId="4156034039" sldId="349"/>
            <ac:grpSpMk id="2" creationId="{FD281920-74AB-473F-B663-41D939303FA2}"/>
          </ac:grpSpMkLst>
        </pc:grpChg>
        <pc:picChg chg="add del mod">
          <ac:chgData name="David Raif" userId="b6105282-8f1f-4bf5-866c-a8b991b0bc91" providerId="ADAL" clId="{AD8C47EC-7CE2-4D61-96C8-687F15D6AF93}" dt="2022-02-11T04:39:11.248" v="1085" actId="164"/>
          <ac:picMkLst>
            <pc:docMk/>
            <pc:sldMk cId="4156034039" sldId="349"/>
            <ac:picMk id="5" creationId="{71B289C8-831B-45A4-8F07-F377FD90EF49}"/>
          </ac:picMkLst>
        </pc:picChg>
      </pc:sldChg>
      <pc:sldChg chg="addSp delSp modSp add mod delAnim modAnim">
        <pc:chgData name="David Raif" userId="b6105282-8f1f-4bf5-866c-a8b991b0bc91" providerId="ADAL" clId="{AD8C47EC-7CE2-4D61-96C8-687F15D6AF93}" dt="2022-02-11T14:02:28.761" v="5704"/>
        <pc:sldMkLst>
          <pc:docMk/>
          <pc:sldMk cId="3317024358" sldId="350"/>
        </pc:sldMkLst>
        <pc:spChg chg="mod">
          <ac:chgData name="David Raif" userId="b6105282-8f1f-4bf5-866c-a8b991b0bc91" providerId="ADAL" clId="{AD8C47EC-7CE2-4D61-96C8-687F15D6AF93}" dt="2022-02-11T04:43:18.984" v="1366" actId="313"/>
          <ac:spMkLst>
            <pc:docMk/>
            <pc:sldMk cId="3317024358" sldId="350"/>
            <ac:spMk id="3" creationId="{8AC4C39C-0CC8-4509-9ABB-F5E13A3B30AF}"/>
          </ac:spMkLst>
        </pc:spChg>
        <pc:spChg chg="add del mod">
          <ac:chgData name="David Raif" userId="b6105282-8f1f-4bf5-866c-a8b991b0bc91" providerId="ADAL" clId="{AD8C47EC-7CE2-4D61-96C8-687F15D6AF93}" dt="2022-02-11T04:44:54.346" v="1373" actId="478"/>
          <ac:spMkLst>
            <pc:docMk/>
            <pc:sldMk cId="3317024358" sldId="350"/>
            <ac:spMk id="8" creationId="{22A872F1-1B2D-4131-8C02-90A63EBF68E3}"/>
          </ac:spMkLst>
        </pc:spChg>
        <pc:grpChg chg="del">
          <ac:chgData name="David Raif" userId="b6105282-8f1f-4bf5-866c-a8b991b0bc91" providerId="ADAL" clId="{AD8C47EC-7CE2-4D61-96C8-687F15D6AF93}" dt="2022-02-11T04:39:32.357" v="1091" actId="478"/>
          <ac:grpSpMkLst>
            <pc:docMk/>
            <pc:sldMk cId="3317024358" sldId="350"/>
            <ac:grpSpMk id="2" creationId="{FD281920-74AB-473F-B663-41D939303FA2}"/>
          </ac:grpSpMkLst>
        </pc:grpChg>
      </pc:sldChg>
      <pc:sldChg chg="modSp add mod modAnim">
        <pc:chgData name="David Raif" userId="b6105282-8f1f-4bf5-866c-a8b991b0bc91" providerId="ADAL" clId="{AD8C47EC-7CE2-4D61-96C8-687F15D6AF93}" dt="2022-02-11T14:02:59.959" v="5710"/>
        <pc:sldMkLst>
          <pc:docMk/>
          <pc:sldMk cId="4195795329" sldId="351"/>
        </pc:sldMkLst>
        <pc:spChg chg="mod">
          <ac:chgData name="David Raif" userId="b6105282-8f1f-4bf5-866c-a8b991b0bc91" providerId="ADAL" clId="{AD8C47EC-7CE2-4D61-96C8-687F15D6AF93}" dt="2022-02-11T12:58:10.631" v="2674" actId="20577"/>
          <ac:spMkLst>
            <pc:docMk/>
            <pc:sldMk cId="4195795329" sldId="351"/>
            <ac:spMk id="3" creationId="{8AC4C39C-0CC8-4509-9ABB-F5E13A3B30AF}"/>
          </ac:spMkLst>
        </pc:spChg>
        <pc:spChg chg="mod">
          <ac:chgData name="David Raif" userId="b6105282-8f1f-4bf5-866c-a8b991b0bc91" providerId="ADAL" clId="{AD8C47EC-7CE2-4D61-96C8-687F15D6AF93}" dt="2022-02-11T04:45:39.041" v="1377" actId="208"/>
          <ac:spMkLst>
            <pc:docMk/>
            <pc:sldMk cId="4195795329" sldId="351"/>
            <ac:spMk id="8" creationId="{22A872F1-1B2D-4131-8C02-90A63EBF68E3}"/>
          </ac:spMkLst>
        </pc:spChg>
      </pc:sldChg>
      <pc:sldChg chg="modSp add mod modAnim">
        <pc:chgData name="David Raif" userId="b6105282-8f1f-4bf5-866c-a8b991b0bc91" providerId="ADAL" clId="{AD8C47EC-7CE2-4D61-96C8-687F15D6AF93}" dt="2022-02-11T14:03:17.522" v="5714"/>
        <pc:sldMkLst>
          <pc:docMk/>
          <pc:sldMk cId="1279465665" sldId="352"/>
        </pc:sldMkLst>
        <pc:spChg chg="mod">
          <ac:chgData name="David Raif" userId="b6105282-8f1f-4bf5-866c-a8b991b0bc91" providerId="ADAL" clId="{AD8C47EC-7CE2-4D61-96C8-687F15D6AF93}" dt="2022-02-11T12:58:41.750" v="2675" actId="20578"/>
          <ac:spMkLst>
            <pc:docMk/>
            <pc:sldMk cId="1279465665" sldId="352"/>
            <ac:spMk id="3" creationId="{8AC4C39C-0CC8-4509-9ABB-F5E13A3B30AF}"/>
          </ac:spMkLst>
        </pc:spChg>
      </pc:sldChg>
      <pc:sldChg chg="modSp add mod modAnim">
        <pc:chgData name="David Raif" userId="b6105282-8f1f-4bf5-866c-a8b991b0bc91" providerId="ADAL" clId="{AD8C47EC-7CE2-4D61-96C8-687F15D6AF93}" dt="2022-02-11T19:32:31.420" v="5813" actId="1076"/>
        <pc:sldMkLst>
          <pc:docMk/>
          <pc:sldMk cId="3673831368" sldId="353"/>
        </pc:sldMkLst>
        <pc:spChg chg="mod">
          <ac:chgData name="David Raif" userId="b6105282-8f1f-4bf5-866c-a8b991b0bc91" providerId="ADAL" clId="{AD8C47EC-7CE2-4D61-96C8-687F15D6AF93}" dt="2022-02-11T16:15:45.609" v="5802" actId="20577"/>
          <ac:spMkLst>
            <pc:docMk/>
            <pc:sldMk cId="3673831368" sldId="353"/>
            <ac:spMk id="3" creationId="{8AC4C39C-0CC8-4509-9ABB-F5E13A3B30AF}"/>
          </ac:spMkLst>
        </pc:spChg>
        <pc:spChg chg="mod">
          <ac:chgData name="David Raif" userId="b6105282-8f1f-4bf5-866c-a8b991b0bc91" providerId="ADAL" clId="{AD8C47EC-7CE2-4D61-96C8-687F15D6AF93}" dt="2022-02-11T19:32:31.420" v="5813" actId="1076"/>
          <ac:spMkLst>
            <pc:docMk/>
            <pc:sldMk cId="3673831368" sldId="353"/>
            <ac:spMk id="8" creationId="{22A872F1-1B2D-4131-8C02-90A63EBF68E3}"/>
          </ac:spMkLst>
        </pc:spChg>
      </pc:sldChg>
      <pc:sldChg chg="modSp add mod modAnim">
        <pc:chgData name="David Raif" userId="b6105282-8f1f-4bf5-866c-a8b991b0bc91" providerId="ADAL" clId="{AD8C47EC-7CE2-4D61-96C8-687F15D6AF93}" dt="2022-02-11T16:16:07.888" v="5805" actId="20577"/>
        <pc:sldMkLst>
          <pc:docMk/>
          <pc:sldMk cId="204831379" sldId="354"/>
        </pc:sldMkLst>
        <pc:spChg chg="mod">
          <ac:chgData name="David Raif" userId="b6105282-8f1f-4bf5-866c-a8b991b0bc91" providerId="ADAL" clId="{AD8C47EC-7CE2-4D61-96C8-687F15D6AF93}" dt="2022-02-11T16:16:07.888" v="5805" actId="20577"/>
          <ac:spMkLst>
            <pc:docMk/>
            <pc:sldMk cId="204831379" sldId="354"/>
            <ac:spMk id="3" creationId="{8AC4C39C-0CC8-4509-9ABB-F5E13A3B30AF}"/>
          </ac:spMkLst>
        </pc:spChg>
      </pc:sldChg>
      <pc:sldChg chg="modSp add mod modAnim">
        <pc:chgData name="David Raif" userId="b6105282-8f1f-4bf5-866c-a8b991b0bc91" providerId="ADAL" clId="{AD8C47EC-7CE2-4D61-96C8-687F15D6AF93}" dt="2022-02-11T14:03:57.893" v="5726"/>
        <pc:sldMkLst>
          <pc:docMk/>
          <pc:sldMk cId="3014915557" sldId="355"/>
        </pc:sldMkLst>
        <pc:spChg chg="mod">
          <ac:chgData name="David Raif" userId="b6105282-8f1f-4bf5-866c-a8b991b0bc91" providerId="ADAL" clId="{AD8C47EC-7CE2-4D61-96C8-687F15D6AF93}" dt="2022-02-11T12:51:45.842" v="2655" actId="20577"/>
          <ac:spMkLst>
            <pc:docMk/>
            <pc:sldMk cId="3014915557" sldId="355"/>
            <ac:spMk id="3" creationId="{8AC4C39C-0CC8-4509-9ABB-F5E13A3B30AF}"/>
          </ac:spMkLst>
        </pc:spChg>
      </pc:sldChg>
      <pc:sldChg chg="modSp add del mod ord modTransition modAnim">
        <pc:chgData name="David Raif" userId="b6105282-8f1f-4bf5-866c-a8b991b0bc91" providerId="ADAL" clId="{AD8C47EC-7CE2-4D61-96C8-687F15D6AF93}" dt="2022-02-11T14:04:17.926" v="5731" actId="47"/>
        <pc:sldMkLst>
          <pc:docMk/>
          <pc:sldMk cId="316463857" sldId="356"/>
        </pc:sldMkLst>
        <pc:spChg chg="mod">
          <ac:chgData name="David Raif" userId="b6105282-8f1f-4bf5-866c-a8b991b0bc91" providerId="ADAL" clId="{AD8C47EC-7CE2-4D61-96C8-687F15D6AF93}" dt="2022-02-11T13:06:58.969" v="2916" actId="20577"/>
          <ac:spMkLst>
            <pc:docMk/>
            <pc:sldMk cId="316463857" sldId="356"/>
            <ac:spMk id="3" creationId="{8AC4C39C-0CC8-4509-9ABB-F5E13A3B30AF}"/>
          </ac:spMkLst>
        </pc:spChg>
        <pc:spChg chg="mod">
          <ac:chgData name="David Raif" userId="b6105282-8f1f-4bf5-866c-a8b991b0bc91" providerId="ADAL" clId="{AD8C47EC-7CE2-4D61-96C8-687F15D6AF93}" dt="2022-02-11T12:54:30.001" v="2665" actId="14100"/>
          <ac:spMkLst>
            <pc:docMk/>
            <pc:sldMk cId="316463857" sldId="356"/>
            <ac:spMk id="8" creationId="{22A872F1-1B2D-4131-8C02-90A63EBF68E3}"/>
          </ac:spMkLst>
        </pc:spChg>
      </pc:sldChg>
      <pc:sldChg chg="modSp add mod modTransition modAnim">
        <pc:chgData name="David Raif" userId="b6105282-8f1f-4bf5-866c-a8b991b0bc91" providerId="ADAL" clId="{AD8C47EC-7CE2-4D61-96C8-687F15D6AF93}" dt="2022-02-11T16:03:15.172" v="5792"/>
        <pc:sldMkLst>
          <pc:docMk/>
          <pc:sldMk cId="3607499690" sldId="357"/>
        </pc:sldMkLst>
        <pc:spChg chg="mod">
          <ac:chgData name="David Raif" userId="b6105282-8f1f-4bf5-866c-a8b991b0bc91" providerId="ADAL" clId="{AD8C47EC-7CE2-4D61-96C8-687F15D6AF93}" dt="2022-02-11T13:20:30.467" v="3540" actId="948"/>
          <ac:spMkLst>
            <pc:docMk/>
            <pc:sldMk cId="3607499690" sldId="357"/>
            <ac:spMk id="3" creationId="{8AC4C39C-0CC8-4509-9ABB-F5E13A3B30AF}"/>
          </ac:spMkLst>
        </pc:spChg>
      </pc:sldChg>
      <pc:sldChg chg="modSp add mod modTransition modAnim">
        <pc:chgData name="David Raif" userId="b6105282-8f1f-4bf5-866c-a8b991b0bc91" providerId="ADAL" clId="{AD8C47EC-7CE2-4D61-96C8-687F15D6AF93}" dt="2022-02-11T14:04:34.396" v="5739"/>
        <pc:sldMkLst>
          <pc:docMk/>
          <pc:sldMk cId="3198351694" sldId="358"/>
        </pc:sldMkLst>
        <pc:spChg chg="mod">
          <ac:chgData name="David Raif" userId="b6105282-8f1f-4bf5-866c-a8b991b0bc91" providerId="ADAL" clId="{AD8C47EC-7CE2-4D61-96C8-687F15D6AF93}" dt="2022-02-11T13:22:17.042" v="3542" actId="21"/>
          <ac:spMkLst>
            <pc:docMk/>
            <pc:sldMk cId="3198351694" sldId="358"/>
            <ac:spMk id="3" creationId="{8AC4C39C-0CC8-4509-9ABB-F5E13A3B30AF}"/>
          </ac:spMkLst>
        </pc:spChg>
      </pc:sldChg>
      <pc:sldChg chg="modSp add mod modTransition modAnim">
        <pc:chgData name="David Raif" userId="b6105282-8f1f-4bf5-866c-a8b991b0bc91" providerId="ADAL" clId="{AD8C47EC-7CE2-4D61-96C8-687F15D6AF93}" dt="2022-02-11T14:04:45.585" v="5743"/>
        <pc:sldMkLst>
          <pc:docMk/>
          <pc:sldMk cId="806373279" sldId="359"/>
        </pc:sldMkLst>
        <pc:spChg chg="mod">
          <ac:chgData name="David Raif" userId="b6105282-8f1f-4bf5-866c-a8b991b0bc91" providerId="ADAL" clId="{AD8C47EC-7CE2-4D61-96C8-687F15D6AF93}" dt="2022-02-11T13:22:45.877" v="3548" actId="6549"/>
          <ac:spMkLst>
            <pc:docMk/>
            <pc:sldMk cId="806373279" sldId="359"/>
            <ac:spMk id="3" creationId="{8AC4C39C-0CC8-4509-9ABB-F5E13A3B30AF}"/>
          </ac:spMkLst>
        </pc:spChg>
      </pc:sldChg>
      <pc:sldChg chg="modSp add mod modTransition modAnim">
        <pc:chgData name="David Raif" userId="b6105282-8f1f-4bf5-866c-a8b991b0bc91" providerId="ADAL" clId="{AD8C47EC-7CE2-4D61-96C8-687F15D6AF93}" dt="2022-02-11T14:08:01.453" v="5778"/>
        <pc:sldMkLst>
          <pc:docMk/>
          <pc:sldMk cId="2175593667" sldId="360"/>
        </pc:sldMkLst>
        <pc:spChg chg="mod">
          <ac:chgData name="David Raif" userId="b6105282-8f1f-4bf5-866c-a8b991b0bc91" providerId="ADAL" clId="{AD8C47EC-7CE2-4D61-96C8-687F15D6AF93}" dt="2022-02-11T13:27:16.218" v="3934" actId="20577"/>
          <ac:spMkLst>
            <pc:docMk/>
            <pc:sldMk cId="2175593667" sldId="360"/>
            <ac:spMk id="3" creationId="{8AC4C39C-0CC8-4509-9ABB-F5E13A3B30AF}"/>
          </ac:spMkLst>
        </pc:spChg>
      </pc:sldChg>
      <pc:sldChg chg="addSp modSp add mod modTransition modAnim">
        <pc:chgData name="David Raif" userId="b6105282-8f1f-4bf5-866c-a8b991b0bc91" providerId="ADAL" clId="{AD8C47EC-7CE2-4D61-96C8-687F15D6AF93}" dt="2022-02-11T13:42:25.304" v="4563"/>
        <pc:sldMkLst>
          <pc:docMk/>
          <pc:sldMk cId="3693332578" sldId="361"/>
        </pc:sldMkLst>
        <pc:spChg chg="add mod">
          <ac:chgData name="David Raif" userId="b6105282-8f1f-4bf5-866c-a8b991b0bc91" providerId="ADAL" clId="{AD8C47EC-7CE2-4D61-96C8-687F15D6AF93}" dt="2022-02-11T13:31:53.815" v="3987" actId="12788"/>
          <ac:spMkLst>
            <pc:docMk/>
            <pc:sldMk cId="3693332578" sldId="361"/>
            <ac:spMk id="5" creationId="{E0DA6E61-6383-4DDE-B663-B2605DCA2D81}"/>
          </ac:spMkLst>
        </pc:spChg>
        <pc:spChg chg="add mod">
          <ac:chgData name="David Raif" userId="b6105282-8f1f-4bf5-866c-a8b991b0bc91" providerId="ADAL" clId="{AD8C47EC-7CE2-4D61-96C8-687F15D6AF93}" dt="2022-02-11T13:32:16.242" v="3990" actId="1076"/>
          <ac:spMkLst>
            <pc:docMk/>
            <pc:sldMk cId="3693332578" sldId="361"/>
            <ac:spMk id="7" creationId="{20B50F3D-132D-4FE9-AC72-538EA6779AB8}"/>
          </ac:spMkLst>
        </pc:spChg>
        <pc:spChg chg="add mod">
          <ac:chgData name="David Raif" userId="b6105282-8f1f-4bf5-866c-a8b991b0bc91" providerId="ADAL" clId="{AD8C47EC-7CE2-4D61-96C8-687F15D6AF93}" dt="2022-02-11T13:32:29.517" v="3992" actId="20577"/>
          <ac:spMkLst>
            <pc:docMk/>
            <pc:sldMk cId="3693332578" sldId="361"/>
            <ac:spMk id="9" creationId="{A11DC448-0508-4312-BB2F-13B37AEE0CD5}"/>
          </ac:spMkLst>
        </pc:spChg>
      </pc:sldChg>
      <pc:sldChg chg="delSp modSp add mod modTransition delAnim modAnim">
        <pc:chgData name="David Raif" userId="b6105282-8f1f-4bf5-866c-a8b991b0bc91" providerId="ADAL" clId="{AD8C47EC-7CE2-4D61-96C8-687F15D6AF93}" dt="2022-02-11T14:05:14.275" v="5750"/>
        <pc:sldMkLst>
          <pc:docMk/>
          <pc:sldMk cId="359310792" sldId="362"/>
        </pc:sldMkLst>
        <pc:spChg chg="mod">
          <ac:chgData name="David Raif" userId="b6105282-8f1f-4bf5-866c-a8b991b0bc91" providerId="ADAL" clId="{AD8C47EC-7CE2-4D61-96C8-687F15D6AF93}" dt="2022-02-11T13:37:02.577" v="4159"/>
          <ac:spMkLst>
            <pc:docMk/>
            <pc:sldMk cId="359310792" sldId="362"/>
            <ac:spMk id="3" creationId="{8AC4C39C-0CC8-4509-9ABB-F5E13A3B30AF}"/>
          </ac:spMkLst>
        </pc:spChg>
        <pc:spChg chg="del">
          <ac:chgData name="David Raif" userId="b6105282-8f1f-4bf5-866c-a8b991b0bc91" providerId="ADAL" clId="{AD8C47EC-7CE2-4D61-96C8-687F15D6AF93}" dt="2022-02-11T13:33:13.488" v="3994" actId="478"/>
          <ac:spMkLst>
            <pc:docMk/>
            <pc:sldMk cId="359310792" sldId="362"/>
            <ac:spMk id="5" creationId="{E0DA6E61-6383-4DDE-B663-B2605DCA2D81}"/>
          </ac:spMkLst>
        </pc:spChg>
        <pc:spChg chg="del">
          <ac:chgData name="David Raif" userId="b6105282-8f1f-4bf5-866c-a8b991b0bc91" providerId="ADAL" clId="{AD8C47EC-7CE2-4D61-96C8-687F15D6AF93}" dt="2022-02-11T13:33:18.010" v="3995" actId="478"/>
          <ac:spMkLst>
            <pc:docMk/>
            <pc:sldMk cId="359310792" sldId="362"/>
            <ac:spMk id="7" creationId="{20B50F3D-132D-4FE9-AC72-538EA6779AB8}"/>
          </ac:spMkLst>
        </pc:spChg>
        <pc:spChg chg="del">
          <ac:chgData name="David Raif" userId="b6105282-8f1f-4bf5-866c-a8b991b0bc91" providerId="ADAL" clId="{AD8C47EC-7CE2-4D61-96C8-687F15D6AF93}" dt="2022-02-11T13:33:18.010" v="3995" actId="478"/>
          <ac:spMkLst>
            <pc:docMk/>
            <pc:sldMk cId="359310792" sldId="362"/>
            <ac:spMk id="9" creationId="{A11DC448-0508-4312-BB2F-13B37AEE0CD5}"/>
          </ac:spMkLst>
        </pc:spChg>
      </pc:sldChg>
      <pc:sldChg chg="modSp add mod modTransition modAnim">
        <pc:chgData name="David Raif" userId="b6105282-8f1f-4bf5-866c-a8b991b0bc91" providerId="ADAL" clId="{AD8C47EC-7CE2-4D61-96C8-687F15D6AF93}" dt="2022-02-11T16:03:35.428" v="5796"/>
        <pc:sldMkLst>
          <pc:docMk/>
          <pc:sldMk cId="1009156910" sldId="363"/>
        </pc:sldMkLst>
        <pc:spChg chg="mod">
          <ac:chgData name="David Raif" userId="b6105282-8f1f-4bf5-866c-a8b991b0bc91" providerId="ADAL" clId="{AD8C47EC-7CE2-4D61-96C8-687F15D6AF93}" dt="2022-02-11T13:42:36.634" v="4564" actId="6549"/>
          <ac:spMkLst>
            <pc:docMk/>
            <pc:sldMk cId="1009156910" sldId="363"/>
            <ac:spMk id="3" creationId="{8AC4C39C-0CC8-4509-9ABB-F5E13A3B30AF}"/>
          </ac:spMkLst>
        </pc:spChg>
        <pc:spChg chg="mod">
          <ac:chgData name="David Raif" userId="b6105282-8f1f-4bf5-866c-a8b991b0bc91" providerId="ADAL" clId="{AD8C47EC-7CE2-4D61-96C8-687F15D6AF93}" dt="2022-02-11T13:36:22.775" v="4154" actId="14100"/>
          <ac:spMkLst>
            <pc:docMk/>
            <pc:sldMk cId="1009156910" sldId="363"/>
            <ac:spMk id="8" creationId="{22A872F1-1B2D-4131-8C02-90A63EBF68E3}"/>
          </ac:spMkLst>
        </pc:spChg>
      </pc:sldChg>
      <pc:sldChg chg="modSp add mod modTransition modAnim">
        <pc:chgData name="David Raif" userId="b6105282-8f1f-4bf5-866c-a8b991b0bc91" providerId="ADAL" clId="{AD8C47EC-7CE2-4D61-96C8-687F15D6AF93}" dt="2022-02-11T14:05:34.864" v="5758"/>
        <pc:sldMkLst>
          <pc:docMk/>
          <pc:sldMk cId="2306628977" sldId="364"/>
        </pc:sldMkLst>
        <pc:spChg chg="mod">
          <ac:chgData name="David Raif" userId="b6105282-8f1f-4bf5-866c-a8b991b0bc91" providerId="ADAL" clId="{AD8C47EC-7CE2-4D61-96C8-687F15D6AF93}" dt="2022-02-11T13:48:13.273" v="4594"/>
          <ac:spMkLst>
            <pc:docMk/>
            <pc:sldMk cId="2306628977" sldId="364"/>
            <ac:spMk id="3" creationId="{8AC4C39C-0CC8-4509-9ABB-F5E13A3B30AF}"/>
          </ac:spMkLst>
        </pc:spChg>
      </pc:sldChg>
      <pc:sldChg chg="addSp delSp modSp add mod delAnim modAnim">
        <pc:chgData name="David Raif" userId="b6105282-8f1f-4bf5-866c-a8b991b0bc91" providerId="ADAL" clId="{AD8C47EC-7CE2-4D61-96C8-687F15D6AF93}" dt="2022-02-11T14:09:21.287" v="5783" actId="478"/>
        <pc:sldMkLst>
          <pc:docMk/>
          <pc:sldMk cId="1600267306" sldId="365"/>
        </pc:sldMkLst>
        <pc:spChg chg="mod">
          <ac:chgData name="David Raif" userId="b6105282-8f1f-4bf5-866c-a8b991b0bc91" providerId="ADAL" clId="{AD8C47EC-7CE2-4D61-96C8-687F15D6AF93}" dt="2022-02-11T14:09:18.551" v="5782" actId="554"/>
          <ac:spMkLst>
            <pc:docMk/>
            <pc:sldMk cId="1600267306" sldId="365"/>
            <ac:spMk id="3" creationId="{8AC4C39C-0CC8-4509-9ABB-F5E13A3B30AF}"/>
          </ac:spMkLst>
        </pc:spChg>
        <pc:spChg chg="add del mod">
          <ac:chgData name="David Raif" userId="b6105282-8f1f-4bf5-866c-a8b991b0bc91" providerId="ADAL" clId="{AD8C47EC-7CE2-4D61-96C8-687F15D6AF93}" dt="2022-02-11T14:09:21.287" v="5783" actId="478"/>
          <ac:spMkLst>
            <pc:docMk/>
            <pc:sldMk cId="1600267306" sldId="365"/>
            <ac:spMk id="5" creationId="{8D8A67BE-408B-4BA4-810F-6847BB408069}"/>
          </ac:spMkLst>
        </pc:spChg>
        <pc:spChg chg="del">
          <ac:chgData name="David Raif" userId="b6105282-8f1f-4bf5-866c-a8b991b0bc91" providerId="ADAL" clId="{AD8C47EC-7CE2-4D61-96C8-687F15D6AF93}" dt="2022-02-11T13:43:18.094" v="4567" actId="478"/>
          <ac:spMkLst>
            <pc:docMk/>
            <pc:sldMk cId="1600267306" sldId="365"/>
            <ac:spMk id="8" creationId="{22A872F1-1B2D-4131-8C02-90A63EBF68E3}"/>
          </ac:spMkLst>
        </pc:spChg>
      </pc:sldChg>
      <pc:sldChg chg="modSp add mod modAnim">
        <pc:chgData name="David Raif" userId="b6105282-8f1f-4bf5-866c-a8b991b0bc91" providerId="ADAL" clId="{AD8C47EC-7CE2-4D61-96C8-687F15D6AF93}" dt="2022-02-11T14:06:20.221" v="5772"/>
        <pc:sldMkLst>
          <pc:docMk/>
          <pc:sldMk cId="3985718492" sldId="366"/>
        </pc:sldMkLst>
        <pc:spChg chg="mod">
          <ac:chgData name="David Raif" userId="b6105282-8f1f-4bf5-866c-a8b991b0bc91" providerId="ADAL" clId="{AD8C47EC-7CE2-4D61-96C8-687F15D6AF93}" dt="2022-02-11T14:00:34.473" v="5690" actId="6549"/>
          <ac:spMkLst>
            <pc:docMk/>
            <pc:sldMk cId="3985718492" sldId="366"/>
            <ac:spMk id="3" creationId="{8AC4C39C-0CC8-4509-9ABB-F5E13A3B30AF}"/>
          </ac:spMkLst>
        </pc:spChg>
      </pc:sldChg>
      <pc:sldChg chg="modSp add mod modAnim">
        <pc:chgData name="David Raif" userId="b6105282-8f1f-4bf5-866c-a8b991b0bc91" providerId="ADAL" clId="{AD8C47EC-7CE2-4D61-96C8-687F15D6AF93}" dt="2022-02-11T14:06:33.880" v="5776"/>
        <pc:sldMkLst>
          <pc:docMk/>
          <pc:sldMk cId="2795287060" sldId="367"/>
        </pc:sldMkLst>
        <pc:spChg chg="mod">
          <ac:chgData name="David Raif" userId="b6105282-8f1f-4bf5-866c-a8b991b0bc91" providerId="ADAL" clId="{AD8C47EC-7CE2-4D61-96C8-687F15D6AF93}" dt="2022-02-11T13:50:08.903" v="4761" actId="20577"/>
          <ac:spMkLst>
            <pc:docMk/>
            <pc:sldMk cId="2795287060" sldId="367"/>
            <ac:spMk id="3" creationId="{8AC4C39C-0CC8-4509-9ABB-F5E13A3B30AF}"/>
          </ac:spMkLst>
        </pc:spChg>
      </pc:sldChg>
      <pc:sldChg chg="addSp delSp modSp add mod delAnim modAnim">
        <pc:chgData name="David Raif" userId="b6105282-8f1f-4bf5-866c-a8b991b0bc91" providerId="ADAL" clId="{AD8C47EC-7CE2-4D61-96C8-687F15D6AF93}" dt="2022-02-11T14:09:36.529" v="5788" actId="478"/>
        <pc:sldMkLst>
          <pc:docMk/>
          <pc:sldMk cId="2042600510" sldId="368"/>
        </pc:sldMkLst>
        <pc:spChg chg="mod">
          <ac:chgData name="David Raif" userId="b6105282-8f1f-4bf5-866c-a8b991b0bc91" providerId="ADAL" clId="{AD8C47EC-7CE2-4D61-96C8-687F15D6AF93}" dt="2022-02-11T14:09:30.010" v="5786" actId="554"/>
          <ac:spMkLst>
            <pc:docMk/>
            <pc:sldMk cId="2042600510" sldId="368"/>
            <ac:spMk id="3" creationId="{8AC4C39C-0CC8-4509-9ABB-F5E13A3B30AF}"/>
          </ac:spMkLst>
        </pc:spChg>
        <pc:spChg chg="add del mod">
          <ac:chgData name="David Raif" userId="b6105282-8f1f-4bf5-866c-a8b991b0bc91" providerId="ADAL" clId="{AD8C47EC-7CE2-4D61-96C8-687F15D6AF93}" dt="2022-02-11T14:09:36.529" v="5788" actId="478"/>
          <ac:spMkLst>
            <pc:docMk/>
            <pc:sldMk cId="2042600510" sldId="368"/>
            <ac:spMk id="4" creationId="{841F0B1F-D0E5-4A7C-9703-AA0B9DB07621}"/>
          </ac:spMkLst>
        </pc:spChg>
      </pc:sldChg>
      <pc:sldChg chg="modSp add mod modAnim">
        <pc:chgData name="David Raif" userId="b6105282-8f1f-4bf5-866c-a8b991b0bc91" providerId="ADAL" clId="{AD8C47EC-7CE2-4D61-96C8-687F15D6AF93}" dt="2022-02-11T16:26:11.837" v="5812" actId="20577"/>
        <pc:sldMkLst>
          <pc:docMk/>
          <pc:sldMk cId="2378492473" sldId="369"/>
        </pc:sldMkLst>
        <pc:spChg chg="mod">
          <ac:chgData name="David Raif" userId="b6105282-8f1f-4bf5-866c-a8b991b0bc91" providerId="ADAL" clId="{AD8C47EC-7CE2-4D61-96C8-687F15D6AF93}" dt="2022-02-11T16:26:11.837" v="5812" actId="20577"/>
          <ac:spMkLst>
            <pc:docMk/>
            <pc:sldMk cId="2378492473" sldId="369"/>
            <ac:spMk id="3" creationId="{8AC4C39C-0CC8-4509-9ABB-F5E13A3B30AF}"/>
          </ac:spMkLst>
        </pc:spChg>
      </pc:sldChg>
      <pc:sldMasterChg chg="modSldLayout">
        <pc:chgData name="David Raif" userId="b6105282-8f1f-4bf5-866c-a8b991b0bc91" providerId="ADAL" clId="{AD8C47EC-7CE2-4D61-96C8-687F15D6AF93}" dt="2022-02-11T13:19:09.527" v="3539" actId="255"/>
        <pc:sldMasterMkLst>
          <pc:docMk/>
          <pc:sldMasterMk cId="2191629012" sldId="2147483744"/>
        </pc:sldMasterMkLst>
        <pc:sldLayoutChg chg="addSp delSp modSp mod">
          <pc:chgData name="David Raif" userId="b6105282-8f1f-4bf5-866c-a8b991b0bc91" providerId="ADAL" clId="{AD8C47EC-7CE2-4D61-96C8-687F15D6AF93}" dt="2022-02-11T13:19:09.527" v="3539" actId="255"/>
          <pc:sldLayoutMkLst>
            <pc:docMk/>
            <pc:sldMasterMk cId="2191629012" sldId="2147483744"/>
            <pc:sldLayoutMk cId="1687966717" sldId="2147483756"/>
          </pc:sldLayoutMkLst>
          <pc:spChg chg="del">
            <ac:chgData name="David Raif" userId="b6105282-8f1f-4bf5-866c-a8b991b0bc91" providerId="ADAL" clId="{AD8C47EC-7CE2-4D61-96C8-687F15D6AF93}" dt="2022-02-11T04:21:06.362" v="113" actId="478"/>
            <ac:spMkLst>
              <pc:docMk/>
              <pc:sldMasterMk cId="2191629012" sldId="2147483744"/>
              <pc:sldLayoutMk cId="1687966717" sldId="2147483756"/>
              <ac:spMk id="2" creationId="{00000000-0000-0000-0000-000000000000}"/>
            </ac:spMkLst>
          </pc:spChg>
          <pc:spChg chg="del">
            <ac:chgData name="David Raif" userId="b6105282-8f1f-4bf5-866c-a8b991b0bc91" providerId="ADAL" clId="{AD8C47EC-7CE2-4D61-96C8-687F15D6AF93}" dt="2022-02-11T04:21:06.362" v="113" actId="478"/>
            <ac:spMkLst>
              <pc:docMk/>
              <pc:sldMasterMk cId="2191629012" sldId="2147483744"/>
              <pc:sldLayoutMk cId="1687966717" sldId="2147483756"/>
              <ac:spMk id="3" creationId="{00000000-0000-0000-0000-000000000000}"/>
            </ac:spMkLst>
          </pc:spChg>
          <pc:spChg chg="add mod">
            <ac:chgData name="David Raif" userId="b6105282-8f1f-4bf5-866c-a8b991b0bc91" providerId="ADAL" clId="{AD8C47EC-7CE2-4D61-96C8-687F15D6AF93}" dt="2022-02-11T04:26:21.351" v="241" actId="207"/>
            <ac:spMkLst>
              <pc:docMk/>
              <pc:sldMasterMk cId="2191629012" sldId="2147483744"/>
              <pc:sldLayoutMk cId="1687966717" sldId="2147483756"/>
              <ac:spMk id="4" creationId="{22CDEEA1-BD5E-40C1-A533-FA5A53F6CE06}"/>
            </ac:spMkLst>
          </pc:spChg>
          <pc:spChg chg="add mod">
            <ac:chgData name="David Raif" userId="b6105282-8f1f-4bf5-866c-a8b991b0bc91" providerId="ADAL" clId="{AD8C47EC-7CE2-4D61-96C8-687F15D6AF93}" dt="2022-02-11T13:19:09.527" v="3539" actId="255"/>
            <ac:spMkLst>
              <pc:docMk/>
              <pc:sldMasterMk cId="2191629012" sldId="2147483744"/>
              <pc:sldLayoutMk cId="1687966717" sldId="2147483756"/>
              <ac:spMk id="5" creationId="{FF5F4E24-FB93-4D23-A414-628240983D0C}"/>
            </ac:spMkLst>
          </pc:spChg>
          <pc:spChg chg="add mod">
            <ac:chgData name="David Raif" userId="b6105282-8f1f-4bf5-866c-a8b991b0bc91" providerId="ADAL" clId="{AD8C47EC-7CE2-4D61-96C8-687F15D6AF93}" dt="2022-02-11T13:09:04.573" v="2923" actId="115"/>
            <ac:spMkLst>
              <pc:docMk/>
              <pc:sldMasterMk cId="2191629012" sldId="2147483744"/>
              <pc:sldLayoutMk cId="1687966717" sldId="2147483756"/>
              <ac:spMk id="6" creationId="{B3D593E2-830C-42B6-B468-48101D896B5B}"/>
            </ac:spMkLst>
          </pc:spChg>
          <pc:spChg chg="add del mod">
            <ac:chgData name="David Raif" userId="b6105282-8f1f-4bf5-866c-a8b991b0bc91" providerId="ADAL" clId="{AD8C47EC-7CE2-4D61-96C8-687F15D6AF93}" dt="2022-02-11T04:22:01.550" v="118" actId="478"/>
            <ac:spMkLst>
              <pc:docMk/>
              <pc:sldMasterMk cId="2191629012" sldId="2147483744"/>
              <pc:sldLayoutMk cId="1687966717" sldId="2147483756"/>
              <ac:spMk id="7" creationId="{9DD70C75-9DF3-44D6-A74D-AB0685BF3B51}"/>
            </ac:spMkLst>
          </pc:spChg>
        </pc:sldLayoutChg>
      </pc:sldMasterChg>
    </pc:docChg>
  </pc:docChgLst>
  <pc:docChgLst>
    <pc:chgData name="David Raif" userId="b6105282-8f1f-4bf5-866c-a8b991b0bc91" providerId="ADAL" clId="{11EF7C19-48BF-4D09-ABE3-3BE4BAE913BE}"/>
    <pc:docChg chg="undo redo custSel addSld delSld modSld sldOrd delMainMaster modMainMaster modNotesMaster">
      <pc:chgData name="David Raif" userId="b6105282-8f1f-4bf5-866c-a8b991b0bc91" providerId="ADAL" clId="{11EF7C19-48BF-4D09-ABE3-3BE4BAE913BE}" dt="2022-02-10T23:11:26.967" v="4125" actId="20577"/>
      <pc:docMkLst>
        <pc:docMk/>
      </pc:docMkLst>
      <pc:sldChg chg="modSp mod modTransition modAnim">
        <pc:chgData name="David Raif" userId="b6105282-8f1f-4bf5-866c-a8b991b0bc91" providerId="ADAL" clId="{11EF7C19-48BF-4D09-ABE3-3BE4BAE913BE}" dt="2022-02-10T23:11:08.606" v="4119" actId="20577"/>
        <pc:sldMkLst>
          <pc:docMk/>
          <pc:sldMk cId="3347603122" sldId="288"/>
        </pc:sldMkLst>
        <pc:spChg chg="mod">
          <ac:chgData name="David Raif" userId="b6105282-8f1f-4bf5-866c-a8b991b0bc91" providerId="ADAL" clId="{11EF7C19-48BF-4D09-ABE3-3BE4BAE913BE}" dt="2022-02-10T23:11:08.606" v="4119" actId="20577"/>
          <ac:spMkLst>
            <pc:docMk/>
            <pc:sldMk cId="3347603122" sldId="288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20:00:03.728" v="1725" actId="790"/>
          <ac:spMkLst>
            <pc:docMk/>
            <pc:sldMk cId="3347603122" sldId="288"/>
            <ac:spMk id="7" creationId="{1DF2D8F0-FE36-4611-91EC-C24FB33ADCD9}"/>
          </ac:spMkLst>
        </pc:spChg>
      </pc:sldChg>
      <pc:sldChg chg="modSp mod modTransition modClrScheme chgLayout">
        <pc:chgData name="David Raif" userId="b6105282-8f1f-4bf5-866c-a8b991b0bc91" providerId="ADAL" clId="{11EF7C19-48BF-4D09-ABE3-3BE4BAE913BE}" dt="2022-02-10T20:16:55.341" v="2434" actId="207"/>
        <pc:sldMkLst>
          <pc:docMk/>
          <pc:sldMk cId="1361002464" sldId="310"/>
        </pc:sldMkLst>
        <pc:spChg chg="mod ord">
          <ac:chgData name="David Raif" userId="b6105282-8f1f-4bf5-866c-a8b991b0bc91" providerId="ADAL" clId="{11EF7C19-48BF-4D09-ABE3-3BE4BAE913BE}" dt="2022-02-10T20:16:53.381" v="2433" actId="207"/>
          <ac:spMkLst>
            <pc:docMk/>
            <pc:sldMk cId="1361002464" sldId="310"/>
            <ac:spMk id="2" creationId="{00000000-0000-0000-0000-000000000000}"/>
          </ac:spMkLst>
        </pc:spChg>
        <pc:spChg chg="mod ord">
          <ac:chgData name="David Raif" userId="b6105282-8f1f-4bf5-866c-a8b991b0bc91" providerId="ADAL" clId="{11EF7C19-48BF-4D09-ABE3-3BE4BAE913BE}" dt="2022-02-10T20:16:55.341" v="2434" actId="207"/>
          <ac:spMkLst>
            <pc:docMk/>
            <pc:sldMk cId="1361002464" sldId="310"/>
            <ac:spMk id="3" creationId="{90D690E4-DCF5-4448-A52A-CC1355489DC7}"/>
          </ac:spMkLst>
        </pc:spChg>
      </pc:sldChg>
      <pc:sldChg chg="addSp delSp modSp mod modTransition modClrScheme chgLayout">
        <pc:chgData name="David Raif" userId="b6105282-8f1f-4bf5-866c-a8b991b0bc91" providerId="ADAL" clId="{11EF7C19-48BF-4D09-ABE3-3BE4BAE913BE}" dt="2022-02-10T20:14:44.666" v="2426" actId="1076"/>
        <pc:sldMkLst>
          <pc:docMk/>
          <pc:sldMk cId="1483601435" sldId="311"/>
        </pc:sldMkLst>
        <pc:spChg chg="add del mod">
          <ac:chgData name="David Raif" userId="b6105282-8f1f-4bf5-866c-a8b991b0bc91" providerId="ADAL" clId="{11EF7C19-48BF-4D09-ABE3-3BE4BAE913BE}" dt="2022-02-10T17:58:04.998" v="66" actId="700"/>
          <ac:spMkLst>
            <pc:docMk/>
            <pc:sldMk cId="1483601435" sldId="311"/>
            <ac:spMk id="3" creationId="{7CBEA093-9E62-4079-8968-4E4248320E17}"/>
          </ac:spMkLst>
        </pc:spChg>
        <pc:spChg chg="mod ord">
          <ac:chgData name="David Raif" userId="b6105282-8f1f-4bf5-866c-a8b991b0bc91" providerId="ADAL" clId="{11EF7C19-48BF-4D09-ABE3-3BE4BAE913BE}" dt="2022-02-10T18:53:42.443" v="88" actId="1076"/>
          <ac:spMkLst>
            <pc:docMk/>
            <pc:sldMk cId="1483601435" sldId="311"/>
            <ac:spMk id="5" creationId="{99D9EE81-F279-4E4E-8BD8-FA5E2AEA0B12}"/>
          </ac:spMkLst>
        </pc:spChg>
        <pc:spChg chg="del mod ord">
          <ac:chgData name="David Raif" userId="b6105282-8f1f-4bf5-866c-a8b991b0bc91" providerId="ADAL" clId="{11EF7C19-48BF-4D09-ABE3-3BE4BAE913BE}" dt="2022-02-10T17:57:58.873" v="65" actId="21"/>
          <ac:spMkLst>
            <pc:docMk/>
            <pc:sldMk cId="1483601435" sldId="311"/>
            <ac:spMk id="6" creationId="{00D3637D-EFC9-4974-AE5D-2803D096A864}"/>
          </ac:spMkLst>
        </pc:spChg>
        <pc:spChg chg="add del mod">
          <ac:chgData name="David Raif" userId="b6105282-8f1f-4bf5-866c-a8b991b0bc91" providerId="ADAL" clId="{11EF7C19-48BF-4D09-ABE3-3BE4BAE913BE}" dt="2022-02-10T17:57:45.130" v="62"/>
          <ac:spMkLst>
            <pc:docMk/>
            <pc:sldMk cId="1483601435" sldId="311"/>
            <ac:spMk id="7" creationId="{4A1E304D-CB8D-462A-A981-5711A521220C}"/>
          </ac:spMkLst>
        </pc:spChg>
        <pc:spChg chg="add del mod">
          <ac:chgData name="David Raif" userId="b6105282-8f1f-4bf5-866c-a8b991b0bc91" providerId="ADAL" clId="{11EF7C19-48BF-4D09-ABE3-3BE4BAE913BE}" dt="2022-02-10T17:57:45.130" v="62"/>
          <ac:spMkLst>
            <pc:docMk/>
            <pc:sldMk cId="1483601435" sldId="311"/>
            <ac:spMk id="8" creationId="{C80BE4DA-C5A8-42D7-8E49-2267EB20BBAD}"/>
          </ac:spMkLst>
        </pc:spChg>
        <pc:spChg chg="del mod ord">
          <ac:chgData name="David Raif" userId="b6105282-8f1f-4bf5-866c-a8b991b0bc91" providerId="ADAL" clId="{11EF7C19-48BF-4D09-ABE3-3BE4BAE913BE}" dt="2022-02-10T17:57:58.873" v="65" actId="21"/>
          <ac:spMkLst>
            <pc:docMk/>
            <pc:sldMk cId="1483601435" sldId="311"/>
            <ac:spMk id="9" creationId="{0DC4580C-4AFA-429B-8558-FCD3CC3B2693}"/>
          </ac:spMkLst>
        </pc:spChg>
        <pc:spChg chg="add del mod ord">
          <ac:chgData name="David Raif" userId="b6105282-8f1f-4bf5-866c-a8b991b0bc91" providerId="ADAL" clId="{11EF7C19-48BF-4D09-ABE3-3BE4BAE913BE}" dt="2022-02-10T17:58:04.998" v="66" actId="700"/>
          <ac:spMkLst>
            <pc:docMk/>
            <pc:sldMk cId="1483601435" sldId="311"/>
            <ac:spMk id="10" creationId="{8ABDA3FA-B3E9-4F2B-9598-B599B44A2783}"/>
          </ac:spMkLst>
        </pc:spChg>
        <pc:spChg chg="add mod ord">
          <ac:chgData name="David Raif" userId="b6105282-8f1f-4bf5-866c-a8b991b0bc91" providerId="ADAL" clId="{11EF7C19-48BF-4D09-ABE3-3BE4BAE913BE}" dt="2022-02-10T20:14:44.666" v="2426" actId="1076"/>
          <ac:spMkLst>
            <pc:docMk/>
            <pc:sldMk cId="1483601435" sldId="311"/>
            <ac:spMk id="11" creationId="{17BBDBAF-7E85-4040-A589-DBDF74CD23C5}"/>
          </ac:spMkLst>
        </pc:spChg>
        <pc:spChg chg="add mod">
          <ac:chgData name="David Raif" userId="b6105282-8f1f-4bf5-866c-a8b991b0bc91" providerId="ADAL" clId="{11EF7C19-48BF-4D09-ABE3-3BE4BAE913BE}" dt="2022-02-10T20:14:44.666" v="2426" actId="1076"/>
          <ac:spMkLst>
            <pc:docMk/>
            <pc:sldMk cId="1483601435" sldId="311"/>
            <ac:spMk id="12" creationId="{EF38B220-2741-433E-9901-003A8D3A941A}"/>
          </ac:spMkLst>
        </pc:spChg>
        <pc:spChg chg="add mod">
          <ac:chgData name="David Raif" userId="b6105282-8f1f-4bf5-866c-a8b991b0bc91" providerId="ADAL" clId="{11EF7C19-48BF-4D09-ABE3-3BE4BAE913BE}" dt="2022-02-10T20:14:44.666" v="2426" actId="1076"/>
          <ac:spMkLst>
            <pc:docMk/>
            <pc:sldMk cId="1483601435" sldId="311"/>
            <ac:spMk id="13" creationId="{F9012EB0-3055-4D73-8773-2AE10B503B93}"/>
          </ac:spMkLst>
        </pc:spChg>
        <pc:spChg chg="add mod ord">
          <ac:chgData name="David Raif" userId="b6105282-8f1f-4bf5-866c-a8b991b0bc91" providerId="ADAL" clId="{11EF7C19-48BF-4D09-ABE3-3BE4BAE913BE}" dt="2022-02-10T20:14:44.666" v="2426" actId="1076"/>
          <ac:spMkLst>
            <pc:docMk/>
            <pc:sldMk cId="1483601435" sldId="311"/>
            <ac:spMk id="14" creationId="{2D315AF2-EB0A-4F45-95C8-5E1ACC6EFFF6}"/>
          </ac:spMkLst>
        </pc:spChg>
      </pc:sldChg>
      <pc:sldChg chg="addSp delSp modSp del mod">
        <pc:chgData name="David Raif" userId="b6105282-8f1f-4bf5-866c-a8b991b0bc91" providerId="ADAL" clId="{11EF7C19-48BF-4D09-ABE3-3BE4BAE913BE}" dt="2022-02-10T20:01:47.996" v="1731" actId="47"/>
        <pc:sldMkLst>
          <pc:docMk/>
          <pc:sldMk cId="1675960178" sldId="313"/>
        </pc:sldMkLst>
        <pc:spChg chg="add del mod">
          <ac:chgData name="David Raif" userId="b6105282-8f1f-4bf5-866c-a8b991b0bc91" providerId="ADAL" clId="{11EF7C19-48BF-4D09-ABE3-3BE4BAE913BE}" dt="2022-02-10T17:50:50.745" v="7"/>
          <ac:spMkLst>
            <pc:docMk/>
            <pc:sldMk cId="1675960178" sldId="313"/>
            <ac:spMk id="4" creationId="{440883DC-FEC6-4C64-8F99-2537D73D603F}"/>
          </ac:spMkLst>
        </pc:spChg>
        <pc:spChg chg="add del mod">
          <ac:chgData name="David Raif" userId="b6105282-8f1f-4bf5-866c-a8b991b0bc91" providerId="ADAL" clId="{11EF7C19-48BF-4D09-ABE3-3BE4BAE913BE}" dt="2022-02-10T17:50:50.745" v="7"/>
          <ac:spMkLst>
            <pc:docMk/>
            <pc:sldMk cId="1675960178" sldId="313"/>
            <ac:spMk id="5" creationId="{37E40606-FA4C-4C3D-A4A5-B2C999E6EB96}"/>
          </ac:spMkLst>
        </pc:spChg>
        <pc:spChg chg="mod">
          <ac:chgData name="David Raif" userId="b6105282-8f1f-4bf5-866c-a8b991b0bc91" providerId="ADAL" clId="{11EF7C19-48BF-4D09-ABE3-3BE4BAE913BE}" dt="2022-02-10T17:50:47.789" v="6" actId="14100"/>
          <ac:spMkLst>
            <pc:docMk/>
            <pc:sldMk cId="1675960178" sldId="313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1675960178" sldId="313"/>
            <ac:spMk id="7" creationId="{1DF2D8F0-FE36-4611-91EC-C24FB33ADCD9}"/>
          </ac:spMkLst>
        </pc:spChg>
      </pc:sldChg>
      <pc:sldChg chg="modSp del">
        <pc:chgData name="David Raif" userId="b6105282-8f1f-4bf5-866c-a8b991b0bc91" providerId="ADAL" clId="{11EF7C19-48BF-4D09-ABE3-3BE4BAE913BE}" dt="2022-02-10T20:05:16.883" v="1849" actId="47"/>
        <pc:sldMkLst>
          <pc:docMk/>
          <pc:sldMk cId="2212664825" sldId="315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2212664825" sldId="315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2212664825" sldId="315"/>
            <ac:spMk id="7" creationId="{1DF2D8F0-FE36-4611-91EC-C24FB33ADCD9}"/>
          </ac:spMkLst>
        </pc:spChg>
      </pc:sldChg>
      <pc:sldChg chg="modSp mod modTransition">
        <pc:chgData name="David Raif" userId="b6105282-8f1f-4bf5-866c-a8b991b0bc91" providerId="ADAL" clId="{11EF7C19-48BF-4D09-ABE3-3BE4BAE913BE}" dt="2022-02-10T20:54:47.332" v="3100" actId="6549"/>
        <pc:sldMkLst>
          <pc:docMk/>
          <pc:sldMk cId="2348446566" sldId="317"/>
        </pc:sldMkLst>
        <pc:spChg chg="mod">
          <ac:chgData name="David Raif" userId="b6105282-8f1f-4bf5-866c-a8b991b0bc91" providerId="ADAL" clId="{11EF7C19-48BF-4D09-ABE3-3BE4BAE913BE}" dt="2022-02-10T20:19:46.188" v="2512" actId="20577"/>
          <ac:spMkLst>
            <pc:docMk/>
            <pc:sldMk cId="2348446566" sldId="317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20:54:47.332" v="3100" actId="6549"/>
          <ac:spMkLst>
            <pc:docMk/>
            <pc:sldMk cId="2348446566" sldId="317"/>
            <ac:spMk id="7" creationId="{1DF2D8F0-FE36-4611-91EC-C24FB33ADCD9}"/>
          </ac:spMkLst>
        </pc:spChg>
      </pc:sldChg>
      <pc:sldChg chg="modSp del mod">
        <pc:chgData name="David Raif" userId="b6105282-8f1f-4bf5-866c-a8b991b0bc91" providerId="ADAL" clId="{11EF7C19-48BF-4D09-ABE3-3BE4BAE913BE}" dt="2022-02-10T20:05:33.673" v="1851" actId="47"/>
        <pc:sldMkLst>
          <pc:docMk/>
          <pc:sldMk cId="469374390" sldId="318"/>
        </pc:sldMkLst>
        <pc:spChg chg="mod">
          <ac:chgData name="David Raif" userId="b6105282-8f1f-4bf5-866c-a8b991b0bc91" providerId="ADAL" clId="{11EF7C19-48BF-4D09-ABE3-3BE4BAE913BE}" dt="2022-02-10T17:50:42.597" v="3" actId="27636"/>
          <ac:spMkLst>
            <pc:docMk/>
            <pc:sldMk cId="469374390" sldId="318"/>
            <ac:spMk id="2" creationId="{00000000-0000-0000-0000-000000000000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69374390" sldId="318"/>
            <ac:spMk id="3" creationId="{90D690E4-DCF5-4448-A52A-CC1355489DC7}"/>
          </ac:spMkLst>
        </pc:spChg>
      </pc:sldChg>
      <pc:sldChg chg="modSp del modTransition">
        <pc:chgData name="David Raif" userId="b6105282-8f1f-4bf5-866c-a8b991b0bc91" providerId="ADAL" clId="{11EF7C19-48BF-4D09-ABE3-3BE4BAE913BE}" dt="2022-02-10T22:06:24.499" v="3295" actId="47"/>
        <pc:sldMkLst>
          <pc:docMk/>
          <pc:sldMk cId="2962323272" sldId="320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2962323272" sldId="320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2962323272" sldId="320"/>
            <ac:spMk id="7" creationId="{1DF2D8F0-FE36-4611-91EC-C24FB33ADCD9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2962323272" sldId="320"/>
            <ac:spMk id="8" creationId="{09F95458-34C0-4203-8B61-8635882DA5F2}"/>
          </ac:spMkLst>
        </pc:sp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k cId="2962323272" sldId="320"/>
            <ac:picMk id="4" creationId="{9CB3C180-5511-462C-8160-F0361123005F}"/>
          </ac:picMkLst>
        </pc:pic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k cId="2962323272" sldId="320"/>
            <ac:picMk id="5" creationId="{AD0B9A6F-91B6-4518-9570-30E01C50E0FE}"/>
          </ac:picMkLst>
        </pc:picChg>
      </pc:sldChg>
      <pc:sldChg chg="addSp delSp modSp del mod modTransition delAnim">
        <pc:chgData name="David Raif" userId="b6105282-8f1f-4bf5-866c-a8b991b0bc91" providerId="ADAL" clId="{11EF7C19-48BF-4D09-ABE3-3BE4BAE913BE}" dt="2022-02-10T23:03:24.686" v="4074" actId="47"/>
        <pc:sldMkLst>
          <pc:docMk/>
          <pc:sldMk cId="1977509098" sldId="321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1977509098" sldId="321"/>
            <ac:spMk id="4" creationId="{7CF20785-2607-4A3F-ACC1-93B1770D753B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1977509098" sldId="321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1977509098" sldId="321"/>
            <ac:spMk id="7" creationId="{1DF2D8F0-FE36-4611-91EC-C24FB33ADCD9}"/>
          </ac:spMkLst>
        </pc:spChg>
        <pc:spChg chg="add del mod">
          <ac:chgData name="David Raif" userId="b6105282-8f1f-4bf5-866c-a8b991b0bc91" providerId="ADAL" clId="{11EF7C19-48BF-4D09-ABE3-3BE4BAE913BE}" dt="2022-02-10T22:56:59.886" v="4002"/>
          <ac:spMkLst>
            <pc:docMk/>
            <pc:sldMk cId="1977509098" sldId="321"/>
            <ac:spMk id="10" creationId="{6CF10F10-A0EB-4E60-B9E9-9883AC8B7F84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1977509098" sldId="321"/>
            <ac:spMk id="14" creationId="{1A7DA496-0C97-421F-8DD9-4803FE35A9D4}"/>
          </ac:spMkLst>
        </pc:spChg>
        <pc:spChg chg="del mod">
          <ac:chgData name="David Raif" userId="b6105282-8f1f-4bf5-866c-a8b991b0bc91" providerId="ADAL" clId="{11EF7C19-48BF-4D09-ABE3-3BE4BAE913BE}" dt="2022-02-10T22:33:17.297" v="3461" actId="21"/>
          <ac:spMkLst>
            <pc:docMk/>
            <pc:sldMk cId="1977509098" sldId="321"/>
            <ac:spMk id="16" creationId="{88E8240A-6AB7-4AB8-B378-602D013376E7}"/>
          </ac:spMkLst>
        </pc:spChg>
        <pc:grpChg chg="del mod">
          <ac:chgData name="David Raif" userId="b6105282-8f1f-4bf5-866c-a8b991b0bc91" providerId="ADAL" clId="{11EF7C19-48BF-4D09-ABE3-3BE4BAE913BE}" dt="2022-02-10T22:33:17.297" v="3461" actId="21"/>
          <ac:grpSpMkLst>
            <pc:docMk/>
            <pc:sldMk cId="1977509098" sldId="321"/>
            <ac:grpSpMk id="13" creationId="{11F2738D-C1A1-4B83-81F7-675547D388D2}"/>
          </ac:grpSpMkLst>
        </pc:grpChg>
        <pc:picChg chg="add del mod">
          <ac:chgData name="David Raif" userId="b6105282-8f1f-4bf5-866c-a8b991b0bc91" providerId="ADAL" clId="{11EF7C19-48BF-4D09-ABE3-3BE4BAE913BE}" dt="2022-02-10T22:56:59.886" v="4002"/>
          <ac:picMkLst>
            <pc:docMk/>
            <pc:sldMk cId="1977509098" sldId="321"/>
            <ac:picMk id="9" creationId="{AC0CA4BE-F7BF-4E92-83DF-47774B75AB3C}"/>
          </ac:picMkLst>
        </pc:picChg>
        <pc:cxnChg chg="mod">
          <ac:chgData name="David Raif" userId="b6105282-8f1f-4bf5-866c-a8b991b0bc91" providerId="ADAL" clId="{11EF7C19-48BF-4D09-ABE3-3BE4BAE913BE}" dt="2022-02-10T17:50:14.490" v="2"/>
          <ac:cxnSpMkLst>
            <pc:docMk/>
            <pc:sldMk cId="1977509098" sldId="321"/>
            <ac:cxnSpMk id="15" creationId="{D6CA5A35-26FE-4E19-A512-EEA7ED0051B4}"/>
          </ac:cxnSpMkLst>
        </pc:cxnChg>
      </pc:sldChg>
      <pc:sldChg chg="modSp del modTransition">
        <pc:chgData name="David Raif" userId="b6105282-8f1f-4bf5-866c-a8b991b0bc91" providerId="ADAL" clId="{11EF7C19-48BF-4D09-ABE3-3BE4BAE913BE}" dt="2022-02-10T23:03:24.686" v="4074" actId="47"/>
        <pc:sldMkLst>
          <pc:docMk/>
          <pc:sldMk cId="4070797319" sldId="322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070797319" sldId="322"/>
            <ac:spMk id="4" creationId="{7CF20785-2607-4A3F-ACC1-93B1770D753B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070797319" sldId="322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070797319" sldId="322"/>
            <ac:spMk id="7" creationId="{1DF2D8F0-FE36-4611-91EC-C24FB33ADCD9}"/>
          </ac:spMkLst>
        </pc:sp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k cId="4070797319" sldId="322"/>
            <ac:picMk id="9" creationId="{FF3A4977-7CE4-4CAA-AB78-58492BDB25F8}"/>
          </ac:picMkLst>
        </pc:picChg>
      </pc:sldChg>
      <pc:sldChg chg="modSp del modTransition">
        <pc:chgData name="David Raif" userId="b6105282-8f1f-4bf5-866c-a8b991b0bc91" providerId="ADAL" clId="{11EF7C19-48BF-4D09-ABE3-3BE4BAE913BE}" dt="2022-02-10T23:03:24.686" v="4074" actId="47"/>
        <pc:sldMkLst>
          <pc:docMk/>
          <pc:sldMk cId="3523758091" sldId="323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523758091" sldId="323"/>
            <ac:spMk id="4" creationId="{7CF20785-2607-4A3F-ACC1-93B1770D753B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523758091" sldId="323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523758091" sldId="323"/>
            <ac:spMk id="7" creationId="{1DF2D8F0-FE36-4611-91EC-C24FB33ADCD9}"/>
          </ac:spMkLst>
        </pc:sp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k cId="3523758091" sldId="323"/>
            <ac:picMk id="8" creationId="{50B28900-26E5-4A7F-BDB7-B5E2E98167B8}"/>
          </ac:picMkLst>
        </pc:picChg>
      </pc:sldChg>
      <pc:sldChg chg="modSp del modTransition">
        <pc:chgData name="David Raif" userId="b6105282-8f1f-4bf5-866c-a8b991b0bc91" providerId="ADAL" clId="{11EF7C19-48BF-4D09-ABE3-3BE4BAE913BE}" dt="2022-02-10T23:03:24.686" v="4074" actId="47"/>
        <pc:sldMkLst>
          <pc:docMk/>
          <pc:sldMk cId="3482999625" sldId="324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482999625" sldId="324"/>
            <ac:spMk id="4" creationId="{7CF20785-2607-4A3F-ACC1-93B1770D753B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482999625" sldId="324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482999625" sldId="324"/>
            <ac:spMk id="7" creationId="{1DF2D8F0-FE36-4611-91EC-C24FB33ADCD9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3482999625" sldId="324"/>
            <ac:spMk id="10" creationId="{A8D833C0-AF72-475C-AC79-C9BCD317FAE9}"/>
          </ac:spMkLst>
        </pc:sp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k cId="3482999625" sldId="324"/>
            <ac:picMk id="9" creationId="{197F5B6B-F624-484B-80B1-54E4BD0126F3}"/>
          </ac:picMkLst>
        </pc:picChg>
      </pc:sldChg>
      <pc:sldChg chg="modSp del modTransition modNotes">
        <pc:chgData name="David Raif" userId="b6105282-8f1f-4bf5-866c-a8b991b0bc91" providerId="ADAL" clId="{11EF7C19-48BF-4D09-ABE3-3BE4BAE913BE}" dt="2022-02-10T23:03:24.686" v="4074" actId="47"/>
        <pc:sldMkLst>
          <pc:docMk/>
          <pc:sldMk cId="4000735486" sldId="325"/>
        </pc:sldMkLst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k cId="4000735486" sldId="325"/>
            <ac:picMk id="3074" creationId="{00000000-0000-0000-0000-000000000000}"/>
          </ac:picMkLst>
        </pc:picChg>
      </pc:sldChg>
      <pc:sldChg chg="modSp del modTransition">
        <pc:chgData name="David Raif" userId="b6105282-8f1f-4bf5-866c-a8b991b0bc91" providerId="ADAL" clId="{11EF7C19-48BF-4D09-ABE3-3BE4BAE913BE}" dt="2022-02-10T23:03:24.686" v="4074" actId="47"/>
        <pc:sldMkLst>
          <pc:docMk/>
          <pc:sldMk cId="4132917249" sldId="326"/>
        </pc:sld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132917249" sldId="326"/>
            <ac:spMk id="4" creationId="{7CF20785-2607-4A3F-ACC1-93B1770D753B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132917249" sldId="326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k cId="4132917249" sldId="326"/>
            <ac:spMk id="7" creationId="{1DF2D8F0-FE36-4611-91EC-C24FB33ADCD9}"/>
          </ac:spMkLst>
        </pc:spChg>
      </pc:sldChg>
      <pc:sldChg chg="modSp add mod modTransition modAnim">
        <pc:chgData name="David Raif" userId="b6105282-8f1f-4bf5-866c-a8b991b0bc91" providerId="ADAL" clId="{11EF7C19-48BF-4D09-ABE3-3BE4BAE913BE}" dt="2022-02-10T23:11:14.206" v="4120" actId="20577"/>
        <pc:sldMkLst>
          <pc:docMk/>
          <pc:sldMk cId="1786222626" sldId="327"/>
        </pc:sldMkLst>
        <pc:spChg chg="mod">
          <ac:chgData name="David Raif" userId="b6105282-8f1f-4bf5-866c-a8b991b0bc91" providerId="ADAL" clId="{11EF7C19-48BF-4D09-ABE3-3BE4BAE913BE}" dt="2022-02-10T23:11:14.206" v="4120" actId="20577"/>
          <ac:spMkLst>
            <pc:docMk/>
            <pc:sldMk cId="1786222626" sldId="327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9:59:42.101" v="1720" actId="6549"/>
          <ac:spMkLst>
            <pc:docMk/>
            <pc:sldMk cId="1786222626" sldId="327"/>
            <ac:spMk id="7" creationId="{1DF2D8F0-FE36-4611-91EC-C24FB33ADCD9}"/>
          </ac:spMkLst>
        </pc:spChg>
      </pc:sldChg>
      <pc:sldChg chg="modSp add mod modTransition modAnim">
        <pc:chgData name="David Raif" userId="b6105282-8f1f-4bf5-866c-a8b991b0bc91" providerId="ADAL" clId="{11EF7C19-48BF-4D09-ABE3-3BE4BAE913BE}" dt="2022-02-10T23:11:16.037" v="4121" actId="20577"/>
        <pc:sldMkLst>
          <pc:docMk/>
          <pc:sldMk cId="2738202659" sldId="328"/>
        </pc:sldMkLst>
        <pc:spChg chg="mod">
          <ac:chgData name="David Raif" userId="b6105282-8f1f-4bf5-866c-a8b991b0bc91" providerId="ADAL" clId="{11EF7C19-48BF-4D09-ABE3-3BE4BAE913BE}" dt="2022-02-10T23:11:16.037" v="4121" actId="20577"/>
          <ac:spMkLst>
            <pc:docMk/>
            <pc:sldMk cId="2738202659" sldId="328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19:59:28.356" v="1717" actId="790"/>
          <ac:spMkLst>
            <pc:docMk/>
            <pc:sldMk cId="2738202659" sldId="328"/>
            <ac:spMk id="7" creationId="{1DF2D8F0-FE36-4611-91EC-C24FB33ADCD9}"/>
          </ac:spMkLst>
        </pc:spChg>
      </pc:sldChg>
      <pc:sldChg chg="addSp delSp modSp add mod ord modTransition modAnim">
        <pc:chgData name="David Raif" userId="b6105282-8f1f-4bf5-866c-a8b991b0bc91" providerId="ADAL" clId="{11EF7C19-48BF-4D09-ABE3-3BE4BAE913BE}" dt="2022-02-10T23:11:19.077" v="4122" actId="20577"/>
        <pc:sldMkLst>
          <pc:docMk/>
          <pc:sldMk cId="3381303299" sldId="329"/>
        </pc:sldMkLst>
        <pc:spChg chg="mod">
          <ac:chgData name="David Raif" userId="b6105282-8f1f-4bf5-866c-a8b991b0bc91" providerId="ADAL" clId="{11EF7C19-48BF-4D09-ABE3-3BE4BAE913BE}" dt="2022-02-10T23:11:19.077" v="4122" actId="20577"/>
          <ac:spMkLst>
            <pc:docMk/>
            <pc:sldMk cId="3381303299" sldId="329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20:11:45.107" v="2401" actId="6549"/>
          <ac:spMkLst>
            <pc:docMk/>
            <pc:sldMk cId="3381303299" sldId="329"/>
            <ac:spMk id="7" creationId="{1DF2D8F0-FE36-4611-91EC-C24FB33ADCD9}"/>
          </ac:spMkLst>
        </pc:spChg>
        <pc:graphicFrameChg chg="add del modGraphic">
          <ac:chgData name="David Raif" userId="b6105282-8f1f-4bf5-866c-a8b991b0bc91" providerId="ADAL" clId="{11EF7C19-48BF-4D09-ABE3-3BE4BAE913BE}" dt="2022-02-10T20:10:56.383" v="2396" actId="27309"/>
          <ac:graphicFrameMkLst>
            <pc:docMk/>
            <pc:sldMk cId="3381303299" sldId="329"/>
            <ac:graphicFrameMk id="3" creationId="{B933B301-A520-429E-91AD-0A47F7C7FB83}"/>
          </ac:graphicFrameMkLst>
        </pc:graphicFrameChg>
      </pc:sldChg>
      <pc:sldChg chg="add del ord modTransition">
        <pc:chgData name="David Raif" userId="b6105282-8f1f-4bf5-866c-a8b991b0bc91" providerId="ADAL" clId="{11EF7C19-48BF-4D09-ABE3-3BE4BAE913BE}" dt="2022-02-10T20:17:22.529" v="2442" actId="47"/>
        <pc:sldMkLst>
          <pc:docMk/>
          <pc:sldMk cId="3879183574" sldId="330"/>
        </pc:sldMkLst>
      </pc:sldChg>
      <pc:sldChg chg="add del">
        <pc:chgData name="David Raif" userId="b6105282-8f1f-4bf5-866c-a8b991b0bc91" providerId="ADAL" clId="{11EF7C19-48BF-4D09-ABE3-3BE4BAE913BE}" dt="2022-02-10T20:10:43.588" v="2392" actId="47"/>
        <pc:sldMkLst>
          <pc:docMk/>
          <pc:sldMk cId="447969466" sldId="331"/>
        </pc:sldMkLst>
      </pc:sldChg>
      <pc:sldChg chg="modSp add modTransition modAnim">
        <pc:chgData name="David Raif" userId="b6105282-8f1f-4bf5-866c-a8b991b0bc91" providerId="ADAL" clId="{11EF7C19-48BF-4D09-ABE3-3BE4BAE913BE}" dt="2022-02-10T23:11:21.420" v="4123" actId="20577"/>
        <pc:sldMkLst>
          <pc:docMk/>
          <pc:sldMk cId="1935461061" sldId="331"/>
        </pc:sldMkLst>
        <pc:spChg chg="mod">
          <ac:chgData name="David Raif" userId="b6105282-8f1f-4bf5-866c-a8b991b0bc91" providerId="ADAL" clId="{11EF7C19-48BF-4D09-ABE3-3BE4BAE913BE}" dt="2022-02-10T23:11:21.420" v="4123" actId="20577"/>
          <ac:spMkLst>
            <pc:docMk/>
            <pc:sldMk cId="1935461061" sldId="331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20:12:45.576" v="2410" actId="6549"/>
          <ac:spMkLst>
            <pc:docMk/>
            <pc:sldMk cId="1935461061" sldId="331"/>
            <ac:spMk id="7" creationId="{1DF2D8F0-FE36-4611-91EC-C24FB33ADCD9}"/>
          </ac:spMkLst>
        </pc:spChg>
      </pc:sldChg>
      <pc:sldChg chg="modSp add modTransition modAnim">
        <pc:chgData name="David Raif" userId="b6105282-8f1f-4bf5-866c-a8b991b0bc91" providerId="ADAL" clId="{11EF7C19-48BF-4D09-ABE3-3BE4BAE913BE}" dt="2022-02-10T23:11:24.164" v="4124" actId="20577"/>
        <pc:sldMkLst>
          <pc:docMk/>
          <pc:sldMk cId="1922630669" sldId="332"/>
        </pc:sldMkLst>
        <pc:spChg chg="mod">
          <ac:chgData name="David Raif" userId="b6105282-8f1f-4bf5-866c-a8b991b0bc91" providerId="ADAL" clId="{11EF7C19-48BF-4D09-ABE3-3BE4BAE913BE}" dt="2022-02-10T23:11:24.164" v="4124" actId="20577"/>
          <ac:spMkLst>
            <pc:docMk/>
            <pc:sldMk cId="1922630669" sldId="332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20:12:37.157" v="2409" actId="6549"/>
          <ac:spMkLst>
            <pc:docMk/>
            <pc:sldMk cId="1922630669" sldId="332"/>
            <ac:spMk id="7" creationId="{1DF2D8F0-FE36-4611-91EC-C24FB33ADCD9}"/>
          </ac:spMkLst>
        </pc:spChg>
      </pc:sldChg>
      <pc:sldChg chg="modSp add ord modTransition modAnim">
        <pc:chgData name="David Raif" userId="b6105282-8f1f-4bf5-866c-a8b991b0bc91" providerId="ADAL" clId="{11EF7C19-48BF-4D09-ABE3-3BE4BAE913BE}" dt="2022-02-10T23:11:26.967" v="4125" actId="20577"/>
        <pc:sldMkLst>
          <pc:docMk/>
          <pc:sldMk cId="2909194316" sldId="333"/>
        </pc:sldMkLst>
        <pc:spChg chg="mod">
          <ac:chgData name="David Raif" userId="b6105282-8f1f-4bf5-866c-a8b991b0bc91" providerId="ADAL" clId="{11EF7C19-48BF-4D09-ABE3-3BE4BAE913BE}" dt="2022-02-10T23:11:26.967" v="4125" actId="20577"/>
          <ac:spMkLst>
            <pc:docMk/>
            <pc:sldMk cId="2909194316" sldId="333"/>
            <ac:spMk id="6" creationId="{63BAFC05-DE19-48D3-897F-89A7AF9459BC}"/>
          </ac:spMkLst>
        </pc:spChg>
        <pc:spChg chg="mod">
          <ac:chgData name="David Raif" userId="b6105282-8f1f-4bf5-866c-a8b991b0bc91" providerId="ADAL" clId="{11EF7C19-48BF-4D09-ABE3-3BE4BAE913BE}" dt="2022-02-10T20:12:29.577" v="2408" actId="6549"/>
          <ac:spMkLst>
            <pc:docMk/>
            <pc:sldMk cId="2909194316" sldId="333"/>
            <ac:spMk id="7" creationId="{1DF2D8F0-FE36-4611-91EC-C24FB33ADCD9}"/>
          </ac:spMkLst>
        </pc:spChg>
      </pc:sldChg>
      <pc:sldChg chg="add ord">
        <pc:chgData name="David Raif" userId="b6105282-8f1f-4bf5-866c-a8b991b0bc91" providerId="ADAL" clId="{11EF7C19-48BF-4D09-ABE3-3BE4BAE913BE}" dt="2022-02-10T20:19:20.508" v="2507"/>
        <pc:sldMkLst>
          <pc:docMk/>
          <pc:sldMk cId="2374956908" sldId="334"/>
        </pc:sldMkLst>
      </pc:sldChg>
      <pc:sldChg chg="add del">
        <pc:chgData name="David Raif" userId="b6105282-8f1f-4bf5-866c-a8b991b0bc91" providerId="ADAL" clId="{11EF7C19-48BF-4D09-ABE3-3BE4BAE913BE}" dt="2022-02-10T20:55:14.874" v="3104" actId="47"/>
        <pc:sldMkLst>
          <pc:docMk/>
          <pc:sldMk cId="2086165353" sldId="335"/>
        </pc:sldMkLst>
      </pc:sldChg>
      <pc:sldChg chg="modSp add mod ord">
        <pc:chgData name="David Raif" userId="b6105282-8f1f-4bf5-866c-a8b991b0bc91" providerId="ADAL" clId="{11EF7C19-48BF-4D09-ABE3-3BE4BAE913BE}" dt="2022-02-10T20:55:07.406" v="3103" actId="6549"/>
        <pc:sldMkLst>
          <pc:docMk/>
          <pc:sldMk cId="1207884606" sldId="336"/>
        </pc:sldMkLst>
        <pc:spChg chg="mod">
          <ac:chgData name="David Raif" userId="b6105282-8f1f-4bf5-866c-a8b991b0bc91" providerId="ADAL" clId="{11EF7C19-48BF-4D09-ABE3-3BE4BAE913BE}" dt="2022-02-10T20:55:07.406" v="3103" actId="6549"/>
          <ac:spMkLst>
            <pc:docMk/>
            <pc:sldMk cId="1207884606" sldId="336"/>
            <ac:spMk id="7" creationId="{1DF2D8F0-FE36-4611-91EC-C24FB33ADCD9}"/>
          </ac:spMkLst>
        </pc:spChg>
      </pc:sldChg>
      <pc:sldChg chg="addSp delSp modSp add mod delAnim modAnim">
        <pc:chgData name="David Raif" userId="b6105282-8f1f-4bf5-866c-a8b991b0bc91" providerId="ADAL" clId="{11EF7C19-48BF-4D09-ABE3-3BE4BAE913BE}" dt="2022-02-10T23:07:56.751" v="4102"/>
        <pc:sldMkLst>
          <pc:docMk/>
          <pc:sldMk cId="2200341837" sldId="337"/>
        </pc:sldMkLst>
        <pc:spChg chg="mod">
          <ac:chgData name="David Raif" userId="b6105282-8f1f-4bf5-866c-a8b991b0bc91" providerId="ADAL" clId="{11EF7C19-48BF-4D09-ABE3-3BE4BAE913BE}" dt="2022-02-10T21:21:00.220" v="3109" actId="1076"/>
          <ac:spMkLst>
            <pc:docMk/>
            <pc:sldMk cId="2200341837" sldId="337"/>
            <ac:spMk id="7" creationId="{1DF2D8F0-FE36-4611-91EC-C24FB33ADCD9}"/>
          </ac:spMkLst>
        </pc:spChg>
        <pc:spChg chg="add mod">
          <ac:chgData name="David Raif" userId="b6105282-8f1f-4bf5-866c-a8b991b0bc91" providerId="ADAL" clId="{11EF7C19-48BF-4D09-ABE3-3BE4BAE913BE}" dt="2022-02-10T22:05:21.162" v="3287" actId="14100"/>
          <ac:spMkLst>
            <pc:docMk/>
            <pc:sldMk cId="2200341837" sldId="337"/>
            <ac:spMk id="8" creationId="{17E4E804-761F-4C3F-9F9C-41C905C57EB5}"/>
          </ac:spMkLst>
        </pc:spChg>
        <pc:spChg chg="add del mod">
          <ac:chgData name="David Raif" userId="b6105282-8f1f-4bf5-866c-a8b991b0bc91" providerId="ADAL" clId="{11EF7C19-48BF-4D09-ABE3-3BE4BAE913BE}" dt="2022-02-10T22:03:24.829" v="3267" actId="478"/>
          <ac:spMkLst>
            <pc:docMk/>
            <pc:sldMk cId="2200341837" sldId="337"/>
            <ac:spMk id="9" creationId="{B2DFD84F-5A7C-4F64-AC81-32DE8DDC6D11}"/>
          </ac:spMkLst>
        </pc:spChg>
        <pc:picChg chg="add mod">
          <ac:chgData name="David Raif" userId="b6105282-8f1f-4bf5-866c-a8b991b0bc91" providerId="ADAL" clId="{11EF7C19-48BF-4D09-ABE3-3BE4BAE913BE}" dt="2022-02-10T22:04:51.866" v="3283" actId="12789"/>
          <ac:picMkLst>
            <pc:docMk/>
            <pc:sldMk cId="2200341837" sldId="337"/>
            <ac:picMk id="4" creationId="{C0CB9AF5-D7EE-4FB9-9559-1831878D2BF3}"/>
          </ac:picMkLst>
        </pc:picChg>
        <pc:picChg chg="add mod">
          <ac:chgData name="David Raif" userId="b6105282-8f1f-4bf5-866c-a8b991b0bc91" providerId="ADAL" clId="{11EF7C19-48BF-4D09-ABE3-3BE4BAE913BE}" dt="2022-02-10T22:04:16.201" v="3277" actId="1076"/>
          <ac:picMkLst>
            <pc:docMk/>
            <pc:sldMk cId="2200341837" sldId="337"/>
            <ac:picMk id="5" creationId="{8AEAF03A-0FA5-47DB-A388-5C4626A674FC}"/>
          </ac:picMkLst>
        </pc:picChg>
      </pc:sldChg>
      <pc:sldChg chg="addSp delSp modSp add del mod delAnim modAnim">
        <pc:chgData name="David Raif" userId="b6105282-8f1f-4bf5-866c-a8b991b0bc91" providerId="ADAL" clId="{11EF7C19-48BF-4D09-ABE3-3BE4BAE913BE}" dt="2022-02-10T22:52:11.287" v="3771" actId="47"/>
        <pc:sldMkLst>
          <pc:docMk/>
          <pc:sldMk cId="1909312466" sldId="338"/>
        </pc:sldMkLst>
        <pc:spChg chg="add mod">
          <ac:chgData name="David Raif" userId="b6105282-8f1f-4bf5-866c-a8b991b0bc91" providerId="ADAL" clId="{11EF7C19-48BF-4D09-ABE3-3BE4BAE913BE}" dt="2022-02-10T22:35:44.247" v="3483" actId="692"/>
          <ac:spMkLst>
            <pc:docMk/>
            <pc:sldMk cId="1909312466" sldId="338"/>
            <ac:spMk id="2" creationId="{D0CF6973-6BE1-4CF2-A778-70545B88DACA}"/>
          </ac:spMkLst>
        </pc:spChg>
        <pc:spChg chg="add mod">
          <ac:chgData name="David Raif" userId="b6105282-8f1f-4bf5-866c-a8b991b0bc91" providerId="ADAL" clId="{11EF7C19-48BF-4D09-ABE3-3BE4BAE913BE}" dt="2022-02-10T22:12:20.400" v="3458" actId="948"/>
          <ac:spMkLst>
            <pc:docMk/>
            <pc:sldMk cId="1909312466" sldId="338"/>
            <ac:spMk id="4" creationId="{B532CF8A-AE47-43A6-B545-CD7B56644AB5}"/>
          </ac:spMkLst>
        </pc:spChg>
        <pc:spChg chg="mod">
          <ac:chgData name="David Raif" userId="b6105282-8f1f-4bf5-866c-a8b991b0bc91" providerId="ADAL" clId="{11EF7C19-48BF-4D09-ABE3-3BE4BAE913BE}" dt="2022-02-10T22:33:23.597" v="3462" actId="6549"/>
          <ac:spMkLst>
            <pc:docMk/>
            <pc:sldMk cId="1909312466" sldId="338"/>
            <ac:spMk id="7" creationId="{1DF2D8F0-FE36-4611-91EC-C24FB33ADCD9}"/>
          </ac:spMkLst>
        </pc:spChg>
        <pc:spChg chg="mod">
          <ac:chgData name="David Raif" userId="b6105282-8f1f-4bf5-866c-a8b991b0bc91" providerId="ADAL" clId="{11EF7C19-48BF-4D09-ABE3-3BE4BAE913BE}" dt="2022-02-10T22:47:55.278" v="3650" actId="14100"/>
          <ac:spMkLst>
            <pc:docMk/>
            <pc:sldMk cId="1909312466" sldId="338"/>
            <ac:spMk id="8" creationId="{DA7920D2-CA5F-4874-B28A-95645E3D5C7E}"/>
          </ac:spMkLst>
        </pc:spChg>
        <pc:spChg chg="add mod">
          <ac:chgData name="David Raif" userId="b6105282-8f1f-4bf5-866c-a8b991b0bc91" providerId="ADAL" clId="{11EF7C19-48BF-4D09-ABE3-3BE4BAE913BE}" dt="2022-02-10T22:51:23.218" v="3767" actId="6549"/>
          <ac:spMkLst>
            <pc:docMk/>
            <pc:sldMk cId="1909312466" sldId="338"/>
            <ac:spMk id="10" creationId="{C01634AC-CB6A-4159-A623-4EF4291FF1BC}"/>
          </ac:spMkLst>
        </pc:spChg>
        <pc:spChg chg="mod">
          <ac:chgData name="David Raif" userId="b6105282-8f1f-4bf5-866c-a8b991b0bc91" providerId="ADAL" clId="{11EF7C19-48BF-4D09-ABE3-3BE4BAE913BE}" dt="2022-02-10T22:46:49.107" v="3639" actId="21"/>
          <ac:spMkLst>
            <pc:docMk/>
            <pc:sldMk cId="1909312466" sldId="338"/>
            <ac:spMk id="12" creationId="{ACA9DCBD-7258-4483-A271-824F30429321}"/>
          </ac:spMkLst>
        </pc:spChg>
        <pc:grpChg chg="add mod">
          <ac:chgData name="David Raif" userId="b6105282-8f1f-4bf5-866c-a8b991b0bc91" providerId="ADAL" clId="{11EF7C19-48BF-4D09-ABE3-3BE4BAE913BE}" dt="2022-02-10T22:47:58.900" v="3651" actId="14100"/>
          <ac:grpSpMkLst>
            <pc:docMk/>
            <pc:sldMk cId="1909312466" sldId="338"/>
            <ac:grpSpMk id="5" creationId="{F74D52B0-F694-41BE-8D9C-6A01AFF6AE9F}"/>
          </ac:grpSpMkLst>
        </pc:grpChg>
        <pc:grpChg chg="add del mod">
          <ac:chgData name="David Raif" userId="b6105282-8f1f-4bf5-866c-a8b991b0bc91" providerId="ADAL" clId="{11EF7C19-48BF-4D09-ABE3-3BE4BAE913BE}" dt="2022-02-10T22:48:07.799" v="3654" actId="478"/>
          <ac:grpSpMkLst>
            <pc:docMk/>
            <pc:sldMk cId="1909312466" sldId="338"/>
            <ac:grpSpMk id="11" creationId="{83F7E7D8-1525-43ED-9800-46E009A3D438}"/>
          </ac:grpSpMkLst>
        </pc:grpChg>
        <pc:cxnChg chg="mod">
          <ac:chgData name="David Raif" userId="b6105282-8f1f-4bf5-866c-a8b991b0bc91" providerId="ADAL" clId="{11EF7C19-48BF-4D09-ABE3-3BE4BAE913BE}" dt="2022-02-10T22:48:05.968" v="3653" actId="14100"/>
          <ac:cxnSpMkLst>
            <pc:docMk/>
            <pc:sldMk cId="1909312466" sldId="338"/>
            <ac:cxnSpMk id="9" creationId="{4B0E00E9-4EDC-4CF4-9295-99652DA66157}"/>
          </ac:cxnSpMkLst>
        </pc:cxnChg>
        <pc:cxnChg chg="mod">
          <ac:chgData name="David Raif" userId="b6105282-8f1f-4bf5-866c-a8b991b0bc91" providerId="ADAL" clId="{11EF7C19-48BF-4D09-ABE3-3BE4BAE913BE}" dt="2022-02-10T22:44:23.828" v="3496" actId="571"/>
          <ac:cxnSpMkLst>
            <pc:docMk/>
            <pc:sldMk cId="1909312466" sldId="338"/>
            <ac:cxnSpMk id="13" creationId="{89F127FC-63E0-4A79-913E-BC5FAA19220A}"/>
          </ac:cxnSpMkLst>
        </pc:cxnChg>
      </pc:sldChg>
      <pc:sldChg chg="modSp add modTransition modAnim">
        <pc:chgData name="David Raif" userId="b6105282-8f1f-4bf5-866c-a8b991b0bc91" providerId="ADAL" clId="{11EF7C19-48BF-4D09-ABE3-3BE4BAE913BE}" dt="2022-02-10T23:06:05.524" v="4097"/>
        <pc:sldMkLst>
          <pc:docMk/>
          <pc:sldMk cId="3611881845" sldId="339"/>
        </pc:sldMkLst>
        <pc:spChg chg="mod">
          <ac:chgData name="David Raif" userId="b6105282-8f1f-4bf5-866c-a8b991b0bc91" providerId="ADAL" clId="{11EF7C19-48BF-4D09-ABE3-3BE4BAE913BE}" dt="2022-02-10T22:54:15.537" v="3881" actId="20577"/>
          <ac:spMkLst>
            <pc:docMk/>
            <pc:sldMk cId="3611881845" sldId="339"/>
            <ac:spMk id="10" creationId="{C01634AC-CB6A-4159-A623-4EF4291FF1BC}"/>
          </ac:spMkLst>
        </pc:spChg>
      </pc:sldChg>
      <pc:sldChg chg="add del">
        <pc:chgData name="David Raif" userId="b6105282-8f1f-4bf5-866c-a8b991b0bc91" providerId="ADAL" clId="{11EF7C19-48BF-4D09-ABE3-3BE4BAE913BE}" dt="2022-02-10T22:50:00.282" v="3729" actId="47"/>
        <pc:sldMkLst>
          <pc:docMk/>
          <pc:sldMk cId="4148268429" sldId="339"/>
        </pc:sldMkLst>
      </pc:sldChg>
      <pc:sldChg chg="addSp delSp modSp add mod">
        <pc:chgData name="David Raif" userId="b6105282-8f1f-4bf5-866c-a8b991b0bc91" providerId="ADAL" clId="{11EF7C19-48BF-4D09-ABE3-3BE4BAE913BE}" dt="2022-02-10T23:04:58.092" v="4091" actId="14100"/>
        <pc:sldMkLst>
          <pc:docMk/>
          <pc:sldMk cId="1340853061" sldId="340"/>
        </pc:sldMkLst>
        <pc:spChg chg="add del mod">
          <ac:chgData name="David Raif" userId="b6105282-8f1f-4bf5-866c-a8b991b0bc91" providerId="ADAL" clId="{11EF7C19-48BF-4D09-ABE3-3BE4BAE913BE}" dt="2022-02-10T23:04:58.092" v="4091" actId="14100"/>
          <ac:spMkLst>
            <pc:docMk/>
            <pc:sldMk cId="1340853061" sldId="340"/>
            <ac:spMk id="7" creationId="{1DF2D8F0-FE36-4611-91EC-C24FB33ADCD9}"/>
          </ac:spMkLst>
        </pc:spChg>
        <pc:spChg chg="mod">
          <ac:chgData name="David Raif" userId="b6105282-8f1f-4bf5-866c-a8b991b0bc91" providerId="ADAL" clId="{11EF7C19-48BF-4D09-ABE3-3BE4BAE913BE}" dt="2022-02-10T22:52:04.587" v="3769" actId="5793"/>
          <ac:spMkLst>
            <pc:docMk/>
            <pc:sldMk cId="1340853061" sldId="340"/>
            <ac:spMk id="10" creationId="{C01634AC-CB6A-4159-A623-4EF4291FF1BC}"/>
          </ac:spMkLst>
        </pc:spChg>
      </pc:sldChg>
      <pc:sldChg chg="modSp add modAnim">
        <pc:chgData name="David Raif" userId="b6105282-8f1f-4bf5-866c-a8b991b0bc91" providerId="ADAL" clId="{11EF7C19-48BF-4D09-ABE3-3BE4BAE913BE}" dt="2022-02-10T23:06:15.537" v="4098"/>
        <pc:sldMkLst>
          <pc:docMk/>
          <pc:sldMk cId="992515345" sldId="341"/>
        </pc:sldMkLst>
        <pc:spChg chg="mod">
          <ac:chgData name="David Raif" userId="b6105282-8f1f-4bf5-866c-a8b991b0bc91" providerId="ADAL" clId="{11EF7C19-48BF-4D09-ABE3-3BE4BAE913BE}" dt="2022-02-10T22:54:41.177" v="3925" actId="20577"/>
          <ac:spMkLst>
            <pc:docMk/>
            <pc:sldMk cId="992515345" sldId="341"/>
            <ac:spMk id="10" creationId="{C01634AC-CB6A-4159-A623-4EF4291FF1BC}"/>
          </ac:spMkLst>
        </pc:spChg>
      </pc:sldChg>
      <pc:sldChg chg="modSp add modAnim">
        <pc:chgData name="David Raif" userId="b6105282-8f1f-4bf5-866c-a8b991b0bc91" providerId="ADAL" clId="{11EF7C19-48BF-4D09-ABE3-3BE4BAE913BE}" dt="2022-02-10T23:06:21.008" v="4099"/>
        <pc:sldMkLst>
          <pc:docMk/>
          <pc:sldMk cId="2978271625" sldId="342"/>
        </pc:sldMkLst>
        <pc:spChg chg="mod">
          <ac:chgData name="David Raif" userId="b6105282-8f1f-4bf5-866c-a8b991b0bc91" providerId="ADAL" clId="{11EF7C19-48BF-4D09-ABE3-3BE4BAE913BE}" dt="2022-02-10T22:54:57.327" v="3982" actId="20577"/>
          <ac:spMkLst>
            <pc:docMk/>
            <pc:sldMk cId="2978271625" sldId="342"/>
            <ac:spMk id="10" creationId="{C01634AC-CB6A-4159-A623-4EF4291FF1BC}"/>
          </ac:spMkLst>
        </pc:spChg>
      </pc:sldChg>
      <pc:sldChg chg="addSp delSp modSp add mod modTransition delAnim modAnim">
        <pc:chgData name="David Raif" userId="b6105282-8f1f-4bf5-866c-a8b991b0bc91" providerId="ADAL" clId="{11EF7C19-48BF-4D09-ABE3-3BE4BAE913BE}" dt="2022-02-10T23:09:27.558" v="4115"/>
        <pc:sldMkLst>
          <pc:docMk/>
          <pc:sldMk cId="233597936" sldId="343"/>
        </pc:sldMkLst>
        <pc:spChg chg="mod">
          <ac:chgData name="David Raif" userId="b6105282-8f1f-4bf5-866c-a8b991b0bc91" providerId="ADAL" clId="{11EF7C19-48BF-4D09-ABE3-3BE4BAE913BE}" dt="2022-02-10T22:55:17.443" v="3984" actId="14100"/>
          <ac:spMkLst>
            <pc:docMk/>
            <pc:sldMk cId="233597936" sldId="343"/>
            <ac:spMk id="2" creationId="{D0CF6973-6BE1-4CF2-A778-70545B88DACA}"/>
          </ac:spMkLst>
        </pc:spChg>
        <pc:spChg chg="del topLvl">
          <ac:chgData name="David Raif" userId="b6105282-8f1f-4bf5-866c-a8b991b0bc91" providerId="ADAL" clId="{11EF7C19-48BF-4D09-ABE3-3BE4BAE913BE}" dt="2022-02-10T22:55:20.217" v="3985" actId="478"/>
          <ac:spMkLst>
            <pc:docMk/>
            <pc:sldMk cId="233597936" sldId="343"/>
            <ac:spMk id="8" creationId="{DA7920D2-CA5F-4874-B28A-95645E3D5C7E}"/>
          </ac:spMkLst>
        </pc:spChg>
        <pc:spChg chg="del">
          <ac:chgData name="David Raif" userId="b6105282-8f1f-4bf5-866c-a8b991b0bc91" providerId="ADAL" clId="{11EF7C19-48BF-4D09-ABE3-3BE4BAE913BE}" dt="2022-02-10T22:55:22.357" v="3986" actId="478"/>
          <ac:spMkLst>
            <pc:docMk/>
            <pc:sldMk cId="233597936" sldId="343"/>
            <ac:spMk id="10" creationId="{C01634AC-CB6A-4159-A623-4EF4291FF1BC}"/>
          </ac:spMkLst>
        </pc:spChg>
        <pc:grpChg chg="del">
          <ac:chgData name="David Raif" userId="b6105282-8f1f-4bf5-866c-a8b991b0bc91" providerId="ADAL" clId="{11EF7C19-48BF-4D09-ABE3-3BE4BAE913BE}" dt="2022-02-10T22:55:20.217" v="3985" actId="478"/>
          <ac:grpSpMkLst>
            <pc:docMk/>
            <pc:sldMk cId="233597936" sldId="343"/>
            <ac:grpSpMk id="5" creationId="{F74D52B0-F694-41BE-8D9C-6A01AFF6AE9F}"/>
          </ac:grpSpMkLst>
        </pc:grpChg>
        <pc:picChg chg="add mod">
          <ac:chgData name="David Raif" userId="b6105282-8f1f-4bf5-866c-a8b991b0bc91" providerId="ADAL" clId="{11EF7C19-48BF-4D09-ABE3-3BE4BAE913BE}" dt="2022-02-10T22:56:26.406" v="3997" actId="1076"/>
          <ac:picMkLst>
            <pc:docMk/>
            <pc:sldMk cId="233597936" sldId="343"/>
            <ac:picMk id="11" creationId="{DD36F9D4-09BF-4DA8-A0F9-A27E4329BB15}"/>
          </ac:picMkLst>
        </pc:picChg>
        <pc:cxnChg chg="del topLvl">
          <ac:chgData name="David Raif" userId="b6105282-8f1f-4bf5-866c-a8b991b0bc91" providerId="ADAL" clId="{11EF7C19-48BF-4D09-ABE3-3BE4BAE913BE}" dt="2022-02-10T22:56:23.277" v="3996" actId="478"/>
          <ac:cxnSpMkLst>
            <pc:docMk/>
            <pc:sldMk cId="233597936" sldId="343"/>
            <ac:cxnSpMk id="9" creationId="{4B0E00E9-4EDC-4CF4-9295-99652DA66157}"/>
          </ac:cxnSpMkLst>
        </pc:cxnChg>
      </pc:sldChg>
      <pc:sldChg chg="addSp delSp modSp add mod">
        <pc:chgData name="David Raif" userId="b6105282-8f1f-4bf5-866c-a8b991b0bc91" providerId="ADAL" clId="{11EF7C19-48BF-4D09-ABE3-3BE4BAE913BE}" dt="2022-02-10T22:56:40.166" v="4000" actId="14100"/>
        <pc:sldMkLst>
          <pc:docMk/>
          <pc:sldMk cId="3108149097" sldId="344"/>
        </pc:sldMkLst>
        <pc:picChg chg="add mod">
          <ac:chgData name="David Raif" userId="b6105282-8f1f-4bf5-866c-a8b991b0bc91" providerId="ADAL" clId="{11EF7C19-48BF-4D09-ABE3-3BE4BAE913BE}" dt="2022-02-10T22:56:40.166" v="4000" actId="14100"/>
          <ac:picMkLst>
            <pc:docMk/>
            <pc:sldMk cId="3108149097" sldId="344"/>
            <ac:picMk id="8" creationId="{6830EC8A-F4BB-405D-8610-1C688916FEA5}"/>
          </ac:picMkLst>
        </pc:picChg>
        <pc:picChg chg="del">
          <ac:chgData name="David Raif" userId="b6105282-8f1f-4bf5-866c-a8b991b0bc91" providerId="ADAL" clId="{11EF7C19-48BF-4D09-ABE3-3BE4BAE913BE}" dt="2022-02-10T22:56:10.246" v="3992" actId="478"/>
          <ac:picMkLst>
            <pc:docMk/>
            <pc:sldMk cId="3108149097" sldId="344"/>
            <ac:picMk id="11" creationId="{DD36F9D4-09BF-4DA8-A0F9-A27E4329BB15}"/>
          </ac:picMkLst>
        </pc:picChg>
        <pc:cxnChg chg="del">
          <ac:chgData name="David Raif" userId="b6105282-8f1f-4bf5-866c-a8b991b0bc91" providerId="ADAL" clId="{11EF7C19-48BF-4D09-ABE3-3BE4BAE913BE}" dt="2022-02-10T22:56:15.416" v="3994" actId="478"/>
          <ac:cxnSpMkLst>
            <pc:docMk/>
            <pc:sldMk cId="3108149097" sldId="344"/>
            <ac:cxnSpMk id="9" creationId="{4B0E00E9-4EDC-4CF4-9295-99652DA66157}"/>
          </ac:cxnSpMkLst>
        </pc:cxnChg>
      </pc:sldChg>
      <pc:sldChg chg="addSp delSp modSp add mod">
        <pc:chgData name="David Raif" userId="b6105282-8f1f-4bf5-866c-a8b991b0bc91" providerId="ADAL" clId="{11EF7C19-48BF-4D09-ABE3-3BE4BAE913BE}" dt="2022-02-10T22:58:27.969" v="4022" actId="1076"/>
        <pc:sldMkLst>
          <pc:docMk/>
          <pc:sldMk cId="3456499492" sldId="345"/>
        </pc:sldMkLst>
        <pc:spChg chg="add mod">
          <ac:chgData name="David Raif" userId="b6105282-8f1f-4bf5-866c-a8b991b0bc91" providerId="ADAL" clId="{11EF7C19-48BF-4D09-ABE3-3BE4BAE913BE}" dt="2022-02-10T22:58:27.969" v="4022" actId="1076"/>
          <ac:spMkLst>
            <pc:docMk/>
            <pc:sldMk cId="3456499492" sldId="345"/>
            <ac:spMk id="10" creationId="{AB5981ED-964E-4103-8007-CA44B0D75C65}"/>
          </ac:spMkLst>
        </pc:spChg>
        <pc:spChg chg="add mod">
          <ac:chgData name="David Raif" userId="b6105282-8f1f-4bf5-866c-a8b991b0bc91" providerId="ADAL" clId="{11EF7C19-48BF-4D09-ABE3-3BE4BAE913BE}" dt="2022-02-10T22:57:54.232" v="4012" actId="571"/>
          <ac:spMkLst>
            <pc:docMk/>
            <pc:sldMk cId="3456499492" sldId="345"/>
            <ac:spMk id="11" creationId="{C8D8AE4E-11E2-4CFF-994D-F55F821F7FC1}"/>
          </ac:spMkLst>
        </pc:spChg>
        <pc:picChg chg="del mod">
          <ac:chgData name="David Raif" userId="b6105282-8f1f-4bf5-866c-a8b991b0bc91" providerId="ADAL" clId="{11EF7C19-48BF-4D09-ABE3-3BE4BAE913BE}" dt="2022-02-10T22:57:03.737" v="4005" actId="478"/>
          <ac:picMkLst>
            <pc:docMk/>
            <pc:sldMk cId="3456499492" sldId="345"/>
            <ac:picMk id="8" creationId="{6830EC8A-F4BB-405D-8610-1C688916FEA5}"/>
          </ac:picMkLst>
        </pc:picChg>
        <pc:picChg chg="add mod">
          <ac:chgData name="David Raif" userId="b6105282-8f1f-4bf5-866c-a8b991b0bc91" providerId="ADAL" clId="{11EF7C19-48BF-4D09-ABE3-3BE4BAE913BE}" dt="2022-02-10T22:57:36.166" v="4010" actId="732"/>
          <ac:picMkLst>
            <pc:docMk/>
            <pc:sldMk cId="3456499492" sldId="345"/>
            <ac:picMk id="9" creationId="{19AC65FB-0D0D-43D8-91D9-7A51506BD880}"/>
          </ac:picMkLst>
        </pc:picChg>
      </pc:sldChg>
      <pc:sldChg chg="delSp modSp add mod modTransition modAnim">
        <pc:chgData name="David Raif" userId="b6105282-8f1f-4bf5-866c-a8b991b0bc91" providerId="ADAL" clId="{11EF7C19-48BF-4D09-ABE3-3BE4BAE913BE}" dt="2022-02-10T23:10:14.781" v="4118" actId="6549"/>
        <pc:sldMkLst>
          <pc:docMk/>
          <pc:sldMk cId="220054236" sldId="346"/>
        </pc:sldMkLst>
        <pc:spChg chg="mod">
          <ac:chgData name="David Raif" userId="b6105282-8f1f-4bf5-866c-a8b991b0bc91" providerId="ADAL" clId="{11EF7C19-48BF-4D09-ABE3-3BE4BAE913BE}" dt="2022-02-10T22:59:04.541" v="4024" actId="14100"/>
          <ac:spMkLst>
            <pc:docMk/>
            <pc:sldMk cId="220054236" sldId="346"/>
            <ac:spMk id="2" creationId="{D0CF6973-6BE1-4CF2-A778-70545B88DACA}"/>
          </ac:spMkLst>
        </pc:spChg>
        <pc:spChg chg="mod">
          <ac:chgData name="David Raif" userId="b6105282-8f1f-4bf5-866c-a8b991b0bc91" providerId="ADAL" clId="{11EF7C19-48BF-4D09-ABE3-3BE4BAE913BE}" dt="2022-02-10T23:10:14.781" v="4118" actId="6549"/>
          <ac:spMkLst>
            <pc:docMk/>
            <pc:sldMk cId="220054236" sldId="346"/>
            <ac:spMk id="7" creationId="{1DF2D8F0-FE36-4611-91EC-C24FB33ADCD9}"/>
          </ac:spMkLst>
        </pc:spChg>
        <pc:spChg chg="del">
          <ac:chgData name="David Raif" userId="b6105282-8f1f-4bf5-866c-a8b991b0bc91" providerId="ADAL" clId="{11EF7C19-48BF-4D09-ABE3-3BE4BAE913BE}" dt="2022-02-10T22:59:09.336" v="4025" actId="478"/>
          <ac:spMkLst>
            <pc:docMk/>
            <pc:sldMk cId="220054236" sldId="346"/>
            <ac:spMk id="10" creationId="{AB5981ED-964E-4103-8007-CA44B0D75C65}"/>
          </ac:spMkLst>
        </pc:spChg>
        <pc:picChg chg="del">
          <ac:chgData name="David Raif" userId="b6105282-8f1f-4bf5-866c-a8b991b0bc91" providerId="ADAL" clId="{11EF7C19-48BF-4D09-ABE3-3BE4BAE913BE}" dt="2022-02-10T22:59:09.336" v="4025" actId="478"/>
          <ac:picMkLst>
            <pc:docMk/>
            <pc:sldMk cId="220054236" sldId="346"/>
            <ac:picMk id="9" creationId="{19AC65FB-0D0D-43D8-91D9-7A51506BD880}"/>
          </ac:picMkLst>
        </pc:picChg>
      </pc:sldChg>
      <pc:sldChg chg="addSp modSp add mod modTransition modAnim">
        <pc:chgData name="David Raif" userId="b6105282-8f1f-4bf5-866c-a8b991b0bc91" providerId="ADAL" clId="{11EF7C19-48BF-4D09-ABE3-3BE4BAE913BE}" dt="2022-02-10T23:03:40.361" v="4077"/>
        <pc:sldMkLst>
          <pc:docMk/>
          <pc:sldMk cId="2806681074" sldId="347"/>
        </pc:sldMkLst>
        <pc:spChg chg="mod">
          <ac:chgData name="David Raif" userId="b6105282-8f1f-4bf5-866c-a8b991b0bc91" providerId="ADAL" clId="{11EF7C19-48BF-4D09-ABE3-3BE4BAE913BE}" dt="2022-02-10T23:02:09.313" v="4065" actId="6549"/>
          <ac:spMkLst>
            <pc:docMk/>
            <pc:sldMk cId="2806681074" sldId="347"/>
            <ac:spMk id="7" creationId="{1DF2D8F0-FE36-4611-91EC-C24FB33ADCD9}"/>
          </ac:spMkLst>
        </pc:spChg>
        <pc:picChg chg="add mod">
          <ac:chgData name="David Raif" userId="b6105282-8f1f-4bf5-866c-a8b991b0bc91" providerId="ADAL" clId="{11EF7C19-48BF-4D09-ABE3-3BE4BAE913BE}" dt="2022-02-10T23:03:04.200" v="4071" actId="732"/>
          <ac:picMkLst>
            <pc:docMk/>
            <pc:sldMk cId="2806681074" sldId="347"/>
            <ac:picMk id="8" creationId="{51BAB375-58CF-4488-B061-4D02228C80E2}"/>
          </ac:picMkLst>
        </pc:picChg>
        <pc:picChg chg="add mod">
          <ac:chgData name="David Raif" userId="b6105282-8f1f-4bf5-866c-a8b991b0bc91" providerId="ADAL" clId="{11EF7C19-48BF-4D09-ABE3-3BE4BAE913BE}" dt="2022-02-10T23:03:08.540" v="4072" actId="1076"/>
          <ac:picMkLst>
            <pc:docMk/>
            <pc:sldMk cId="2806681074" sldId="347"/>
            <ac:picMk id="9" creationId="{DA9A5F55-7173-4A9A-9172-72BA6166DD0C}"/>
          </ac:picMkLst>
        </pc:picChg>
      </pc:sldChg>
      <pc:sldMasterChg chg="modSp modSldLayout">
        <pc:chgData name="David Raif" userId="b6105282-8f1f-4bf5-866c-a8b991b0bc91" providerId="ADAL" clId="{11EF7C19-48BF-4D09-ABE3-3BE4BAE913BE}" dt="2022-02-10T17:50:14.490" v="2"/>
        <pc:sldMasterMkLst>
          <pc:docMk/>
          <pc:sldMasterMk cId="580436463" sldId="2147483696"/>
        </pc:sldMaster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580436463" sldId="2147483696"/>
            <ac:spMk id="2" creationId="{00000000-0000-0000-0000-000000000000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580436463" sldId="2147483696"/>
            <ac:spMk id="3" creationId="{00000000-0000-0000-0000-000000000000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580436463" sldId="2147483696"/>
            <ac:spMk id="4" creationId="{00000000-0000-0000-0000-000000000000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580436463" sldId="2147483696"/>
            <ac:spMk id="5" creationId="{00000000-0000-0000-0000-000000000000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580436463" sldId="2147483696"/>
            <ac:spMk id="6" creationId="{00000000-0000-0000-0000-000000000000}"/>
          </ac:spMkLst>
        </pc:sp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asterMk cId="580436463" sldId="2147483696"/>
            <ac:picMk id="7" creationId="{5556EF15-5F47-422C-ADE8-A6CD6ECC99D7}"/>
          </ac:picMkLst>
        </pc:pic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3637930151" sldId="2147483697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3637930151" sldId="2147483697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3637930151" sldId="2147483697"/>
              <ac:spMk id="3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2231403943" sldId="2147483698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231403943" sldId="2147483698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231403943" sldId="2147483698"/>
              <ac:spMk id="3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35635567" sldId="2147483699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35635567" sldId="2147483699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35635567" sldId="2147483699"/>
              <ac:spMk id="3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2713355666" sldId="2147483700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713355666" sldId="2147483700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713355666" sldId="2147483700"/>
              <ac:spMk id="4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4099526305" sldId="2147483701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4099526305" sldId="2147483701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4099526305" sldId="2147483701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4099526305" sldId="2147483701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4099526305" sldId="2147483701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4099526305" sldId="2147483701"/>
              <ac:spMk id="6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2711193534" sldId="2147483704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711193534" sldId="2147483704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711193534" sldId="2147483704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711193534" sldId="2147483704"/>
              <ac:spMk id="4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2008177586" sldId="2147483705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008177586" sldId="2147483705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008177586" sldId="2147483705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2008177586" sldId="2147483705"/>
              <ac:spMk id="4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580436463" sldId="2147483696"/>
            <pc:sldLayoutMk cId="689269542" sldId="2147483707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689269542" sldId="2147483707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580436463" sldId="2147483696"/>
              <pc:sldLayoutMk cId="689269542" sldId="2147483707"/>
              <ac:spMk id="3" creationId="{00000000-0000-0000-0000-000000000000}"/>
            </ac:spMkLst>
          </pc:spChg>
        </pc:sldLayoutChg>
      </pc:sldMasterChg>
      <pc:sldMasterChg chg="modSp modSldLayout">
        <pc:chgData name="David Raif" userId="b6105282-8f1f-4bf5-866c-a8b991b0bc91" providerId="ADAL" clId="{11EF7C19-48BF-4D09-ABE3-3BE4BAE913BE}" dt="2022-02-10T17:50:14.490" v="2"/>
        <pc:sldMasterMkLst>
          <pc:docMk/>
          <pc:sldMasterMk cId="752361675" sldId="2147483720"/>
        </pc:sldMasterMkLst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752361675" sldId="2147483720"/>
            <ac:spMk id="2" creationId="{00000000-0000-0000-0000-000000000000}"/>
          </ac:spMkLst>
        </pc:spChg>
        <pc:spChg chg="mod">
          <ac:chgData name="David Raif" userId="b6105282-8f1f-4bf5-866c-a8b991b0bc91" providerId="ADAL" clId="{11EF7C19-48BF-4D09-ABE3-3BE4BAE913BE}" dt="2022-02-10T17:50:14.490" v="2"/>
          <ac:spMkLst>
            <pc:docMk/>
            <pc:sldMasterMk cId="752361675" sldId="2147483720"/>
            <ac:spMk id="3" creationId="{00000000-0000-0000-0000-000000000000}"/>
          </ac:spMkLst>
        </pc:spChg>
        <pc:picChg chg="mod">
          <ac:chgData name="David Raif" userId="b6105282-8f1f-4bf5-866c-a8b991b0bc91" providerId="ADAL" clId="{11EF7C19-48BF-4D09-ABE3-3BE4BAE913BE}" dt="2022-02-10T17:50:14.490" v="2"/>
          <ac:picMkLst>
            <pc:docMk/>
            <pc:sldMasterMk cId="752361675" sldId="2147483720"/>
            <ac:picMk id="7" creationId="{D30FDA2E-6F22-42D5-9437-32ECE2284114}"/>
          </ac:picMkLst>
        </pc:pic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2823246117" sldId="2147483721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23246117" sldId="2147483721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23246117" sldId="2147483721"/>
              <ac:spMk id="3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3687745026" sldId="2147483722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687745026" sldId="2147483722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687745026" sldId="2147483722"/>
              <ac:spMk id="3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774405452" sldId="2147483723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774405452" sldId="2147483723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774405452" sldId="2147483723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774405452" sldId="2147483723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774405452" sldId="2147483723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774405452" sldId="2147483723"/>
              <ac:spMk id="6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2077484023" sldId="2147483724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77484023" sldId="2147483724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77484023" sldId="2147483724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77484023" sldId="2147483724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77484023" sldId="2147483724"/>
              <ac:spMk id="6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77484023" sldId="2147483724"/>
              <ac:spMk id="7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312381855" sldId="2147483725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6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7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8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12381855" sldId="2147483725"/>
              <ac:spMk id="9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2058772432" sldId="2147483726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58772432" sldId="2147483726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58772432" sldId="2147483726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058772432" sldId="2147483726"/>
              <ac:spMk id="5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4065613665" sldId="2147483727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065613665" sldId="2147483727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065613665" sldId="2147483727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065613665" sldId="2147483727"/>
              <ac:spMk id="4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2892333393" sldId="2147483728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92333393" sldId="2147483728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92333393" sldId="2147483728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92333393" sldId="2147483728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92333393" sldId="2147483728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92333393" sldId="2147483728"/>
              <ac:spMk id="6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2892333393" sldId="2147483728"/>
              <ac:spMk id="7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3966055572" sldId="2147483729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966055572" sldId="2147483729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966055572" sldId="2147483729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966055572" sldId="2147483729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966055572" sldId="2147483729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966055572" sldId="2147483729"/>
              <ac:spMk id="6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966055572" sldId="2147483729"/>
              <ac:spMk id="7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3043451395" sldId="2147483730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043451395" sldId="2147483730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043451395" sldId="2147483730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3043451395" sldId="2147483730"/>
              <ac:spMk id="6" creationId="{00000000-0000-0000-0000-000000000000}"/>
            </ac:spMkLst>
          </pc:spChg>
        </pc:sldLayoutChg>
        <pc:sldLayoutChg chg="modSp">
          <pc:chgData name="David Raif" userId="b6105282-8f1f-4bf5-866c-a8b991b0bc91" providerId="ADAL" clId="{11EF7C19-48BF-4D09-ABE3-3BE4BAE913BE}" dt="2022-02-10T17:50:14.490" v="2"/>
          <pc:sldLayoutMkLst>
            <pc:docMk/>
            <pc:sldMasterMk cId="752361675" sldId="2147483720"/>
            <pc:sldLayoutMk cId="4275438064" sldId="2147483731"/>
          </pc:sldLayoutMkLst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275438064" sldId="2147483731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275438064" sldId="2147483731"/>
              <ac:spMk id="3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275438064" sldId="2147483731"/>
              <ac:spMk id="4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275438064" sldId="2147483731"/>
              <ac:spMk id="5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0:14.490" v="2"/>
            <ac:spMkLst>
              <pc:docMk/>
              <pc:sldMasterMk cId="752361675" sldId="2147483720"/>
              <pc:sldLayoutMk cId="4275438064" sldId="2147483731"/>
              <ac:spMk id="6" creationId="{00000000-0000-0000-0000-000000000000}"/>
            </ac:spMkLst>
          </pc:spChg>
        </pc:sldLayoutChg>
      </pc:sldMasterChg>
      <pc:sldMasterChg chg="del delSldLayout">
        <pc:chgData name="David Raif" userId="b6105282-8f1f-4bf5-866c-a8b991b0bc91" providerId="ADAL" clId="{11EF7C19-48BF-4D09-ABE3-3BE4BAE913BE}" dt="2022-02-10T20:05:33.673" v="1851" actId="47"/>
        <pc:sldMasterMkLst>
          <pc:docMk/>
          <pc:sldMasterMk cId="1784456597" sldId="2147483732"/>
        </pc:sldMasterMkLst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1762356314" sldId="2147483733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644780582" sldId="2147483734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1390378363" sldId="2147483735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2054706940" sldId="2147483736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2938012337" sldId="2147483737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1972408050" sldId="2147483738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2338294951" sldId="2147483739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2657933079" sldId="2147483740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1701430738" sldId="2147483741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1566256375" sldId="2147483742"/>
          </pc:sldLayoutMkLst>
        </pc:sldLayoutChg>
        <pc:sldLayoutChg chg="del">
          <pc:chgData name="David Raif" userId="b6105282-8f1f-4bf5-866c-a8b991b0bc91" providerId="ADAL" clId="{11EF7C19-48BF-4D09-ABE3-3BE4BAE913BE}" dt="2022-02-10T20:05:33.673" v="1851" actId="47"/>
          <pc:sldLayoutMkLst>
            <pc:docMk/>
            <pc:sldMasterMk cId="1784456597" sldId="2147483732"/>
            <pc:sldLayoutMk cId="250625278" sldId="2147483743"/>
          </pc:sldLayoutMkLst>
        </pc:sldLayoutChg>
      </pc:sldMasterChg>
      <pc:sldMasterChg chg="modSldLayout">
        <pc:chgData name="David Raif" userId="b6105282-8f1f-4bf5-866c-a8b991b0bc91" providerId="ADAL" clId="{11EF7C19-48BF-4D09-ABE3-3BE4BAE913BE}" dt="2022-02-10T18:58:51.233" v="167" actId="255"/>
        <pc:sldMasterMkLst>
          <pc:docMk/>
          <pc:sldMasterMk cId="2191629012" sldId="2147483744"/>
        </pc:sldMasterMkLst>
        <pc:sldLayoutChg chg="modSp mod">
          <pc:chgData name="David Raif" userId="b6105282-8f1f-4bf5-866c-a8b991b0bc91" providerId="ADAL" clId="{11EF7C19-48BF-4D09-ABE3-3BE4BAE913BE}" dt="2022-02-10T17:57:01.434" v="60" actId="14100"/>
          <pc:sldLayoutMkLst>
            <pc:docMk/>
            <pc:sldMasterMk cId="2191629012" sldId="2147483744"/>
            <pc:sldLayoutMk cId="2590426194" sldId="2147483745"/>
          </pc:sldLayoutMkLst>
          <pc:spChg chg="mod">
            <ac:chgData name="David Raif" userId="b6105282-8f1f-4bf5-866c-a8b991b0bc91" providerId="ADAL" clId="{11EF7C19-48BF-4D09-ABE3-3BE4BAE913BE}" dt="2022-02-10T17:56:22.369" v="52" actId="14100"/>
            <ac:spMkLst>
              <pc:docMk/>
              <pc:sldMasterMk cId="2191629012" sldId="2147483744"/>
              <pc:sldLayoutMk cId="2590426194" sldId="2147483745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7:57:01.434" v="60" actId="14100"/>
            <ac:spMkLst>
              <pc:docMk/>
              <pc:sldMasterMk cId="2191629012" sldId="2147483744"/>
              <pc:sldLayoutMk cId="2590426194" sldId="2147483745"/>
              <ac:spMk id="3" creationId="{00000000-0000-0000-0000-000000000000}"/>
            </ac:spMkLst>
          </pc:spChg>
        </pc:sldLayoutChg>
        <pc:sldLayoutChg chg="delSp modSp mod setBg">
          <pc:chgData name="David Raif" userId="b6105282-8f1f-4bf5-866c-a8b991b0bc91" providerId="ADAL" clId="{11EF7C19-48BF-4D09-ABE3-3BE4BAE913BE}" dt="2022-02-10T18:58:51.233" v="167" actId="255"/>
          <pc:sldLayoutMkLst>
            <pc:docMk/>
            <pc:sldMasterMk cId="2191629012" sldId="2147483744"/>
            <pc:sldLayoutMk cId="3509203628" sldId="2147483746"/>
          </pc:sldLayoutMkLst>
          <pc:spChg chg="mod">
            <ac:chgData name="David Raif" userId="b6105282-8f1f-4bf5-866c-a8b991b0bc91" providerId="ADAL" clId="{11EF7C19-48BF-4D09-ABE3-3BE4BAE913BE}" dt="2022-02-10T17:55:16.238" v="39" actId="207"/>
            <ac:spMkLst>
              <pc:docMk/>
              <pc:sldMasterMk cId="2191629012" sldId="2147483744"/>
              <pc:sldLayoutMk cId="3509203628" sldId="2147483746"/>
              <ac:spMk id="2" creationId="{00000000-0000-0000-0000-000000000000}"/>
            </ac:spMkLst>
          </pc:spChg>
          <pc:spChg chg="mod">
            <ac:chgData name="David Raif" userId="b6105282-8f1f-4bf5-866c-a8b991b0bc91" providerId="ADAL" clId="{11EF7C19-48BF-4D09-ABE3-3BE4BAE913BE}" dt="2022-02-10T18:58:51.233" v="167" actId="255"/>
            <ac:spMkLst>
              <pc:docMk/>
              <pc:sldMasterMk cId="2191629012" sldId="2147483744"/>
              <pc:sldLayoutMk cId="3509203628" sldId="2147483746"/>
              <ac:spMk id="3" creationId="{00000000-0000-0000-0000-000000000000}"/>
            </ac:spMkLst>
          </pc:spChg>
          <pc:spChg chg="del">
            <ac:chgData name="David Raif" userId="b6105282-8f1f-4bf5-866c-a8b991b0bc91" providerId="ADAL" clId="{11EF7C19-48BF-4D09-ABE3-3BE4BAE913BE}" dt="2022-02-10T17:52:29.703" v="14" actId="478"/>
            <ac:spMkLst>
              <pc:docMk/>
              <pc:sldMasterMk cId="2191629012" sldId="2147483744"/>
              <pc:sldLayoutMk cId="3509203628" sldId="2147483746"/>
              <ac:spMk id="4" creationId="{00000000-0000-0000-0000-000000000000}"/>
            </ac:spMkLst>
          </pc:spChg>
          <pc:spChg chg="del">
            <ac:chgData name="David Raif" userId="b6105282-8f1f-4bf5-866c-a8b991b0bc91" providerId="ADAL" clId="{11EF7C19-48BF-4D09-ABE3-3BE4BAE913BE}" dt="2022-02-10T17:52:29.703" v="14" actId="478"/>
            <ac:spMkLst>
              <pc:docMk/>
              <pc:sldMasterMk cId="2191629012" sldId="2147483744"/>
              <pc:sldLayoutMk cId="3509203628" sldId="2147483746"/>
              <ac:spMk id="5" creationId="{00000000-0000-0000-0000-000000000000}"/>
            </ac:spMkLst>
          </pc:spChg>
          <pc:spChg chg="del">
            <ac:chgData name="David Raif" userId="b6105282-8f1f-4bf5-866c-a8b991b0bc91" providerId="ADAL" clId="{11EF7C19-48BF-4D09-ABE3-3BE4BAE913BE}" dt="2022-02-10T17:52:29.703" v="14" actId="478"/>
            <ac:spMkLst>
              <pc:docMk/>
              <pc:sldMasterMk cId="2191629012" sldId="2147483744"/>
              <pc:sldLayoutMk cId="3509203628" sldId="2147483746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3FF46-0A96-44D3-A185-8351728F69B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C886-2DC5-49CF-8040-33344298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1pPr>
    <a:lvl2pPr marL="570470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2pPr>
    <a:lvl3pPr marL="1140937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3pPr>
    <a:lvl4pPr marL="1711406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4pPr>
    <a:lvl5pPr marL="2281874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5pPr>
    <a:lvl6pPr marL="2852344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6pPr>
    <a:lvl7pPr marL="3422812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7pPr>
    <a:lvl8pPr marL="3993281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8pPr>
    <a:lvl9pPr marL="4563750" algn="l" defTabSz="1140937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Calming the storm by </a:t>
            </a:r>
            <a:r>
              <a:rPr lang="en-US" dirty="0" err="1"/>
              <a:t>Rembrant</a:t>
            </a:r>
            <a:r>
              <a:rPr lang="en-US" dirty="0"/>
              <a:t> - https://en.wikipedia.org/wiki/The_Storm_on_the_Sea_of_Galilee#/media/File:Rembrandt_Christ_in_the_Storm_on_the_Lake_of_Galilee.jpg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C886-2DC5-49CF-8040-33344298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96484"/>
            <a:ext cx="14630400" cy="3183467"/>
          </a:xfrm>
          <a:solidFill>
            <a:schemeClr val="bg1">
              <a:alpha val="70000"/>
            </a:schemeClr>
          </a:solidFill>
        </p:spPr>
        <p:txBody>
          <a:bodyPr anchor="ctr" anchorCtr="0"/>
          <a:lstStyle>
            <a:lvl1pPr algn="ctr">
              <a:defRPr sz="7200">
                <a:solidFill>
                  <a:srgbClr val="D8AE1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2717"/>
            <a:ext cx="14630400" cy="2207683"/>
          </a:xfrm>
          <a:solidFill>
            <a:schemeClr val="bg1">
              <a:alpha val="7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0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829C-C21C-406C-BC0E-037719ADD19C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352A-D26B-430C-A423-B840F83C79D9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4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4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08AB-9BA3-4206-B24E-7CBC012D0D57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8" y="261982"/>
            <a:ext cx="14105745" cy="1767417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defRPr>
                <a:solidFill>
                  <a:srgbClr val="D8AE1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8" y="2263516"/>
            <a:ext cx="14105745" cy="661850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spcBef>
                <a:spcPts val="1000"/>
              </a:spcBef>
              <a:defRPr sz="4000"/>
            </a:lvl1pPr>
            <a:lvl2pPr>
              <a:spcBef>
                <a:spcPts val="1000"/>
              </a:spcBef>
              <a:defRPr sz="4000"/>
            </a:lvl2pPr>
            <a:lvl3pPr>
              <a:spcBef>
                <a:spcPts val="1000"/>
              </a:spcBef>
              <a:defRPr sz="4000"/>
            </a:lvl3pPr>
            <a:lvl4pPr>
              <a:spcBef>
                <a:spcPts val="1000"/>
              </a:spcBef>
              <a:defRPr sz="4000"/>
            </a:lvl4pPr>
            <a:lvl5pPr>
              <a:spcBef>
                <a:spcPts val="1000"/>
              </a:spcBef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20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22CDEEA1-BD5E-40C1-A533-FA5A53F6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3291" y="261982"/>
            <a:ext cx="9804782" cy="1767417"/>
          </a:xfrm>
          <a:solidFill>
            <a:schemeClr val="bg1">
              <a:alpha val="70000"/>
            </a:schemeClr>
          </a:solidFill>
        </p:spPr>
        <p:txBody>
          <a:bodyPr lIns="182880" tIns="182880" rIns="182880" bIns="182880"/>
          <a:lstStyle>
            <a:lvl1pPr>
              <a:defRPr>
                <a:solidFill>
                  <a:srgbClr val="D8AE12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Salmo 2 – Jehová y su Mesías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n-US" sz="4400" i="1" dirty="0"/>
              <a:t>	Psalm 2 – Yahweh and his Messiah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F5F4E24-FB93-4D23-A414-628240983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291" y="2263516"/>
            <a:ext cx="9804782" cy="6618502"/>
          </a:xfrm>
          <a:solidFill>
            <a:schemeClr val="bg1">
              <a:alpha val="70000"/>
            </a:schemeClr>
          </a:solidFill>
        </p:spPr>
        <p:txBody>
          <a:bodyPr lIns="182880" tIns="182880" rIns="182880" bIns="182880">
            <a:noAutofit/>
          </a:bodyPr>
          <a:lstStyle>
            <a:lvl1pPr>
              <a:spcBef>
                <a:spcPts val="1000"/>
              </a:spcBef>
              <a:defRPr sz="4000"/>
            </a:lvl1pPr>
          </a:lstStyle>
          <a:p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D8AE1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3D593E2-830C-42B6-B468-48101D896B5B}"/>
              </a:ext>
            </a:extLst>
          </p:cNvPr>
          <p:cNvSpPr txBox="1">
            <a:spLocks/>
          </p:cNvSpPr>
          <p:nvPr userDrawn="1"/>
        </p:nvSpPr>
        <p:spPr>
          <a:xfrm>
            <a:off x="262327" y="261982"/>
            <a:ext cx="4048416" cy="86200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182880" tIns="182880" rIns="182880" bIns="182880" rtlCol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s-ES" dirty="0"/>
              <a:t>2:1-3 – ¿Por que se amotinan las naciones?</a:t>
            </a:r>
            <a:br>
              <a:rPr lang="es-ES" dirty="0"/>
            </a:br>
            <a:r>
              <a:rPr lang="en-US" sz="3500" i="1" noProof="0" dirty="0">
                <a:solidFill>
                  <a:srgbClr val="D8AE12"/>
                </a:solidFill>
              </a:rPr>
              <a:t>Why do the nations rage?</a:t>
            </a:r>
          </a:p>
          <a:p>
            <a:pPr>
              <a:spcBef>
                <a:spcPts val="1000"/>
              </a:spcBef>
            </a:pPr>
            <a:r>
              <a:rPr lang="es-ES" dirty="0"/>
              <a:t>2:4-9 – La reacción de Jehová</a:t>
            </a:r>
            <a:br>
              <a:rPr lang="es-ES" dirty="0"/>
            </a:br>
            <a:r>
              <a:rPr lang="en-US" sz="3500" i="1" noProof="0" dirty="0">
                <a:solidFill>
                  <a:srgbClr val="D8AE12"/>
                </a:solidFill>
              </a:rPr>
              <a:t>The reaction of Yahweh.</a:t>
            </a:r>
          </a:p>
          <a:p>
            <a:pPr>
              <a:spcBef>
                <a:spcPts val="1000"/>
              </a:spcBef>
            </a:pPr>
            <a:r>
              <a:rPr lang="es-ES" dirty="0"/>
              <a:t>2:10-12 – Una llamada a la acción</a:t>
            </a:r>
            <a:br>
              <a:rPr lang="es-ES" dirty="0"/>
            </a:br>
            <a:r>
              <a:rPr lang="en-US" sz="3500" b="0" i="1" u="none" noProof="0" dirty="0">
                <a:solidFill>
                  <a:srgbClr val="D8AE12"/>
                </a:solidFill>
              </a:rPr>
              <a:t>A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68796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D2C8-07B6-4D65-9A98-6FFA32DA1684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8510-243F-48AF-8EB5-DD1C7E728076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94A0-E589-4CF2-B009-FC177DB6A136}" type="datetime1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89EE-D34A-401B-8CC3-A80A4EC5285E}" type="datetime1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0378-5273-4FB9-A2B3-DD74024D4C9B}" type="datetime1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1AD-5381-4B0F-B4B8-D29F7AA2747A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AEE9D-DF19-E443-9E2C-5DD2C4599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4"/>
            <a:ext cx="1261872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8A6B4-B4B4-4050-A7FF-D5AF67A845B7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7301-16B5-4391-88D5-D90F180E07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griculture, countryside, crop">
            <a:extLst>
              <a:ext uri="{FF2B5EF4-FFF2-40B4-BE49-F238E27FC236}">
                <a16:creationId xmlns:a16="http://schemas.microsoft.com/office/drawing/2014/main" id="{B0EB7F91-C632-4AA2-8E63-23F6A775C3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r="8105" b="-1"/>
          <a:stretch/>
        </p:blipFill>
        <p:spPr bwMode="auto">
          <a:xfrm>
            <a:off x="34" y="13"/>
            <a:ext cx="14630368" cy="91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2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70000"/>
            </a:schemeClr>
          </a:solidFill>
        </p:spPr>
        <p:txBody>
          <a:bodyPr numCol="1" anchor="ctr" anchorCtr="0">
            <a:normAutofit/>
          </a:bodyPr>
          <a:lstStyle/>
          <a:p>
            <a:r>
              <a:rPr lang="es-ES" sz="9600" dirty="0">
                <a:solidFill>
                  <a:schemeClr val="tx1"/>
                </a:solidFill>
              </a:rPr>
              <a:t>Salmos para cada tiempo</a:t>
            </a:r>
            <a:br>
              <a:rPr lang="es-ES" sz="11500" dirty="0"/>
            </a:br>
            <a:r>
              <a:rPr lang="en-US" i="1" dirty="0"/>
              <a:t>Psalms for every moment</a:t>
            </a:r>
            <a:endParaRPr lang="en-US" sz="115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690E4-DCF5-4448-A52A-CC1355489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Salmo 107 – Que lo digan los redimidos</a:t>
            </a:r>
          </a:p>
          <a:p>
            <a:r>
              <a:rPr lang="en-US" sz="4000" i="1" dirty="0">
                <a:solidFill>
                  <a:srgbClr val="D8AE12"/>
                </a:solidFill>
              </a:rPr>
              <a:t>Psalm 107 – Let the Redeemed of YHWH Say So</a:t>
            </a:r>
          </a:p>
        </p:txBody>
      </p:sp>
    </p:spTree>
    <p:extLst>
      <p:ext uri="{BB962C8B-B14F-4D97-AF65-F5344CB8AC3E}">
        <p14:creationId xmlns:p14="http://schemas.microsoft.com/office/powerpoint/2010/main" val="1361002464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2D315AF2-EB0A-4F45-95C8-5E1ACC6EFFF6}"/>
              </a:ext>
            </a:extLst>
          </p:cNvPr>
          <p:cNvSpPr txBox="1">
            <a:spLocks/>
          </p:cNvSpPr>
          <p:nvPr/>
        </p:nvSpPr>
        <p:spPr>
          <a:xfrm flipH="1">
            <a:off x="4258096" y="2833816"/>
            <a:ext cx="8976818" cy="45715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D9EE81-F279-4E4E-8BD8-FA5E2AEA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485" y="964842"/>
            <a:ext cx="11839430" cy="1767417"/>
          </a:xfrm>
        </p:spPr>
        <p:txBody>
          <a:bodyPr>
            <a:normAutofit/>
          </a:bodyPr>
          <a:lstStyle/>
          <a:p>
            <a:pPr marL="206017" indent="47976"/>
            <a:r>
              <a:rPr lang="es-ES" sz="8000" dirty="0"/>
              <a:t>Salmos para cada tiempo</a:t>
            </a:r>
            <a:endParaRPr lang="es-ES" sz="5333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BBDBAF-7E85-4040-A589-DBDF74CD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484" y="2833816"/>
            <a:ext cx="2746611" cy="45715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F38B220-2741-433E-9901-003A8D3A941A}"/>
              </a:ext>
            </a:extLst>
          </p:cNvPr>
          <p:cNvSpPr txBox="1">
            <a:spLocks/>
          </p:cNvSpPr>
          <p:nvPr/>
        </p:nvSpPr>
        <p:spPr>
          <a:xfrm>
            <a:off x="1554480" y="3182377"/>
            <a:ext cx="2464319" cy="3276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ES" sz="3300" dirty="0">
                <a:solidFill>
                  <a:srgbClr val="D8AE12"/>
                </a:solidFill>
              </a:rPr>
              <a:t>viernes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s-ES" sz="3300" dirty="0">
                <a:solidFill>
                  <a:srgbClr val="D8AE12"/>
                </a:solidFill>
              </a:rPr>
              <a:t>sábado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s-ES" sz="3300" dirty="0">
              <a:solidFill>
                <a:srgbClr val="D8AE12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s-ES" sz="3300" dirty="0">
                <a:solidFill>
                  <a:srgbClr val="D8AE12"/>
                </a:solidFill>
              </a:rPr>
              <a:t>domingo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9012EB0-3055-4D73-8773-2AE10B503B93}"/>
              </a:ext>
            </a:extLst>
          </p:cNvPr>
          <p:cNvSpPr txBox="1">
            <a:spLocks/>
          </p:cNvSpPr>
          <p:nvPr/>
        </p:nvSpPr>
        <p:spPr>
          <a:xfrm>
            <a:off x="4337050" y="3182377"/>
            <a:ext cx="8738870" cy="349850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300" dirty="0"/>
              <a:t>Salmo 1 – Un árbol firmemente plantado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300" dirty="0"/>
              <a:t>Salmo 2 – Jehová y su Mesías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300" dirty="0"/>
              <a:t>Salmo 90 – Propósito en Dios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300" dirty="0"/>
              <a:t>Salmo 109 – Pidiendo la justicia de Dios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3300" dirty="0"/>
              <a:t>Salmo 107 –Que lo digan los redimidos</a:t>
            </a:r>
          </a:p>
        </p:txBody>
      </p:sp>
    </p:spTree>
    <p:extLst>
      <p:ext uri="{BB962C8B-B14F-4D97-AF65-F5344CB8AC3E}">
        <p14:creationId xmlns:p14="http://schemas.microsoft.com/office/powerpoint/2010/main" val="1483601435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ming the storm - Wikipedia">
            <a:extLst>
              <a:ext uri="{FF2B5EF4-FFF2-40B4-BE49-F238E27FC236}">
                <a16:creationId xmlns:a16="http://schemas.microsoft.com/office/drawing/2014/main" id="{BE38D6CA-5129-45B6-921C-EA2FD8FAE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7" b="8890"/>
          <a:stretch/>
        </p:blipFill>
        <p:spPr bwMode="auto">
          <a:xfrm>
            <a:off x="0" y="0"/>
            <a:ext cx="14630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49097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BAFC05-DE19-48D3-897F-89A7AF94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Salmo 107 – Que lo digan los redimidos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n-US" sz="4400" i="1" dirty="0"/>
              <a:t>	Psalm 107 – Let the redeemed of the Lord say so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C39C-0CC8-4509-9ABB-F5E13A3B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28" y="2263516"/>
            <a:ext cx="14105745" cy="6618502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s-ES" dirty="0"/>
              <a:t>Perdidos /</a:t>
            </a: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Lost</a:t>
            </a:r>
            <a:r>
              <a:rPr lang="es-ES" dirty="0"/>
              <a:t> (v. 4-9)</a:t>
            </a:r>
            <a:endParaRPr lang="es-ES" sz="3500" dirty="0"/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s-ES" dirty="0"/>
              <a:t>Prisioneros /</a:t>
            </a: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Prisoners</a:t>
            </a:r>
            <a:r>
              <a:rPr lang="es-ES" dirty="0"/>
              <a:t> (v. 10-16)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s-ES" dirty="0"/>
              <a:t>Enfermos /</a:t>
            </a: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Sick</a:t>
            </a:r>
            <a:r>
              <a:rPr lang="es-ES" dirty="0"/>
              <a:t> (v. 17-22)</a:t>
            </a:r>
          </a:p>
          <a:p>
            <a:pPr>
              <a:spcBef>
                <a:spcPts val="1500"/>
              </a:spcBef>
              <a:buFont typeface="Arial" charset="0"/>
              <a:buChar char="•"/>
            </a:pPr>
            <a:r>
              <a:rPr lang="es-ES" dirty="0"/>
              <a:t>En el mar /</a:t>
            </a: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In the sea </a:t>
            </a:r>
            <a:r>
              <a:rPr lang="es-ES" dirty="0"/>
              <a:t>(v. 23-32)</a:t>
            </a:r>
            <a:endParaRPr lang="es-E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E5813-DABF-4A3B-9060-DC527397DD51}"/>
              </a:ext>
            </a:extLst>
          </p:cNvPr>
          <p:cNvSpPr txBox="1"/>
          <p:nvPr/>
        </p:nvSpPr>
        <p:spPr>
          <a:xfrm>
            <a:off x="7656944" y="2263516"/>
            <a:ext cx="6711127" cy="6145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  <a:t>Son angustiados.</a:t>
            </a:r>
            <a:b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</a:b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They are in anguish.</a:t>
            </a:r>
            <a:endParaRPr lang="es-ES" sz="4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 Light"/>
            </a:endParaRPr>
          </a:p>
          <a:p>
            <a:pPr marL="461963" indent="-46196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  <a:t>Claman a Jehová.</a:t>
            </a:r>
            <a:b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</a:b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They call upon God.</a:t>
            </a:r>
            <a:endParaRPr lang="es-ES" sz="4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 Light"/>
            </a:endParaRPr>
          </a:p>
          <a:p>
            <a:pPr marL="461963" indent="-46196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  <a:t>Dios los salva con su poder.</a:t>
            </a:r>
            <a:b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</a:b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God saves with his power.</a:t>
            </a:r>
            <a:endParaRPr lang="es-ES" sz="4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 Light"/>
            </a:endParaRPr>
          </a:p>
          <a:p>
            <a:pPr marL="461963" indent="-46196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  <a:t>Dios provee lo que necesitan.</a:t>
            </a:r>
            <a:b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</a:b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God provides what they need.</a:t>
            </a:r>
            <a:endParaRPr lang="es-ES" sz="4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 Light"/>
            </a:endParaRPr>
          </a:p>
          <a:p>
            <a:pPr marL="461963" indent="-461963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  <a:t>Díganlo los redimidos!</a:t>
            </a:r>
            <a:b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</a:br>
            <a:r>
              <a:rPr lang="en-US" sz="4000" i="1" dirty="0">
                <a:solidFill>
                  <a:srgbClr val="D8AE12"/>
                </a:solidFill>
              </a:rPr>
              <a:t> Let the redeemed say it! </a:t>
            </a:r>
            <a:endParaRPr lang="es-ES" sz="4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 Light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29C9A5F-E93F-4050-9F22-B8D4B4C827B2}"/>
              </a:ext>
            </a:extLst>
          </p:cNvPr>
          <p:cNvSpPr/>
          <p:nvPr/>
        </p:nvSpPr>
        <p:spPr>
          <a:xfrm rot="5400000">
            <a:off x="3450232" y="2273382"/>
            <a:ext cx="447678" cy="6598770"/>
          </a:xfrm>
          <a:prstGeom prst="rightBrace">
            <a:avLst>
              <a:gd name="adj1" fmla="val 168438"/>
              <a:gd name="adj2" fmla="val 50000"/>
            </a:avLst>
          </a:prstGeom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50E4F-D217-4D67-AF3B-3E5E2C629863}"/>
              </a:ext>
            </a:extLst>
          </p:cNvPr>
          <p:cNvSpPr txBox="1"/>
          <p:nvPr/>
        </p:nvSpPr>
        <p:spPr>
          <a:xfrm>
            <a:off x="1404542" y="6133084"/>
            <a:ext cx="45390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  <a:t>Aplicación espiritual</a:t>
            </a:r>
            <a:br>
              <a:rPr lang="es-ES" sz="4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Calibri Light"/>
              </a:rPr>
            </a:br>
            <a:r>
              <a:rPr lang="en-US" sz="4000" i="1" dirty="0">
                <a:solidFill>
                  <a:srgbClr val="D8AE12"/>
                </a:solidFill>
              </a:rPr>
              <a:t> </a:t>
            </a:r>
            <a:r>
              <a:rPr lang="en-US" sz="3600" i="1" dirty="0">
                <a:solidFill>
                  <a:srgbClr val="D8AE12"/>
                </a:solidFill>
              </a:rPr>
              <a:t>Spiritual application</a:t>
            </a:r>
            <a:endParaRPr lang="es-ES" sz="4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39605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12095</TotalTime>
  <Words>251</Words>
  <Application>Microsoft Office PowerPoint</Application>
  <PresentationFormat>Custom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Salmos para cada tiempo Psalms for every moment</vt:lpstr>
      <vt:lpstr>Salmos para cada tiempo</vt:lpstr>
      <vt:lpstr>PowerPoint Presentation</vt:lpstr>
      <vt:lpstr>Salmo 107 – Que lo digan los redimidos  Psalm 107 – Let the redeemed of the Lord say 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 – A Firmly Planted Tree</dc:title>
  <dc:creator>David Raif</dc:creator>
  <cp:lastModifiedBy>David Raif</cp:lastModifiedBy>
  <cp:revision>3</cp:revision>
  <dcterms:created xsi:type="dcterms:W3CDTF">2016-07-09T12:54:48Z</dcterms:created>
  <dcterms:modified xsi:type="dcterms:W3CDTF">2022-02-13T11:30:30Z</dcterms:modified>
</cp:coreProperties>
</file>