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4" r:id="rId4"/>
    <p:sldMasterId id="2147483706" r:id="rId5"/>
  </p:sldMasterIdLst>
  <p:sldIdLst>
    <p:sldId id="256" r:id="rId6"/>
    <p:sldId id="258" r:id="rId7"/>
    <p:sldId id="257" r:id="rId8"/>
    <p:sldId id="260" r:id="rId9"/>
    <p:sldId id="263" r:id="rId10"/>
    <p:sldId id="264" r:id="rId11"/>
    <p:sldId id="259" r:id="rId12"/>
    <p:sldId id="265" r:id="rId13"/>
    <p:sldId id="261"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EFC"/>
    <a:srgbClr val="DA4E00"/>
    <a:srgbClr val="255FE1"/>
    <a:srgbClr val="DAE4FA"/>
    <a:srgbClr val="FE5B00"/>
    <a:srgbClr val="FFE1D1"/>
    <a:srgbClr val="F60029"/>
    <a:srgbClr val="627D8E"/>
    <a:srgbClr val="2592B9"/>
    <a:srgbClr val="2BA8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42" d="100"/>
          <a:sy n="142" d="100"/>
        </p:scale>
        <p:origin x="101" y="2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6143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210159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3115951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D9F563-F056-4AB3-91B2-49A871399F3D}"/>
              </a:ext>
            </a:extLst>
          </p:cNvPr>
          <p:cNvSpPr>
            <a:spLocks noGrp="1"/>
          </p:cNvSpPr>
          <p:nvPr>
            <p:ph type="dt" sz="half" idx="10"/>
          </p:nvPr>
        </p:nvSpPr>
        <p:spPr>
          <a:xfrm>
            <a:off x="628650" y="5297488"/>
            <a:ext cx="2057400" cy="303212"/>
          </a:xfrm>
          <a:prstGeom prst="rect">
            <a:avLst/>
          </a:prstGeom>
        </p:spPr>
        <p:txBody>
          <a:bodyPr/>
          <a:lstStyle/>
          <a:p>
            <a:fld id="{7A956727-AE85-4A55-AD02-51957D8597C4}" type="datetimeFigureOut">
              <a:rPr lang="en-US" smtClean="0"/>
              <a:t>10/7/2022</a:t>
            </a:fld>
            <a:endParaRPr lang="en-US"/>
          </a:p>
        </p:txBody>
      </p:sp>
      <p:sp>
        <p:nvSpPr>
          <p:cNvPr id="3" name="Footer Placeholder 2">
            <a:extLst>
              <a:ext uri="{FF2B5EF4-FFF2-40B4-BE49-F238E27FC236}">
                <a16:creationId xmlns:a16="http://schemas.microsoft.com/office/drawing/2014/main" id="{E8702A2C-DF6D-469E-F27A-1185E9D5FA63}"/>
              </a:ext>
            </a:extLst>
          </p:cNvPr>
          <p:cNvSpPr>
            <a:spLocks noGrp="1"/>
          </p:cNvSpPr>
          <p:nvPr>
            <p:ph type="ftr" sz="quarter" idx="11"/>
          </p:nvPr>
        </p:nvSpPr>
        <p:spPr>
          <a:xfrm>
            <a:off x="3028950" y="5297488"/>
            <a:ext cx="3086100" cy="30321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EED67F4-E1D7-FD9B-A577-C012D35554A9}"/>
              </a:ext>
            </a:extLst>
          </p:cNvPr>
          <p:cNvSpPr>
            <a:spLocks noGrp="1"/>
          </p:cNvSpPr>
          <p:nvPr>
            <p:ph type="sldNum" sz="quarter" idx="12"/>
          </p:nvPr>
        </p:nvSpPr>
        <p:spPr>
          <a:xfrm>
            <a:off x="6457950" y="5297488"/>
            <a:ext cx="2057400" cy="303212"/>
          </a:xfrm>
          <a:prstGeom prst="rect">
            <a:avLst/>
          </a:prstGeom>
        </p:spPr>
        <p:txBody>
          <a:bodyPr/>
          <a:lstStyle/>
          <a:p>
            <a:fld id="{8E1024D5-3D61-47E4-A202-9FE4BBD82F37}" type="slidenum">
              <a:rPr lang="en-US" smtClean="0"/>
              <a:t>‹#›</a:t>
            </a:fld>
            <a:endParaRPr lang="en-US"/>
          </a:p>
        </p:txBody>
      </p:sp>
    </p:spTree>
    <p:extLst>
      <p:ext uri="{BB962C8B-B14F-4D97-AF65-F5344CB8AC3E}">
        <p14:creationId xmlns:p14="http://schemas.microsoft.com/office/powerpoint/2010/main" val="71263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53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571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97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278566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F02E34-9613-40A6-B32D-C5912C20EE2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405794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F02E34-9613-40A6-B32D-C5912C20EE25}"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416542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F02E34-9613-40A6-B32D-C5912C20EE25}"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408348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F02E34-9613-40A6-B32D-C5912C20EE25}"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247145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02E34-9613-40A6-B32D-C5912C20EE25}" type="datetimeFigureOut">
              <a:rPr lang="en-US" smtClean="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401412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F02E34-9613-40A6-B32D-C5912C20EE25}"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256206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F02E34-9613-40A6-B32D-C5912C20EE25}"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7FF3C-AB6C-40B2-9082-1393E6C6F383}" type="slidenum">
              <a:rPr lang="en-US" smtClean="0"/>
              <a:t>‹#›</a:t>
            </a:fld>
            <a:endParaRPr lang="en-US"/>
          </a:p>
        </p:txBody>
      </p:sp>
    </p:spTree>
    <p:extLst>
      <p:ext uri="{BB962C8B-B14F-4D97-AF65-F5344CB8AC3E}">
        <p14:creationId xmlns:p14="http://schemas.microsoft.com/office/powerpoint/2010/main" val="308044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99F02E34-9613-40A6-B32D-C5912C20EE25}" type="datetimeFigureOut">
              <a:rPr lang="en-US" smtClean="0"/>
              <a:t>10/7/2022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B17FF3C-AB6C-40B2-9082-1393E6C6F383}" type="slidenum">
              <a:rPr lang="en-US" smtClean="0"/>
              <a:t>‹#›</a:t>
            </a:fld>
            <a:endParaRPr lang="en-US"/>
          </a:p>
        </p:txBody>
      </p:sp>
    </p:spTree>
    <p:extLst>
      <p:ext uri="{BB962C8B-B14F-4D97-AF65-F5344CB8AC3E}">
        <p14:creationId xmlns:p14="http://schemas.microsoft.com/office/powerpoint/2010/main" val="162428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064D1ED0-77C0-82AB-8924-8498F9CDFD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042457910"/>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sky with clouds&#10;&#10;Description automatically generated with low confidence">
            <a:extLst>
              <a:ext uri="{FF2B5EF4-FFF2-40B4-BE49-F238E27FC236}">
                <a16:creationId xmlns:a16="http://schemas.microsoft.com/office/drawing/2014/main" id="{2215ED62-E029-8BD9-4749-3AF9855E96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714998"/>
          </a:xfrm>
          <a:prstGeom prst="rect">
            <a:avLst/>
          </a:prstGeom>
        </p:spPr>
      </p:pic>
      <p:pic>
        <p:nvPicPr>
          <p:cNvPr id="8" name="Picture 7" descr="A picture containing silhouette, domestic cat&#10;&#10;Description automatically generated">
            <a:extLst>
              <a:ext uri="{FF2B5EF4-FFF2-40B4-BE49-F238E27FC236}">
                <a16:creationId xmlns:a16="http://schemas.microsoft.com/office/drawing/2014/main" id="{78DB78C7-49B0-93A1-3238-B0CB9FDD944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3600"/>
          <a:stretch/>
        </p:blipFill>
        <p:spPr>
          <a:xfrm>
            <a:off x="0" y="4206240"/>
            <a:ext cx="9144000" cy="1508760"/>
          </a:xfrm>
          <a:prstGeom prst="rect">
            <a:avLst/>
          </a:prstGeom>
        </p:spPr>
      </p:pic>
      <p:pic>
        <p:nvPicPr>
          <p:cNvPr id="9" name="Picture 8" descr="A picture containing dark&#10;&#10;Description automatically generated">
            <a:extLst>
              <a:ext uri="{FF2B5EF4-FFF2-40B4-BE49-F238E27FC236}">
                <a16:creationId xmlns:a16="http://schemas.microsoft.com/office/drawing/2014/main" id="{67CA7271-B711-792A-3E2B-2FD652394E2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0556" t="63111"/>
          <a:stretch/>
        </p:blipFill>
        <p:spPr>
          <a:xfrm>
            <a:off x="5537200" y="3606799"/>
            <a:ext cx="3606800" cy="2108199"/>
          </a:xfrm>
          <a:prstGeom prst="rect">
            <a:avLst/>
          </a:prstGeom>
        </p:spPr>
      </p:pic>
    </p:spTree>
    <p:extLst>
      <p:ext uri="{BB962C8B-B14F-4D97-AF65-F5344CB8AC3E}">
        <p14:creationId xmlns:p14="http://schemas.microsoft.com/office/powerpoint/2010/main" val="1960230895"/>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AE346590-FE37-E944-6C0E-6481294098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714998"/>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FAAB567B-E6D3-F83A-8492-D0DB51F7F7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3185" t="73600" r="20148" b="6370"/>
          <a:stretch/>
        </p:blipFill>
        <p:spPr>
          <a:xfrm>
            <a:off x="0" y="4489397"/>
            <a:ext cx="9144000" cy="1225604"/>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2490E178-AF59-1D30-2D59-2FE83A36917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0556" t="63111" b="5800"/>
          <a:stretch/>
        </p:blipFill>
        <p:spPr>
          <a:xfrm>
            <a:off x="5882640" y="4108432"/>
            <a:ext cx="3261360" cy="1606566"/>
          </a:xfrm>
          <a:prstGeom prst="rect">
            <a:avLst/>
          </a:prstGeom>
        </p:spPr>
      </p:pic>
    </p:spTree>
    <p:extLst>
      <p:ext uri="{BB962C8B-B14F-4D97-AF65-F5344CB8AC3E}">
        <p14:creationId xmlns:p14="http://schemas.microsoft.com/office/powerpoint/2010/main" val="3340182440"/>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5BF0D0F2-61A8-6A32-587F-B7F09C10A1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714998"/>
          </a:xfrm>
          <a:prstGeom prst="rect">
            <a:avLst/>
          </a:prstGeom>
        </p:spPr>
      </p:pic>
    </p:spTree>
    <p:extLst>
      <p:ext uri="{BB962C8B-B14F-4D97-AF65-F5344CB8AC3E}">
        <p14:creationId xmlns:p14="http://schemas.microsoft.com/office/powerpoint/2010/main" val="2093195851"/>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3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0485F5-DB72-B8CD-15B1-D3182A565B64}"/>
              </a:ext>
            </a:extLst>
          </p:cNvPr>
          <p:cNvSpPr txBox="1"/>
          <p:nvPr/>
        </p:nvSpPr>
        <p:spPr>
          <a:xfrm>
            <a:off x="0" y="4009935"/>
            <a:ext cx="5618480" cy="678138"/>
          </a:xfrm>
          <a:prstGeom prst="rect">
            <a:avLst/>
          </a:prstGeom>
          <a:gradFill flip="none" rotWithShape="1">
            <a:gsLst>
              <a:gs pos="0">
                <a:srgbClr val="2592B9"/>
              </a:gs>
              <a:gs pos="100000">
                <a:srgbClr val="41B1BD"/>
              </a:gs>
            </a:gsLst>
            <a:lin ang="5400000" scaled="1"/>
            <a:tileRect/>
          </a:gradFill>
        </p:spPr>
        <p:txBody>
          <a:bodyPr wrap="square" tIns="182880" bIns="0" rtlCol="0">
            <a:noAutofit/>
          </a:bodyPr>
          <a:lstStyle/>
          <a:p>
            <a:pPr algn="ctr">
              <a:lnSpc>
                <a:spcPts val="4000"/>
              </a:lnSpc>
            </a:pPr>
            <a: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BETWEEN LEFT &amp; RIGHT</a:t>
            </a:r>
          </a:p>
        </p:txBody>
      </p:sp>
      <p:sp>
        <p:nvSpPr>
          <p:cNvPr id="5" name="TextBox 4">
            <a:extLst>
              <a:ext uri="{FF2B5EF4-FFF2-40B4-BE49-F238E27FC236}">
                <a16:creationId xmlns:a16="http://schemas.microsoft.com/office/drawing/2014/main" id="{17B654B7-4811-3D0C-133E-1974777EC824}"/>
              </a:ext>
            </a:extLst>
          </p:cNvPr>
          <p:cNvSpPr txBox="1"/>
          <p:nvPr/>
        </p:nvSpPr>
        <p:spPr>
          <a:xfrm>
            <a:off x="159025" y="4431161"/>
            <a:ext cx="6470543" cy="1170123"/>
          </a:xfrm>
          <a:prstGeom prst="rect">
            <a:avLst/>
          </a:prstGeom>
          <a:solidFill>
            <a:srgbClr val="255FE1"/>
          </a:solidFill>
        </p:spPr>
        <p:txBody>
          <a:bodyPr wrap="square" tIns="0" bIns="0" rtlCol="0">
            <a:noAutofit/>
          </a:bodyPr>
          <a:lstStyle/>
          <a:p>
            <a:pPr algn="ctr">
              <a:lnSpc>
                <a:spcPts val="2800"/>
              </a:lnSpc>
            </a:pPr>
            <a:endPar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endParaRPr>
          </a:p>
          <a:p>
            <a:pPr algn="ctr">
              <a:lnSpc>
                <a:spcPts val="2800"/>
              </a:lnSpc>
            </a:pP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“Give back to Caesar what is Caesar’s, and to God what is God’s.”</a:t>
            </a:r>
          </a:p>
          <a:p>
            <a:pPr algn="ctr">
              <a:lnSpc>
                <a:spcPts val="2800"/>
              </a:lnSpc>
            </a:pPr>
            <a:endPar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endParaRPr>
          </a:p>
        </p:txBody>
      </p:sp>
      <p:sp>
        <p:nvSpPr>
          <p:cNvPr id="3" name="TextBox 2">
            <a:extLst>
              <a:ext uri="{FF2B5EF4-FFF2-40B4-BE49-F238E27FC236}">
                <a16:creationId xmlns:a16="http://schemas.microsoft.com/office/drawing/2014/main" id="{43670764-6833-67EE-5477-95C4F5D3C7B3}"/>
              </a:ext>
            </a:extLst>
          </p:cNvPr>
          <p:cNvSpPr txBox="1"/>
          <p:nvPr/>
        </p:nvSpPr>
        <p:spPr>
          <a:xfrm>
            <a:off x="159025" y="3712151"/>
            <a:ext cx="6470543" cy="912314"/>
          </a:xfrm>
          <a:prstGeom prst="rect">
            <a:avLst/>
          </a:prstGeom>
          <a:solidFill>
            <a:srgbClr val="255FE1"/>
          </a:solidFill>
        </p:spPr>
        <p:txBody>
          <a:bodyPr wrap="square" tIns="182880" bIns="0" rtlCol="0">
            <a:noAutofit/>
          </a:bodyPr>
          <a:lstStyle/>
          <a:p>
            <a:pPr algn="ctr">
              <a:lnSpc>
                <a:spcPts val="2800"/>
              </a:lnSpc>
            </a:pP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“Is it right to pay the imperial tax </a:t>
            </a:r>
          </a:p>
          <a:p>
            <a:pPr algn="ctr">
              <a:lnSpc>
                <a:spcPts val="2800"/>
              </a:lnSpc>
            </a:pPr>
            <a:r>
              <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to Caesar or not?”</a:t>
            </a:r>
          </a:p>
          <a:p>
            <a:pPr algn="ctr">
              <a:lnSpc>
                <a:spcPts val="2800"/>
              </a:lnSpc>
            </a:pPr>
            <a:endParaRPr lang="en-US" sz="26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endParaRPr>
          </a:p>
        </p:txBody>
      </p:sp>
      <p:sp>
        <p:nvSpPr>
          <p:cNvPr id="4" name="TextBox 3">
            <a:extLst>
              <a:ext uri="{FF2B5EF4-FFF2-40B4-BE49-F238E27FC236}">
                <a16:creationId xmlns:a16="http://schemas.microsoft.com/office/drawing/2014/main" id="{9E18E195-5605-713B-03C0-69E34BD20187}"/>
              </a:ext>
            </a:extLst>
          </p:cNvPr>
          <p:cNvSpPr txBox="1"/>
          <p:nvPr/>
        </p:nvSpPr>
        <p:spPr>
          <a:xfrm>
            <a:off x="159025" y="3712151"/>
            <a:ext cx="6183189" cy="1869440"/>
          </a:xfrm>
          <a:prstGeom prst="rect">
            <a:avLst/>
          </a:prstGeom>
          <a:solidFill>
            <a:srgbClr val="D0DCF8"/>
          </a:solidFill>
          <a:ln w="28575">
            <a:solidFill>
              <a:srgbClr val="255FE1"/>
            </a:solidFill>
            <a:miter lim="800000"/>
          </a:ln>
        </p:spPr>
        <p:txBody>
          <a:bodyPr wrap="square" tIns="91440" bIns="0" rtlCol="0">
            <a:noAutofit/>
          </a:bodyPr>
          <a:lstStyle/>
          <a:p>
            <a:pPr marL="111125" indent="-111125">
              <a:lnSpc>
                <a:spcPts val="2800"/>
              </a:lnSpc>
            </a:pPr>
            <a:r>
              <a:rPr lang="en-US" sz="2400" b="1" dirty="0">
                <a:solidFill>
                  <a:schemeClr val="tx1">
                    <a:lumMod val="75000"/>
                    <a:lumOff val="25000"/>
                  </a:schemeClr>
                </a:solidFill>
                <a:latin typeface="Poppins Light" panose="00000400000000000000" pitchFamily="50" charset="0"/>
                <a:cs typeface="Poppins Light" panose="00000400000000000000" pitchFamily="50" charset="0"/>
              </a:rPr>
              <a:t>“Judas, the Galilean, appeared in the days of the census and led a band of people in revolt. He too was killed, and all his followers were scattered.’”							</a:t>
            </a:r>
            <a:r>
              <a:rPr lang="en-US" sz="2400" b="1" dirty="0">
                <a:solidFill>
                  <a:srgbClr val="255FE1"/>
                </a:solidFill>
                <a:latin typeface="Poppins Light" panose="00000400000000000000" pitchFamily="50" charset="0"/>
                <a:cs typeface="Poppins Light" panose="00000400000000000000" pitchFamily="50" charset="0"/>
              </a:rPr>
              <a:t>Acts 5:37</a:t>
            </a:r>
            <a:endParaRPr lang="en-US" sz="2400" b="1" dirty="0">
              <a:solidFill>
                <a:schemeClr val="tx1">
                  <a:lumMod val="75000"/>
                  <a:lumOff val="25000"/>
                </a:schemeClr>
              </a:solidFill>
              <a:latin typeface="Poppins Light" panose="00000400000000000000" pitchFamily="50" charset="0"/>
              <a:cs typeface="Poppins Light" panose="00000400000000000000" pitchFamily="50" charset="0"/>
            </a:endParaRPr>
          </a:p>
        </p:txBody>
      </p:sp>
    </p:spTree>
    <p:extLst>
      <p:ext uri="{BB962C8B-B14F-4D97-AF65-F5344CB8AC3E}">
        <p14:creationId xmlns:p14="http://schemas.microsoft.com/office/powerpoint/2010/main" val="353933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500"/>
                            </p:stCondLst>
                            <p:childTnLst>
                              <p:par>
                                <p:cTn id="26" presetID="16" presetClass="entr" presetSubtype="37"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out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3" grpId="0" animBg="1"/>
      <p:bldP spid="3" grpId="1"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clouds&#10;&#10;Description automatically generated with low confidence">
            <a:extLst>
              <a:ext uri="{FF2B5EF4-FFF2-40B4-BE49-F238E27FC236}">
                <a16:creationId xmlns:a16="http://schemas.microsoft.com/office/drawing/2014/main" id="{B76D29DA-00DF-02AE-C4B5-1750EED86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5" name="Picture 4" descr="A picture containing silhouette, domestic cat&#10;&#10;Description automatically generated">
            <a:extLst>
              <a:ext uri="{FF2B5EF4-FFF2-40B4-BE49-F238E27FC236}">
                <a16:creationId xmlns:a16="http://schemas.microsoft.com/office/drawing/2014/main" id="{25576794-C19C-2861-824D-7A84C4C22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7" name="Picture 6" descr="A picture containing dark&#10;&#10;Description automatically generated">
            <a:extLst>
              <a:ext uri="{FF2B5EF4-FFF2-40B4-BE49-F238E27FC236}">
                <a16:creationId xmlns:a16="http://schemas.microsoft.com/office/drawing/2014/main" id="{92FA7934-A42D-43AD-C223-7B02A2480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184450501"/>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6" name="TextBox 5">
            <a:extLst>
              <a:ext uri="{FF2B5EF4-FFF2-40B4-BE49-F238E27FC236}">
                <a16:creationId xmlns:a16="http://schemas.microsoft.com/office/drawing/2014/main" id="{A2CEF51C-44C6-70C1-62DC-A3BA1922C4FD}"/>
              </a:ext>
            </a:extLst>
          </p:cNvPr>
          <p:cNvSpPr txBox="1"/>
          <p:nvPr/>
        </p:nvSpPr>
        <p:spPr>
          <a:xfrm>
            <a:off x="184907" y="231536"/>
            <a:ext cx="9022080" cy="670560"/>
          </a:xfrm>
          <a:prstGeom prst="rect">
            <a:avLst/>
          </a:prstGeom>
          <a:noFill/>
          <a:effectLst/>
        </p:spPr>
        <p:txBody>
          <a:bodyPr wrap="square" tIns="91440" bIns="0" rtlCol="0">
            <a:noAutofit/>
          </a:bodyPr>
          <a:lstStyle/>
          <a:p>
            <a:r>
              <a:rPr lang="en-US" sz="4700" u="sng"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ESSENTIAL TRUTH</a:t>
            </a:r>
          </a:p>
        </p:txBody>
      </p:sp>
      <p:pic>
        <p:nvPicPr>
          <p:cNvPr id="10" name="Picture 9">
            <a:extLst>
              <a:ext uri="{FF2B5EF4-FFF2-40B4-BE49-F238E27FC236}">
                <a16:creationId xmlns:a16="http://schemas.microsoft.com/office/drawing/2014/main" id="{C9507263-3E76-9CFC-488F-98DFAA923E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129" y="1333010"/>
            <a:ext cx="5495398" cy="2736708"/>
          </a:xfrm>
          <a:prstGeom prst="rect">
            <a:avLst/>
          </a:prstGeom>
          <a:ln w="19050">
            <a:solidFill>
              <a:srgbClr val="627D8E"/>
            </a:solidFill>
            <a:bevel/>
          </a:ln>
        </p:spPr>
      </p:pic>
      <p:sp>
        <p:nvSpPr>
          <p:cNvPr id="11" name="TextBox 10">
            <a:extLst>
              <a:ext uri="{FF2B5EF4-FFF2-40B4-BE49-F238E27FC236}">
                <a16:creationId xmlns:a16="http://schemas.microsoft.com/office/drawing/2014/main" id="{CA435588-8E2D-8D90-B42B-10CC32AB900B}"/>
              </a:ext>
            </a:extLst>
          </p:cNvPr>
          <p:cNvSpPr txBox="1"/>
          <p:nvPr/>
        </p:nvSpPr>
        <p:spPr>
          <a:xfrm>
            <a:off x="859401" y="4087698"/>
            <a:ext cx="5495398" cy="463588"/>
          </a:xfrm>
          <a:prstGeom prst="rect">
            <a:avLst/>
          </a:prstGeom>
          <a:solidFill>
            <a:srgbClr val="627D8E"/>
          </a:solidFill>
          <a:ln w="25400">
            <a:solidFill>
              <a:srgbClr val="627D8E"/>
            </a:solidFill>
            <a:miter lim="800000"/>
          </a:ln>
        </p:spPr>
        <p:txBody>
          <a:bodyPr wrap="square" tIns="91440" rtlCol="0">
            <a:spAutoFit/>
          </a:bodyPr>
          <a:lstStyle/>
          <a:p>
            <a:pPr algn="ctr">
              <a:lnSpc>
                <a:spcPts val="2500"/>
              </a:lnSpc>
              <a:tabLst>
                <a:tab pos="115888" algn="l"/>
              </a:tabLst>
              <a:defRPr/>
            </a:pPr>
            <a:r>
              <a:rPr lang="en-US" sz="2200" b="1" dirty="0">
                <a:solidFill>
                  <a:prstClr val="white"/>
                </a:solidFill>
                <a:latin typeface="Poppins Light" panose="00000400000000000000" pitchFamily="50" charset="0"/>
                <a:cs typeface="Poppins Light" panose="00000400000000000000" pitchFamily="50" charset="0"/>
              </a:rPr>
              <a:t>Caesar Augustus, Son of the Divine</a:t>
            </a:r>
          </a:p>
        </p:txBody>
      </p:sp>
      <p:sp>
        <p:nvSpPr>
          <p:cNvPr id="7" name="TextBox 6">
            <a:extLst>
              <a:ext uri="{FF2B5EF4-FFF2-40B4-BE49-F238E27FC236}">
                <a16:creationId xmlns:a16="http://schemas.microsoft.com/office/drawing/2014/main" id="{B093E3BF-ABE4-0833-0400-86F6F7833564}"/>
              </a:ext>
            </a:extLst>
          </p:cNvPr>
          <p:cNvSpPr txBox="1"/>
          <p:nvPr/>
        </p:nvSpPr>
        <p:spPr>
          <a:xfrm>
            <a:off x="590368" y="1520171"/>
            <a:ext cx="2757352" cy="1405909"/>
          </a:xfrm>
          <a:prstGeom prst="rect">
            <a:avLst/>
          </a:prstGeom>
          <a:solidFill>
            <a:srgbClr val="255FE1"/>
          </a:solidFill>
        </p:spPr>
        <p:txBody>
          <a:bodyPr wrap="square" tIns="91440" bIns="0" rtlCol="0">
            <a:noAutofit/>
          </a:bodyPr>
          <a:lstStyle/>
          <a:p>
            <a:pPr algn="ct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Bearing </a:t>
            </a:r>
            <a:b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the </a:t>
            </a:r>
            <a:b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Image of God</a:t>
            </a:r>
          </a:p>
        </p:txBody>
      </p:sp>
      <p:sp>
        <p:nvSpPr>
          <p:cNvPr id="9" name="TextBox 8">
            <a:extLst>
              <a:ext uri="{FF2B5EF4-FFF2-40B4-BE49-F238E27FC236}">
                <a16:creationId xmlns:a16="http://schemas.microsoft.com/office/drawing/2014/main" id="{C768112C-3542-9A31-2AF6-B051470501BE}"/>
              </a:ext>
            </a:extLst>
          </p:cNvPr>
          <p:cNvSpPr txBox="1"/>
          <p:nvPr/>
        </p:nvSpPr>
        <p:spPr>
          <a:xfrm>
            <a:off x="4184347" y="1721575"/>
            <a:ext cx="4374942" cy="1518359"/>
          </a:xfrm>
          <a:prstGeom prst="rect">
            <a:avLst/>
          </a:prstGeom>
          <a:noFill/>
        </p:spPr>
        <p:txBody>
          <a:bodyPr wrap="square" tIns="91440" bIns="0" rtlCol="0">
            <a:noAutofit/>
          </a:bodyPr>
          <a:lstStyle/>
          <a:p>
            <a:pPr marL="115888" indent="-115888"/>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“So God created man </a:t>
            </a:r>
            <a:b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in His own image; in the image of God He created him...” </a:t>
            </a:r>
            <a:r>
              <a:rPr lang="en-US" sz="24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400" b="1" dirty="0">
                <a:solidFill>
                  <a:srgbClr val="255FE1"/>
                </a:solidFill>
                <a:effectLst>
                  <a:glow rad="88900">
                    <a:srgbClr val="FFFFFF"/>
                  </a:glow>
                </a:effectLst>
                <a:latin typeface="Poppins Light" panose="00000400000000000000" pitchFamily="50" charset="0"/>
                <a:cs typeface="Poppins Light" panose="00000400000000000000" pitchFamily="50" charset="0"/>
              </a:rPr>
              <a:t>Genesis 1:27</a:t>
            </a:r>
          </a:p>
        </p:txBody>
      </p:sp>
      <p:sp>
        <p:nvSpPr>
          <p:cNvPr id="12" name="TextBox 11">
            <a:extLst>
              <a:ext uri="{FF2B5EF4-FFF2-40B4-BE49-F238E27FC236}">
                <a16:creationId xmlns:a16="http://schemas.microsoft.com/office/drawing/2014/main" id="{1A93F41C-5D1D-A372-035F-923C68032BD9}"/>
              </a:ext>
            </a:extLst>
          </p:cNvPr>
          <p:cNvSpPr txBox="1"/>
          <p:nvPr/>
        </p:nvSpPr>
        <p:spPr>
          <a:xfrm>
            <a:off x="4045751" y="1725181"/>
            <a:ext cx="4795255" cy="1781708"/>
          </a:xfrm>
          <a:prstGeom prst="rect">
            <a:avLst/>
          </a:prstGeom>
          <a:noFill/>
        </p:spPr>
        <p:txBody>
          <a:bodyPr wrap="square" tIns="91440" bIns="0" rtlCol="0">
            <a:noAutofit/>
          </a:bodyPr>
          <a:lstStyle/>
          <a:p>
            <a:pPr marL="115888" indent="-115888"/>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“For you were bought at </a:t>
            </a:r>
            <a:b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a price; therefore glorify God in your body and in your spirit, which are God’s.”</a:t>
            </a:r>
            <a:br>
              <a:rPr lang="en-US" sz="2400" b="1" dirty="0">
                <a:solidFill>
                  <a:srgbClr val="3025B9"/>
                </a:solidFill>
                <a:effectLst>
                  <a:glow rad="88900">
                    <a:srgbClr val="FFFFFF"/>
                  </a:glow>
                </a:effectLst>
                <a:latin typeface="Poppins Light" panose="00000400000000000000" pitchFamily="50" charset="0"/>
                <a:cs typeface="Poppins Light" panose="00000400000000000000" pitchFamily="50" charset="0"/>
              </a:rPr>
            </a:br>
            <a:r>
              <a:rPr lang="en-US" sz="24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400" b="1" dirty="0">
                <a:solidFill>
                  <a:srgbClr val="255FE1"/>
                </a:solidFill>
                <a:effectLst>
                  <a:glow rad="88900">
                    <a:srgbClr val="FFFFFF"/>
                  </a:glow>
                </a:effectLst>
                <a:latin typeface="Poppins Light" panose="00000400000000000000" pitchFamily="50" charset="0"/>
                <a:cs typeface="Poppins Light" panose="00000400000000000000" pitchFamily="50" charset="0"/>
              </a:rPr>
              <a:t>1 Corinthians 6:20</a:t>
            </a:r>
          </a:p>
        </p:txBody>
      </p:sp>
      <p:sp>
        <p:nvSpPr>
          <p:cNvPr id="13" name="TextBox 12">
            <a:extLst>
              <a:ext uri="{FF2B5EF4-FFF2-40B4-BE49-F238E27FC236}">
                <a16:creationId xmlns:a16="http://schemas.microsoft.com/office/drawing/2014/main" id="{267554E5-DEA6-D4C9-4F23-3F2029FE1A33}"/>
              </a:ext>
            </a:extLst>
          </p:cNvPr>
          <p:cNvSpPr txBox="1"/>
          <p:nvPr/>
        </p:nvSpPr>
        <p:spPr>
          <a:xfrm>
            <a:off x="4079535" y="1516974"/>
            <a:ext cx="4795255" cy="2301308"/>
          </a:xfrm>
          <a:prstGeom prst="rect">
            <a:avLst/>
          </a:prstGeom>
          <a:noFill/>
        </p:spPr>
        <p:txBody>
          <a:bodyPr wrap="square" tIns="91440" bIns="0" rtlCol="0">
            <a:noAutofit/>
          </a:bodyPr>
          <a:lstStyle/>
          <a:p>
            <a:pPr marL="115888" indent="-115888"/>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“Jesus said to him, ‘“You shall love the Lord your God with all your heart, with all your soul, and with all your mind.” This is the first and great commandment.’”</a:t>
            </a:r>
            <a:br>
              <a:rPr lang="en-US" sz="2400" b="1" dirty="0">
                <a:solidFill>
                  <a:srgbClr val="3025B9"/>
                </a:solidFill>
                <a:effectLst>
                  <a:glow rad="88900">
                    <a:srgbClr val="FFFFFF"/>
                  </a:glow>
                </a:effectLst>
                <a:latin typeface="Poppins Light" panose="00000400000000000000" pitchFamily="50" charset="0"/>
                <a:cs typeface="Poppins Light" panose="00000400000000000000" pitchFamily="50" charset="0"/>
              </a:rPr>
            </a:br>
            <a:r>
              <a:rPr lang="en-US" sz="24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400" b="1" dirty="0">
                <a:solidFill>
                  <a:srgbClr val="255FE1"/>
                </a:solidFill>
                <a:effectLst>
                  <a:glow rad="88900">
                    <a:srgbClr val="FFFFFF"/>
                  </a:glow>
                </a:effectLst>
                <a:latin typeface="Poppins Light" panose="00000400000000000000" pitchFamily="50" charset="0"/>
                <a:cs typeface="Poppins Light" panose="00000400000000000000" pitchFamily="50" charset="0"/>
              </a:rPr>
              <a:t>Matthew 22:37, 38</a:t>
            </a:r>
          </a:p>
        </p:txBody>
      </p:sp>
    </p:spTree>
    <p:extLst>
      <p:ext uri="{BB962C8B-B14F-4D97-AF65-F5344CB8AC3E}">
        <p14:creationId xmlns:p14="http://schemas.microsoft.com/office/powerpoint/2010/main" val="3135362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7" grpId="0" animBg="1"/>
      <p:bldP spid="9" grpId="0"/>
      <p:bldP spid="9" grpId="1"/>
      <p:bldP spid="12" grpId="0"/>
      <p:bldP spid="12"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sp>
        <p:nvSpPr>
          <p:cNvPr id="19" name="TextBox 18">
            <a:extLst>
              <a:ext uri="{FF2B5EF4-FFF2-40B4-BE49-F238E27FC236}">
                <a16:creationId xmlns:a16="http://schemas.microsoft.com/office/drawing/2014/main" id="{38D6581E-A1BA-7145-1240-ADE8C854F665}"/>
              </a:ext>
            </a:extLst>
          </p:cNvPr>
          <p:cNvSpPr txBox="1"/>
          <p:nvPr/>
        </p:nvSpPr>
        <p:spPr>
          <a:xfrm>
            <a:off x="1908234" y="1425599"/>
            <a:ext cx="5327532" cy="1930103"/>
          </a:xfrm>
          <a:prstGeom prst="rect">
            <a:avLst/>
          </a:prstGeom>
          <a:solidFill>
            <a:srgbClr val="25C129"/>
          </a:solidFill>
        </p:spPr>
        <p:txBody>
          <a:bodyPr wrap="square" tIns="182880" bIns="0" rtlCol="0">
            <a:noAutofit/>
          </a:bodyPr>
          <a:lstStyle/>
          <a:p>
            <a:pPr algn="ctr">
              <a:lnSpc>
                <a:spcPts val="3400"/>
              </a:lnSpc>
            </a:pP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If the gospel of Jesus isn’t </a:t>
            </a:r>
            <a:b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at the center of your heart, </a:t>
            </a:r>
            <a:b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then your heart isn’t </a:t>
            </a:r>
            <a:b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centered on Jesus. </a:t>
            </a:r>
          </a:p>
        </p:txBody>
      </p:sp>
      <p:sp>
        <p:nvSpPr>
          <p:cNvPr id="5" name="TextBox 4">
            <a:extLst>
              <a:ext uri="{FF2B5EF4-FFF2-40B4-BE49-F238E27FC236}">
                <a16:creationId xmlns:a16="http://schemas.microsoft.com/office/drawing/2014/main" id="{6A874CEC-2DD6-F098-95B6-D5AB67FE701C}"/>
              </a:ext>
            </a:extLst>
          </p:cNvPr>
          <p:cNvSpPr txBox="1"/>
          <p:nvPr/>
        </p:nvSpPr>
        <p:spPr>
          <a:xfrm>
            <a:off x="754766" y="1720731"/>
            <a:ext cx="7634468" cy="1506552"/>
          </a:xfrm>
          <a:prstGeom prst="rect">
            <a:avLst/>
          </a:prstGeom>
          <a:solidFill>
            <a:srgbClr val="25C129"/>
          </a:solidFill>
        </p:spPr>
        <p:txBody>
          <a:bodyPr wrap="square" tIns="182880" bIns="0" rtlCol="0">
            <a:noAutofit/>
          </a:bodyPr>
          <a:lstStyle/>
          <a:p>
            <a:pPr algn="ctr">
              <a:lnSpc>
                <a:spcPts val="3400"/>
              </a:lnSpc>
            </a:pP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“Which kingdom is more valuable?</a:t>
            </a:r>
          </a:p>
          <a:p>
            <a:pPr algn="ctr">
              <a:lnSpc>
                <a:spcPts val="3400"/>
              </a:lnSpc>
            </a:pP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The kingdom that owns the coins </a:t>
            </a:r>
            <a:b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or the Kingdom that owns the world?”</a:t>
            </a:r>
          </a:p>
        </p:txBody>
      </p:sp>
      <p:sp>
        <p:nvSpPr>
          <p:cNvPr id="8" name="TextBox 7">
            <a:extLst>
              <a:ext uri="{FF2B5EF4-FFF2-40B4-BE49-F238E27FC236}">
                <a16:creationId xmlns:a16="http://schemas.microsoft.com/office/drawing/2014/main" id="{6CD7B1F1-2428-7A25-A282-E43F0CA305F4}"/>
              </a:ext>
            </a:extLst>
          </p:cNvPr>
          <p:cNvSpPr txBox="1"/>
          <p:nvPr/>
        </p:nvSpPr>
        <p:spPr>
          <a:xfrm>
            <a:off x="1417262" y="1720730"/>
            <a:ext cx="6309477" cy="1136769"/>
          </a:xfrm>
          <a:prstGeom prst="rect">
            <a:avLst/>
          </a:prstGeom>
          <a:solidFill>
            <a:srgbClr val="25C129"/>
          </a:solidFill>
        </p:spPr>
        <p:txBody>
          <a:bodyPr wrap="square" tIns="182880" bIns="0" rtlCol="0">
            <a:noAutofit/>
          </a:bodyPr>
          <a:lstStyle/>
          <a:p>
            <a:pPr algn="ctr">
              <a:lnSpc>
                <a:spcPts val="3400"/>
              </a:lnSpc>
            </a:pP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“The kingdom of God will always supersede the politics of man.”</a:t>
            </a:r>
          </a:p>
        </p:txBody>
      </p:sp>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14" name="TextBox 13">
            <a:extLst>
              <a:ext uri="{FF2B5EF4-FFF2-40B4-BE49-F238E27FC236}">
                <a16:creationId xmlns:a16="http://schemas.microsoft.com/office/drawing/2014/main" id="{D6312E0C-639D-4249-9DE6-4399E7E181C3}"/>
              </a:ext>
            </a:extLst>
          </p:cNvPr>
          <p:cNvSpPr txBox="1"/>
          <p:nvPr/>
        </p:nvSpPr>
        <p:spPr>
          <a:xfrm>
            <a:off x="590368" y="1520171"/>
            <a:ext cx="2596720" cy="1416069"/>
          </a:xfrm>
          <a:prstGeom prst="rect">
            <a:avLst/>
          </a:prstGeom>
          <a:solidFill>
            <a:srgbClr val="255FE1"/>
          </a:solidFill>
        </p:spPr>
        <p:txBody>
          <a:bodyPr wrap="square" tIns="91440" bIns="0" rtlCol="0">
            <a:noAutofit/>
          </a:bodyPr>
          <a:lstStyle/>
          <a:p>
            <a:pPr algn="ct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The King </a:t>
            </a:r>
            <a:b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&amp; </a:t>
            </a:r>
            <a:b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His Kingdom</a:t>
            </a:r>
          </a:p>
        </p:txBody>
      </p:sp>
      <p:sp>
        <p:nvSpPr>
          <p:cNvPr id="6" name="TextBox 5">
            <a:extLst>
              <a:ext uri="{FF2B5EF4-FFF2-40B4-BE49-F238E27FC236}">
                <a16:creationId xmlns:a16="http://schemas.microsoft.com/office/drawing/2014/main" id="{A2CEF51C-44C6-70C1-62DC-A3BA1922C4FD}"/>
              </a:ext>
            </a:extLst>
          </p:cNvPr>
          <p:cNvSpPr txBox="1"/>
          <p:nvPr/>
        </p:nvSpPr>
        <p:spPr>
          <a:xfrm>
            <a:off x="184907" y="231536"/>
            <a:ext cx="9022080" cy="670560"/>
          </a:xfrm>
          <a:prstGeom prst="rect">
            <a:avLst/>
          </a:prstGeom>
          <a:noFill/>
          <a:effectLst/>
        </p:spPr>
        <p:txBody>
          <a:bodyPr wrap="square" tIns="91440" bIns="0" rtlCol="0">
            <a:noAutofit/>
          </a:bodyPr>
          <a:lstStyle/>
          <a:p>
            <a:r>
              <a:rPr lang="en-US" sz="4700" u="sng"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CRITICAL COMPARISON</a:t>
            </a:r>
          </a:p>
        </p:txBody>
      </p:sp>
      <p:sp>
        <p:nvSpPr>
          <p:cNvPr id="15" name="TextBox 14">
            <a:extLst>
              <a:ext uri="{FF2B5EF4-FFF2-40B4-BE49-F238E27FC236}">
                <a16:creationId xmlns:a16="http://schemas.microsoft.com/office/drawing/2014/main" id="{491C7854-58C3-C06D-46FB-26915145A949}"/>
              </a:ext>
            </a:extLst>
          </p:cNvPr>
          <p:cNvSpPr txBox="1"/>
          <p:nvPr/>
        </p:nvSpPr>
        <p:spPr>
          <a:xfrm>
            <a:off x="3846770" y="1769185"/>
            <a:ext cx="4919847" cy="1194113"/>
          </a:xfrm>
          <a:prstGeom prst="rect">
            <a:avLst/>
          </a:prstGeom>
          <a:noFill/>
        </p:spPr>
        <p:txBody>
          <a:bodyPr wrap="square" tIns="91440" bIns="0" rtlCol="0">
            <a:noAutofit/>
          </a:bodyPr>
          <a:lstStyle/>
          <a:p>
            <a:pPr marL="115888" indent="-115888"/>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“But seek first the kingdom of God and His righteousness...”</a:t>
            </a:r>
            <a:br>
              <a:rPr lang="en-US" sz="2400" b="1" dirty="0">
                <a:solidFill>
                  <a:srgbClr val="3025B9"/>
                </a:solidFill>
                <a:effectLst>
                  <a:glow rad="88900">
                    <a:srgbClr val="FFFFFF"/>
                  </a:glow>
                </a:effectLst>
                <a:latin typeface="Poppins Light" panose="00000400000000000000" pitchFamily="50" charset="0"/>
                <a:cs typeface="Poppins Light" panose="00000400000000000000" pitchFamily="50" charset="0"/>
              </a:rPr>
            </a:br>
            <a:r>
              <a:rPr lang="en-US" sz="24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400" b="1" dirty="0">
                <a:solidFill>
                  <a:srgbClr val="255FE1"/>
                </a:solidFill>
                <a:effectLst>
                  <a:glow rad="88900">
                    <a:srgbClr val="FFFFFF"/>
                  </a:glow>
                </a:effectLst>
                <a:latin typeface="Poppins Light" panose="00000400000000000000" pitchFamily="50" charset="0"/>
                <a:cs typeface="Poppins Light" panose="00000400000000000000" pitchFamily="50" charset="0"/>
              </a:rPr>
              <a:t>Matthew 6:33</a:t>
            </a:r>
          </a:p>
        </p:txBody>
      </p:sp>
      <p:sp>
        <p:nvSpPr>
          <p:cNvPr id="16" name="TextBox 15">
            <a:extLst>
              <a:ext uri="{FF2B5EF4-FFF2-40B4-BE49-F238E27FC236}">
                <a16:creationId xmlns:a16="http://schemas.microsoft.com/office/drawing/2014/main" id="{2980F124-DFED-3602-40E3-A74604ADA92C}"/>
              </a:ext>
            </a:extLst>
          </p:cNvPr>
          <p:cNvSpPr txBox="1"/>
          <p:nvPr/>
        </p:nvSpPr>
        <p:spPr>
          <a:xfrm>
            <a:off x="3526394" y="1450312"/>
            <a:ext cx="5373670" cy="3196286"/>
          </a:xfrm>
          <a:prstGeom prst="rect">
            <a:avLst/>
          </a:prstGeom>
          <a:noFill/>
        </p:spPr>
        <p:txBody>
          <a:bodyPr wrap="square" tIns="91440" bIns="0" rtlCol="0">
            <a:noAutofit/>
          </a:bodyPr>
          <a:lstStyle/>
          <a:p>
            <a:pPr marL="115888" indent="-115888"/>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“And in the days of these kings the God of heaven will set up a kingdom which shall never be destroyed; and the kingdom shall not be left to other people; </a:t>
            </a:r>
            <a:r>
              <a:rPr lang="en-US" sz="2400" b="1" dirty="0">
                <a:solidFill>
                  <a:srgbClr val="DA4E00"/>
                </a:solidFill>
                <a:effectLst>
                  <a:glow rad="88900">
                    <a:srgbClr val="FFFFFF"/>
                  </a:glow>
                </a:effectLst>
                <a:latin typeface="Poppins Light" panose="00000400000000000000" pitchFamily="50" charset="0"/>
                <a:cs typeface="Poppins Light" panose="00000400000000000000" pitchFamily="50" charset="0"/>
              </a:rPr>
              <a:t>it shall break in pieces and consume all these kingdoms, and it shall stand forever</a:t>
            </a:r>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 </a:t>
            </a:r>
            <a:r>
              <a:rPr lang="en-US" sz="24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400" b="1" dirty="0">
                <a:solidFill>
                  <a:srgbClr val="255FE1"/>
                </a:solidFill>
                <a:effectLst>
                  <a:glow rad="88900">
                    <a:srgbClr val="FFFFFF"/>
                  </a:glow>
                </a:effectLst>
                <a:latin typeface="Poppins Light" panose="00000400000000000000" pitchFamily="50" charset="0"/>
                <a:cs typeface="Poppins Light" panose="00000400000000000000" pitchFamily="50" charset="0"/>
              </a:rPr>
              <a:t>Daniel 2:44</a:t>
            </a:r>
          </a:p>
        </p:txBody>
      </p:sp>
      <p:sp>
        <p:nvSpPr>
          <p:cNvPr id="18" name="TextBox 17">
            <a:extLst>
              <a:ext uri="{FF2B5EF4-FFF2-40B4-BE49-F238E27FC236}">
                <a16:creationId xmlns:a16="http://schemas.microsoft.com/office/drawing/2014/main" id="{6D4A8A46-13CD-412B-4619-8B01FF579E1E}"/>
              </a:ext>
            </a:extLst>
          </p:cNvPr>
          <p:cNvSpPr txBox="1"/>
          <p:nvPr/>
        </p:nvSpPr>
        <p:spPr>
          <a:xfrm>
            <a:off x="3846769" y="1764607"/>
            <a:ext cx="4919847" cy="1194113"/>
          </a:xfrm>
          <a:prstGeom prst="rect">
            <a:avLst/>
          </a:prstGeom>
          <a:noFill/>
        </p:spPr>
        <p:txBody>
          <a:bodyPr wrap="square" tIns="91440" bIns="0" rtlCol="0">
            <a:noAutofit/>
          </a:bodyPr>
          <a:lstStyle/>
          <a:p>
            <a:pPr marL="115888" indent="-115888"/>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“But seek first the kingdom of God and His righteousness...”</a:t>
            </a:r>
            <a:br>
              <a:rPr lang="en-US" sz="2400" b="1" dirty="0">
                <a:solidFill>
                  <a:srgbClr val="3025B9"/>
                </a:solidFill>
                <a:effectLst>
                  <a:glow rad="88900">
                    <a:srgbClr val="FFFFFF"/>
                  </a:glow>
                </a:effectLst>
                <a:latin typeface="Poppins Light" panose="00000400000000000000" pitchFamily="50" charset="0"/>
                <a:cs typeface="Poppins Light" panose="00000400000000000000" pitchFamily="50" charset="0"/>
              </a:rPr>
            </a:br>
            <a:r>
              <a:rPr lang="en-US" sz="24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400" b="1" dirty="0">
                <a:solidFill>
                  <a:srgbClr val="255FE1"/>
                </a:solidFill>
                <a:effectLst>
                  <a:glow rad="88900">
                    <a:srgbClr val="FFFFFF"/>
                  </a:glow>
                </a:effectLst>
                <a:latin typeface="Poppins Light" panose="00000400000000000000" pitchFamily="50" charset="0"/>
                <a:cs typeface="Poppins Light" panose="00000400000000000000" pitchFamily="50" charset="0"/>
              </a:rPr>
              <a:t>Matthew 6:33</a:t>
            </a:r>
          </a:p>
        </p:txBody>
      </p:sp>
    </p:spTree>
    <p:extLst>
      <p:ext uri="{BB962C8B-B14F-4D97-AF65-F5344CB8AC3E}">
        <p14:creationId xmlns:p14="http://schemas.microsoft.com/office/powerpoint/2010/main" val="32980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500"/>
                            </p:stCondLst>
                            <p:childTnLst>
                              <p:par>
                                <p:cTn id="19" presetID="16" presetClass="entr" presetSubtype="37"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par>
                          <p:cTn id="60" fill="hold">
                            <p:stCondLst>
                              <p:cond delay="500"/>
                            </p:stCondLst>
                            <p:childTnLst>
                              <p:par>
                                <p:cTn id="61" presetID="16" presetClass="entr" presetSubtype="37"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outVertical)">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5" grpId="1" animBg="1"/>
      <p:bldP spid="8" grpId="0" animBg="1"/>
      <p:bldP spid="8" grpId="1" animBg="1"/>
      <p:bldP spid="14" grpId="0" animBg="1"/>
      <p:bldP spid="14" grpId="1" animBg="1"/>
      <p:bldP spid="6" grpId="0"/>
      <p:bldP spid="15" grpId="0"/>
      <p:bldP spid="15" grpId="1"/>
      <p:bldP spid="16" grpId="0"/>
      <p:bldP spid="16" grpId="1"/>
      <p:bldP spid="18" grpId="0"/>
      <p:bldP spid="1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sky with clouds&#10;&#10;Description automatically generated with low confidence">
            <a:extLst>
              <a:ext uri="{FF2B5EF4-FFF2-40B4-BE49-F238E27FC236}">
                <a16:creationId xmlns:a16="http://schemas.microsoft.com/office/drawing/2014/main" id="{8AE02E8B-5D7A-F32F-C8A3-7540F6914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pic>
        <p:nvPicPr>
          <p:cNvPr id="3" name="Picture 2" descr="A picture containing silhouette, domestic cat&#10;&#10;Description automatically generated">
            <a:extLst>
              <a:ext uri="{FF2B5EF4-FFF2-40B4-BE49-F238E27FC236}">
                <a16:creationId xmlns:a16="http://schemas.microsoft.com/office/drawing/2014/main" id="{30BD939E-9D2D-47EA-7D20-144E854FB061}"/>
              </a:ext>
            </a:extLst>
          </p:cNvPr>
          <p:cNvPicPr>
            <a:picLocks noChangeAspect="1"/>
          </p:cNvPicPr>
          <p:nvPr/>
        </p:nvPicPr>
        <p:blipFill rotWithShape="1">
          <a:blip r:embed="rId3">
            <a:extLst>
              <a:ext uri="{28A0092B-C50C-407E-A947-70E740481C1C}">
                <a14:useLocalDpi xmlns:a14="http://schemas.microsoft.com/office/drawing/2010/main" val="0"/>
              </a:ext>
            </a:extLst>
          </a:blip>
          <a:srcRect t="76978" r="25373" b="4089"/>
          <a:stretch/>
        </p:blipFill>
        <p:spPr>
          <a:xfrm>
            <a:off x="0" y="4632960"/>
            <a:ext cx="9144000" cy="1082039"/>
          </a:xfrm>
          <a:prstGeom prst="rect">
            <a:avLst/>
          </a:prstGeom>
        </p:spPr>
      </p:pic>
      <p:pic>
        <p:nvPicPr>
          <p:cNvPr id="4" name="Picture 3" descr="A picture containing dark&#10;&#10;Description automatically generated">
            <a:extLst>
              <a:ext uri="{FF2B5EF4-FFF2-40B4-BE49-F238E27FC236}">
                <a16:creationId xmlns:a16="http://schemas.microsoft.com/office/drawing/2014/main" id="{85A5E85B-957E-AC59-E125-27A1F6B8E946}"/>
              </a:ext>
            </a:extLst>
          </p:cNvPr>
          <p:cNvPicPr>
            <a:picLocks noChangeAspect="1"/>
          </p:cNvPicPr>
          <p:nvPr/>
        </p:nvPicPr>
        <p:blipFill rotWithShape="1">
          <a:blip r:embed="rId4">
            <a:extLst>
              <a:ext uri="{28A0092B-C50C-407E-A947-70E740481C1C}">
                <a14:useLocalDpi xmlns:a14="http://schemas.microsoft.com/office/drawing/2010/main" val="0"/>
              </a:ext>
            </a:extLst>
          </a:blip>
          <a:srcRect l="59112" t="62044" r="-1" b="5067"/>
          <a:stretch/>
        </p:blipFill>
        <p:spPr>
          <a:xfrm>
            <a:off x="6126480" y="4198026"/>
            <a:ext cx="3017520" cy="1516974"/>
          </a:xfrm>
          <a:prstGeom prst="rect">
            <a:avLst/>
          </a:prstGeom>
        </p:spPr>
      </p:pic>
      <p:sp>
        <p:nvSpPr>
          <p:cNvPr id="11" name="TextBox 10">
            <a:extLst>
              <a:ext uri="{FF2B5EF4-FFF2-40B4-BE49-F238E27FC236}">
                <a16:creationId xmlns:a16="http://schemas.microsoft.com/office/drawing/2014/main" id="{9B2E9F91-BB76-5BD4-0C5A-03AC50348DD2}"/>
              </a:ext>
            </a:extLst>
          </p:cNvPr>
          <p:cNvSpPr txBox="1"/>
          <p:nvPr/>
        </p:nvSpPr>
        <p:spPr>
          <a:xfrm>
            <a:off x="459929" y="2573221"/>
            <a:ext cx="8224139" cy="2645346"/>
          </a:xfrm>
          <a:prstGeom prst="rect">
            <a:avLst/>
          </a:prstGeom>
          <a:noFill/>
        </p:spPr>
        <p:txBody>
          <a:bodyPr wrap="square" tIns="91440" bIns="0" rtlCol="0">
            <a:noAutofit/>
          </a:bodyPr>
          <a:lstStyle/>
          <a:p>
            <a:pPr marL="115888" indent="-115888"/>
            <a:r>
              <a:rPr lang="en-US" sz="23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“Therefore I exhort first of all that supplications, prayers, intercessions, and giving of thanks be made for all men, for kings and all who are in authority, that we may lead a quiet and peaceable life in all godliness and reverence. For this is good and acceptable in the sight of God our Savior.”    </a:t>
            </a:r>
            <a:r>
              <a:rPr lang="en-US" sz="23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300" b="1" dirty="0">
                <a:solidFill>
                  <a:srgbClr val="255FE1"/>
                </a:solidFill>
                <a:effectLst>
                  <a:glow rad="88900">
                    <a:srgbClr val="FFFFFF"/>
                  </a:glow>
                </a:effectLst>
                <a:latin typeface="Poppins Light" panose="00000400000000000000" pitchFamily="50" charset="0"/>
                <a:cs typeface="Poppins Light" panose="00000400000000000000" pitchFamily="50" charset="0"/>
              </a:rPr>
              <a:t>1 Timothy 2:1-3</a:t>
            </a:r>
          </a:p>
        </p:txBody>
      </p:sp>
      <p:sp>
        <p:nvSpPr>
          <p:cNvPr id="28" name="Freeform: Shape 27">
            <a:extLst>
              <a:ext uri="{FF2B5EF4-FFF2-40B4-BE49-F238E27FC236}">
                <a16:creationId xmlns:a16="http://schemas.microsoft.com/office/drawing/2014/main" id="{38416D34-40B3-00AF-C3D3-CFF0543F2CAF}"/>
              </a:ext>
            </a:extLst>
          </p:cNvPr>
          <p:cNvSpPr/>
          <p:nvPr/>
        </p:nvSpPr>
        <p:spPr>
          <a:xfrm>
            <a:off x="3509404" y="3625755"/>
            <a:ext cx="3962946"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solidFill>
            <a:srgbClr val="A5B9CF"/>
          </a:solid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8FEB6888-2DA0-3BA7-39F9-717EEF116FA4}"/>
              </a:ext>
            </a:extLst>
          </p:cNvPr>
          <p:cNvSpPr/>
          <p:nvPr/>
        </p:nvSpPr>
        <p:spPr>
          <a:xfrm>
            <a:off x="639178" y="3976937"/>
            <a:ext cx="1388987" cy="45719"/>
          </a:xfrm>
          <a:custGeom>
            <a:avLst/>
            <a:gdLst>
              <a:gd name="connsiteX0" fmla="*/ 0 w 5038530"/>
              <a:gd name="connsiteY0" fmla="*/ 55983 h 55983"/>
              <a:gd name="connsiteX1" fmla="*/ 1884783 w 5038530"/>
              <a:gd name="connsiteY1" fmla="*/ 9330 h 55983"/>
              <a:gd name="connsiteX2" fmla="*/ 3853542 w 5038530"/>
              <a:gd name="connsiteY2" fmla="*/ 0 h 55983"/>
              <a:gd name="connsiteX3" fmla="*/ 5038530 w 5038530"/>
              <a:gd name="connsiteY3" fmla="*/ 37322 h 55983"/>
            </a:gdLst>
            <a:ahLst/>
            <a:cxnLst>
              <a:cxn ang="0">
                <a:pos x="connsiteX0" y="connsiteY0"/>
              </a:cxn>
              <a:cxn ang="0">
                <a:pos x="connsiteX1" y="connsiteY1"/>
              </a:cxn>
              <a:cxn ang="0">
                <a:pos x="connsiteX2" y="connsiteY2"/>
              </a:cxn>
              <a:cxn ang="0">
                <a:pos x="connsiteX3" y="connsiteY3"/>
              </a:cxn>
            </a:cxnLst>
            <a:rect l="l" t="t" r="r" b="b"/>
            <a:pathLst>
              <a:path w="5038530" h="55983">
                <a:moveTo>
                  <a:pt x="0" y="55983"/>
                </a:moveTo>
                <a:lnTo>
                  <a:pt x="1884783" y="9330"/>
                </a:lnTo>
                <a:lnTo>
                  <a:pt x="3853542" y="0"/>
                </a:lnTo>
                <a:cubicBezTo>
                  <a:pt x="4379166" y="4665"/>
                  <a:pt x="4844142" y="20216"/>
                  <a:pt x="5038530" y="37322"/>
                </a:cubicBezTo>
              </a:path>
            </a:pathLst>
          </a:custGeom>
          <a:solidFill>
            <a:srgbClr val="A5B9CF"/>
          </a:solidFill>
          <a:ln w="38100" cap="rnd">
            <a:solidFill>
              <a:srgbClr val="25C12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D4A8A46-13CD-412B-4619-8B01FF579E1E}"/>
              </a:ext>
            </a:extLst>
          </p:cNvPr>
          <p:cNvSpPr txBox="1"/>
          <p:nvPr/>
        </p:nvSpPr>
        <p:spPr>
          <a:xfrm>
            <a:off x="661393" y="2575987"/>
            <a:ext cx="7821207" cy="2226679"/>
          </a:xfrm>
          <a:prstGeom prst="rect">
            <a:avLst/>
          </a:prstGeom>
          <a:noFill/>
        </p:spPr>
        <p:txBody>
          <a:bodyPr wrap="square" tIns="91440" bIns="0" rtlCol="0">
            <a:noAutofit/>
          </a:bodyPr>
          <a:lstStyle/>
          <a:p>
            <a:pPr marL="115888" indent="-115888"/>
            <a:r>
              <a:rPr lang="en-US" sz="23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“For you are all sons of God through faith in Christ Jesus. For as many of you as were baptized into Christ have put on Christ. There is neither Jew </a:t>
            </a:r>
            <a:br>
              <a:rPr lang="en-US" sz="23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3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nor Greek, there is neither slave nor free, there </a:t>
            </a:r>
            <a:br>
              <a:rPr lang="en-US" sz="23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3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is neither male nor female; for you are all one </a:t>
            </a:r>
            <a:br>
              <a:rPr lang="en-US" sz="23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3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in Christ Jesus.”    </a:t>
            </a:r>
            <a:r>
              <a:rPr lang="en-US" sz="23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300" b="1" dirty="0">
                <a:solidFill>
                  <a:srgbClr val="255FE1"/>
                </a:solidFill>
                <a:effectLst>
                  <a:glow rad="88900">
                    <a:srgbClr val="FFFFFF"/>
                  </a:glow>
                </a:effectLst>
                <a:latin typeface="Poppins Light" panose="00000400000000000000" pitchFamily="50" charset="0"/>
                <a:cs typeface="Poppins Light" panose="00000400000000000000" pitchFamily="50" charset="0"/>
              </a:rPr>
              <a:t>Galatians 3:26-28</a:t>
            </a:r>
          </a:p>
        </p:txBody>
      </p:sp>
      <p:sp>
        <p:nvSpPr>
          <p:cNvPr id="9" name="TextBox 8">
            <a:extLst>
              <a:ext uri="{FF2B5EF4-FFF2-40B4-BE49-F238E27FC236}">
                <a16:creationId xmlns:a16="http://schemas.microsoft.com/office/drawing/2014/main" id="{F26A55B2-2B0A-9E4A-F42E-B7A8B8D20A8A}"/>
              </a:ext>
            </a:extLst>
          </p:cNvPr>
          <p:cNvSpPr txBox="1"/>
          <p:nvPr/>
        </p:nvSpPr>
        <p:spPr>
          <a:xfrm>
            <a:off x="869093" y="2574650"/>
            <a:ext cx="7405809" cy="1865726"/>
          </a:xfrm>
          <a:prstGeom prst="rect">
            <a:avLst/>
          </a:prstGeom>
          <a:noFill/>
        </p:spPr>
        <p:txBody>
          <a:bodyPr wrap="square" tIns="91440" bIns="0" rtlCol="0">
            <a:noAutofit/>
          </a:bodyPr>
          <a:lstStyle/>
          <a:p>
            <a:pPr marL="115888" indent="-115888"/>
            <a:r>
              <a:rPr lang="en-US" sz="23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“If then you were raised with Christ, seek those things which are above, where Christ is, sitting at the right hand of God. Set your mind on things above, not on things on the earth.”    </a:t>
            </a:r>
            <a:r>
              <a:rPr lang="en-US" sz="23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300" b="1" dirty="0">
                <a:solidFill>
                  <a:srgbClr val="255FE1"/>
                </a:solidFill>
                <a:effectLst>
                  <a:glow rad="88900">
                    <a:srgbClr val="FFFFFF"/>
                  </a:glow>
                </a:effectLst>
                <a:latin typeface="Poppins Light" panose="00000400000000000000" pitchFamily="50" charset="0"/>
                <a:cs typeface="Poppins Light" panose="00000400000000000000" pitchFamily="50" charset="0"/>
              </a:rPr>
              <a:t>Colossians 3:1, 2</a:t>
            </a:r>
          </a:p>
        </p:txBody>
      </p:sp>
      <p:sp>
        <p:nvSpPr>
          <p:cNvPr id="20" name="TextBox 19">
            <a:extLst>
              <a:ext uri="{FF2B5EF4-FFF2-40B4-BE49-F238E27FC236}">
                <a16:creationId xmlns:a16="http://schemas.microsoft.com/office/drawing/2014/main" id="{60F57ACD-4C58-9037-08FA-A21F2161A3BB}"/>
              </a:ext>
            </a:extLst>
          </p:cNvPr>
          <p:cNvSpPr txBox="1"/>
          <p:nvPr/>
        </p:nvSpPr>
        <p:spPr>
          <a:xfrm>
            <a:off x="869095" y="2570244"/>
            <a:ext cx="7405809" cy="1865726"/>
          </a:xfrm>
          <a:prstGeom prst="rect">
            <a:avLst/>
          </a:prstGeom>
          <a:noFill/>
        </p:spPr>
        <p:txBody>
          <a:bodyPr wrap="square" tIns="91440" bIns="0" rtlCol="0">
            <a:noAutofit/>
          </a:bodyPr>
          <a:lstStyle/>
          <a:p>
            <a:pPr marL="115888" indent="-115888"/>
            <a:r>
              <a:rPr lang="en-US" sz="23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“For God is the King of all the earth, sing to him a psalm of praise. God reigns over the nations; God is seated on his holy throne. The nobles of the nations assemble as the people of the God of Abraham. For the kings of the earth belong to God; he is greatly exalted.”    </a:t>
            </a:r>
            <a:r>
              <a:rPr lang="en-US" sz="2300" b="1" dirty="0">
                <a:solidFill>
                  <a:srgbClr val="3025B9"/>
                </a:solidFill>
                <a:effectLst>
                  <a:glow rad="88900">
                    <a:srgbClr val="FFFFFF"/>
                  </a:glow>
                </a:effectLst>
                <a:latin typeface="Poppins Light" panose="00000400000000000000" pitchFamily="50" charset="0"/>
                <a:cs typeface="Poppins Light" panose="00000400000000000000" pitchFamily="50" charset="0"/>
              </a:rPr>
              <a:t>	    								</a:t>
            </a:r>
            <a:r>
              <a:rPr lang="en-US" sz="2300" b="1" dirty="0">
                <a:solidFill>
                  <a:srgbClr val="255FE1"/>
                </a:solidFill>
                <a:effectLst>
                  <a:glow rad="88900">
                    <a:srgbClr val="FFFFFF"/>
                  </a:glow>
                </a:effectLst>
                <a:latin typeface="Poppins Light" panose="00000400000000000000" pitchFamily="50" charset="0"/>
                <a:cs typeface="Poppins Light" panose="00000400000000000000" pitchFamily="50" charset="0"/>
              </a:rPr>
              <a:t>		Psalm 47:7-9</a:t>
            </a:r>
          </a:p>
        </p:txBody>
      </p:sp>
      <p:sp>
        <p:nvSpPr>
          <p:cNvPr id="6" name="TextBox 5">
            <a:extLst>
              <a:ext uri="{FF2B5EF4-FFF2-40B4-BE49-F238E27FC236}">
                <a16:creationId xmlns:a16="http://schemas.microsoft.com/office/drawing/2014/main" id="{A2CEF51C-44C6-70C1-62DC-A3BA1922C4FD}"/>
              </a:ext>
            </a:extLst>
          </p:cNvPr>
          <p:cNvSpPr txBox="1"/>
          <p:nvPr/>
        </p:nvSpPr>
        <p:spPr>
          <a:xfrm>
            <a:off x="184907" y="231536"/>
            <a:ext cx="9022080" cy="670560"/>
          </a:xfrm>
          <a:prstGeom prst="rect">
            <a:avLst/>
          </a:prstGeom>
          <a:noFill/>
          <a:effectLst/>
        </p:spPr>
        <p:txBody>
          <a:bodyPr wrap="square" tIns="91440" bIns="0" rtlCol="0">
            <a:noAutofit/>
          </a:bodyPr>
          <a:lstStyle/>
          <a:p>
            <a:r>
              <a:rPr lang="en-US" sz="4700" u="sng" dirty="0">
                <a:gradFill>
                  <a:gsLst>
                    <a:gs pos="100000">
                      <a:prstClr val="white"/>
                    </a:gs>
                    <a:gs pos="0">
                      <a:srgbClr val="C1CDED"/>
                    </a:gs>
                  </a:gsLst>
                  <a:lin ang="16200000" scaled="1"/>
                </a:gradFill>
                <a:effectLst>
                  <a:outerShdw blurRad="25400" dist="63500" dir="2400000" algn="ctr" rotWithShape="0">
                    <a:prstClr val="black">
                      <a:lumMod val="75000"/>
                      <a:lumOff val="25000"/>
                    </a:prstClr>
                  </a:outerShdw>
                </a:effectLst>
                <a:latin typeface="Poppins" panose="00000500000000000000" pitchFamily="50" charset="0"/>
                <a:cs typeface="Poppins" panose="00000500000000000000" pitchFamily="50" charset="0"/>
              </a:rPr>
              <a:t>FINAL THOUGHT</a:t>
            </a:r>
          </a:p>
        </p:txBody>
      </p:sp>
      <p:sp>
        <p:nvSpPr>
          <p:cNvPr id="5" name="TextBox 4">
            <a:extLst>
              <a:ext uri="{FF2B5EF4-FFF2-40B4-BE49-F238E27FC236}">
                <a16:creationId xmlns:a16="http://schemas.microsoft.com/office/drawing/2014/main" id="{6A874CEC-2DD6-F098-95B6-D5AB67FE701C}"/>
              </a:ext>
            </a:extLst>
          </p:cNvPr>
          <p:cNvSpPr txBox="1"/>
          <p:nvPr/>
        </p:nvSpPr>
        <p:spPr>
          <a:xfrm>
            <a:off x="1327146" y="1485336"/>
            <a:ext cx="6489709" cy="1188209"/>
          </a:xfrm>
          <a:prstGeom prst="rect">
            <a:avLst/>
          </a:prstGeom>
          <a:solidFill>
            <a:srgbClr val="25C129"/>
          </a:solidFill>
        </p:spPr>
        <p:txBody>
          <a:bodyPr wrap="square" tIns="182880" bIns="0" rtlCol="0">
            <a:noAutofit/>
          </a:bodyPr>
          <a:lstStyle/>
          <a:p>
            <a:pPr algn="ctr">
              <a:lnSpc>
                <a:spcPts val="3400"/>
              </a:lnSpc>
            </a:pP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Be careful trying to register Jesus </a:t>
            </a:r>
            <a:b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for your political party.</a:t>
            </a:r>
          </a:p>
        </p:txBody>
      </p:sp>
      <p:sp>
        <p:nvSpPr>
          <p:cNvPr id="14" name="TextBox 13">
            <a:extLst>
              <a:ext uri="{FF2B5EF4-FFF2-40B4-BE49-F238E27FC236}">
                <a16:creationId xmlns:a16="http://schemas.microsoft.com/office/drawing/2014/main" id="{D6312E0C-639D-4249-9DE6-4399E7E181C3}"/>
              </a:ext>
            </a:extLst>
          </p:cNvPr>
          <p:cNvSpPr txBox="1"/>
          <p:nvPr/>
        </p:nvSpPr>
        <p:spPr>
          <a:xfrm>
            <a:off x="763325" y="1196155"/>
            <a:ext cx="2614874" cy="1033235"/>
          </a:xfrm>
          <a:prstGeom prst="rect">
            <a:avLst/>
          </a:prstGeom>
          <a:solidFill>
            <a:srgbClr val="255FE1"/>
          </a:solidFill>
        </p:spPr>
        <p:txBody>
          <a:bodyPr wrap="square" tIns="91440" bIns="0" rtlCol="0">
            <a:noAutofit/>
          </a:bodyPr>
          <a:lstStyle/>
          <a:p>
            <a:pPr algn="ct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Let’s </a:t>
            </a:r>
            <a:b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br>
            <a:r>
              <a:rPr lang="en-US" sz="2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Remember…</a:t>
            </a:r>
          </a:p>
        </p:txBody>
      </p:sp>
      <p:sp>
        <p:nvSpPr>
          <p:cNvPr id="10" name="TextBox 9">
            <a:extLst>
              <a:ext uri="{FF2B5EF4-FFF2-40B4-BE49-F238E27FC236}">
                <a16:creationId xmlns:a16="http://schemas.microsoft.com/office/drawing/2014/main" id="{8B93F76F-E1A7-3A27-62BF-ECEDC97963F8}"/>
              </a:ext>
            </a:extLst>
          </p:cNvPr>
          <p:cNvSpPr txBox="1"/>
          <p:nvPr/>
        </p:nvSpPr>
        <p:spPr>
          <a:xfrm>
            <a:off x="3949564" y="1191277"/>
            <a:ext cx="3308396" cy="1041463"/>
          </a:xfrm>
          <a:prstGeom prst="rect">
            <a:avLst/>
          </a:prstGeom>
          <a:solidFill>
            <a:srgbClr val="E8EEFC"/>
          </a:solidFill>
          <a:ln w="22225">
            <a:solidFill>
              <a:srgbClr val="255FE1"/>
            </a:solidFill>
            <a:miter lim="800000"/>
          </a:ln>
        </p:spPr>
        <p:txBody>
          <a:bodyPr wrap="square" tIns="182880" bIns="0" rtlCol="0">
            <a:noAutofit/>
          </a:bodyPr>
          <a:lstStyle/>
          <a:p>
            <a:pPr algn="ctr">
              <a:lnSpc>
                <a:spcPts val="3000"/>
              </a:lnSpc>
            </a:pPr>
            <a:r>
              <a:rPr lang="en-US" sz="2600" b="1" dirty="0">
                <a:solidFill>
                  <a:srgbClr val="255FE1"/>
                </a:solidFill>
                <a:latin typeface="Poppins Light" panose="00000400000000000000" pitchFamily="50" charset="0"/>
                <a:cs typeface="Poppins Light" panose="00000400000000000000" pitchFamily="50" charset="0"/>
              </a:rPr>
              <a:t>Patriotism is </a:t>
            </a:r>
            <a:br>
              <a:rPr lang="en-US" sz="2600" b="1" dirty="0">
                <a:solidFill>
                  <a:srgbClr val="255FE1"/>
                </a:solidFill>
                <a:latin typeface="Poppins Light" panose="00000400000000000000" pitchFamily="50" charset="0"/>
                <a:cs typeface="Poppins Light" panose="00000400000000000000" pitchFamily="50" charset="0"/>
              </a:rPr>
            </a:br>
            <a:r>
              <a:rPr lang="en-US" sz="2600" b="1" dirty="0">
                <a:solidFill>
                  <a:srgbClr val="255FE1"/>
                </a:solidFill>
                <a:latin typeface="Poppins Light" panose="00000400000000000000" pitchFamily="50" charset="0"/>
                <a:cs typeface="Poppins Light" panose="00000400000000000000" pitchFamily="50" charset="0"/>
              </a:rPr>
              <a:t>not spirituality.</a:t>
            </a:r>
          </a:p>
        </p:txBody>
      </p:sp>
      <p:sp>
        <p:nvSpPr>
          <p:cNvPr id="12" name="TextBox 11">
            <a:extLst>
              <a:ext uri="{FF2B5EF4-FFF2-40B4-BE49-F238E27FC236}">
                <a16:creationId xmlns:a16="http://schemas.microsoft.com/office/drawing/2014/main" id="{A2EB5EDC-B178-3D7F-F43D-3B0952105466}"/>
              </a:ext>
            </a:extLst>
          </p:cNvPr>
          <p:cNvSpPr txBox="1"/>
          <p:nvPr/>
        </p:nvSpPr>
        <p:spPr>
          <a:xfrm>
            <a:off x="3949432" y="1191277"/>
            <a:ext cx="4545222" cy="1041463"/>
          </a:xfrm>
          <a:prstGeom prst="rect">
            <a:avLst/>
          </a:prstGeom>
          <a:solidFill>
            <a:srgbClr val="E8EEFC"/>
          </a:solidFill>
          <a:ln w="22225">
            <a:solidFill>
              <a:srgbClr val="255FE1"/>
            </a:solidFill>
            <a:miter lim="800000"/>
          </a:ln>
        </p:spPr>
        <p:txBody>
          <a:bodyPr wrap="square" tIns="182880" bIns="0" rtlCol="0">
            <a:noAutofit/>
          </a:bodyPr>
          <a:lstStyle/>
          <a:p>
            <a:pPr algn="ctr">
              <a:lnSpc>
                <a:spcPts val="3000"/>
              </a:lnSpc>
            </a:pPr>
            <a:r>
              <a:rPr lang="en-US" sz="2600" b="1" dirty="0">
                <a:solidFill>
                  <a:srgbClr val="255FE1"/>
                </a:solidFill>
                <a:latin typeface="Poppins Light" panose="00000400000000000000" pitchFamily="50" charset="0"/>
                <a:cs typeface="Poppins Light" panose="00000400000000000000" pitchFamily="50" charset="0"/>
              </a:rPr>
              <a:t>Prayer for whoever is elected is not optional.</a:t>
            </a:r>
          </a:p>
        </p:txBody>
      </p:sp>
      <p:sp>
        <p:nvSpPr>
          <p:cNvPr id="21" name="TextBox 20">
            <a:extLst>
              <a:ext uri="{FF2B5EF4-FFF2-40B4-BE49-F238E27FC236}">
                <a16:creationId xmlns:a16="http://schemas.microsoft.com/office/drawing/2014/main" id="{590A1ABD-326A-B256-9F3B-8929069D07E7}"/>
              </a:ext>
            </a:extLst>
          </p:cNvPr>
          <p:cNvSpPr txBox="1"/>
          <p:nvPr/>
        </p:nvSpPr>
        <p:spPr>
          <a:xfrm>
            <a:off x="3949432" y="1187927"/>
            <a:ext cx="4584905" cy="1041463"/>
          </a:xfrm>
          <a:prstGeom prst="rect">
            <a:avLst/>
          </a:prstGeom>
          <a:solidFill>
            <a:srgbClr val="E8EEFC"/>
          </a:solidFill>
          <a:ln w="22225">
            <a:solidFill>
              <a:srgbClr val="255FE1"/>
            </a:solidFill>
            <a:miter lim="800000"/>
          </a:ln>
        </p:spPr>
        <p:txBody>
          <a:bodyPr wrap="square" tIns="182880" bIns="0" rtlCol="0">
            <a:noAutofit/>
          </a:bodyPr>
          <a:lstStyle/>
          <a:p>
            <a:pPr algn="ctr">
              <a:lnSpc>
                <a:spcPts val="3000"/>
              </a:lnSpc>
            </a:pPr>
            <a:r>
              <a:rPr lang="en-US" sz="2600" b="1" dirty="0">
                <a:solidFill>
                  <a:srgbClr val="255FE1"/>
                </a:solidFill>
                <a:latin typeface="Poppins Light" panose="00000400000000000000" pitchFamily="50" charset="0"/>
                <a:cs typeface="Poppins Light" panose="00000400000000000000" pitchFamily="50" charset="0"/>
              </a:rPr>
              <a:t>When elections are over, God will still be in control.</a:t>
            </a:r>
          </a:p>
        </p:txBody>
      </p:sp>
      <p:sp>
        <p:nvSpPr>
          <p:cNvPr id="7" name="TextBox 6">
            <a:extLst>
              <a:ext uri="{FF2B5EF4-FFF2-40B4-BE49-F238E27FC236}">
                <a16:creationId xmlns:a16="http://schemas.microsoft.com/office/drawing/2014/main" id="{C680914C-B4DD-84CC-E913-6258A62C02FD}"/>
              </a:ext>
            </a:extLst>
          </p:cNvPr>
          <p:cNvSpPr txBox="1"/>
          <p:nvPr/>
        </p:nvSpPr>
        <p:spPr>
          <a:xfrm>
            <a:off x="3949432" y="1191276"/>
            <a:ext cx="4438656" cy="1041463"/>
          </a:xfrm>
          <a:prstGeom prst="rect">
            <a:avLst/>
          </a:prstGeom>
          <a:solidFill>
            <a:srgbClr val="E8EEFC"/>
          </a:solidFill>
          <a:ln w="22225">
            <a:solidFill>
              <a:srgbClr val="255FE1"/>
            </a:solidFill>
            <a:miter lim="800000"/>
          </a:ln>
        </p:spPr>
        <p:txBody>
          <a:bodyPr wrap="square" tIns="182880" bIns="0" rtlCol="0">
            <a:noAutofit/>
          </a:bodyPr>
          <a:lstStyle/>
          <a:p>
            <a:pPr algn="ctr">
              <a:lnSpc>
                <a:spcPts val="3000"/>
              </a:lnSpc>
            </a:pPr>
            <a:r>
              <a:rPr lang="en-US" sz="2600" b="1" dirty="0">
                <a:solidFill>
                  <a:srgbClr val="255FE1"/>
                </a:solidFill>
                <a:latin typeface="Poppins Light" panose="00000400000000000000" pitchFamily="50" charset="0"/>
                <a:cs typeface="Poppins Light" panose="00000400000000000000" pitchFamily="50" charset="0"/>
              </a:rPr>
              <a:t>There are Christians of </a:t>
            </a:r>
            <a:br>
              <a:rPr lang="en-US" sz="2600" b="1" dirty="0">
                <a:solidFill>
                  <a:srgbClr val="255FE1"/>
                </a:solidFill>
                <a:latin typeface="Poppins Light" panose="00000400000000000000" pitchFamily="50" charset="0"/>
                <a:cs typeface="Poppins Light" panose="00000400000000000000" pitchFamily="50" charset="0"/>
              </a:rPr>
            </a:br>
            <a:r>
              <a:rPr lang="en-US" sz="2600" b="1" dirty="0">
                <a:solidFill>
                  <a:srgbClr val="255FE1"/>
                </a:solidFill>
                <a:latin typeface="Poppins Light" panose="00000400000000000000" pitchFamily="50" charset="0"/>
                <a:cs typeface="Poppins Light" panose="00000400000000000000" pitchFamily="50" charset="0"/>
              </a:rPr>
              <a:t>all political persuasions.</a:t>
            </a:r>
          </a:p>
        </p:txBody>
      </p:sp>
    </p:spTree>
    <p:extLst>
      <p:ext uri="{BB962C8B-B14F-4D97-AF65-F5344CB8AC3E}">
        <p14:creationId xmlns:p14="http://schemas.microsoft.com/office/powerpoint/2010/main" val="290972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1"/>
                                        </p:tgtEl>
                                      </p:cBhvr>
                                    </p:animEffect>
                                    <p:set>
                                      <p:cBhvr>
                                        <p:cTn id="87" dur="1" fill="hold">
                                          <p:stCondLst>
                                            <p:cond delay="499"/>
                                          </p:stCondLst>
                                        </p:cTn>
                                        <p:tgtEl>
                                          <p:spTgt spid="11"/>
                                        </p:tgtEl>
                                        <p:attrNameLst>
                                          <p:attrName>style.visibility</p:attrName>
                                        </p:attrNameLst>
                                      </p:cBhvr>
                                      <p:to>
                                        <p:strVal val="hidden"/>
                                      </p:to>
                                    </p:se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left)">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8" grpId="0" animBg="1"/>
      <p:bldP spid="28" grpId="1" animBg="1"/>
      <p:bldP spid="29" grpId="0" animBg="1"/>
      <p:bldP spid="29" grpId="1" animBg="1"/>
      <p:bldP spid="18" grpId="0"/>
      <p:bldP spid="18" grpId="1"/>
      <p:bldP spid="9" grpId="0"/>
      <p:bldP spid="9" grpId="1"/>
      <p:bldP spid="20" grpId="0"/>
      <p:bldP spid="6" grpId="0"/>
      <p:bldP spid="5" grpId="0" animBg="1"/>
      <p:bldP spid="5" grpId="1" animBg="1"/>
      <p:bldP spid="14" grpId="0" animBg="1"/>
      <p:bldP spid="10" grpId="0" animBg="1"/>
      <p:bldP spid="10" grpId="1" animBg="1"/>
      <p:bldP spid="12" grpId="0" animBg="1"/>
      <p:bldP spid="12" grpId="1" animBg="1"/>
      <p:bldP spid="21" grpId="0"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ky with clouds&#10;&#10;Description automatically generated with low confidence">
            <a:extLst>
              <a:ext uri="{FF2B5EF4-FFF2-40B4-BE49-F238E27FC236}">
                <a16:creationId xmlns:a16="http://schemas.microsoft.com/office/drawing/2014/main" id="{79D903C0-42DB-645B-0B84-C8420795C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5715000"/>
          </a:xfrm>
          <a:prstGeom prst="rect">
            <a:avLst/>
          </a:prstGeom>
          <a:solidFill>
            <a:srgbClr val="E8EEFC"/>
          </a:solidFill>
        </p:spPr>
      </p:pic>
      <p:sp>
        <p:nvSpPr>
          <p:cNvPr id="4" name="Rectangle 3">
            <a:extLst>
              <a:ext uri="{FF2B5EF4-FFF2-40B4-BE49-F238E27FC236}">
                <a16:creationId xmlns:a16="http://schemas.microsoft.com/office/drawing/2014/main" id="{00F2530A-411D-1EC4-2DCA-F244DC7A003F}"/>
              </a:ext>
            </a:extLst>
          </p:cNvPr>
          <p:cNvSpPr/>
          <p:nvPr/>
        </p:nvSpPr>
        <p:spPr>
          <a:xfrm>
            <a:off x="-1" y="0"/>
            <a:ext cx="9144001" cy="5715000"/>
          </a:xfrm>
          <a:prstGeom prst="rect">
            <a:avLst/>
          </a:prstGeom>
          <a:solidFill>
            <a:srgbClr val="E8EEFC">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D35753F-E05A-B5EA-EC33-4B2D160F1E51}"/>
              </a:ext>
            </a:extLst>
          </p:cNvPr>
          <p:cNvSpPr txBox="1"/>
          <p:nvPr/>
        </p:nvSpPr>
        <p:spPr>
          <a:xfrm>
            <a:off x="564992" y="679051"/>
            <a:ext cx="8014014" cy="4147390"/>
          </a:xfrm>
          <a:prstGeom prst="rect">
            <a:avLst/>
          </a:prstGeom>
          <a:noFill/>
        </p:spPr>
        <p:txBody>
          <a:bodyPr wrap="square" tIns="91440" bIns="0" rtlCol="0">
            <a:noAutofit/>
          </a:bodyPr>
          <a:lstStyle/>
          <a:p>
            <a:pPr marL="115888" indent="-115888"/>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“After these things I looked, and behold, a great multitude which no one could number, of all nations, tribes, peoples, and tongues, standing before the throne and before the Lamb, clothed with white robes, with palm branches in their hands, and crying out with a loud voice, saying, ‘Salvation belongs to our God who sits on the throne, and to the Lamb!’… These are the ones who come out of the great tribulation, and washed their robes and made them white in </a:t>
            </a:r>
            <a:b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br>
            <a:r>
              <a:rPr lang="en-US" sz="2400" b="1" dirty="0">
                <a:solidFill>
                  <a:prstClr val="black">
                    <a:lumMod val="75000"/>
                    <a:lumOff val="25000"/>
                  </a:prstClr>
                </a:solidFill>
                <a:effectLst>
                  <a:glow rad="88900">
                    <a:srgbClr val="FFFFFF"/>
                  </a:glow>
                </a:effectLst>
                <a:latin typeface="Poppins Light" panose="00000400000000000000" pitchFamily="50" charset="0"/>
                <a:cs typeface="Poppins Light" panose="00000400000000000000" pitchFamily="50" charset="0"/>
              </a:rPr>
              <a:t>the blood of the Lamb.” 	</a:t>
            </a:r>
            <a:r>
              <a:rPr lang="en-US" sz="2400" b="1" dirty="0">
                <a:solidFill>
                  <a:srgbClr val="255FE1"/>
                </a:solidFill>
                <a:effectLst>
                  <a:glow rad="88900">
                    <a:srgbClr val="FFFFFF"/>
                  </a:glow>
                </a:effectLst>
                <a:latin typeface="Poppins Light" panose="00000400000000000000" pitchFamily="50" charset="0"/>
                <a:cs typeface="Poppins Light" panose="00000400000000000000" pitchFamily="50" charset="0"/>
              </a:rPr>
              <a:t>Revelation 7:9, 10, &amp; 14</a:t>
            </a:r>
          </a:p>
        </p:txBody>
      </p:sp>
    </p:spTree>
    <p:extLst>
      <p:ext uri="{BB962C8B-B14F-4D97-AF65-F5344CB8AC3E}">
        <p14:creationId xmlns:p14="http://schemas.microsoft.com/office/powerpoint/2010/main" val="398108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0485F5-DB72-B8CD-15B1-D3182A565B64}"/>
              </a:ext>
            </a:extLst>
          </p:cNvPr>
          <p:cNvSpPr txBox="1"/>
          <p:nvPr/>
        </p:nvSpPr>
        <p:spPr>
          <a:xfrm>
            <a:off x="0" y="4073548"/>
            <a:ext cx="5918200" cy="678138"/>
          </a:xfrm>
          <a:prstGeom prst="rect">
            <a:avLst/>
          </a:prstGeom>
          <a:gradFill flip="none" rotWithShape="1">
            <a:gsLst>
              <a:gs pos="0">
                <a:srgbClr val="2592B9"/>
              </a:gs>
              <a:gs pos="100000">
                <a:srgbClr val="41B1BD"/>
              </a:gs>
            </a:gsLst>
            <a:lin ang="5400000" scaled="1"/>
            <a:tileRect/>
          </a:gradFill>
        </p:spPr>
        <p:txBody>
          <a:bodyPr wrap="square" tIns="182880" bIns="0" rtlCol="0">
            <a:noAutofit/>
          </a:bodyPr>
          <a:lstStyle/>
          <a:p>
            <a:pPr algn="ctr">
              <a:lnSpc>
                <a:spcPts val="4000"/>
              </a:lnSpc>
            </a:pPr>
            <a:r>
              <a:rPr lang="en-US" sz="3800" b="1" dirty="0">
                <a:solidFill>
                  <a:prstClr val="white"/>
                </a:solidFill>
                <a:effectLst>
                  <a:outerShdw blurRad="12700" dist="50800" dir="1800000" algn="ctr" rotWithShape="0">
                    <a:prstClr val="black">
                      <a:lumMod val="75000"/>
                      <a:lumOff val="25000"/>
                      <a:alpha val="73000"/>
                    </a:prstClr>
                  </a:outerShdw>
                </a:effectLst>
                <a:latin typeface="Poppins Light" panose="00000400000000000000" pitchFamily="50" charset="0"/>
                <a:cs typeface="Poppins Light" panose="00000400000000000000" pitchFamily="50" charset="0"/>
              </a:rPr>
              <a:t>BETWEEN LEFT &amp; RIGHT</a:t>
            </a:r>
          </a:p>
        </p:txBody>
      </p:sp>
    </p:spTree>
    <p:extLst>
      <p:ext uri="{BB962C8B-B14F-4D97-AF65-F5344CB8AC3E}">
        <p14:creationId xmlns:p14="http://schemas.microsoft.com/office/powerpoint/2010/main" val="305812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332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TotalTime>
  <Words>811</Words>
  <Application>Microsoft Office PowerPoint</Application>
  <PresentationFormat>On-screen Show (16:10)</PresentationFormat>
  <Paragraphs>34</Paragraphs>
  <Slides>9</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9</vt:i4>
      </vt:variant>
    </vt:vector>
  </HeadingPairs>
  <TitlesOfParts>
    <vt:vector size="19" baseType="lpstr">
      <vt:lpstr>Arial</vt:lpstr>
      <vt:lpstr>Calibri</vt:lpstr>
      <vt:lpstr>Calibri Light</vt:lpstr>
      <vt:lpstr>Poppins</vt:lpstr>
      <vt:lpstr>Poppins Light</vt:lpstr>
      <vt:lpstr>Office Theme</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hraettchurch@outlook.com</dc:creator>
  <cp:lastModifiedBy>Kori Harbaugh</cp:lastModifiedBy>
  <cp:revision>23</cp:revision>
  <dcterms:created xsi:type="dcterms:W3CDTF">2022-10-04T19:01:37Z</dcterms:created>
  <dcterms:modified xsi:type="dcterms:W3CDTF">2022-10-07T14:27:19Z</dcterms:modified>
</cp:coreProperties>
</file>