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62" r:id="rId2"/>
    <p:sldId id="259" r:id="rId3"/>
    <p:sldId id="258" r:id="rId4"/>
    <p:sldId id="256" r:id="rId5"/>
    <p:sldId id="257" r:id="rId6"/>
    <p:sldId id="261" r:id="rId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290A"/>
    <a:srgbClr val="FDD857"/>
    <a:srgbClr val="B04311"/>
    <a:srgbClr val="D85011"/>
    <a:srgbClr val="F7F2D8"/>
    <a:srgbClr val="F49500"/>
    <a:srgbClr val="FBE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 showGuides="1">
      <p:cViewPr varScale="1">
        <p:scale>
          <a:sx n="136" d="100"/>
          <a:sy n="136" d="100"/>
        </p:scale>
        <p:origin x="208" y="41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8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7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6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37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9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7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4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3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0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8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8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3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outdoor, mountain&#10;&#10;Description automatically generated">
            <a:extLst>
              <a:ext uri="{FF2B5EF4-FFF2-40B4-BE49-F238E27FC236}">
                <a16:creationId xmlns:a16="http://schemas.microsoft.com/office/drawing/2014/main" id="{92EA22A1-E9EA-3DD2-8910-A0B6103D0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0" b="35200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235558D0-DEEE-4D92-26AD-B6B2D383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3" y="3530600"/>
            <a:ext cx="3573992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ABD891-C1FA-364A-B41F-B1A4448BB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5" t="19167" r="38359" b="17708"/>
          <a:stretch/>
        </p:blipFill>
        <p:spPr>
          <a:xfrm>
            <a:off x="203597" y="84841"/>
            <a:ext cx="3557588" cy="3704734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3043A20-8254-3F4E-BC5B-3CB3E37C8848}"/>
              </a:ext>
            </a:extLst>
          </p:cNvPr>
          <p:cNvGrpSpPr/>
          <p:nvPr/>
        </p:nvGrpSpPr>
        <p:grpSpPr>
          <a:xfrm>
            <a:off x="3905759" y="504634"/>
            <a:ext cx="5052342" cy="1814252"/>
            <a:chOff x="5207679" y="291846"/>
            <a:chExt cx="6736456" cy="2419002"/>
          </a:xfrm>
        </p:grpSpPr>
        <p:pic>
          <p:nvPicPr>
            <p:cNvPr id="7" name="Picture 6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A9075952-1ACF-6245-9141-CCF968A67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69" t="11458" r="23712" b="73959"/>
            <a:stretch/>
          </p:blipFill>
          <p:spPr>
            <a:xfrm>
              <a:off x="5207680" y="291846"/>
              <a:ext cx="6736455" cy="1228879"/>
            </a:xfrm>
            <a:prstGeom prst="rect">
              <a:avLst/>
            </a:prstGeom>
          </p:spPr>
        </p:pic>
        <p:pic>
          <p:nvPicPr>
            <p:cNvPr id="8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F3F5C2A-1592-624B-992A-145DF5E75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69" t="48066" r="40365" b="33007"/>
            <a:stretch/>
          </p:blipFill>
          <p:spPr>
            <a:xfrm>
              <a:off x="5207679" y="1421544"/>
              <a:ext cx="3367740" cy="1289304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7492D2F-A33C-CB48-8D42-F69C5E14FE2C}"/>
              </a:ext>
            </a:extLst>
          </p:cNvPr>
          <p:cNvSpPr/>
          <p:nvPr/>
        </p:nvSpPr>
        <p:spPr>
          <a:xfrm>
            <a:off x="4027855" y="2800555"/>
            <a:ext cx="3342020" cy="25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pic>
        <p:nvPicPr>
          <p:cNvPr id="15" name="Picture 1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B4C2FDAA-7380-7648-A8AD-695036D88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65" t="10381" r="37258" b="51095"/>
          <a:stretch/>
        </p:blipFill>
        <p:spPr>
          <a:xfrm>
            <a:off x="2298030" y="2525309"/>
            <a:ext cx="3628104" cy="19814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91EC187-933E-4645-8913-2108B67EEB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45" t="9319" r="21851" b="70322"/>
          <a:stretch/>
        </p:blipFill>
        <p:spPr>
          <a:xfrm>
            <a:off x="233288" y="3881786"/>
            <a:ext cx="6381364" cy="1328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BA6691-7AFA-804B-84E0-3EB13B897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19" t="22365" r="17022" b="22724"/>
          <a:stretch/>
        </p:blipFill>
        <p:spPr>
          <a:xfrm>
            <a:off x="5245655" y="2240966"/>
            <a:ext cx="3620447" cy="245455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sky, outdoor, sun&#10;&#10;Description automatically generated">
            <a:extLst>
              <a:ext uri="{FF2B5EF4-FFF2-40B4-BE49-F238E27FC236}">
                <a16:creationId xmlns:a16="http://schemas.microsoft.com/office/drawing/2014/main" id="{ED7EF01A-8F9A-3C4F-A5CF-7C5EA317B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8" t="10386" r="5008" b="5360"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C59BFDB-A5C5-F04C-9365-0BBFE01F7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00"/>
            <a:ext cx="90963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no leaves in front of a sunset&#10;&#10;Description automatically generated with medium confidence">
            <a:extLst>
              <a:ext uri="{FF2B5EF4-FFF2-40B4-BE49-F238E27FC236}">
                <a16:creationId xmlns:a16="http://schemas.microsoft.com/office/drawing/2014/main" id="{6D4B27C7-19D8-5044-BE1A-0D6EEA81A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" t="9241" r="22312" b="17366"/>
          <a:stretch/>
        </p:blipFill>
        <p:spPr>
          <a:xfrm>
            <a:off x="-10716" y="0"/>
            <a:ext cx="9154716" cy="57150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90925D5-EA33-CE42-BEDC-2ADE6796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4029080"/>
            <a:ext cx="8858250" cy="1514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0C525C-6F83-E848-A216-C4FA3C53EC54}"/>
              </a:ext>
            </a:extLst>
          </p:cNvPr>
          <p:cNvSpPr txBox="1"/>
          <p:nvPr/>
        </p:nvSpPr>
        <p:spPr>
          <a:xfrm>
            <a:off x="321466" y="596508"/>
            <a:ext cx="2725426" cy="1073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75" dirty="0">
                <a:effectLst>
                  <a:glow rad="76200">
                    <a:schemeClr val="bg1">
                      <a:alpha val="30000"/>
                    </a:schemeClr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DANGER</a:t>
            </a:r>
          </a:p>
        </p:txBody>
      </p:sp>
    </p:spTree>
    <p:extLst>
      <p:ext uri="{BB962C8B-B14F-4D97-AF65-F5344CB8AC3E}">
        <p14:creationId xmlns:p14="http://schemas.microsoft.com/office/powerpoint/2010/main" val="25492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mountain, ground&#10;&#10;Description automatically generated">
            <a:extLst>
              <a:ext uri="{FF2B5EF4-FFF2-40B4-BE49-F238E27FC236}">
                <a16:creationId xmlns:a16="http://schemas.microsoft.com/office/drawing/2014/main" id="{597477E9-C149-7C48-BE37-342135DE8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7" t="8958" r="13052" b="25924"/>
          <a:stretch/>
        </p:blipFill>
        <p:spPr>
          <a:xfrm>
            <a:off x="-53939" y="0"/>
            <a:ext cx="9197939" cy="5715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AAE1435-DE9D-954F-9B90-D0330120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626" y="157162"/>
            <a:ext cx="5851148" cy="57007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no leaves in front of a sunset&#10;&#10;Description automatically generated with medium confidence">
            <a:extLst>
              <a:ext uri="{FF2B5EF4-FFF2-40B4-BE49-F238E27FC236}">
                <a16:creationId xmlns:a16="http://schemas.microsoft.com/office/drawing/2014/main" id="{6D4B27C7-19D8-5044-BE1A-0D6EEA81A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" t="9241" r="22312" b="17366"/>
          <a:stretch/>
        </p:blipFill>
        <p:spPr>
          <a:xfrm>
            <a:off x="-10716" y="0"/>
            <a:ext cx="9154716" cy="57150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90925D5-EA33-CE42-BEDC-2ADE6796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4029080"/>
            <a:ext cx="8858250" cy="1514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0C525C-6F83-E848-A216-C4FA3C53EC54}"/>
              </a:ext>
            </a:extLst>
          </p:cNvPr>
          <p:cNvSpPr txBox="1"/>
          <p:nvPr/>
        </p:nvSpPr>
        <p:spPr>
          <a:xfrm>
            <a:off x="321466" y="596507"/>
            <a:ext cx="2834430" cy="3035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75" dirty="0">
                <a:effectLst>
                  <a:glow rad="76200">
                    <a:schemeClr val="bg1">
                      <a:alpha val="30000"/>
                    </a:schemeClr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DANGER</a:t>
            </a:r>
          </a:p>
          <a:p>
            <a:r>
              <a:rPr lang="en-US" sz="6375" dirty="0">
                <a:effectLst>
                  <a:glow rad="76200">
                    <a:schemeClr val="bg1">
                      <a:alpha val="30000"/>
                    </a:schemeClr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SEASON</a:t>
            </a:r>
          </a:p>
          <a:p>
            <a:r>
              <a:rPr lang="en-US" sz="6375" dirty="0">
                <a:effectLst>
                  <a:glow rad="76200">
                    <a:schemeClr val="bg1">
                      <a:alpha val="30000"/>
                    </a:schemeClr>
                  </a:glo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MANAGE</a:t>
            </a:r>
          </a:p>
        </p:txBody>
      </p:sp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05B91883-F70D-0B41-9CE1-07FAA6F61FAD}"/>
              </a:ext>
            </a:extLst>
          </p:cNvPr>
          <p:cNvSpPr/>
          <p:nvPr/>
        </p:nvSpPr>
        <p:spPr>
          <a:xfrm>
            <a:off x="3139674" y="2045311"/>
            <a:ext cx="5464973" cy="1983770"/>
          </a:xfrm>
          <a:prstGeom prst="leftArrowCallout">
            <a:avLst>
              <a:gd name="adj1" fmla="val 40112"/>
              <a:gd name="adj2" fmla="val 33444"/>
              <a:gd name="adj3" fmla="val 41889"/>
              <a:gd name="adj4" fmla="val 78506"/>
            </a:avLst>
          </a:prstGeom>
          <a:solidFill>
            <a:srgbClr val="FDD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1EEF2-E14E-264F-9E5D-D79A5FBA14B1}"/>
              </a:ext>
            </a:extLst>
          </p:cNvPr>
          <p:cNvSpPr txBox="1"/>
          <p:nvPr/>
        </p:nvSpPr>
        <p:spPr>
          <a:xfrm>
            <a:off x="4457700" y="2248913"/>
            <a:ext cx="40389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6E2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The Cost</a:t>
            </a:r>
          </a:p>
          <a:p>
            <a:r>
              <a:rPr lang="en-US" sz="3300" b="1" dirty="0">
                <a:solidFill>
                  <a:srgbClr val="6E2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The Volume</a:t>
            </a:r>
          </a:p>
          <a:p>
            <a:r>
              <a:rPr lang="en-US" sz="3300" b="1" dirty="0">
                <a:solidFill>
                  <a:srgbClr val="6E2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The Enemy</a:t>
            </a:r>
          </a:p>
        </p:txBody>
      </p:sp>
    </p:spTree>
    <p:extLst>
      <p:ext uri="{BB962C8B-B14F-4D97-AF65-F5344CB8AC3E}">
        <p14:creationId xmlns:p14="http://schemas.microsoft.com/office/powerpoint/2010/main" val="39002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1691</TotalTime>
  <Words>13</Words>
  <Application>Microsoft Macintosh PowerPoint</Application>
  <PresentationFormat>On-screen Show (16:10)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Banning</dc:creator>
  <cp:lastModifiedBy>Banning, David</cp:lastModifiedBy>
  <cp:revision>7</cp:revision>
  <dcterms:created xsi:type="dcterms:W3CDTF">2021-11-10T16:33:10Z</dcterms:created>
  <dcterms:modified xsi:type="dcterms:W3CDTF">2023-02-20T22:51:54Z</dcterms:modified>
</cp:coreProperties>
</file>