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5"/>
  </p:notesMasterIdLst>
  <p:sldIdLst>
    <p:sldId id="263" r:id="rId2"/>
    <p:sldId id="257" r:id="rId3"/>
    <p:sldId id="264" r:id="rId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71D"/>
    <a:srgbClr val="FFFFC3"/>
    <a:srgbClr val="B7B68A"/>
    <a:srgbClr val="B1B086"/>
    <a:srgbClr val="403F30"/>
    <a:srgbClr val="FAF6E8"/>
    <a:srgbClr val="A9A389"/>
    <a:srgbClr val="100B05"/>
    <a:srgbClr val="E8BE8C"/>
    <a:srgbClr val="040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82"/>
    <p:restoredTop sz="94558"/>
  </p:normalViewPr>
  <p:slideViewPr>
    <p:cSldViewPr snapToGrid="0" snapToObjects="1">
      <p:cViewPr varScale="1">
        <p:scale>
          <a:sx n="140" d="100"/>
          <a:sy n="140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7BFA0-39AD-CE43-B94B-CF3C2AECFDCE}" type="datetimeFigureOut">
              <a:rPr lang="en-US" smtClean="0"/>
              <a:t>2/17/23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E1B1E-8E10-8843-9F73-390FE806E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44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C27A-E14C-2944-9BB1-02E69109B414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3D2-EC70-1D45-9D8A-8B2FE3C06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7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C27A-E14C-2944-9BB1-02E69109B414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3D2-EC70-1D45-9D8A-8B2FE3C06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4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C27A-E14C-2944-9BB1-02E69109B414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3D2-EC70-1D45-9D8A-8B2FE3C06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7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C27A-E14C-2944-9BB1-02E69109B414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3D2-EC70-1D45-9D8A-8B2FE3C06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3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C27A-E14C-2944-9BB1-02E69109B414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3D2-EC70-1D45-9D8A-8B2FE3C06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5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C27A-E14C-2944-9BB1-02E69109B414}" type="datetimeFigureOut">
              <a:rPr lang="en-US" smtClean="0"/>
              <a:t>2/17/23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3D2-EC70-1D45-9D8A-8B2FE3C06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1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C27A-E14C-2944-9BB1-02E69109B414}" type="datetimeFigureOut">
              <a:rPr lang="en-US" smtClean="0"/>
              <a:t>2/17/23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3D2-EC70-1D45-9D8A-8B2FE3C06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1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C27A-E14C-2944-9BB1-02E69109B414}" type="datetimeFigureOut">
              <a:rPr lang="en-US" smtClean="0"/>
              <a:t>2/17/23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3D2-EC70-1D45-9D8A-8B2FE3C06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07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C27A-E14C-2944-9BB1-02E69109B414}" type="datetimeFigureOut">
              <a:rPr lang="en-US" smtClean="0"/>
              <a:t>2/17/23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3D2-EC70-1D45-9D8A-8B2FE3C06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C27A-E14C-2944-9BB1-02E69109B414}" type="datetimeFigureOut">
              <a:rPr lang="en-US" smtClean="0"/>
              <a:t>2/17/23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3D2-EC70-1D45-9D8A-8B2FE3C06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1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C27A-E14C-2944-9BB1-02E69109B414}" type="datetimeFigureOut">
              <a:rPr lang="en-US" smtClean="0"/>
              <a:t>2/17/23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3D2-EC70-1D45-9D8A-8B2FE3C06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31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C27A-E14C-2944-9BB1-02E69109B414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C73D2-EC70-1D45-9D8A-8B2FE3C06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nature, outdoor, mountain&#10;&#10;Description automatically generated">
            <a:extLst>
              <a:ext uri="{FF2B5EF4-FFF2-40B4-BE49-F238E27FC236}">
                <a16:creationId xmlns:a16="http://schemas.microsoft.com/office/drawing/2014/main" id="{92EA22A1-E9EA-3DD2-8910-A0B6103D0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00" b="35200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235558D0-DEEE-4D92-26AD-B6B2D383F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43" y="3530600"/>
            <a:ext cx="3573992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77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tree&#10;&#10;Description automatically generated">
            <a:extLst>
              <a:ext uri="{FF2B5EF4-FFF2-40B4-BE49-F238E27FC236}">
                <a16:creationId xmlns:a16="http://schemas.microsoft.com/office/drawing/2014/main" id="{000F62CC-E04E-DC8F-A24E-4953CCE11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98" r="9476" b="2274"/>
          <a:stretch/>
        </p:blipFill>
        <p:spPr>
          <a:xfrm>
            <a:off x="1" y="0"/>
            <a:ext cx="9143999" cy="5742508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5E10DD-5DF2-5D41-8FAD-F4C09F903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70" y="3539101"/>
            <a:ext cx="30003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4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tree&#10;&#10;Description automatically generated">
            <a:extLst>
              <a:ext uri="{FF2B5EF4-FFF2-40B4-BE49-F238E27FC236}">
                <a16:creationId xmlns:a16="http://schemas.microsoft.com/office/drawing/2014/main" id="{F2FA6A71-8EA4-92D9-A4CF-601F8DC00A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98" r="9476" b="2274"/>
          <a:stretch/>
        </p:blipFill>
        <p:spPr>
          <a:xfrm>
            <a:off x="1" y="0"/>
            <a:ext cx="9143999" cy="57425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C070B19-8408-034F-81AD-C3BBE26AEA53}"/>
              </a:ext>
            </a:extLst>
          </p:cNvPr>
          <p:cNvGrpSpPr/>
          <p:nvPr/>
        </p:nvGrpSpPr>
        <p:grpSpPr>
          <a:xfrm>
            <a:off x="4183381" y="0"/>
            <a:ext cx="4960619" cy="5743583"/>
            <a:chOff x="5577841" y="0"/>
            <a:chExt cx="6614159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16E02D4-D8A2-E84B-AB92-2EA9659F5D07}"/>
                </a:ext>
              </a:extLst>
            </p:cNvPr>
            <p:cNvSpPr/>
            <p:nvPr/>
          </p:nvSpPr>
          <p:spPr>
            <a:xfrm>
              <a:off x="5577841" y="0"/>
              <a:ext cx="5870448" cy="6858000"/>
            </a:xfrm>
            <a:prstGeom prst="rect">
              <a:avLst/>
            </a:prstGeom>
            <a:solidFill>
              <a:srgbClr val="403F30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3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F6513FE-BB88-8F46-BE7D-181CB6DF42EB}"/>
                </a:ext>
              </a:extLst>
            </p:cNvPr>
            <p:cNvSpPr/>
            <p:nvPr/>
          </p:nvSpPr>
          <p:spPr>
            <a:xfrm>
              <a:off x="11448289" y="0"/>
              <a:ext cx="743711" cy="6856718"/>
            </a:xfrm>
            <a:prstGeom prst="rect">
              <a:avLst/>
            </a:prstGeom>
            <a:solidFill>
              <a:srgbClr val="C00000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3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17D975C-92CD-654D-91E6-0815F12D4A16}"/>
              </a:ext>
            </a:extLst>
          </p:cNvPr>
          <p:cNvSpPr txBox="1"/>
          <p:nvPr/>
        </p:nvSpPr>
        <p:spPr>
          <a:xfrm>
            <a:off x="4410260" y="736287"/>
            <a:ext cx="3912546" cy="2553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920"/>
              </a:lnSpc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not alone.</a:t>
            </a:r>
          </a:p>
          <a:p>
            <a:pPr algn="r">
              <a:lnSpc>
                <a:spcPts val="4920"/>
              </a:lnSpc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not your fault.</a:t>
            </a:r>
          </a:p>
          <a:p>
            <a:pPr algn="r">
              <a:lnSpc>
                <a:spcPts val="4920"/>
              </a:lnSpc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give up.</a:t>
            </a:r>
          </a:p>
          <a:p>
            <a:pPr algn="r">
              <a:lnSpc>
                <a:spcPts val="4920"/>
              </a:lnSpc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Continue.</a:t>
            </a: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45B26ACE-8E11-124A-3DC1-8B314631D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8064" y="2182761"/>
            <a:ext cx="9256180" cy="47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43</TotalTime>
  <Words>16</Words>
  <Application>Microsoft Macintosh PowerPoint</Application>
  <PresentationFormat>On-screen Show (16:10)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Banning</dc:creator>
  <cp:lastModifiedBy>David Banning</cp:lastModifiedBy>
  <cp:revision>7</cp:revision>
  <dcterms:created xsi:type="dcterms:W3CDTF">2020-08-05T18:18:23Z</dcterms:created>
  <dcterms:modified xsi:type="dcterms:W3CDTF">2023-02-18T01:14:57Z</dcterms:modified>
</cp:coreProperties>
</file>