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9" r:id="rId3"/>
    <p:sldId id="256" r:id="rId4"/>
    <p:sldId id="258" r:id="rId5"/>
    <p:sldId id="261" r:id="rId6"/>
    <p:sldId id="257" r:id="rId7"/>
    <p:sldId id="264" r:id="rId8"/>
    <p:sldId id="263" r:id="rId9"/>
    <p:sldId id="266" r:id="rId10"/>
    <p:sldId id="262" r:id="rId11"/>
    <p:sldId id="267" r:id="rId12"/>
    <p:sldId id="268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9"/>
  </p:normalViewPr>
  <p:slideViewPr>
    <p:cSldViewPr snapToGrid="0">
      <p:cViewPr varScale="1">
        <p:scale>
          <a:sx n="137" d="100"/>
          <a:sy n="137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6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7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7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3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1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5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8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2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0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1515-C020-0146-BBF7-60E4DEDA11E8}" type="datetimeFigureOut">
              <a:rPr lang="en-US" smtClean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3552-5224-D942-9519-A07F9B8F6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5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5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E9A02-6687-EB9D-44B9-5B8345D9E0C4}"/>
              </a:ext>
            </a:extLst>
          </p:cNvPr>
          <p:cNvSpPr txBox="1"/>
          <p:nvPr/>
        </p:nvSpPr>
        <p:spPr>
          <a:xfrm>
            <a:off x="327991" y="811812"/>
            <a:ext cx="545949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10. He literally wrestles with God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11. He “reconciles” with Esau 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12. His sons slaughter the Hivites 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13. His wife, Rachel, dies in childbirth</a:t>
            </a: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14. He removes all idols from the camp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15. His sons betray him (Joseph’s “death”)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16. He moves his family to Egypt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17. He passes the blessings to Ephraim 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18. He dies seeking a homeland</a:t>
            </a:r>
            <a:endParaRPr lang="en-US" sz="1053" dirty="0"/>
          </a:p>
        </p:txBody>
      </p:sp>
    </p:spTree>
    <p:extLst>
      <p:ext uri="{BB962C8B-B14F-4D97-AF65-F5344CB8AC3E}">
        <p14:creationId xmlns:p14="http://schemas.microsoft.com/office/powerpoint/2010/main" val="40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6CFC-8923-FBC5-5C0C-DFBC276D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4" y="2498221"/>
            <a:ext cx="2468165" cy="1839515"/>
          </a:xfrm>
        </p:spPr>
        <p:txBody>
          <a:bodyPr anchor="ctr">
            <a:normAutofit/>
          </a:bodyPr>
          <a:lstStyle/>
          <a:p>
            <a:r>
              <a:rPr lang="en-US" sz="2700" dirty="0"/>
              <a:t>Take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1422-84F0-30EC-DC50-49D40A76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35" y="2702778"/>
            <a:ext cx="5614060" cy="2287307"/>
          </a:xfrm>
        </p:spPr>
        <p:txBody>
          <a:bodyPr anchor="ctr">
            <a:normAutofit/>
          </a:bodyPr>
          <a:lstStyle/>
          <a:p>
            <a:r>
              <a:rPr lang="en-US" sz="3300" dirty="0"/>
              <a:t> </a:t>
            </a:r>
            <a:r>
              <a:rPr lang="en-US" sz="3300" b="1" dirty="0"/>
              <a:t>Be content with God’s plan</a:t>
            </a:r>
          </a:p>
          <a:p>
            <a:r>
              <a:rPr lang="en-US" sz="3300" b="1" dirty="0"/>
              <a:t> Children imitate their parents </a:t>
            </a:r>
          </a:p>
          <a:p>
            <a:r>
              <a:rPr lang="en-US" sz="3300" b="1" dirty="0"/>
              <a:t> God’s grace is unfathomable</a:t>
            </a:r>
          </a:p>
          <a:p>
            <a:r>
              <a:rPr lang="en-US" sz="3300" b="1" dirty="0"/>
              <a:t> God wrestles for us </a:t>
            </a:r>
          </a:p>
          <a:p>
            <a:endParaRPr lang="en-US" sz="135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585206C-5585-62E6-CDF4-B79530212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b="36926"/>
          <a:stretch/>
        </p:blipFill>
        <p:spPr bwMode="auto">
          <a:xfrm>
            <a:off x="15" y="0"/>
            <a:ext cx="9143985" cy="221394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E9A02-6687-EB9D-44B9-5B8345D9E0C4}"/>
              </a:ext>
            </a:extLst>
          </p:cNvPr>
          <p:cNvSpPr txBox="1"/>
          <p:nvPr/>
        </p:nvSpPr>
        <p:spPr>
          <a:xfrm>
            <a:off x="467949" y="1257062"/>
            <a:ext cx="429066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“By faith Jacob, when he was dying, blessed each of Joseph’s sons, and worshiped as he leaned on the top of his staff”</a:t>
            </a:r>
          </a:p>
          <a:p>
            <a:pPr algn="ctr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Hebrews 11:21</a:t>
            </a:r>
          </a:p>
        </p:txBody>
      </p:sp>
    </p:spTree>
    <p:extLst>
      <p:ext uri="{BB962C8B-B14F-4D97-AF65-F5344CB8AC3E}">
        <p14:creationId xmlns:p14="http://schemas.microsoft.com/office/powerpoint/2010/main" val="37009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584C-F30F-2B9F-EEAF-50AD3A8D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DC899-7FE8-A947-4B51-BCB624DF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What to say when someone calls you a control freak | I should have said">
            <a:extLst>
              <a:ext uri="{FF2B5EF4-FFF2-40B4-BE49-F238E27FC236}">
                <a16:creationId xmlns:a16="http://schemas.microsoft.com/office/drawing/2014/main" id="{1682734C-F407-DA9C-F51C-568460D2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2 It's Okay to be a Control Freak ideas | funny quotes, bones funny,  control freak">
            <a:extLst>
              <a:ext uri="{FF2B5EF4-FFF2-40B4-BE49-F238E27FC236}">
                <a16:creationId xmlns:a16="http://schemas.microsoft.com/office/drawing/2014/main" id="{0F9702AF-8A10-DB20-80C0-3AB861C1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172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E9A02-6687-EB9D-44B9-5B8345D9E0C4}"/>
              </a:ext>
            </a:extLst>
          </p:cNvPr>
          <p:cNvSpPr txBox="1"/>
          <p:nvPr/>
        </p:nvSpPr>
        <p:spPr>
          <a:xfrm>
            <a:off x="327991" y="811812"/>
            <a:ext cx="4989443" cy="380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“Two nations are in your womb, and two peoples from within you shall be divided; the one shall be stronger than the other, the older shall serve the younger.”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Genesis 25:23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053" dirty="0"/>
          </a:p>
        </p:txBody>
      </p:sp>
    </p:spTree>
    <p:extLst>
      <p:ext uri="{BB962C8B-B14F-4D97-AF65-F5344CB8AC3E}">
        <p14:creationId xmlns:p14="http://schemas.microsoft.com/office/powerpoint/2010/main" val="28900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7E9A-B98F-1C05-19B9-B31AF86E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BB0-968E-C740-255F-04CE23C7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4A63CE-E968-C0B6-7754-C83A364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E9A02-6687-EB9D-44B9-5B8345D9E0C4}"/>
              </a:ext>
            </a:extLst>
          </p:cNvPr>
          <p:cNvSpPr txBox="1"/>
          <p:nvPr/>
        </p:nvSpPr>
        <p:spPr>
          <a:xfrm>
            <a:off x="327991" y="811812"/>
            <a:ext cx="5242043" cy="44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Jacob – “cheater, deceiver”</a:t>
            </a:r>
          </a:p>
          <a:p>
            <a:pPr algn="ctr"/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85763" indent="-385763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“trades” the birthright from Esau</a:t>
            </a:r>
          </a:p>
          <a:p>
            <a:pPr marL="385763" indent="-385763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steals the blessing from Esau </a:t>
            </a:r>
          </a:p>
          <a:p>
            <a:pPr marL="385763" indent="-385763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Runs away from his family </a:t>
            </a:r>
          </a:p>
          <a:p>
            <a:pPr marL="385763" indent="-385763"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sees heaven’s blessings at Bethel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85763" indent="-385763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is deceived at his own marriage</a:t>
            </a:r>
          </a:p>
          <a:p>
            <a:pPr marL="385763" indent="-385763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seeks a deal to marry Rachel/Leah</a:t>
            </a:r>
          </a:p>
          <a:p>
            <a:pPr marL="385763" indent="-385763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is cheated by his father-in-law</a:t>
            </a:r>
          </a:p>
          <a:p>
            <a:pPr marL="385763" indent="-385763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 runs away from his in-laws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9.  He fears retribution from Esau </a:t>
            </a:r>
          </a:p>
          <a:p>
            <a:endParaRPr lang="en-US" sz="1053" dirty="0"/>
          </a:p>
        </p:txBody>
      </p:sp>
    </p:spTree>
    <p:extLst>
      <p:ext uri="{BB962C8B-B14F-4D97-AF65-F5344CB8AC3E}">
        <p14:creationId xmlns:p14="http://schemas.microsoft.com/office/powerpoint/2010/main" val="36302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AC05-BE9E-71F6-7CDC-B251EB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0B3A-D6CC-D4B5-DD37-13B3CCFD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Bible: In the Beginning... (1966) - Photo Gallery - IMDb">
            <a:extLst>
              <a:ext uri="{FF2B5EF4-FFF2-40B4-BE49-F238E27FC236}">
                <a16:creationId xmlns:a16="http://schemas.microsoft.com/office/drawing/2014/main" id="{449C9F30-71F4-E6D6-5635-2CBE2251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-116"/>
          <a:stretch/>
        </p:blipFill>
        <p:spPr bwMode="auto">
          <a:xfrm>
            <a:off x="-454141" y="0"/>
            <a:ext cx="1067247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D2541-9AD5-2D51-D09B-47F2A1DC1BDB}"/>
              </a:ext>
            </a:extLst>
          </p:cNvPr>
          <p:cNvSpPr txBox="1"/>
          <p:nvPr/>
        </p:nvSpPr>
        <p:spPr>
          <a:xfrm>
            <a:off x="1061986" y="353659"/>
            <a:ext cx="8536155" cy="600164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Jacob wrestles with the Lord – Genesis 32 </a:t>
            </a:r>
          </a:p>
        </p:txBody>
      </p:sp>
    </p:spTree>
    <p:extLst>
      <p:ext uri="{BB962C8B-B14F-4D97-AF65-F5344CB8AC3E}">
        <p14:creationId xmlns:p14="http://schemas.microsoft.com/office/powerpoint/2010/main" val="6525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AC05-BE9E-71F6-7CDC-B251EB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0B3A-D6CC-D4B5-DD37-13B3CCFD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Bible: In the Beginning... (1966) - Photo Gallery - IMDb">
            <a:extLst>
              <a:ext uri="{FF2B5EF4-FFF2-40B4-BE49-F238E27FC236}">
                <a16:creationId xmlns:a16="http://schemas.microsoft.com/office/drawing/2014/main" id="{449C9F30-71F4-E6D6-5635-2CBE2251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-116"/>
          <a:stretch/>
        </p:blipFill>
        <p:spPr bwMode="auto">
          <a:xfrm>
            <a:off x="-454141" y="0"/>
            <a:ext cx="1067247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D2541-9AD5-2D51-D09B-47F2A1DC1BDB}"/>
              </a:ext>
            </a:extLst>
          </p:cNvPr>
          <p:cNvSpPr txBox="1"/>
          <p:nvPr/>
        </p:nvSpPr>
        <p:spPr>
          <a:xfrm>
            <a:off x="-454141" y="353659"/>
            <a:ext cx="10672474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Israel means  “wrestles with God”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“God wrestles for”</a:t>
            </a:r>
          </a:p>
        </p:txBody>
      </p:sp>
    </p:spTree>
    <p:extLst>
      <p:ext uri="{BB962C8B-B14F-4D97-AF65-F5344CB8AC3E}">
        <p14:creationId xmlns:p14="http://schemas.microsoft.com/office/powerpoint/2010/main" val="345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AC05-BE9E-71F6-7CDC-B251EB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0B3A-D6CC-D4B5-DD37-13B3CCFD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Bible: In the Beginning... (1966) - Photo Gallery - IMDb">
            <a:extLst>
              <a:ext uri="{FF2B5EF4-FFF2-40B4-BE49-F238E27FC236}">
                <a16:creationId xmlns:a16="http://schemas.microsoft.com/office/drawing/2014/main" id="{449C9F30-71F4-E6D6-5635-2CBE2251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-116"/>
          <a:stretch/>
        </p:blipFill>
        <p:spPr bwMode="auto">
          <a:xfrm>
            <a:off x="-454141" y="0"/>
            <a:ext cx="1067247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CF495-5FCD-6287-1B5B-FF76D54CA1EC}"/>
              </a:ext>
            </a:extLst>
          </p:cNvPr>
          <p:cNvSpPr txBox="1"/>
          <p:nvPr/>
        </p:nvSpPr>
        <p:spPr>
          <a:xfrm>
            <a:off x="169086" y="1299778"/>
            <a:ext cx="5367011" cy="2285690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3300" b="1" dirty="0">
                <a:solidFill>
                  <a:schemeClr val="bg1"/>
                </a:solidFill>
              </a:rPr>
              <a:t> He loses the contest</a:t>
            </a:r>
          </a:p>
          <a:p>
            <a:pPr marL="257175" indent="-257175">
              <a:buAutoNum type="arabicPeriod"/>
            </a:pPr>
            <a:r>
              <a:rPr lang="en-US" sz="3300" b="1" dirty="0">
                <a:solidFill>
                  <a:schemeClr val="bg1"/>
                </a:solidFill>
              </a:rPr>
              <a:t> He begs for a blessing</a:t>
            </a:r>
          </a:p>
          <a:p>
            <a:pPr marL="257175" indent="-257175">
              <a:buAutoNum type="arabicPeriod"/>
            </a:pPr>
            <a:r>
              <a:rPr lang="en-US" sz="3300" b="1" dirty="0">
                <a:solidFill>
                  <a:schemeClr val="bg1"/>
                </a:solidFill>
              </a:rPr>
              <a:t> He accepts a name change</a:t>
            </a:r>
          </a:p>
          <a:p>
            <a:pPr marL="257175" indent="-257175">
              <a:buAutoNum type="arabicPeriod"/>
            </a:pPr>
            <a:r>
              <a:rPr lang="en-US" sz="3300" b="1" dirty="0">
                <a:solidFill>
                  <a:schemeClr val="bg1"/>
                </a:solidFill>
              </a:rPr>
              <a:t> He prevails? </a:t>
            </a:r>
          </a:p>
          <a:p>
            <a:pPr marL="257175" indent="-257175">
              <a:buAutoNum type="arabicPeriod"/>
            </a:pPr>
            <a:endParaRPr lang="en-US" sz="105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C565B-497D-4EC6-3FBC-7631C11924BE}"/>
              </a:ext>
            </a:extLst>
          </p:cNvPr>
          <p:cNvSpPr txBox="1"/>
          <p:nvPr/>
        </p:nvSpPr>
        <p:spPr>
          <a:xfrm>
            <a:off x="-454141" y="353659"/>
            <a:ext cx="10672474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828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Israel means  “wrestles with God”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“God wrestles for”</a:t>
            </a:r>
          </a:p>
        </p:txBody>
      </p:sp>
    </p:spTree>
    <p:extLst>
      <p:ext uri="{BB962C8B-B14F-4D97-AF65-F5344CB8AC3E}">
        <p14:creationId xmlns:p14="http://schemas.microsoft.com/office/powerpoint/2010/main" val="3382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6CFC-8923-FBC5-5C0C-DFBC276D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4" y="2498221"/>
            <a:ext cx="2468165" cy="1839515"/>
          </a:xfrm>
        </p:spPr>
        <p:txBody>
          <a:bodyPr anchor="ctr">
            <a:normAutofit/>
          </a:bodyPr>
          <a:lstStyle/>
          <a:p>
            <a:r>
              <a:rPr lang="en-US" sz="2700" dirty="0"/>
              <a:t>Take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1422-84F0-30EC-DC50-49D40A76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452" y="2274325"/>
            <a:ext cx="5614060" cy="2287307"/>
          </a:xfrm>
        </p:spPr>
        <p:txBody>
          <a:bodyPr anchor="ctr">
            <a:normAutofit/>
          </a:bodyPr>
          <a:lstStyle/>
          <a:p>
            <a:r>
              <a:rPr lang="en-US" sz="3300" dirty="0"/>
              <a:t> </a:t>
            </a:r>
            <a:r>
              <a:rPr lang="en-US" sz="3300" b="1" dirty="0"/>
              <a:t>Be content with God’s plan</a:t>
            </a:r>
          </a:p>
          <a:p>
            <a:r>
              <a:rPr lang="en-US" sz="3300" b="1" dirty="0"/>
              <a:t> Children imitate their parents </a:t>
            </a:r>
          </a:p>
          <a:p>
            <a:endParaRPr lang="en-US" sz="135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585206C-5585-62E6-CDF4-B79530212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b="36926"/>
          <a:stretch/>
        </p:blipFill>
        <p:spPr bwMode="auto">
          <a:xfrm>
            <a:off x="15" y="0"/>
            <a:ext cx="9143985" cy="221394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8223</TotalTime>
  <Words>299</Words>
  <Application>Microsoft Macintosh PowerPoint</Application>
  <PresentationFormat>On-screen Show (16:10)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</vt:lpstr>
      <vt:lpstr>PowerPoint Presentation</vt:lpstr>
      <vt:lpstr>Take Home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Robertson</dc:creator>
  <cp:lastModifiedBy>Phil Robertson</cp:lastModifiedBy>
  <cp:revision>19</cp:revision>
  <dcterms:created xsi:type="dcterms:W3CDTF">2023-06-05T15:56:20Z</dcterms:created>
  <dcterms:modified xsi:type="dcterms:W3CDTF">2023-10-02T19:20:28Z</dcterms:modified>
</cp:coreProperties>
</file>