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72" r:id="rId1"/>
    <p:sldMasterId id="2147483684" r:id="rId2"/>
  </p:sldMasterIdLst>
  <p:sldIdLst>
    <p:sldId id="256" r:id="rId3"/>
    <p:sldId id="257" r:id="rId4"/>
    <p:sldId id="272" r:id="rId5"/>
    <p:sldId id="277" r:id="rId6"/>
    <p:sldId id="278" r:id="rId7"/>
    <p:sldId id="276" r:id="rId8"/>
    <p:sldId id="274" r:id="rId9"/>
    <p:sldId id="280" r:id="rId10"/>
    <p:sldId id="279" r:id="rId11"/>
    <p:sldId id="275" r:id="rId12"/>
    <p:sldId id="270" r:id="rId13"/>
  </p:sldIdLst>
  <p:sldSz cx="14630400" cy="9144000"/>
  <p:notesSz cx="6858000" cy="9144000"/>
  <p:embeddedFontLst>
    <p:embeddedFont>
      <p:font typeface="Arial Narrow" panose="020B0606020202030204" pitchFamily="34" charset="0"/>
      <p:regular r:id="rId14"/>
      <p:bold r:id="rId15"/>
      <p:italic r:id="rId16"/>
      <p:boldItalic r:id="rId17"/>
    </p:embeddedFont>
    <p:embeddedFont>
      <p:font typeface="Calibri Light" panose="020F0302020204030204" pitchFamily="34" charset="0"/>
      <p:regular r:id="rId18"/>
      <p:italic r:id="rId19"/>
    </p:embeddedFont>
    <p:embeddedFont>
      <p:font typeface="Trajan Pro" panose="02020502050506020301" charset="0"/>
      <p:regular r:id="rId20"/>
      <p:bold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570586" rtl="0" eaLnBrk="1" latinLnBrk="0" hangingPunct="1">
      <a:defRPr sz="2246" kern="1200">
        <a:solidFill>
          <a:schemeClr val="tx1"/>
        </a:solidFill>
        <a:latin typeface="+mn-lt"/>
        <a:ea typeface="+mn-ea"/>
        <a:cs typeface="+mn-cs"/>
      </a:defRPr>
    </a:lvl1pPr>
    <a:lvl2pPr marL="570586" algn="l" defTabSz="570586" rtl="0" eaLnBrk="1" latinLnBrk="0" hangingPunct="1">
      <a:defRPr sz="2246" kern="1200">
        <a:solidFill>
          <a:schemeClr val="tx1"/>
        </a:solidFill>
        <a:latin typeface="+mn-lt"/>
        <a:ea typeface="+mn-ea"/>
        <a:cs typeface="+mn-cs"/>
      </a:defRPr>
    </a:lvl2pPr>
    <a:lvl3pPr marL="1141171" algn="l" defTabSz="570586" rtl="0" eaLnBrk="1" latinLnBrk="0" hangingPunct="1">
      <a:defRPr sz="2246" kern="1200">
        <a:solidFill>
          <a:schemeClr val="tx1"/>
        </a:solidFill>
        <a:latin typeface="+mn-lt"/>
        <a:ea typeface="+mn-ea"/>
        <a:cs typeface="+mn-cs"/>
      </a:defRPr>
    </a:lvl3pPr>
    <a:lvl4pPr marL="1711757" algn="l" defTabSz="570586" rtl="0" eaLnBrk="1" latinLnBrk="0" hangingPunct="1">
      <a:defRPr sz="2246" kern="1200">
        <a:solidFill>
          <a:schemeClr val="tx1"/>
        </a:solidFill>
        <a:latin typeface="+mn-lt"/>
        <a:ea typeface="+mn-ea"/>
        <a:cs typeface="+mn-cs"/>
      </a:defRPr>
    </a:lvl4pPr>
    <a:lvl5pPr marL="2282342" algn="l" defTabSz="570586" rtl="0" eaLnBrk="1" latinLnBrk="0" hangingPunct="1">
      <a:defRPr sz="2246" kern="1200">
        <a:solidFill>
          <a:schemeClr val="tx1"/>
        </a:solidFill>
        <a:latin typeface="+mn-lt"/>
        <a:ea typeface="+mn-ea"/>
        <a:cs typeface="+mn-cs"/>
      </a:defRPr>
    </a:lvl5pPr>
    <a:lvl6pPr marL="2852928" algn="l" defTabSz="570586" rtl="0" eaLnBrk="1" latinLnBrk="0" hangingPunct="1">
      <a:defRPr sz="2246" kern="1200">
        <a:solidFill>
          <a:schemeClr val="tx1"/>
        </a:solidFill>
        <a:latin typeface="+mn-lt"/>
        <a:ea typeface="+mn-ea"/>
        <a:cs typeface="+mn-cs"/>
      </a:defRPr>
    </a:lvl6pPr>
    <a:lvl7pPr marL="3423514" algn="l" defTabSz="570586" rtl="0" eaLnBrk="1" latinLnBrk="0" hangingPunct="1">
      <a:defRPr sz="2246" kern="1200">
        <a:solidFill>
          <a:schemeClr val="tx1"/>
        </a:solidFill>
        <a:latin typeface="+mn-lt"/>
        <a:ea typeface="+mn-ea"/>
        <a:cs typeface="+mn-cs"/>
      </a:defRPr>
    </a:lvl7pPr>
    <a:lvl8pPr marL="3994099" algn="l" defTabSz="570586" rtl="0" eaLnBrk="1" latinLnBrk="0" hangingPunct="1">
      <a:defRPr sz="2246" kern="1200">
        <a:solidFill>
          <a:schemeClr val="tx1"/>
        </a:solidFill>
        <a:latin typeface="+mn-lt"/>
        <a:ea typeface="+mn-ea"/>
        <a:cs typeface="+mn-cs"/>
      </a:defRPr>
    </a:lvl8pPr>
    <a:lvl9pPr marL="4564685" algn="l" defTabSz="570586" rtl="0" eaLnBrk="1" latinLnBrk="0" hangingPunct="1">
      <a:defRPr sz="224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A722"/>
    <a:srgbClr val="DBCBA9"/>
    <a:srgbClr val="2E2E30"/>
    <a:srgbClr val="1338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93"/>
    <p:restoredTop sz="94648"/>
  </p:normalViewPr>
  <p:slideViewPr>
    <p:cSldViewPr snapToGrid="0" snapToObjects="1">
      <p:cViewPr varScale="1">
        <p:scale>
          <a:sx n="84" d="100"/>
          <a:sy n="84" d="100"/>
        </p:scale>
        <p:origin x="812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5.fntdata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2840569"/>
            <a:ext cx="12435840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4560" y="5181600"/>
            <a:ext cx="1024128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31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630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94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260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89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20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520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621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797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07040" y="366186"/>
            <a:ext cx="3291840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520" y="366186"/>
            <a:ext cx="9631680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0524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496484"/>
            <a:ext cx="10972800" cy="3183467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802717"/>
            <a:ext cx="10972800" cy="2207683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1656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0353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8220" y="2279652"/>
            <a:ext cx="12618720" cy="3803649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8220" y="6119285"/>
            <a:ext cx="12618720" cy="2000249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1587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5840" y="2434167"/>
            <a:ext cx="621792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0" y="2434167"/>
            <a:ext cx="621792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7945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486834"/>
            <a:ext cx="12618720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7746" y="2241551"/>
            <a:ext cx="6189344" cy="1098549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7746" y="3340100"/>
            <a:ext cx="6189344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06640" y="2241551"/>
            <a:ext cx="6219826" cy="1098549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06640" y="3340100"/>
            <a:ext cx="6219826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1782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1752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5853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609600"/>
            <a:ext cx="4718684" cy="213360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9826" y="1316567"/>
            <a:ext cx="7406640" cy="6498167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746" y="2743200"/>
            <a:ext cx="4718684" cy="5082117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616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7750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609600"/>
            <a:ext cx="4718684" cy="213360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19826" y="1316567"/>
            <a:ext cx="7406640" cy="6498167"/>
          </a:xfrm>
        </p:spPr>
        <p:txBody>
          <a:bodyPr anchor="t"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746" y="2743200"/>
            <a:ext cx="4718684" cy="5082117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6341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6322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469880" y="486833"/>
            <a:ext cx="3154680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5840" y="486833"/>
            <a:ext cx="9281160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365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701" y="5875869"/>
            <a:ext cx="12435840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701" y="3875618"/>
            <a:ext cx="12435840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31502" indent="0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2pPr>
            <a:lvl3pPr marL="1463004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3pPr>
            <a:lvl4pPr marL="2194505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4pPr>
            <a:lvl5pPr marL="2926007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5pPr>
            <a:lvl6pPr marL="3657509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6pPr>
            <a:lvl7pPr marL="4389011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7pPr>
            <a:lvl8pPr marL="5120512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8pPr>
            <a:lvl9pPr marL="5852014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102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2133602"/>
            <a:ext cx="6461760" cy="6034617"/>
          </a:xfrm>
        </p:spPr>
        <p:txBody>
          <a:bodyPr/>
          <a:lstStyle>
            <a:lvl1pPr>
              <a:defRPr sz="4480"/>
            </a:lvl1pPr>
            <a:lvl2pPr>
              <a:defRPr sz="3840"/>
            </a:lvl2pPr>
            <a:lvl3pPr>
              <a:defRPr sz="3200"/>
            </a:lvl3pPr>
            <a:lvl4pPr>
              <a:defRPr sz="2880"/>
            </a:lvl4pPr>
            <a:lvl5pPr>
              <a:defRPr sz="2880"/>
            </a:lvl5pPr>
            <a:lvl6pPr>
              <a:defRPr sz="2880"/>
            </a:lvl6pPr>
            <a:lvl7pPr>
              <a:defRPr sz="2880"/>
            </a:lvl7pPr>
            <a:lvl8pPr>
              <a:defRPr sz="2880"/>
            </a:lvl8pPr>
            <a:lvl9pPr>
              <a:defRPr sz="28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7120" y="2133602"/>
            <a:ext cx="6461760" cy="6034617"/>
          </a:xfrm>
        </p:spPr>
        <p:txBody>
          <a:bodyPr/>
          <a:lstStyle>
            <a:lvl1pPr>
              <a:defRPr sz="4480"/>
            </a:lvl1pPr>
            <a:lvl2pPr>
              <a:defRPr sz="3840"/>
            </a:lvl2pPr>
            <a:lvl3pPr>
              <a:defRPr sz="3200"/>
            </a:lvl3pPr>
            <a:lvl4pPr>
              <a:defRPr sz="2880"/>
            </a:lvl4pPr>
            <a:lvl5pPr>
              <a:defRPr sz="2880"/>
            </a:lvl5pPr>
            <a:lvl6pPr>
              <a:defRPr sz="2880"/>
            </a:lvl6pPr>
            <a:lvl7pPr>
              <a:defRPr sz="2880"/>
            </a:lvl7pPr>
            <a:lvl8pPr>
              <a:defRPr sz="2880"/>
            </a:lvl8pPr>
            <a:lvl9pPr>
              <a:defRPr sz="28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877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1" y="2046818"/>
            <a:ext cx="6464300" cy="853017"/>
          </a:xfrm>
        </p:spPr>
        <p:txBody>
          <a:bodyPr anchor="b"/>
          <a:lstStyle>
            <a:lvl1pPr marL="0" indent="0">
              <a:buNone/>
              <a:defRPr sz="3840" b="1"/>
            </a:lvl1pPr>
            <a:lvl2pPr marL="731502" indent="0">
              <a:buNone/>
              <a:defRPr sz="3200" b="1"/>
            </a:lvl2pPr>
            <a:lvl3pPr marL="1463004" indent="0">
              <a:buNone/>
              <a:defRPr sz="2880" b="1"/>
            </a:lvl3pPr>
            <a:lvl4pPr marL="2194505" indent="0">
              <a:buNone/>
              <a:defRPr sz="2560" b="1"/>
            </a:lvl4pPr>
            <a:lvl5pPr marL="2926007" indent="0">
              <a:buNone/>
              <a:defRPr sz="2560" b="1"/>
            </a:lvl5pPr>
            <a:lvl6pPr marL="3657509" indent="0">
              <a:buNone/>
              <a:defRPr sz="2560" b="1"/>
            </a:lvl6pPr>
            <a:lvl7pPr marL="4389011" indent="0">
              <a:buNone/>
              <a:defRPr sz="2560" b="1"/>
            </a:lvl7pPr>
            <a:lvl8pPr marL="5120512" indent="0">
              <a:buNone/>
              <a:defRPr sz="2560" b="1"/>
            </a:lvl8pPr>
            <a:lvl9pPr marL="5852014" indent="0">
              <a:buNone/>
              <a:defRPr sz="25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1" y="2899833"/>
            <a:ext cx="6464300" cy="5268384"/>
          </a:xfrm>
        </p:spPr>
        <p:txBody>
          <a:bodyPr/>
          <a:lstStyle>
            <a:lvl1pPr>
              <a:defRPr sz="3840"/>
            </a:lvl1pPr>
            <a:lvl2pPr>
              <a:defRPr sz="3200"/>
            </a:lvl2pPr>
            <a:lvl3pPr>
              <a:defRPr sz="2880"/>
            </a:lvl3pPr>
            <a:lvl4pPr>
              <a:defRPr sz="2560"/>
            </a:lvl4pPr>
            <a:lvl5pPr>
              <a:defRPr sz="2560"/>
            </a:lvl5pPr>
            <a:lvl6pPr>
              <a:defRPr sz="2560"/>
            </a:lvl6pPr>
            <a:lvl7pPr>
              <a:defRPr sz="2560"/>
            </a:lvl7pPr>
            <a:lvl8pPr>
              <a:defRPr sz="2560"/>
            </a:lvl8pPr>
            <a:lvl9pPr>
              <a:defRPr sz="25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32043" y="2046818"/>
            <a:ext cx="6466840" cy="853017"/>
          </a:xfrm>
        </p:spPr>
        <p:txBody>
          <a:bodyPr anchor="b"/>
          <a:lstStyle>
            <a:lvl1pPr marL="0" indent="0">
              <a:buNone/>
              <a:defRPr sz="3840" b="1"/>
            </a:lvl1pPr>
            <a:lvl2pPr marL="731502" indent="0">
              <a:buNone/>
              <a:defRPr sz="3200" b="1"/>
            </a:lvl2pPr>
            <a:lvl3pPr marL="1463004" indent="0">
              <a:buNone/>
              <a:defRPr sz="2880" b="1"/>
            </a:lvl3pPr>
            <a:lvl4pPr marL="2194505" indent="0">
              <a:buNone/>
              <a:defRPr sz="2560" b="1"/>
            </a:lvl4pPr>
            <a:lvl5pPr marL="2926007" indent="0">
              <a:buNone/>
              <a:defRPr sz="2560" b="1"/>
            </a:lvl5pPr>
            <a:lvl6pPr marL="3657509" indent="0">
              <a:buNone/>
              <a:defRPr sz="2560" b="1"/>
            </a:lvl6pPr>
            <a:lvl7pPr marL="4389011" indent="0">
              <a:buNone/>
              <a:defRPr sz="2560" b="1"/>
            </a:lvl7pPr>
            <a:lvl8pPr marL="5120512" indent="0">
              <a:buNone/>
              <a:defRPr sz="2560" b="1"/>
            </a:lvl8pPr>
            <a:lvl9pPr marL="5852014" indent="0">
              <a:buNone/>
              <a:defRPr sz="25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32043" y="2899833"/>
            <a:ext cx="6466840" cy="5268384"/>
          </a:xfrm>
        </p:spPr>
        <p:txBody>
          <a:bodyPr/>
          <a:lstStyle>
            <a:lvl1pPr>
              <a:defRPr sz="3840"/>
            </a:lvl1pPr>
            <a:lvl2pPr>
              <a:defRPr sz="3200"/>
            </a:lvl2pPr>
            <a:lvl3pPr>
              <a:defRPr sz="2880"/>
            </a:lvl3pPr>
            <a:lvl4pPr>
              <a:defRPr sz="2560"/>
            </a:lvl4pPr>
            <a:lvl5pPr>
              <a:defRPr sz="2560"/>
            </a:lvl5pPr>
            <a:lvl6pPr>
              <a:defRPr sz="2560"/>
            </a:lvl6pPr>
            <a:lvl7pPr>
              <a:defRPr sz="2560"/>
            </a:lvl7pPr>
            <a:lvl8pPr>
              <a:defRPr sz="2560"/>
            </a:lvl8pPr>
            <a:lvl9pPr>
              <a:defRPr sz="25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163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135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789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2" y="364066"/>
            <a:ext cx="4813301" cy="154940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0080" y="364070"/>
            <a:ext cx="8178800" cy="7804151"/>
          </a:xfrm>
        </p:spPr>
        <p:txBody>
          <a:bodyPr/>
          <a:lstStyle>
            <a:lvl1pPr>
              <a:defRPr sz="5120"/>
            </a:lvl1pPr>
            <a:lvl2pPr>
              <a:defRPr sz="4480"/>
            </a:lvl2pPr>
            <a:lvl3pPr>
              <a:defRPr sz="384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522" y="1913470"/>
            <a:ext cx="4813301" cy="6254751"/>
          </a:xfrm>
        </p:spPr>
        <p:txBody>
          <a:bodyPr/>
          <a:lstStyle>
            <a:lvl1pPr marL="0" indent="0">
              <a:buNone/>
              <a:defRPr sz="2240"/>
            </a:lvl1pPr>
            <a:lvl2pPr marL="731502" indent="0">
              <a:buNone/>
              <a:defRPr sz="1920"/>
            </a:lvl2pPr>
            <a:lvl3pPr marL="1463004" indent="0">
              <a:buNone/>
              <a:defRPr sz="1600"/>
            </a:lvl3pPr>
            <a:lvl4pPr marL="2194505" indent="0">
              <a:buNone/>
              <a:defRPr sz="1440"/>
            </a:lvl4pPr>
            <a:lvl5pPr marL="2926007" indent="0">
              <a:buNone/>
              <a:defRPr sz="1440"/>
            </a:lvl5pPr>
            <a:lvl6pPr marL="3657509" indent="0">
              <a:buNone/>
              <a:defRPr sz="1440"/>
            </a:lvl6pPr>
            <a:lvl7pPr marL="4389011" indent="0">
              <a:buNone/>
              <a:defRPr sz="1440"/>
            </a:lvl7pPr>
            <a:lvl8pPr marL="5120512" indent="0">
              <a:buNone/>
              <a:defRPr sz="1440"/>
            </a:lvl8pPr>
            <a:lvl9pPr marL="5852014" indent="0">
              <a:buNone/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783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7660" y="6400801"/>
            <a:ext cx="8778240" cy="755652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67660" y="817033"/>
            <a:ext cx="8778240" cy="5486400"/>
          </a:xfrm>
        </p:spPr>
        <p:txBody>
          <a:bodyPr/>
          <a:lstStyle>
            <a:lvl1pPr marL="0" indent="0">
              <a:buNone/>
              <a:defRPr sz="5120"/>
            </a:lvl1pPr>
            <a:lvl2pPr marL="731502" indent="0">
              <a:buNone/>
              <a:defRPr sz="4480"/>
            </a:lvl2pPr>
            <a:lvl3pPr marL="1463004" indent="0">
              <a:buNone/>
              <a:defRPr sz="3840"/>
            </a:lvl3pPr>
            <a:lvl4pPr marL="2194505" indent="0">
              <a:buNone/>
              <a:defRPr sz="3200"/>
            </a:lvl4pPr>
            <a:lvl5pPr marL="2926007" indent="0">
              <a:buNone/>
              <a:defRPr sz="3200"/>
            </a:lvl5pPr>
            <a:lvl6pPr marL="3657509" indent="0">
              <a:buNone/>
              <a:defRPr sz="3200"/>
            </a:lvl6pPr>
            <a:lvl7pPr marL="4389011" indent="0">
              <a:buNone/>
              <a:defRPr sz="3200"/>
            </a:lvl7pPr>
            <a:lvl8pPr marL="5120512" indent="0">
              <a:buNone/>
              <a:defRPr sz="3200"/>
            </a:lvl8pPr>
            <a:lvl9pPr marL="5852014" indent="0">
              <a:buNone/>
              <a:defRPr sz="32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67660" y="7156451"/>
            <a:ext cx="8778240" cy="1073151"/>
          </a:xfrm>
        </p:spPr>
        <p:txBody>
          <a:bodyPr/>
          <a:lstStyle>
            <a:lvl1pPr marL="0" indent="0">
              <a:buNone/>
              <a:defRPr sz="2240"/>
            </a:lvl1pPr>
            <a:lvl2pPr marL="731502" indent="0">
              <a:buNone/>
              <a:defRPr sz="1920"/>
            </a:lvl2pPr>
            <a:lvl3pPr marL="1463004" indent="0">
              <a:buNone/>
              <a:defRPr sz="1600"/>
            </a:lvl3pPr>
            <a:lvl4pPr marL="2194505" indent="0">
              <a:buNone/>
              <a:defRPr sz="1440"/>
            </a:lvl4pPr>
            <a:lvl5pPr marL="2926007" indent="0">
              <a:buNone/>
              <a:defRPr sz="1440"/>
            </a:lvl5pPr>
            <a:lvl6pPr marL="3657509" indent="0">
              <a:buNone/>
              <a:defRPr sz="1440"/>
            </a:lvl6pPr>
            <a:lvl7pPr marL="4389011" indent="0">
              <a:buNone/>
              <a:defRPr sz="1440"/>
            </a:lvl7pPr>
            <a:lvl8pPr marL="5120512" indent="0">
              <a:buNone/>
              <a:defRPr sz="1440"/>
            </a:lvl8pPr>
            <a:lvl9pPr marL="5852014" indent="0">
              <a:buNone/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28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366185"/>
            <a:ext cx="1316736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133602"/>
            <a:ext cx="1316736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1520" y="8475136"/>
            <a:ext cx="341376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9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98720" y="8475136"/>
            <a:ext cx="463296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9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85120" y="8475136"/>
            <a:ext cx="341376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9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340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463004" rtl="0" eaLnBrk="1" latinLnBrk="0" hangingPunct="1">
        <a:spcBef>
          <a:spcPct val="0"/>
        </a:spcBef>
        <a:buNone/>
        <a:defRPr sz="70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8627" indent="-548627" algn="l" defTabSz="1463004" rtl="0" eaLnBrk="1" latinLnBrk="0" hangingPunct="1">
        <a:spcBef>
          <a:spcPct val="20000"/>
        </a:spcBef>
        <a:buFont typeface="Arial" pitchFamily="34" charset="0"/>
        <a:buChar char="•"/>
        <a:defRPr sz="5120" kern="1200">
          <a:solidFill>
            <a:schemeClr val="tx1"/>
          </a:solidFill>
          <a:latin typeface="+mn-lt"/>
          <a:ea typeface="+mn-ea"/>
          <a:cs typeface="+mn-cs"/>
        </a:defRPr>
      </a:lvl1pPr>
      <a:lvl2pPr marL="1188690" indent="-457188" algn="l" defTabSz="1463004" rtl="0" eaLnBrk="1" latinLnBrk="0" hangingPunct="1">
        <a:spcBef>
          <a:spcPct val="20000"/>
        </a:spcBef>
        <a:buFont typeface="Arial" pitchFamily="34" charset="0"/>
        <a:buChar char="–"/>
        <a:defRPr sz="448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54" indent="-365750" algn="l" defTabSz="1463004" rtl="0" eaLnBrk="1" latinLnBrk="0" hangingPunct="1">
        <a:spcBef>
          <a:spcPct val="20000"/>
        </a:spcBef>
        <a:buFont typeface="Arial" pitchFamily="34" charset="0"/>
        <a:buChar char="•"/>
        <a:defRPr sz="3840" kern="1200">
          <a:solidFill>
            <a:schemeClr val="tx1"/>
          </a:solidFill>
          <a:latin typeface="+mn-lt"/>
          <a:ea typeface="+mn-ea"/>
          <a:cs typeface="+mn-cs"/>
        </a:defRPr>
      </a:lvl3pPr>
      <a:lvl4pPr marL="2560256" indent="-365750" algn="l" defTabSz="146300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91757" indent="-365750" algn="l" defTabSz="146300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23259" indent="-365750" algn="l" defTabSz="146300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54761" indent="-365750" algn="l" defTabSz="146300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86263" indent="-365750" algn="l" defTabSz="146300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217764" indent="-365750" algn="l" defTabSz="146300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63004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1pPr>
      <a:lvl2pPr marL="731502" algn="l" defTabSz="1463004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463004" algn="l" defTabSz="1463004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2194505" algn="l" defTabSz="1463004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07" algn="l" defTabSz="1463004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5pPr>
      <a:lvl6pPr marL="3657509" algn="l" defTabSz="1463004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6pPr>
      <a:lvl7pPr marL="4389011" algn="l" defTabSz="1463004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7pPr>
      <a:lvl8pPr marL="5120512" algn="l" defTabSz="1463004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8pPr>
      <a:lvl9pPr marL="5852014" algn="l" defTabSz="1463004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5840" y="486834"/>
            <a:ext cx="1261872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40" y="2434167"/>
            <a:ext cx="1261872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05840" y="8475134"/>
            <a:ext cx="329184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7335E6-04B6-3849-A022-85E4F34C0A68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6320" y="8475134"/>
            <a:ext cx="493776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32720" y="8475134"/>
            <a:ext cx="329184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0903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568448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cabinet, floor, wall&#10;&#10;Description automatically generated">
            <a:extLst>
              <a:ext uri="{FF2B5EF4-FFF2-40B4-BE49-F238E27FC236}">
                <a16:creationId xmlns:a16="http://schemas.microsoft.com/office/drawing/2014/main" xmlns="" id="{03E14E0E-C19D-014B-9784-7FFA4B074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"/>
            <a:ext cx="14630400" cy="822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D8BAC50-E8DB-6343-A2FE-E54B56CC1E81}"/>
              </a:ext>
            </a:extLst>
          </p:cNvPr>
          <p:cNvSpPr txBox="1"/>
          <p:nvPr/>
        </p:nvSpPr>
        <p:spPr>
          <a:xfrm>
            <a:off x="1719532" y="3742876"/>
            <a:ext cx="11191336" cy="3082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160"/>
              </a:spcAft>
            </a:pPr>
            <a:r>
              <a:rPr lang="en-US" sz="4800" b="1" dirty="0" err="1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Él</a:t>
            </a:r>
            <a:r>
              <a:rPr lang="en-US" sz="4800" b="1" dirty="0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 </a:t>
            </a:r>
            <a:r>
              <a:rPr lang="en-US" sz="4800" b="1" dirty="0" err="1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espera</a:t>
            </a:r>
            <a:r>
              <a:rPr lang="en-US" sz="4800" b="1" dirty="0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 que </a:t>
            </a:r>
            <a:r>
              <a:rPr lang="en-US" sz="4800" b="1" dirty="0" err="1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regresemos</a:t>
            </a:r>
            <a:r>
              <a:rPr lang="en-US" sz="4000" b="1" dirty="0">
                <a:latin typeface="Avenir Next Demi Bold" panose="020B0503020202020204" pitchFamily="34" charset="0"/>
                <a:cs typeface="Futura Medium" panose="020B0602020204020303" pitchFamily="34" charset="-79"/>
              </a:rPr>
              <a:t/>
            </a:r>
            <a:br>
              <a:rPr lang="en-US" sz="4000" b="1" dirty="0">
                <a:latin typeface="Avenir Next Demi Bold" panose="020B0503020202020204" pitchFamily="34" charset="0"/>
                <a:cs typeface="Futura Medium" panose="020B0602020204020303" pitchFamily="34" charset="-79"/>
              </a:rPr>
            </a:br>
            <a:r>
              <a:rPr lang="en-US" sz="4000" b="1" dirty="0">
                <a:latin typeface="Avenir Next Demi Bold" panose="020B0503020202020204" pitchFamily="34" charset="0"/>
                <a:cs typeface="Futura Medium" panose="020B0602020204020303" pitchFamily="34" charset="-79"/>
              </a:rPr>
              <a:t>(</a:t>
            </a:r>
            <a:r>
              <a:rPr lang="en-US" sz="4000" b="1" dirty="0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2 Samuel </a:t>
            </a:r>
            <a:r>
              <a:rPr lang="en-US" sz="4000" b="1" dirty="0">
                <a:latin typeface="Avenir Next Demi Bold" panose="020B0503020202020204" pitchFamily="34" charset="0"/>
                <a:cs typeface="Futura Medium" panose="020B0602020204020303" pitchFamily="34" charset="-79"/>
              </a:rPr>
              <a:t>18.24; </a:t>
            </a:r>
            <a:r>
              <a:rPr lang="en-US" sz="4000" b="1" dirty="0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Lucas </a:t>
            </a:r>
            <a:r>
              <a:rPr lang="en-US" sz="4000" b="1" dirty="0">
                <a:latin typeface="Avenir Next Demi Bold" panose="020B0503020202020204" pitchFamily="34" charset="0"/>
                <a:cs typeface="Futura Medium" panose="020B0602020204020303" pitchFamily="34" charset="-79"/>
              </a:rPr>
              <a:t>15.20)</a:t>
            </a:r>
          </a:p>
          <a:p>
            <a:pPr algn="ctr">
              <a:spcAft>
                <a:spcPts val="1440"/>
              </a:spcAft>
            </a:pPr>
            <a:r>
              <a:rPr lang="en-US" sz="4800" b="1" dirty="0" err="1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Él</a:t>
            </a:r>
            <a:r>
              <a:rPr lang="en-US" sz="4800" b="1" dirty="0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 </a:t>
            </a:r>
            <a:r>
              <a:rPr lang="en-US" sz="4800" b="1" dirty="0" err="1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quisiera</a:t>
            </a:r>
            <a:r>
              <a:rPr lang="en-US" sz="4800" b="1" dirty="0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 </a:t>
            </a:r>
            <a:r>
              <a:rPr lang="en-US" sz="4800" b="1" dirty="0" err="1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morir</a:t>
            </a:r>
            <a:r>
              <a:rPr lang="en-US" sz="4800" b="1" dirty="0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 </a:t>
            </a:r>
            <a:r>
              <a:rPr lang="en-US" sz="4800" b="1" dirty="0" err="1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en</a:t>
            </a:r>
            <a:r>
              <a:rPr lang="en-US" sz="4800" b="1" dirty="0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 </a:t>
            </a:r>
            <a:r>
              <a:rPr lang="en-US" sz="4800" b="1" dirty="0" err="1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nuestro</a:t>
            </a:r>
            <a:r>
              <a:rPr lang="en-US" sz="4800" b="1" dirty="0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 </a:t>
            </a:r>
            <a:r>
              <a:rPr lang="en-US" sz="4800" b="1" dirty="0" err="1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lugar</a:t>
            </a:r>
            <a:r>
              <a:rPr lang="en-US" sz="4000" b="1" dirty="0">
                <a:latin typeface="Avenir Next Demi Bold" panose="020B0503020202020204" pitchFamily="34" charset="0"/>
                <a:cs typeface="Futura Medium" panose="020B0602020204020303" pitchFamily="34" charset="-79"/>
              </a:rPr>
              <a:t/>
            </a:r>
            <a:br>
              <a:rPr lang="en-US" sz="4000" b="1" dirty="0">
                <a:latin typeface="Avenir Next Demi Bold" panose="020B0503020202020204" pitchFamily="34" charset="0"/>
                <a:cs typeface="Futura Medium" panose="020B0602020204020303" pitchFamily="34" charset="-79"/>
              </a:rPr>
            </a:br>
            <a:r>
              <a:rPr lang="en-US" sz="4000" b="1" dirty="0">
                <a:latin typeface="Avenir Next Demi Bold" panose="020B0503020202020204" pitchFamily="34" charset="0"/>
                <a:cs typeface="Futura Medium" panose="020B0602020204020303" pitchFamily="34" charset="-79"/>
              </a:rPr>
              <a:t>(</a:t>
            </a:r>
            <a:r>
              <a:rPr lang="en-US" sz="4000" b="1" dirty="0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2 Samuel </a:t>
            </a:r>
            <a:r>
              <a:rPr lang="en-US" sz="4000" b="1" dirty="0">
                <a:latin typeface="Avenir Next Demi Bold" panose="020B0503020202020204" pitchFamily="34" charset="0"/>
                <a:cs typeface="Futura Medium" panose="020B0602020204020303" pitchFamily="34" charset="-79"/>
              </a:rPr>
              <a:t>18.33; </a:t>
            </a:r>
            <a:r>
              <a:rPr lang="en-US" sz="4000" b="1" dirty="0" err="1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Romanos</a:t>
            </a:r>
            <a:r>
              <a:rPr lang="en-US" sz="4000" b="1" dirty="0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 </a:t>
            </a:r>
            <a:r>
              <a:rPr lang="en-US" sz="4000" b="1" dirty="0">
                <a:latin typeface="Avenir Next Demi Bold" panose="020B0503020202020204" pitchFamily="34" charset="0"/>
                <a:cs typeface="Futura Medium" panose="020B0602020204020303" pitchFamily="34" charset="-79"/>
              </a:rPr>
              <a:t>5.6-8)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BDBEB36-41DE-52CD-98A9-491F1ECB3CF1}"/>
              </a:ext>
            </a:extLst>
          </p:cNvPr>
          <p:cNvSpPr txBox="1"/>
          <p:nvPr/>
        </p:nvSpPr>
        <p:spPr>
          <a:xfrm>
            <a:off x="3196001" y="1292689"/>
            <a:ext cx="109012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DBA72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ajan Pro" panose="02020502050506020301" pitchFamily="18" charset="0"/>
                <a:cs typeface="Futura Medium" panose="020B0602020204020303" pitchFamily="34" charset="-79"/>
              </a:rPr>
              <a:t>David: Una imagen del </a:t>
            </a:r>
            <a:r>
              <a:rPr lang="en-US" sz="4800" dirty="0" err="1">
                <a:solidFill>
                  <a:srgbClr val="DBA72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ajan Pro" panose="02020502050506020301" pitchFamily="18" charset="0"/>
                <a:cs typeface="Futura Medium" panose="020B0602020204020303" pitchFamily="34" charset="-79"/>
              </a:rPr>
              <a:t>amor</a:t>
            </a:r>
            <a:r>
              <a:rPr lang="en-US" sz="4800" dirty="0">
                <a:solidFill>
                  <a:srgbClr val="DBA72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ajan Pro" panose="02020502050506020301" pitchFamily="18" charset="0"/>
                <a:cs typeface="Futura Medium" panose="020B0602020204020303" pitchFamily="34" charset="-79"/>
              </a:rPr>
              <a:t> de Dios </a:t>
            </a:r>
            <a:r>
              <a:rPr lang="en-US" sz="4800" dirty="0" err="1">
                <a:solidFill>
                  <a:srgbClr val="DBA72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ajan Pro" panose="02020502050506020301" pitchFamily="18" charset="0"/>
                <a:cs typeface="Futura Medium" panose="020B0602020204020303" pitchFamily="34" charset="-79"/>
              </a:rPr>
              <a:t>hacia</a:t>
            </a:r>
            <a:r>
              <a:rPr lang="en-US" sz="4800" dirty="0">
                <a:solidFill>
                  <a:srgbClr val="DBA72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ajan Pro" panose="02020502050506020301" pitchFamily="18" charset="0"/>
                <a:cs typeface="Futura Medium" panose="020B0602020204020303" pitchFamily="34" charset="-79"/>
              </a:rPr>
              <a:t> </a:t>
            </a:r>
            <a:r>
              <a:rPr lang="en-US" sz="4800" dirty="0" err="1">
                <a:solidFill>
                  <a:srgbClr val="DBA72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ajan Pro" panose="02020502050506020301" pitchFamily="18" charset="0"/>
                <a:cs typeface="Futura Medium" panose="020B0602020204020303" pitchFamily="34" charset="-79"/>
              </a:rPr>
              <a:t>los</a:t>
            </a:r>
            <a:r>
              <a:rPr lang="en-US" sz="4800" dirty="0">
                <a:solidFill>
                  <a:srgbClr val="DBA72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ajan Pro" panose="02020502050506020301" pitchFamily="18" charset="0"/>
                <a:cs typeface="Futura Medium" panose="020B0602020204020303" pitchFamily="34" charset="-79"/>
              </a:rPr>
              <a:t> </a:t>
            </a:r>
            <a:r>
              <a:rPr lang="en-US" sz="4800" dirty="0" err="1">
                <a:solidFill>
                  <a:srgbClr val="DBA72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ajan Pro" panose="02020502050506020301" pitchFamily="18" charset="0"/>
                <a:cs typeface="Futura Medium" panose="020B0602020204020303" pitchFamily="34" charset="-79"/>
              </a:rPr>
              <a:t>pecadores</a:t>
            </a:r>
            <a:endParaRPr lang="en-US" sz="4800" dirty="0">
              <a:solidFill>
                <a:srgbClr val="DBA72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rajan Pro" panose="02020502050506020301" pitchFamily="18" charset="0"/>
              <a:cs typeface="Futura Medium" panose="020B0602020204020303" pitchFamily="34" charset="-79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6760" y="1101289"/>
            <a:ext cx="2316480" cy="209288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conforme</a:t>
            </a:r>
            <a:endParaRPr lang="en-US" sz="3200" b="1" dirty="0" smtClean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al </a:t>
            </a:r>
            <a:r>
              <a:rPr lang="en-US" sz="3200" b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coraz</a:t>
            </a:r>
            <a:r>
              <a:rPr lang="es-ES" sz="3200" b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ón</a:t>
            </a:r>
            <a:r>
              <a:rPr lang="es-ES" sz="32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de</a:t>
            </a:r>
          </a:p>
          <a:p>
            <a:pPr algn="ctr"/>
            <a:r>
              <a:rPr lang="es-E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Dios</a:t>
            </a:r>
          </a:p>
          <a:p>
            <a:pPr algn="ctr"/>
            <a:r>
              <a:rPr lang="es-ES" sz="1600" b="1" dirty="0" smtClean="0">
                <a:cs typeface="Arial" panose="020B0604020202020204" pitchFamily="34" charset="0"/>
              </a:rPr>
              <a:t>un estudio de David</a:t>
            </a:r>
          </a:p>
        </p:txBody>
      </p:sp>
    </p:spTree>
    <p:extLst>
      <p:ext uri="{BB962C8B-B14F-4D97-AF65-F5344CB8AC3E}">
        <p14:creationId xmlns:p14="http://schemas.microsoft.com/office/powerpoint/2010/main" val="5607687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6917671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A5455E1-2D30-DB43-8F89-F363B5444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"/>
            <a:ext cx="14630400" cy="8229600"/>
          </a:xfrm>
          <a:prstGeom prst="rect">
            <a:avLst/>
          </a:prstGeom>
        </p:spPr>
      </p:pic>
      <p:pic>
        <p:nvPicPr>
          <p:cNvPr id="4" name="Picture 3" descr="A close up of a box&#10;&#10;Description automatically generated">
            <a:extLst>
              <a:ext uri="{FF2B5EF4-FFF2-40B4-BE49-F238E27FC236}">
                <a16:creationId xmlns:a16="http://schemas.microsoft.com/office/drawing/2014/main" xmlns="" id="{B23C5527-4628-7043-8926-E988B0B06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7200"/>
            <a:ext cx="14630400" cy="822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6760" y="2331720"/>
            <a:ext cx="5715000" cy="5416868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conforme</a:t>
            </a:r>
            <a:endParaRPr lang="en-US" sz="8000" b="1" dirty="0" smtClean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80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al </a:t>
            </a:r>
            <a:r>
              <a:rPr lang="en-US" sz="8000" b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coraz</a:t>
            </a:r>
            <a:r>
              <a:rPr lang="es-ES" sz="8000" b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ón</a:t>
            </a:r>
            <a:r>
              <a:rPr lang="es-ES" sz="80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de</a:t>
            </a:r>
          </a:p>
          <a:p>
            <a:pPr algn="ctr"/>
            <a:r>
              <a:rPr lang="es-ES" sz="13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Dios</a:t>
            </a:r>
          </a:p>
          <a:p>
            <a:pPr algn="ctr"/>
            <a:r>
              <a:rPr lang="es-ES" sz="4800" b="1" dirty="0" smtClean="0">
                <a:cs typeface="Arial" panose="020B0604020202020204" pitchFamily="34" charset="0"/>
              </a:rPr>
              <a:t>un estudio de David</a:t>
            </a:r>
          </a:p>
        </p:txBody>
      </p:sp>
    </p:spTree>
    <p:extLst>
      <p:ext uri="{BB962C8B-B14F-4D97-AF65-F5344CB8AC3E}">
        <p14:creationId xmlns:p14="http://schemas.microsoft.com/office/powerpoint/2010/main" val="514270893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cabinet, floor, wall&#10;&#10;Description automatically generated">
            <a:extLst>
              <a:ext uri="{FF2B5EF4-FFF2-40B4-BE49-F238E27FC236}">
                <a16:creationId xmlns:a16="http://schemas.microsoft.com/office/drawing/2014/main" xmlns="" id="{03E14E0E-C19D-014B-9784-7FFA4B074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"/>
            <a:ext cx="14630400" cy="822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18CD05B-2F14-2147-83E8-A3FA6AFC42A3}"/>
              </a:ext>
            </a:extLst>
          </p:cNvPr>
          <p:cNvSpPr txBox="1"/>
          <p:nvPr/>
        </p:nvSpPr>
        <p:spPr>
          <a:xfrm>
            <a:off x="3112168" y="1276647"/>
            <a:ext cx="115182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 smtClean="0">
                <a:solidFill>
                  <a:srgbClr val="DBA72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ajan Pro" panose="02020502050506020301" pitchFamily="18" charset="0"/>
                <a:cs typeface="Futura Medium" panose="020B0602020204020303" pitchFamily="34" charset="-79"/>
              </a:rPr>
              <a:t>Absalón</a:t>
            </a:r>
            <a:r>
              <a:rPr lang="en-US" sz="6000" dirty="0" smtClean="0">
                <a:solidFill>
                  <a:srgbClr val="DBA72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ajan Pro" panose="02020502050506020301" pitchFamily="18" charset="0"/>
                <a:cs typeface="Futura Medium" panose="020B0602020204020303" pitchFamily="34" charset="-79"/>
              </a:rPr>
              <a:t>: Una Mirada a </a:t>
            </a:r>
            <a:r>
              <a:rPr lang="en-US" sz="6000" dirty="0" err="1" smtClean="0">
                <a:solidFill>
                  <a:srgbClr val="DBA72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ajan Pro" panose="02020502050506020301" pitchFamily="18" charset="0"/>
                <a:cs typeface="Futura Medium" panose="020B0602020204020303" pitchFamily="34" charset="-79"/>
              </a:rPr>
              <a:t>cómo</a:t>
            </a:r>
            <a:r>
              <a:rPr lang="en-US" sz="6000" dirty="0" smtClean="0">
                <a:solidFill>
                  <a:srgbClr val="DBA72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ajan Pro" panose="02020502050506020301" pitchFamily="18" charset="0"/>
                <a:cs typeface="Futura Medium" panose="020B0602020204020303" pitchFamily="34" charset="-79"/>
              </a:rPr>
              <a:t> </a:t>
            </a:r>
            <a:r>
              <a:rPr lang="en-US" sz="6000" dirty="0" err="1" smtClean="0">
                <a:solidFill>
                  <a:srgbClr val="DBA72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ajan Pro" panose="02020502050506020301" pitchFamily="18" charset="0"/>
                <a:cs typeface="Futura Medium" panose="020B0602020204020303" pitchFamily="34" charset="-79"/>
              </a:rPr>
              <a:t>nos</a:t>
            </a:r>
            <a:r>
              <a:rPr lang="en-US" sz="6000" dirty="0" smtClean="0">
                <a:solidFill>
                  <a:srgbClr val="DBA72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ajan Pro" panose="02020502050506020301" pitchFamily="18" charset="0"/>
                <a:cs typeface="Futura Medium" panose="020B0602020204020303" pitchFamily="34" charset="-79"/>
              </a:rPr>
              <a:t> </a:t>
            </a:r>
            <a:r>
              <a:rPr lang="en-US" sz="6000" dirty="0" err="1" smtClean="0">
                <a:solidFill>
                  <a:srgbClr val="DBA72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ajan Pro" panose="02020502050506020301" pitchFamily="18" charset="0"/>
                <a:cs typeface="Futura Medium" panose="020B0602020204020303" pitchFamily="34" charset="-79"/>
              </a:rPr>
              <a:t>rebelamos</a:t>
            </a:r>
            <a:endParaRPr lang="en-US" sz="6000" dirty="0">
              <a:solidFill>
                <a:srgbClr val="DBA72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rajan Pro" panose="02020502050506020301" pitchFamily="18" charset="0"/>
              <a:cs typeface="Futura Medium" panose="020B0602020204020303" pitchFamily="34" charset="-7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6760" y="1101289"/>
            <a:ext cx="2316480" cy="209288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conforme</a:t>
            </a:r>
            <a:endParaRPr lang="en-US" sz="3200" b="1" dirty="0" smtClean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al </a:t>
            </a:r>
            <a:r>
              <a:rPr lang="en-US" sz="3200" b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coraz</a:t>
            </a:r>
            <a:r>
              <a:rPr lang="es-ES" sz="3200" b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ón</a:t>
            </a:r>
            <a:r>
              <a:rPr lang="es-ES" sz="32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de</a:t>
            </a:r>
          </a:p>
          <a:p>
            <a:pPr algn="ctr"/>
            <a:r>
              <a:rPr lang="es-E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Dios</a:t>
            </a:r>
          </a:p>
          <a:p>
            <a:pPr algn="ctr"/>
            <a:r>
              <a:rPr lang="es-ES" sz="1600" b="1" dirty="0" smtClean="0">
                <a:cs typeface="Arial" panose="020B0604020202020204" pitchFamily="34" charset="0"/>
              </a:rPr>
              <a:t>un estudio de David</a:t>
            </a:r>
          </a:p>
        </p:txBody>
      </p:sp>
    </p:spTree>
    <p:extLst>
      <p:ext uri="{BB962C8B-B14F-4D97-AF65-F5344CB8AC3E}">
        <p14:creationId xmlns:p14="http://schemas.microsoft.com/office/powerpoint/2010/main" val="1662397148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2F4282D-9A7A-3440-9499-6C342065B1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306" r="20524"/>
          <a:stretch/>
        </p:blipFill>
        <p:spPr>
          <a:xfrm>
            <a:off x="4218039" y="457201"/>
            <a:ext cx="6194322" cy="82145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04760" y="833568"/>
            <a:ext cx="1988820" cy="400110"/>
          </a:xfrm>
          <a:prstGeom prst="rect">
            <a:avLst/>
          </a:prstGeom>
          <a:solidFill>
            <a:srgbClr val="DBCBA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000" i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GESUR</a:t>
            </a:r>
            <a:endParaRPr lang="en-US" sz="2000" i="1" dirty="0">
              <a:solidFill>
                <a:schemeClr val="bg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57700" y="6237732"/>
            <a:ext cx="1851660" cy="461665"/>
          </a:xfrm>
          <a:prstGeom prst="rect">
            <a:avLst/>
          </a:prstGeom>
          <a:solidFill>
            <a:srgbClr val="DBCBA9"/>
          </a:solidFill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Baal </a:t>
            </a:r>
            <a:r>
              <a:rPr lang="es-E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Hazor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28160" y="7601712"/>
            <a:ext cx="1645920" cy="461665"/>
          </a:xfrm>
          <a:prstGeom prst="rect">
            <a:avLst/>
          </a:prstGeom>
          <a:solidFill>
            <a:srgbClr val="DBCBA9"/>
          </a:solidFill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Jerusalén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38900" y="6468564"/>
            <a:ext cx="822960" cy="461665"/>
          </a:xfrm>
          <a:prstGeom prst="rect">
            <a:avLst/>
          </a:prstGeom>
          <a:solidFill>
            <a:srgbClr val="DBCBA9"/>
          </a:solidFill>
        </p:spPr>
        <p:txBody>
          <a:bodyPr wrap="square" rtlCol="0">
            <a:spAutoFit/>
          </a:bodyPr>
          <a:lstStyle/>
          <a:p>
            <a:r>
              <a:rPr lang="es-E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Ofra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61860" y="7474404"/>
            <a:ext cx="1036320" cy="400110"/>
          </a:xfrm>
          <a:prstGeom prst="rect">
            <a:avLst/>
          </a:prstGeom>
          <a:solidFill>
            <a:srgbClr val="DBCBA9"/>
          </a:solidFill>
        </p:spPr>
        <p:txBody>
          <a:bodyPr wrap="square" rtlCol="0">
            <a:spAutoFit/>
          </a:bodyPr>
          <a:lstStyle/>
          <a:p>
            <a:r>
              <a:rPr lang="es-ES" sz="20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Jericó</a:t>
            </a:r>
            <a:endParaRPr lang="en-US" sz="2000" dirty="0">
              <a:solidFill>
                <a:schemeClr val="bg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57800" y="6793304"/>
            <a:ext cx="777240" cy="400110"/>
          </a:xfrm>
          <a:prstGeom prst="rect">
            <a:avLst/>
          </a:prstGeom>
          <a:solidFill>
            <a:srgbClr val="DBCBA9"/>
          </a:solidFill>
        </p:spPr>
        <p:txBody>
          <a:bodyPr wrap="square" rtlCol="0">
            <a:spAutoFit/>
          </a:bodyPr>
          <a:lstStyle/>
          <a:p>
            <a:r>
              <a:rPr lang="es-ES" sz="20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Betel</a:t>
            </a:r>
            <a:endParaRPr lang="en-US" sz="2000" dirty="0">
              <a:solidFill>
                <a:schemeClr val="bg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58740" y="4759416"/>
            <a:ext cx="1051560" cy="400110"/>
          </a:xfrm>
          <a:prstGeom prst="rect">
            <a:avLst/>
          </a:prstGeom>
          <a:solidFill>
            <a:srgbClr val="DBCBA9"/>
          </a:solidFill>
        </p:spPr>
        <p:txBody>
          <a:bodyPr wrap="square" rtlCol="0">
            <a:spAutoFit/>
          </a:bodyPr>
          <a:lstStyle/>
          <a:p>
            <a:r>
              <a:rPr lang="es-ES" sz="2000" dirty="0" err="1" smtClean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Siquem</a:t>
            </a:r>
            <a:endParaRPr lang="en-US" sz="2000" dirty="0">
              <a:solidFill>
                <a:schemeClr val="bg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77940" y="3148146"/>
            <a:ext cx="1112520" cy="400110"/>
          </a:xfrm>
          <a:prstGeom prst="rect">
            <a:avLst/>
          </a:prstGeom>
          <a:solidFill>
            <a:srgbClr val="DBCBA9"/>
          </a:solidFill>
        </p:spPr>
        <p:txBody>
          <a:bodyPr wrap="square" rtlCol="0">
            <a:spAutoFit/>
          </a:bodyPr>
          <a:lstStyle/>
          <a:p>
            <a:r>
              <a:rPr lang="es-ES" sz="2000" dirty="0" err="1" smtClean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</a:t>
            </a:r>
            <a:r>
              <a:rPr lang="es-ES" sz="20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000" dirty="0" err="1" smtClean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</a:t>
            </a:r>
            <a:endParaRPr lang="en-US" sz="2000" dirty="0">
              <a:solidFill>
                <a:schemeClr val="bg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06740" y="2370906"/>
            <a:ext cx="1188720" cy="400110"/>
          </a:xfrm>
          <a:prstGeom prst="rect">
            <a:avLst/>
          </a:prstGeom>
          <a:solidFill>
            <a:srgbClr val="DBCBA9"/>
          </a:solidFill>
        </p:spPr>
        <p:txBody>
          <a:bodyPr wrap="square" rtlCol="0">
            <a:spAutoFit/>
          </a:bodyPr>
          <a:lstStyle/>
          <a:p>
            <a:r>
              <a:rPr lang="es-ES" sz="2000" dirty="0" err="1" smtClean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Lodebar</a:t>
            </a:r>
            <a:endParaRPr lang="en-US" sz="2000" dirty="0">
              <a:solidFill>
                <a:schemeClr val="bg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084008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5CAFB19-2247-654C-BFE3-1327EA3B19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282" r="3952"/>
          <a:stretch/>
        </p:blipFill>
        <p:spPr>
          <a:xfrm>
            <a:off x="2566220" y="457201"/>
            <a:ext cx="9532962" cy="8199493"/>
          </a:xfrm>
          <a:prstGeom prst="rect">
            <a:avLst/>
          </a:prstGeom>
        </p:spPr>
      </p:pic>
      <p:sp>
        <p:nvSpPr>
          <p:cNvPr id="5" name="Line Callout 2 4">
            <a:extLst>
              <a:ext uri="{FF2B5EF4-FFF2-40B4-BE49-F238E27FC236}">
                <a16:creationId xmlns:a16="http://schemas.microsoft.com/office/drawing/2014/main" xmlns="" id="{F75C27D8-207A-8641-841F-05AAA421CDA9}"/>
              </a:ext>
            </a:extLst>
          </p:cNvPr>
          <p:cNvSpPr/>
          <p:nvPr/>
        </p:nvSpPr>
        <p:spPr>
          <a:xfrm>
            <a:off x="265471" y="740369"/>
            <a:ext cx="5751872" cy="3964368"/>
          </a:xfrm>
          <a:prstGeom prst="borderCallout2">
            <a:avLst>
              <a:gd name="adj1" fmla="val 100276"/>
              <a:gd name="adj2" fmla="val 49726"/>
              <a:gd name="adj3" fmla="val 109112"/>
              <a:gd name="adj4" fmla="val 63509"/>
              <a:gd name="adj5" fmla="val 128211"/>
              <a:gd name="adj6" fmla="val 942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95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EAE5622-A922-2E40-9551-1E65547DCD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330" t="28689" r="22823" b="28942"/>
          <a:stretch/>
        </p:blipFill>
        <p:spPr>
          <a:xfrm>
            <a:off x="407055" y="921098"/>
            <a:ext cx="5468701" cy="36029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76505" y="1033623"/>
            <a:ext cx="1988820" cy="400110"/>
          </a:xfrm>
          <a:prstGeom prst="rect">
            <a:avLst/>
          </a:prstGeom>
          <a:solidFill>
            <a:srgbClr val="DBCBA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0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 A L A </a:t>
            </a:r>
            <a:r>
              <a:rPr lang="es-ES" sz="2000" dirty="0" err="1" smtClean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s-ES" sz="20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endParaRPr lang="en-US" sz="2000" dirty="0">
              <a:solidFill>
                <a:schemeClr val="bg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035785" y="3403443"/>
            <a:ext cx="1988820" cy="400110"/>
          </a:xfrm>
          <a:prstGeom prst="rect">
            <a:avLst/>
          </a:prstGeom>
          <a:solidFill>
            <a:srgbClr val="DBCBA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0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 </a:t>
            </a:r>
            <a:r>
              <a:rPr lang="es-ES" sz="2000" dirty="0" err="1" smtClean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es-ES" sz="20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endParaRPr lang="en-US" sz="2000" dirty="0">
              <a:solidFill>
                <a:schemeClr val="bg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378440" y="4123897"/>
            <a:ext cx="922020" cy="400110"/>
          </a:xfrm>
          <a:prstGeom prst="rect">
            <a:avLst/>
          </a:prstGeom>
          <a:solidFill>
            <a:srgbClr val="DBCBA9"/>
          </a:solidFill>
        </p:spPr>
        <p:txBody>
          <a:bodyPr wrap="square" rtlCol="0">
            <a:spAutoFit/>
          </a:bodyPr>
          <a:lstStyle/>
          <a:p>
            <a:r>
              <a:rPr lang="es-ES" sz="2000" dirty="0" err="1" smtClean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Rabá</a:t>
            </a:r>
            <a:endParaRPr lang="en-US" sz="2000" dirty="0">
              <a:solidFill>
                <a:schemeClr val="bg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84404" y="4709693"/>
            <a:ext cx="1112520" cy="400110"/>
          </a:xfrm>
          <a:prstGeom prst="rect">
            <a:avLst/>
          </a:prstGeom>
          <a:solidFill>
            <a:srgbClr val="DBCBA9"/>
          </a:solidFill>
        </p:spPr>
        <p:txBody>
          <a:bodyPr wrap="square" rtlCol="0">
            <a:spAutoFit/>
          </a:bodyPr>
          <a:lstStyle/>
          <a:p>
            <a:r>
              <a:rPr lang="es-ES" sz="20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Jericó</a:t>
            </a:r>
            <a:endParaRPr lang="en-US" sz="2000" dirty="0">
              <a:solidFill>
                <a:schemeClr val="bg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93080" y="6480660"/>
            <a:ext cx="1112520" cy="400110"/>
          </a:xfrm>
          <a:prstGeom prst="rect">
            <a:avLst/>
          </a:prstGeom>
          <a:solidFill>
            <a:srgbClr val="DBCBA9"/>
          </a:solidFill>
        </p:spPr>
        <p:txBody>
          <a:bodyPr wrap="square" rtlCol="0">
            <a:spAutoFit/>
          </a:bodyPr>
          <a:lstStyle/>
          <a:p>
            <a:r>
              <a:rPr lang="es-ES" sz="20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Belén</a:t>
            </a:r>
            <a:endParaRPr lang="en-US" sz="2000" dirty="0">
              <a:solidFill>
                <a:schemeClr val="bg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41420" y="5664031"/>
            <a:ext cx="1851660" cy="461665"/>
          </a:xfrm>
          <a:prstGeom prst="rect">
            <a:avLst/>
          </a:prstGeom>
          <a:solidFill>
            <a:srgbClr val="DBCBA9"/>
          </a:solidFill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Jerusalén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66220" y="6500472"/>
            <a:ext cx="740860" cy="461665"/>
          </a:xfrm>
          <a:prstGeom prst="rect">
            <a:avLst/>
          </a:prstGeom>
          <a:solidFill>
            <a:srgbClr val="DBCBA9"/>
          </a:solidFill>
        </p:spPr>
        <p:txBody>
          <a:bodyPr wrap="square" rtlCol="0">
            <a:spAutoFit/>
          </a:bodyPr>
          <a:lstStyle/>
          <a:p>
            <a:r>
              <a:rPr lang="es-E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Gat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51860" y="7578583"/>
            <a:ext cx="1336450" cy="461665"/>
          </a:xfrm>
          <a:prstGeom prst="rect">
            <a:avLst/>
          </a:prstGeom>
          <a:solidFill>
            <a:srgbClr val="DBCBA9"/>
          </a:solidFill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Hebrón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67150" y="6672789"/>
            <a:ext cx="800100" cy="461665"/>
          </a:xfrm>
          <a:prstGeom prst="rect">
            <a:avLst/>
          </a:prstGeom>
          <a:solidFill>
            <a:srgbClr val="DBCBA9"/>
          </a:solidFill>
        </p:spPr>
        <p:txBody>
          <a:bodyPr wrap="square" rtlCol="0">
            <a:spAutoFit/>
          </a:bodyPr>
          <a:lstStyle/>
          <a:p>
            <a:r>
              <a:rPr lang="es-E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Gilo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09925" y="5785685"/>
            <a:ext cx="1721505" cy="707886"/>
          </a:xfrm>
          <a:prstGeom prst="rect">
            <a:avLst/>
          </a:prstGeom>
          <a:solidFill>
            <a:srgbClr val="DBCBA9"/>
          </a:solidFill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Monte de los Olivos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70860" y="2722552"/>
            <a:ext cx="1851660" cy="830997"/>
          </a:xfrm>
          <a:prstGeom prst="rect">
            <a:avLst/>
          </a:prstGeom>
          <a:solidFill>
            <a:srgbClr val="DBCBA9"/>
          </a:solidFill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Monte de los Olivos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18360" y="1430685"/>
            <a:ext cx="1455420" cy="461665"/>
          </a:xfrm>
          <a:prstGeom prst="rect">
            <a:avLst/>
          </a:prstGeom>
          <a:solidFill>
            <a:srgbClr val="DBCBA9"/>
          </a:solidFill>
        </p:spPr>
        <p:txBody>
          <a:bodyPr wrap="square" rtlCol="0">
            <a:spAutoFit/>
          </a:bodyPr>
          <a:lstStyle/>
          <a:p>
            <a:r>
              <a:rPr lang="es-E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Bahurim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7054" y="2722552"/>
            <a:ext cx="1667183" cy="461665"/>
          </a:xfrm>
          <a:prstGeom prst="rect">
            <a:avLst/>
          </a:prstGeom>
          <a:solidFill>
            <a:srgbClr val="DBCBA9"/>
          </a:solidFill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Jerusalén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5800" y="3676529"/>
            <a:ext cx="1432560" cy="461665"/>
          </a:xfrm>
          <a:prstGeom prst="rect">
            <a:avLst/>
          </a:prstGeom>
          <a:solidFill>
            <a:srgbClr val="DBCBA9"/>
          </a:solidFill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En-</a:t>
            </a:r>
            <a:r>
              <a:rPr lang="es-E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rogel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237220" y="1956922"/>
            <a:ext cx="1746872" cy="461665"/>
          </a:xfrm>
          <a:prstGeom prst="rect">
            <a:avLst/>
          </a:prstGeom>
          <a:solidFill>
            <a:srgbClr val="DBCBA9"/>
          </a:solidFill>
        </p:spPr>
        <p:txBody>
          <a:bodyPr wrap="square" rtlCol="0">
            <a:spAutoFit/>
          </a:bodyPr>
          <a:lstStyle/>
          <a:p>
            <a:r>
              <a:rPr lang="es-E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Mahanaim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8944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cabinet, floor, wall&#10;&#10;Description automatically generated">
            <a:extLst>
              <a:ext uri="{FF2B5EF4-FFF2-40B4-BE49-F238E27FC236}">
                <a16:creationId xmlns:a16="http://schemas.microsoft.com/office/drawing/2014/main" xmlns="" id="{03E14E0E-C19D-014B-9784-7FFA4B074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"/>
            <a:ext cx="14630400" cy="822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D8BAC50-E8DB-6343-A2FE-E54B56CC1E81}"/>
              </a:ext>
            </a:extLst>
          </p:cNvPr>
          <p:cNvSpPr txBox="1"/>
          <p:nvPr/>
        </p:nvSpPr>
        <p:spPr>
          <a:xfrm>
            <a:off x="1518896" y="3763893"/>
            <a:ext cx="11592608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160"/>
              </a:spcAft>
            </a:pPr>
            <a:r>
              <a:rPr lang="en-US" sz="4000" b="1" dirty="0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No </a:t>
            </a:r>
            <a:r>
              <a:rPr lang="en-US" sz="4000" b="1" dirty="0" err="1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vemos</a:t>
            </a:r>
            <a:r>
              <a:rPr lang="en-US" sz="4000" b="1" dirty="0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 a </a:t>
            </a:r>
            <a:r>
              <a:rPr lang="en-US" sz="4000" b="1" dirty="0" err="1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otros</a:t>
            </a:r>
            <a:r>
              <a:rPr lang="en-US" sz="4000" b="1" dirty="0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 </a:t>
            </a:r>
            <a:r>
              <a:rPr lang="en-US" sz="4000" b="1" dirty="0" err="1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como</a:t>
            </a:r>
            <a:r>
              <a:rPr lang="en-US" sz="4000" b="1" dirty="0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 </a:t>
            </a:r>
            <a:r>
              <a:rPr lang="en-US" sz="4000" b="1" dirty="0" err="1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hermanos</a:t>
            </a:r>
            <a:r>
              <a:rPr lang="en-US" sz="4000" b="1" dirty="0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 (13.20</a:t>
            </a:r>
            <a:r>
              <a:rPr lang="en-US" sz="4000" b="1" dirty="0">
                <a:latin typeface="Avenir Next Demi Bold" panose="020B0503020202020204" pitchFamily="34" charset="0"/>
                <a:cs typeface="Futura Medium" panose="020B0602020204020303" pitchFamily="34" charset="-79"/>
              </a:rPr>
              <a:t>)</a:t>
            </a:r>
          </a:p>
          <a:p>
            <a:pPr algn="ctr">
              <a:spcAft>
                <a:spcPts val="2160"/>
              </a:spcAft>
            </a:pPr>
            <a:r>
              <a:rPr lang="en-US" sz="4000" b="1" dirty="0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Nos </a:t>
            </a:r>
            <a:r>
              <a:rPr lang="en-US" sz="4000" b="1" dirty="0" err="1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frustramos</a:t>
            </a:r>
            <a:r>
              <a:rPr lang="en-US" sz="4000" b="1" dirty="0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 con Dios (13.21-22</a:t>
            </a:r>
            <a:r>
              <a:rPr lang="en-US" sz="4000" b="1" dirty="0">
                <a:latin typeface="Avenir Next Demi Bold" panose="020B0503020202020204" pitchFamily="34" charset="0"/>
                <a:cs typeface="Futura Medium" panose="020B0602020204020303" pitchFamily="34" charset="-79"/>
              </a:rPr>
              <a:t>)</a:t>
            </a:r>
          </a:p>
          <a:p>
            <a:pPr algn="ctr">
              <a:spcAft>
                <a:spcPts val="2160"/>
              </a:spcAft>
            </a:pPr>
            <a:r>
              <a:rPr lang="en-US" sz="4000" b="1" dirty="0" err="1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Decidimos</a:t>
            </a:r>
            <a:r>
              <a:rPr lang="en-US" sz="4000" b="1" dirty="0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 </a:t>
            </a:r>
            <a:r>
              <a:rPr lang="en-US" sz="4000" b="1" dirty="0" err="1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hacer</a:t>
            </a:r>
            <a:r>
              <a:rPr lang="en-US" sz="4000" b="1" dirty="0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 </a:t>
            </a:r>
            <a:r>
              <a:rPr lang="en-US" sz="4000" b="1" dirty="0" err="1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nuestra</a:t>
            </a:r>
            <a:r>
              <a:rPr lang="en-US" sz="4000" b="1" dirty="0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 </a:t>
            </a:r>
            <a:r>
              <a:rPr lang="en-US" sz="4000" b="1" dirty="0" err="1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propia</a:t>
            </a:r>
            <a:r>
              <a:rPr lang="en-US" sz="4000" b="1" dirty="0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 </a:t>
            </a:r>
            <a:r>
              <a:rPr lang="en-US" sz="4000" b="1" dirty="0" err="1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voluntad</a:t>
            </a:r>
            <a:r>
              <a:rPr lang="en-US" sz="4000" b="1" dirty="0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 (13.24-29</a:t>
            </a:r>
            <a:r>
              <a:rPr lang="en-US" sz="4000" b="1" dirty="0">
                <a:latin typeface="Avenir Next Demi Bold" panose="020B0503020202020204" pitchFamily="34" charset="0"/>
                <a:cs typeface="Futura Medium" panose="020B0602020204020303" pitchFamily="34" charset="-79"/>
              </a:rPr>
              <a:t>)</a:t>
            </a:r>
          </a:p>
          <a:p>
            <a:pPr algn="ctr">
              <a:spcAft>
                <a:spcPts val="2160"/>
              </a:spcAft>
            </a:pPr>
            <a:r>
              <a:rPr lang="en-US" sz="4000" b="1" dirty="0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Nos </a:t>
            </a:r>
            <a:r>
              <a:rPr lang="en-US" sz="4000" b="1" dirty="0" err="1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rebelamos</a:t>
            </a:r>
            <a:r>
              <a:rPr lang="en-US" sz="4000" b="1" dirty="0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 </a:t>
            </a:r>
            <a:r>
              <a:rPr lang="en-US" sz="4000" b="1" dirty="0" err="1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abiertamente</a:t>
            </a:r>
            <a:r>
              <a:rPr lang="en-US" sz="4000" b="1" dirty="0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 (</a:t>
            </a:r>
            <a:r>
              <a:rPr lang="en-US" sz="4000" b="1" dirty="0" err="1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capítulos</a:t>
            </a:r>
            <a:r>
              <a:rPr lang="en-US" sz="4000" b="1" dirty="0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 </a:t>
            </a:r>
            <a:r>
              <a:rPr lang="en-US" sz="4000" b="1" dirty="0">
                <a:latin typeface="Avenir Next Demi Bold" panose="020B0503020202020204" pitchFamily="34" charset="0"/>
                <a:cs typeface="Futura Medium" panose="020B0602020204020303" pitchFamily="34" charset="-79"/>
              </a:rPr>
              <a:t>15-16)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EF8BB8F-E0EF-DE3B-8523-19B5F3BAB248}"/>
              </a:ext>
            </a:extLst>
          </p:cNvPr>
          <p:cNvSpPr txBox="1"/>
          <p:nvPr/>
        </p:nvSpPr>
        <p:spPr>
          <a:xfrm>
            <a:off x="3112168" y="1276647"/>
            <a:ext cx="115182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DBA72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ajan Pro" panose="02020502050506020301" pitchFamily="18" charset="0"/>
                <a:cs typeface="Futura Medium" panose="020B0602020204020303" pitchFamily="34" charset="-79"/>
              </a:rPr>
              <a:t>Absalón</a:t>
            </a:r>
            <a:r>
              <a:rPr lang="en-US" sz="6000" dirty="0">
                <a:solidFill>
                  <a:srgbClr val="DBA72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ajan Pro" panose="02020502050506020301" pitchFamily="18" charset="0"/>
                <a:cs typeface="Futura Medium" panose="020B0602020204020303" pitchFamily="34" charset="-79"/>
              </a:rPr>
              <a:t>: Una Mirada a </a:t>
            </a:r>
            <a:r>
              <a:rPr lang="en-US" sz="6000" dirty="0" err="1">
                <a:solidFill>
                  <a:srgbClr val="DBA72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ajan Pro" panose="02020502050506020301" pitchFamily="18" charset="0"/>
                <a:cs typeface="Futura Medium" panose="020B0602020204020303" pitchFamily="34" charset="-79"/>
              </a:rPr>
              <a:t>cómo</a:t>
            </a:r>
            <a:r>
              <a:rPr lang="en-US" sz="6000" dirty="0">
                <a:solidFill>
                  <a:srgbClr val="DBA72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ajan Pro" panose="02020502050506020301" pitchFamily="18" charset="0"/>
                <a:cs typeface="Futura Medium" panose="020B0602020204020303" pitchFamily="34" charset="-79"/>
              </a:rPr>
              <a:t> </a:t>
            </a:r>
            <a:r>
              <a:rPr lang="en-US" sz="6000" dirty="0" err="1">
                <a:solidFill>
                  <a:srgbClr val="DBA72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ajan Pro" panose="02020502050506020301" pitchFamily="18" charset="0"/>
                <a:cs typeface="Futura Medium" panose="020B0602020204020303" pitchFamily="34" charset="-79"/>
              </a:rPr>
              <a:t>nos</a:t>
            </a:r>
            <a:r>
              <a:rPr lang="en-US" sz="6000" dirty="0">
                <a:solidFill>
                  <a:srgbClr val="DBA72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ajan Pro" panose="02020502050506020301" pitchFamily="18" charset="0"/>
                <a:cs typeface="Futura Medium" panose="020B0602020204020303" pitchFamily="34" charset="-79"/>
              </a:rPr>
              <a:t> </a:t>
            </a:r>
            <a:r>
              <a:rPr lang="en-US" sz="6000" dirty="0" err="1">
                <a:solidFill>
                  <a:srgbClr val="DBA72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ajan Pro" panose="02020502050506020301" pitchFamily="18" charset="0"/>
                <a:cs typeface="Futura Medium" panose="020B0602020204020303" pitchFamily="34" charset="-79"/>
              </a:rPr>
              <a:t>rebelamos</a:t>
            </a:r>
            <a:endParaRPr lang="en-US" sz="6000" dirty="0">
              <a:solidFill>
                <a:srgbClr val="DBA72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rajan Pro" panose="02020502050506020301" pitchFamily="18" charset="0"/>
              <a:cs typeface="Futura Medium" panose="020B0602020204020303" pitchFamily="34" charset="-79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6760" y="1101289"/>
            <a:ext cx="2316480" cy="209288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conforme</a:t>
            </a:r>
            <a:endParaRPr lang="en-US" sz="3200" b="1" dirty="0" smtClean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al </a:t>
            </a:r>
            <a:r>
              <a:rPr lang="en-US" sz="3200" b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coraz</a:t>
            </a:r>
            <a:r>
              <a:rPr lang="es-ES" sz="3200" b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ón</a:t>
            </a:r>
            <a:r>
              <a:rPr lang="es-ES" sz="32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de</a:t>
            </a:r>
          </a:p>
          <a:p>
            <a:pPr algn="ctr"/>
            <a:r>
              <a:rPr lang="es-E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Dios</a:t>
            </a:r>
          </a:p>
          <a:p>
            <a:pPr algn="ctr"/>
            <a:r>
              <a:rPr lang="es-ES" sz="1600" b="1" dirty="0" smtClean="0">
                <a:cs typeface="Arial" panose="020B0604020202020204" pitchFamily="34" charset="0"/>
              </a:rPr>
              <a:t>un estudio de David</a:t>
            </a:r>
          </a:p>
        </p:txBody>
      </p:sp>
    </p:spTree>
    <p:extLst>
      <p:ext uri="{BB962C8B-B14F-4D97-AF65-F5344CB8AC3E}">
        <p14:creationId xmlns:p14="http://schemas.microsoft.com/office/powerpoint/2010/main" val="30173937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cabinet, floor, wall&#10;&#10;Description automatically generated">
            <a:extLst>
              <a:ext uri="{FF2B5EF4-FFF2-40B4-BE49-F238E27FC236}">
                <a16:creationId xmlns:a16="http://schemas.microsoft.com/office/drawing/2014/main" xmlns="" id="{03E14E0E-C19D-014B-9784-7FFA4B074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"/>
            <a:ext cx="14630400" cy="822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18CD05B-2F14-2147-83E8-A3FA6AFC42A3}"/>
              </a:ext>
            </a:extLst>
          </p:cNvPr>
          <p:cNvSpPr txBox="1"/>
          <p:nvPr/>
        </p:nvSpPr>
        <p:spPr>
          <a:xfrm>
            <a:off x="3196001" y="1292689"/>
            <a:ext cx="109012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DBA72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ajan Pro" panose="02020502050506020301" pitchFamily="18" charset="0"/>
                <a:cs typeface="Futura Medium" panose="020B0602020204020303" pitchFamily="34" charset="-79"/>
              </a:rPr>
              <a:t>David: </a:t>
            </a:r>
            <a:r>
              <a:rPr lang="en-US" sz="4800" dirty="0" smtClean="0">
                <a:solidFill>
                  <a:srgbClr val="DBA72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ajan Pro" panose="02020502050506020301" pitchFamily="18" charset="0"/>
                <a:cs typeface="Futura Medium" panose="020B0602020204020303" pitchFamily="34" charset="-79"/>
              </a:rPr>
              <a:t>Una imagen del </a:t>
            </a:r>
            <a:r>
              <a:rPr lang="en-US" sz="4800" dirty="0" err="1" smtClean="0">
                <a:solidFill>
                  <a:srgbClr val="DBA72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ajan Pro" panose="02020502050506020301" pitchFamily="18" charset="0"/>
                <a:cs typeface="Futura Medium" panose="020B0602020204020303" pitchFamily="34" charset="-79"/>
              </a:rPr>
              <a:t>amor</a:t>
            </a:r>
            <a:r>
              <a:rPr lang="en-US" sz="4800" dirty="0" smtClean="0">
                <a:solidFill>
                  <a:srgbClr val="DBA72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ajan Pro" panose="02020502050506020301" pitchFamily="18" charset="0"/>
                <a:cs typeface="Futura Medium" panose="020B0602020204020303" pitchFamily="34" charset="-79"/>
              </a:rPr>
              <a:t> de Dios </a:t>
            </a:r>
            <a:r>
              <a:rPr lang="en-US" sz="4800" dirty="0" err="1" smtClean="0">
                <a:solidFill>
                  <a:srgbClr val="DBA72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ajan Pro" panose="02020502050506020301" pitchFamily="18" charset="0"/>
                <a:cs typeface="Futura Medium" panose="020B0602020204020303" pitchFamily="34" charset="-79"/>
              </a:rPr>
              <a:t>hacia</a:t>
            </a:r>
            <a:r>
              <a:rPr lang="en-US" sz="4800" dirty="0" smtClean="0">
                <a:solidFill>
                  <a:srgbClr val="DBA72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ajan Pro" panose="02020502050506020301" pitchFamily="18" charset="0"/>
                <a:cs typeface="Futura Medium" panose="020B0602020204020303" pitchFamily="34" charset="-79"/>
              </a:rPr>
              <a:t> </a:t>
            </a:r>
            <a:r>
              <a:rPr lang="en-US" sz="4800" dirty="0" err="1" smtClean="0">
                <a:solidFill>
                  <a:srgbClr val="DBA72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ajan Pro" panose="02020502050506020301" pitchFamily="18" charset="0"/>
                <a:cs typeface="Futura Medium" panose="020B0602020204020303" pitchFamily="34" charset="-79"/>
              </a:rPr>
              <a:t>los</a:t>
            </a:r>
            <a:r>
              <a:rPr lang="en-US" sz="4800" dirty="0" smtClean="0">
                <a:solidFill>
                  <a:srgbClr val="DBA72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ajan Pro" panose="02020502050506020301" pitchFamily="18" charset="0"/>
                <a:cs typeface="Futura Medium" panose="020B0602020204020303" pitchFamily="34" charset="-79"/>
              </a:rPr>
              <a:t> </a:t>
            </a:r>
            <a:r>
              <a:rPr lang="en-US" sz="4800" dirty="0" err="1" smtClean="0">
                <a:solidFill>
                  <a:srgbClr val="DBA72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ajan Pro" panose="02020502050506020301" pitchFamily="18" charset="0"/>
                <a:cs typeface="Futura Medium" panose="020B0602020204020303" pitchFamily="34" charset="-79"/>
              </a:rPr>
              <a:t>pecadores</a:t>
            </a:r>
            <a:endParaRPr lang="en-US" sz="4800" dirty="0">
              <a:solidFill>
                <a:srgbClr val="DBA72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rajan Pro" panose="02020502050506020301" pitchFamily="18" charset="0"/>
              <a:cs typeface="Futura Medium" panose="020B0602020204020303" pitchFamily="34" charset="-7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6760" y="1101289"/>
            <a:ext cx="2316480" cy="209288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conforme</a:t>
            </a:r>
            <a:endParaRPr lang="en-US" sz="3200" b="1" dirty="0" smtClean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al </a:t>
            </a:r>
            <a:r>
              <a:rPr lang="en-US" sz="3200" b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coraz</a:t>
            </a:r>
            <a:r>
              <a:rPr lang="es-ES" sz="3200" b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ón</a:t>
            </a:r>
            <a:r>
              <a:rPr lang="es-ES" sz="32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de</a:t>
            </a:r>
          </a:p>
          <a:p>
            <a:pPr algn="ctr"/>
            <a:r>
              <a:rPr lang="es-E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Dios</a:t>
            </a:r>
          </a:p>
          <a:p>
            <a:pPr algn="ctr"/>
            <a:r>
              <a:rPr lang="es-ES" sz="1600" b="1" dirty="0" smtClean="0">
                <a:cs typeface="Arial" panose="020B0604020202020204" pitchFamily="34" charset="0"/>
              </a:rPr>
              <a:t>un estudio de David</a:t>
            </a:r>
          </a:p>
        </p:txBody>
      </p:sp>
    </p:spTree>
    <p:extLst>
      <p:ext uri="{BB962C8B-B14F-4D97-AF65-F5344CB8AC3E}">
        <p14:creationId xmlns:p14="http://schemas.microsoft.com/office/powerpoint/2010/main" val="2131970231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5CAFB19-2247-654C-BFE3-1327EA3B19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438" r="3952" b="40211"/>
          <a:stretch/>
        </p:blipFill>
        <p:spPr>
          <a:xfrm>
            <a:off x="2454080" y="457200"/>
            <a:ext cx="9645101" cy="822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38104" y="1556812"/>
            <a:ext cx="3009655" cy="523220"/>
          </a:xfrm>
          <a:prstGeom prst="rect">
            <a:avLst/>
          </a:prstGeom>
          <a:solidFill>
            <a:srgbClr val="DBCBA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 A L A </a:t>
            </a:r>
            <a:r>
              <a:rPr lang="es-ES" sz="2800" dirty="0" err="1" smtClean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s-ES" sz="28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endParaRPr lang="en-US" sz="2800" dirty="0">
              <a:solidFill>
                <a:schemeClr val="bg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862060" y="5597224"/>
            <a:ext cx="2971800" cy="523220"/>
          </a:xfrm>
          <a:prstGeom prst="rect">
            <a:avLst/>
          </a:prstGeom>
          <a:solidFill>
            <a:srgbClr val="DBCBA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 </a:t>
            </a:r>
            <a:r>
              <a:rPr lang="es-ES" sz="2800" dirty="0" err="1" smtClean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es-ES" sz="28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endParaRPr lang="en-US" sz="2800" dirty="0">
              <a:solidFill>
                <a:schemeClr val="bg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97340" y="6811166"/>
            <a:ext cx="1402080" cy="523220"/>
          </a:xfrm>
          <a:prstGeom prst="rect">
            <a:avLst/>
          </a:prstGeom>
          <a:solidFill>
            <a:srgbClr val="DBCBA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800" dirty="0" err="1" smtClean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Rabá</a:t>
            </a:r>
            <a:endParaRPr lang="en-US" sz="2800" dirty="0">
              <a:solidFill>
                <a:schemeClr val="bg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54080" y="7968462"/>
            <a:ext cx="1112520" cy="461665"/>
          </a:xfrm>
          <a:prstGeom prst="rect">
            <a:avLst/>
          </a:prstGeom>
          <a:solidFill>
            <a:srgbClr val="DBCBA9"/>
          </a:solidFill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Jericó</a:t>
            </a:r>
            <a:endParaRPr lang="en-US" sz="2400" dirty="0">
              <a:solidFill>
                <a:schemeClr val="bg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69494" y="3318311"/>
            <a:ext cx="2164905" cy="523220"/>
          </a:xfrm>
          <a:prstGeom prst="rect">
            <a:avLst/>
          </a:prstGeom>
          <a:solidFill>
            <a:srgbClr val="DBCBA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Mahanaim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627775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cabinet, floor, wall&#10;&#10;Description automatically generated">
            <a:extLst>
              <a:ext uri="{FF2B5EF4-FFF2-40B4-BE49-F238E27FC236}">
                <a16:creationId xmlns:a16="http://schemas.microsoft.com/office/drawing/2014/main" xmlns="" id="{03E14E0E-C19D-014B-9784-7FFA4B074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"/>
            <a:ext cx="14630400" cy="822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D8BAC50-E8DB-6343-A2FE-E54B56CC1E81}"/>
              </a:ext>
            </a:extLst>
          </p:cNvPr>
          <p:cNvSpPr txBox="1"/>
          <p:nvPr/>
        </p:nvSpPr>
        <p:spPr>
          <a:xfrm>
            <a:off x="1719532" y="3722731"/>
            <a:ext cx="11191336" cy="4349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160"/>
              </a:spcAft>
            </a:pPr>
            <a:r>
              <a:rPr lang="es-ES" sz="4000" b="1" dirty="0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Su corazón nos anhela aunque nos hemos desterrado a nosotros mismos </a:t>
            </a:r>
            <a:r>
              <a:rPr lang="en-US" sz="4000" b="1" dirty="0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(2 Samuel </a:t>
            </a:r>
            <a:r>
              <a:rPr lang="en-US" sz="4000" b="1" dirty="0">
                <a:latin typeface="Avenir Next Demi Bold" panose="020B0503020202020204" pitchFamily="34" charset="0"/>
                <a:cs typeface="Futura Medium" panose="020B0602020204020303" pitchFamily="34" charset="-79"/>
              </a:rPr>
              <a:t>13.39)</a:t>
            </a:r>
          </a:p>
          <a:p>
            <a:pPr algn="ctr">
              <a:spcAft>
                <a:spcPts val="2160"/>
              </a:spcAft>
            </a:pPr>
            <a:r>
              <a:rPr lang="en-US" sz="4000" b="1" dirty="0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Solo </a:t>
            </a:r>
            <a:r>
              <a:rPr lang="en-US" sz="4000" b="1" dirty="0" err="1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Él</a:t>
            </a:r>
            <a:r>
              <a:rPr lang="en-US" sz="4000" b="1" dirty="0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 </a:t>
            </a:r>
            <a:r>
              <a:rPr lang="en-US" sz="4000" b="1" dirty="0" err="1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es</a:t>
            </a:r>
            <a:r>
              <a:rPr lang="en-US" sz="4000" b="1" dirty="0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 </a:t>
            </a:r>
            <a:r>
              <a:rPr lang="en-US" sz="4000" b="1" dirty="0" err="1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capaz</a:t>
            </a:r>
            <a:r>
              <a:rPr lang="en-US" sz="4000" b="1" dirty="0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 de </a:t>
            </a:r>
            <a:r>
              <a:rPr lang="en-US" sz="4000" b="1" dirty="0" err="1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hacer</a:t>
            </a:r>
            <a:r>
              <a:rPr lang="en-US" sz="4000" b="1" dirty="0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 </a:t>
            </a:r>
            <a:r>
              <a:rPr lang="en-US" sz="4000" b="1" dirty="0" err="1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volver</a:t>
            </a:r>
            <a:r>
              <a:rPr lang="en-US" sz="4000" b="1" dirty="0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 al </a:t>
            </a:r>
            <a:r>
              <a:rPr lang="en-US" sz="4000" b="1" dirty="0" err="1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desterrado</a:t>
            </a:r>
            <a:r>
              <a:rPr lang="en-US" sz="4000" b="1" dirty="0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…</a:t>
            </a:r>
            <a:br>
              <a:rPr lang="en-US" sz="4000" b="1" dirty="0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</a:br>
            <a:r>
              <a:rPr lang="en-US" sz="4000" b="1" dirty="0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¡y </a:t>
            </a:r>
            <a:r>
              <a:rPr lang="en-US" sz="4000" b="1" dirty="0" err="1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así</a:t>
            </a:r>
            <a:r>
              <a:rPr lang="en-US" sz="4000" b="1" dirty="0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 </a:t>
            </a:r>
            <a:r>
              <a:rPr lang="en-US" sz="4000" b="1" dirty="0" err="1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hará</a:t>
            </a:r>
            <a:r>
              <a:rPr lang="en-US" sz="4000" b="1" dirty="0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! (2 Samuel </a:t>
            </a:r>
            <a:r>
              <a:rPr lang="en-US" sz="4000" b="1" dirty="0">
                <a:latin typeface="Avenir Next Demi Bold" panose="020B0503020202020204" pitchFamily="34" charset="0"/>
                <a:cs typeface="Futura Medium" panose="020B0602020204020303" pitchFamily="34" charset="-79"/>
              </a:rPr>
              <a:t>14.14) </a:t>
            </a:r>
          </a:p>
          <a:p>
            <a:pPr algn="ctr">
              <a:spcAft>
                <a:spcPts val="2160"/>
              </a:spcAft>
            </a:pPr>
            <a:r>
              <a:rPr lang="en-US" sz="4000" b="1" dirty="0" err="1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Aunque</a:t>
            </a:r>
            <a:r>
              <a:rPr lang="en-US" sz="4000" b="1" dirty="0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 </a:t>
            </a:r>
            <a:r>
              <a:rPr lang="en-US" sz="4000" b="1" dirty="0" err="1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estamos</a:t>
            </a:r>
            <a:r>
              <a:rPr lang="en-US" sz="4000" b="1" dirty="0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 </a:t>
            </a:r>
            <a:r>
              <a:rPr lang="en-US" sz="4000" b="1" dirty="0" err="1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en</a:t>
            </a:r>
            <a:r>
              <a:rPr lang="en-US" sz="4000" b="1" dirty="0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 </a:t>
            </a:r>
            <a:r>
              <a:rPr lang="en-US" sz="4000" b="1" dirty="0" err="1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rebeli</a:t>
            </a:r>
            <a:r>
              <a:rPr lang="en-US" sz="4000" b="1" dirty="0" err="1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ón</a:t>
            </a:r>
            <a:r>
              <a:rPr lang="en-US" sz="4000" b="1" dirty="0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 </a:t>
            </a:r>
            <a:r>
              <a:rPr lang="en-US" sz="4000" b="1" dirty="0" err="1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abierta</a:t>
            </a:r>
            <a:r>
              <a:rPr lang="en-US" sz="4000" b="1" dirty="0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, </a:t>
            </a:r>
            <a:r>
              <a:rPr lang="en-US" sz="4000" b="1" dirty="0" err="1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Él</a:t>
            </a:r>
            <a:r>
              <a:rPr lang="en-US" sz="4000" b="1" dirty="0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 </a:t>
            </a:r>
            <a:r>
              <a:rPr lang="en-US" sz="4000" b="1" dirty="0" err="1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quiere</a:t>
            </a:r>
            <a:r>
              <a:rPr lang="en-US" sz="4000" b="1" dirty="0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 </a:t>
            </a:r>
            <a:r>
              <a:rPr lang="en-US" sz="4000" b="1" dirty="0" err="1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tratarnos</a:t>
            </a:r>
            <a:r>
              <a:rPr lang="en-US" sz="4000" b="1" dirty="0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 </a:t>
            </a:r>
            <a:r>
              <a:rPr lang="en-US" sz="4000" b="1" dirty="0" err="1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bien</a:t>
            </a:r>
            <a:r>
              <a:rPr lang="en-US" sz="4000" b="1" dirty="0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 </a:t>
            </a:r>
            <a:r>
              <a:rPr lang="en-US" sz="4000" b="1" dirty="0" smtClean="0">
                <a:latin typeface="Avenir Next Demi Bold" panose="020B0503020202020204" pitchFamily="34" charset="0"/>
                <a:cs typeface="Futura Medium" panose="020B0602020204020303" pitchFamily="34" charset="-79"/>
              </a:rPr>
              <a:t>(2 Samuel </a:t>
            </a:r>
            <a:r>
              <a:rPr lang="en-US" sz="4000" b="1" dirty="0">
                <a:latin typeface="Avenir Next Demi Bold" panose="020B0503020202020204" pitchFamily="34" charset="0"/>
                <a:cs typeface="Futura Medium" panose="020B0602020204020303" pitchFamily="34" charset="-79"/>
              </a:rPr>
              <a:t>18.5)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A27FDD7-73CB-0777-7C7D-CD92AAD3D82E}"/>
              </a:ext>
            </a:extLst>
          </p:cNvPr>
          <p:cNvSpPr txBox="1"/>
          <p:nvPr/>
        </p:nvSpPr>
        <p:spPr>
          <a:xfrm>
            <a:off x="3196001" y="1292689"/>
            <a:ext cx="109012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DBA72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ajan Pro" panose="02020502050506020301" pitchFamily="18" charset="0"/>
                <a:cs typeface="Futura Medium" panose="020B0602020204020303" pitchFamily="34" charset="-79"/>
              </a:rPr>
              <a:t>David: Una imagen del </a:t>
            </a:r>
            <a:r>
              <a:rPr lang="en-US" sz="4800" dirty="0" err="1">
                <a:solidFill>
                  <a:srgbClr val="DBA72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ajan Pro" panose="02020502050506020301" pitchFamily="18" charset="0"/>
                <a:cs typeface="Futura Medium" panose="020B0602020204020303" pitchFamily="34" charset="-79"/>
              </a:rPr>
              <a:t>amor</a:t>
            </a:r>
            <a:r>
              <a:rPr lang="en-US" sz="4800" dirty="0">
                <a:solidFill>
                  <a:srgbClr val="DBA72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ajan Pro" panose="02020502050506020301" pitchFamily="18" charset="0"/>
                <a:cs typeface="Futura Medium" panose="020B0602020204020303" pitchFamily="34" charset="-79"/>
              </a:rPr>
              <a:t> de Dios </a:t>
            </a:r>
            <a:r>
              <a:rPr lang="en-US" sz="4800" dirty="0" err="1">
                <a:solidFill>
                  <a:srgbClr val="DBA72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ajan Pro" panose="02020502050506020301" pitchFamily="18" charset="0"/>
                <a:cs typeface="Futura Medium" panose="020B0602020204020303" pitchFamily="34" charset="-79"/>
              </a:rPr>
              <a:t>hacia</a:t>
            </a:r>
            <a:r>
              <a:rPr lang="en-US" sz="4800" dirty="0">
                <a:solidFill>
                  <a:srgbClr val="DBA72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ajan Pro" panose="02020502050506020301" pitchFamily="18" charset="0"/>
                <a:cs typeface="Futura Medium" panose="020B0602020204020303" pitchFamily="34" charset="-79"/>
              </a:rPr>
              <a:t> </a:t>
            </a:r>
            <a:r>
              <a:rPr lang="en-US" sz="4800" dirty="0" err="1">
                <a:solidFill>
                  <a:srgbClr val="DBA72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ajan Pro" panose="02020502050506020301" pitchFamily="18" charset="0"/>
                <a:cs typeface="Futura Medium" panose="020B0602020204020303" pitchFamily="34" charset="-79"/>
              </a:rPr>
              <a:t>los</a:t>
            </a:r>
            <a:r>
              <a:rPr lang="en-US" sz="4800" dirty="0">
                <a:solidFill>
                  <a:srgbClr val="DBA72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ajan Pro" panose="02020502050506020301" pitchFamily="18" charset="0"/>
                <a:cs typeface="Futura Medium" panose="020B0602020204020303" pitchFamily="34" charset="-79"/>
              </a:rPr>
              <a:t> </a:t>
            </a:r>
            <a:r>
              <a:rPr lang="en-US" sz="4800" dirty="0" err="1">
                <a:solidFill>
                  <a:srgbClr val="DBA72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ajan Pro" panose="02020502050506020301" pitchFamily="18" charset="0"/>
                <a:cs typeface="Futura Medium" panose="020B0602020204020303" pitchFamily="34" charset="-79"/>
              </a:rPr>
              <a:t>pecadores</a:t>
            </a:r>
            <a:endParaRPr lang="en-US" sz="4800" dirty="0">
              <a:solidFill>
                <a:srgbClr val="DBA72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rajan Pro" panose="02020502050506020301" pitchFamily="18" charset="0"/>
              <a:cs typeface="Futura Medium" panose="020B0602020204020303" pitchFamily="34" charset="-79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6760" y="1101289"/>
            <a:ext cx="2316480" cy="209288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conforme</a:t>
            </a:r>
            <a:endParaRPr lang="en-US" sz="3200" b="1" dirty="0" smtClean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al </a:t>
            </a:r>
            <a:r>
              <a:rPr lang="en-US" sz="3200" b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coraz</a:t>
            </a:r>
            <a:r>
              <a:rPr lang="es-ES" sz="3200" b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ón</a:t>
            </a:r>
            <a:r>
              <a:rPr lang="es-ES" sz="32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de</a:t>
            </a:r>
          </a:p>
          <a:p>
            <a:pPr algn="ctr"/>
            <a:r>
              <a:rPr lang="es-E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Dios</a:t>
            </a:r>
          </a:p>
          <a:p>
            <a:pPr algn="ctr"/>
            <a:r>
              <a:rPr lang="es-ES" sz="1600" b="1" dirty="0" smtClean="0">
                <a:cs typeface="Arial" panose="020B0604020202020204" pitchFamily="34" charset="0"/>
              </a:rPr>
              <a:t>un estudio de David</a:t>
            </a:r>
          </a:p>
        </p:txBody>
      </p:sp>
    </p:spTree>
    <p:extLst>
      <p:ext uri="{BB962C8B-B14F-4D97-AF65-F5344CB8AC3E}">
        <p14:creationId xmlns:p14="http://schemas.microsoft.com/office/powerpoint/2010/main" val="40107448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3152</TotalTime>
  <Words>223</Words>
  <Application>Microsoft Office PowerPoint</Application>
  <PresentationFormat>Custom</PresentationFormat>
  <Paragraphs>67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 Narrow</vt:lpstr>
      <vt:lpstr>Futura Medium</vt:lpstr>
      <vt:lpstr>Calibri Light</vt:lpstr>
      <vt:lpstr>Arial</vt:lpstr>
      <vt:lpstr>Trajan Pro</vt:lpstr>
      <vt:lpstr>Avenir Next Demi Bold</vt:lpstr>
      <vt:lpstr>Calibri</vt:lpstr>
      <vt:lpstr> Black </vt:lpstr>
      <vt:lpstr>Office 2013 - 2022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Joshua Creel</dc:creator>
  <cp:lastModifiedBy>Esther Eubanks</cp:lastModifiedBy>
  <cp:revision>43</cp:revision>
  <dcterms:created xsi:type="dcterms:W3CDTF">2019-05-23T19:28:40Z</dcterms:created>
  <dcterms:modified xsi:type="dcterms:W3CDTF">2024-03-17T00:37:42Z</dcterms:modified>
</cp:coreProperties>
</file>