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  <p:sldMasterId id="2147483684" r:id="rId2"/>
  </p:sldMasterIdLst>
  <p:sldIdLst>
    <p:sldId id="256" r:id="rId3"/>
    <p:sldId id="257" r:id="rId4"/>
    <p:sldId id="272" r:id="rId5"/>
    <p:sldId id="259" r:id="rId6"/>
    <p:sldId id="271" r:id="rId7"/>
    <p:sldId id="270" r:id="rId8"/>
  </p:sldIdLst>
  <p:sldSz cx="14630400" cy="9144000"/>
  <p:notesSz cx="6858000" cy="9144000"/>
  <p:embeddedFontLst>
    <p:embeddedFont>
      <p:font typeface="Avenir Next LT Pro" panose="020B050402020202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Trajan Pro" panose="02020502050506020301" charset="0"/>
      <p:regular r:id="rId17"/>
      <p:bold r:id="rId18"/>
    </p:embeddedFont>
  </p:embeddedFontLst>
  <p:defaultTextStyle>
    <a:defPPr>
      <a:defRPr lang="en-US"/>
    </a:defPPr>
    <a:lvl1pPr marL="0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722"/>
    <a:srgbClr val="DBCBA9"/>
    <a:srgbClr val="2E2E30"/>
    <a:srgbClr val="133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/>
    <p:restoredTop sz="94795"/>
  </p:normalViewPr>
  <p:slideViewPr>
    <p:cSldViewPr snapToGrid="0" snapToObjects="1">
      <p:cViewPr varScale="1">
        <p:scale>
          <a:sx n="64" d="100"/>
          <a:sy n="64" d="100"/>
        </p:scale>
        <p:origin x="77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9"/>
            <a:ext cx="124358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6"/>
            <a:ext cx="329184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6"/>
            <a:ext cx="963168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1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279652"/>
            <a:ext cx="1261872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6119285"/>
            <a:ext cx="1261872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6834"/>
            <a:ext cx="1261872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1"/>
            <a:ext cx="6189344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0"/>
            <a:ext cx="618934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241551"/>
            <a:ext cx="6219826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340100"/>
            <a:ext cx="621982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0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7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1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3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5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316567"/>
            <a:ext cx="7406640" cy="6498167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4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86833"/>
            <a:ext cx="315468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86833"/>
            <a:ext cx="928116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9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9"/>
            <a:ext cx="1243584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2"/>
            <a:ext cx="6461760" cy="6034617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2"/>
            <a:ext cx="6461760" cy="6034617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2046818"/>
            <a:ext cx="6464300" cy="853017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02" indent="0">
              <a:buNone/>
              <a:defRPr sz="3200" b="1"/>
            </a:lvl2pPr>
            <a:lvl3pPr marL="1463004" indent="0">
              <a:buNone/>
              <a:defRPr sz="2880" b="1"/>
            </a:lvl3pPr>
            <a:lvl4pPr marL="2194505" indent="0">
              <a:buNone/>
              <a:defRPr sz="2560" b="1"/>
            </a:lvl4pPr>
            <a:lvl5pPr marL="2926007" indent="0">
              <a:buNone/>
              <a:defRPr sz="2560" b="1"/>
            </a:lvl5pPr>
            <a:lvl6pPr marL="3657509" indent="0">
              <a:buNone/>
              <a:defRPr sz="2560" b="1"/>
            </a:lvl6pPr>
            <a:lvl7pPr marL="4389011" indent="0">
              <a:buNone/>
              <a:defRPr sz="2560" b="1"/>
            </a:lvl7pPr>
            <a:lvl8pPr marL="5120512" indent="0">
              <a:buNone/>
              <a:defRPr sz="2560" b="1"/>
            </a:lvl8pPr>
            <a:lvl9pPr marL="5852014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899833"/>
            <a:ext cx="6464300" cy="5268384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2046818"/>
            <a:ext cx="6466840" cy="853017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02" indent="0">
              <a:buNone/>
              <a:defRPr sz="3200" b="1"/>
            </a:lvl2pPr>
            <a:lvl3pPr marL="1463004" indent="0">
              <a:buNone/>
              <a:defRPr sz="2880" b="1"/>
            </a:lvl3pPr>
            <a:lvl4pPr marL="2194505" indent="0">
              <a:buNone/>
              <a:defRPr sz="2560" b="1"/>
            </a:lvl4pPr>
            <a:lvl5pPr marL="2926007" indent="0">
              <a:buNone/>
              <a:defRPr sz="2560" b="1"/>
            </a:lvl5pPr>
            <a:lvl6pPr marL="3657509" indent="0">
              <a:buNone/>
              <a:defRPr sz="2560" b="1"/>
            </a:lvl6pPr>
            <a:lvl7pPr marL="4389011" indent="0">
              <a:buNone/>
              <a:defRPr sz="2560" b="1"/>
            </a:lvl7pPr>
            <a:lvl8pPr marL="5120512" indent="0">
              <a:buNone/>
              <a:defRPr sz="2560" b="1"/>
            </a:lvl8pPr>
            <a:lvl9pPr marL="5852014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899833"/>
            <a:ext cx="6466840" cy="5268384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64066"/>
            <a:ext cx="4813301" cy="154940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70"/>
            <a:ext cx="8178800" cy="7804151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913470"/>
            <a:ext cx="4813301" cy="6254751"/>
          </a:xfrm>
        </p:spPr>
        <p:txBody>
          <a:bodyPr/>
          <a:lstStyle>
            <a:lvl1pPr marL="0" indent="0">
              <a:buNone/>
              <a:defRPr sz="2240"/>
            </a:lvl1pPr>
            <a:lvl2pPr marL="731502" indent="0">
              <a:buNone/>
              <a:defRPr sz="1920"/>
            </a:lvl2pPr>
            <a:lvl3pPr marL="1463004" indent="0">
              <a:buNone/>
              <a:defRPr sz="1600"/>
            </a:lvl3pPr>
            <a:lvl4pPr marL="2194505" indent="0">
              <a:buNone/>
              <a:defRPr sz="1440"/>
            </a:lvl4pPr>
            <a:lvl5pPr marL="2926007" indent="0">
              <a:buNone/>
              <a:defRPr sz="1440"/>
            </a:lvl5pPr>
            <a:lvl6pPr marL="3657509" indent="0">
              <a:buNone/>
              <a:defRPr sz="1440"/>
            </a:lvl6pPr>
            <a:lvl7pPr marL="4389011" indent="0">
              <a:buNone/>
              <a:defRPr sz="1440"/>
            </a:lvl7pPr>
            <a:lvl8pPr marL="5120512" indent="0">
              <a:buNone/>
              <a:defRPr sz="1440"/>
            </a:lvl8pPr>
            <a:lvl9pPr marL="585201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6400801"/>
            <a:ext cx="8778240" cy="75565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817033"/>
            <a:ext cx="8778240" cy="5486400"/>
          </a:xfrm>
        </p:spPr>
        <p:txBody>
          <a:bodyPr/>
          <a:lstStyle>
            <a:lvl1pPr marL="0" indent="0">
              <a:buNone/>
              <a:defRPr sz="5120"/>
            </a:lvl1pPr>
            <a:lvl2pPr marL="731502" indent="0">
              <a:buNone/>
              <a:defRPr sz="4480"/>
            </a:lvl2pPr>
            <a:lvl3pPr marL="1463004" indent="0">
              <a:buNone/>
              <a:defRPr sz="3840"/>
            </a:lvl3pPr>
            <a:lvl4pPr marL="2194505" indent="0">
              <a:buNone/>
              <a:defRPr sz="3200"/>
            </a:lvl4pPr>
            <a:lvl5pPr marL="2926007" indent="0">
              <a:buNone/>
              <a:defRPr sz="3200"/>
            </a:lvl5pPr>
            <a:lvl6pPr marL="3657509" indent="0">
              <a:buNone/>
              <a:defRPr sz="3200"/>
            </a:lvl6pPr>
            <a:lvl7pPr marL="4389011" indent="0">
              <a:buNone/>
              <a:defRPr sz="3200"/>
            </a:lvl7pPr>
            <a:lvl8pPr marL="5120512" indent="0">
              <a:buNone/>
              <a:defRPr sz="3200"/>
            </a:lvl8pPr>
            <a:lvl9pPr marL="5852014" indent="0">
              <a:buNone/>
              <a:defRPr sz="3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7156451"/>
            <a:ext cx="8778240" cy="1073151"/>
          </a:xfrm>
        </p:spPr>
        <p:txBody>
          <a:bodyPr/>
          <a:lstStyle>
            <a:lvl1pPr marL="0" indent="0">
              <a:buNone/>
              <a:defRPr sz="2240"/>
            </a:lvl1pPr>
            <a:lvl2pPr marL="731502" indent="0">
              <a:buNone/>
              <a:defRPr sz="1920"/>
            </a:lvl2pPr>
            <a:lvl3pPr marL="1463004" indent="0">
              <a:buNone/>
              <a:defRPr sz="1600"/>
            </a:lvl3pPr>
            <a:lvl4pPr marL="2194505" indent="0">
              <a:buNone/>
              <a:defRPr sz="1440"/>
            </a:lvl4pPr>
            <a:lvl5pPr marL="2926007" indent="0">
              <a:buNone/>
              <a:defRPr sz="1440"/>
            </a:lvl5pPr>
            <a:lvl6pPr marL="3657509" indent="0">
              <a:buNone/>
              <a:defRPr sz="1440"/>
            </a:lvl6pPr>
            <a:lvl7pPr marL="4389011" indent="0">
              <a:buNone/>
              <a:defRPr sz="1440"/>
            </a:lvl7pPr>
            <a:lvl8pPr marL="5120512" indent="0">
              <a:buNone/>
              <a:defRPr sz="1440"/>
            </a:lvl8pPr>
            <a:lvl9pPr marL="585201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66185"/>
            <a:ext cx="131673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33602"/>
            <a:ext cx="1316736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8475136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8475136"/>
            <a:ext cx="46329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8475136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63004" rtl="0" eaLnBrk="1" latinLnBrk="0" hangingPunct="1"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27" indent="-548627" algn="l" defTabSz="1463004" rtl="0" eaLnBrk="1" latinLnBrk="0" hangingPunct="1">
        <a:spcBef>
          <a:spcPct val="20000"/>
        </a:spcBef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690" indent="-457188" algn="l" defTabSz="1463004" rtl="0" eaLnBrk="1" latinLnBrk="0" hangingPunct="1">
        <a:spcBef>
          <a:spcPct val="20000"/>
        </a:spcBef>
        <a:buFont typeface="Arial" pitchFamily="34" charset="0"/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indent="-365750" algn="l" defTabSz="146300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757" indent="-365750" algn="l" defTabSz="146300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259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61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263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764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04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05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07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509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011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512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014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4"/>
            <a:ext cx="1261872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35E6-04B6-3849-A022-85E4F34C0A6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4"/>
            <a:ext cx="4937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68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5684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455E1-2D30-DB43-8F89-F363B544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id="{B23C5527-4628-7043-8926-E988B0B0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089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455E1-2D30-DB43-8F89-F363B544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E963B2-3AD3-CCD4-6BED-4A4BC7C4B00C}"/>
              </a:ext>
            </a:extLst>
          </p:cNvPr>
          <p:cNvSpPr txBox="1"/>
          <p:nvPr/>
        </p:nvSpPr>
        <p:spPr>
          <a:xfrm>
            <a:off x="0" y="3572933"/>
            <a:ext cx="1463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05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“I have found in David the son of Jesse a man after my heart, who will do all my will.” </a:t>
            </a:r>
          </a:p>
          <a:p>
            <a:pPr marL="0" marR="0" lvl="0" indent="0" algn="ctr" defTabSz="5705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(Acts 13:22, ESV) </a:t>
            </a:r>
          </a:p>
          <a:p>
            <a:pPr marL="0" marR="0" lvl="0" indent="0" algn="ctr" defTabSz="5705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97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50EFA-24FC-9842-A93E-F6CFC6CC4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6" t="25570" r="5335"/>
          <a:stretch/>
        </p:blipFill>
        <p:spPr>
          <a:xfrm>
            <a:off x="0" y="457201"/>
            <a:ext cx="8694845" cy="5433306"/>
          </a:xfrm>
          <a:prstGeom prst="rect">
            <a:avLst/>
          </a:prstGeom>
        </p:spPr>
      </p:pic>
      <p:sp>
        <p:nvSpPr>
          <p:cNvPr id="8" name="Explosion 2 7">
            <a:extLst>
              <a:ext uri="{FF2B5EF4-FFF2-40B4-BE49-F238E27FC236}">
                <a16:creationId xmlns:a16="http://schemas.microsoft.com/office/drawing/2014/main" id="{23885BC3-E9F0-EB45-AB34-26B52FFD6DB9}"/>
              </a:ext>
            </a:extLst>
          </p:cNvPr>
          <p:cNvSpPr/>
          <p:nvPr/>
        </p:nvSpPr>
        <p:spPr>
          <a:xfrm>
            <a:off x="5629547" y="2612191"/>
            <a:ext cx="419549" cy="387276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5"/>
          </a:p>
        </p:txBody>
      </p:sp>
      <p:sp>
        <p:nvSpPr>
          <p:cNvPr id="13" name="Explosion 2 12">
            <a:extLst>
              <a:ext uri="{FF2B5EF4-FFF2-40B4-BE49-F238E27FC236}">
                <a16:creationId xmlns:a16="http://schemas.microsoft.com/office/drawing/2014/main" id="{A3253A17-A5B6-8845-8542-3FFD67DC7141}"/>
              </a:ext>
            </a:extLst>
          </p:cNvPr>
          <p:cNvSpPr/>
          <p:nvPr/>
        </p:nvSpPr>
        <p:spPr>
          <a:xfrm>
            <a:off x="759629" y="2615318"/>
            <a:ext cx="419549" cy="387276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5"/>
          </a:p>
        </p:txBody>
      </p:sp>
      <p:pic>
        <p:nvPicPr>
          <p:cNvPr id="5" name="Picture 4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id="{F439030F-2B03-0741-B46A-E817997B6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700" y="2534892"/>
            <a:ext cx="8223702" cy="6167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10BEC8EB-87D1-8C48-ADE1-2943E430001C}"/>
              </a:ext>
            </a:extLst>
          </p:cNvPr>
          <p:cNvSpPr/>
          <p:nvPr/>
        </p:nvSpPr>
        <p:spPr>
          <a:xfrm>
            <a:off x="1522034" y="3412778"/>
            <a:ext cx="283169" cy="31856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465A4-F600-E68F-E2DC-545698E17086}"/>
              </a:ext>
            </a:extLst>
          </p:cNvPr>
          <p:cNvSpPr txBox="1"/>
          <p:nvPr/>
        </p:nvSpPr>
        <p:spPr>
          <a:xfrm>
            <a:off x="12320337" y="8264729"/>
            <a:ext cx="3015915" cy="43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Bibleplaces.com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96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abinet, floor, wall&#10;&#10;Description automatically generated">
            <a:extLst>
              <a:ext uri="{FF2B5EF4-FFF2-40B4-BE49-F238E27FC236}">
                <a16:creationId xmlns:a16="http://schemas.microsoft.com/office/drawing/2014/main" id="{03E14E0E-C19D-014B-9784-7FFA4B07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8CD05B-2F14-2147-83E8-A3FA6AFC42A3}"/>
              </a:ext>
            </a:extLst>
          </p:cNvPr>
          <p:cNvSpPr txBox="1"/>
          <p:nvPr/>
        </p:nvSpPr>
        <p:spPr>
          <a:xfrm>
            <a:off x="2859258" y="1600466"/>
            <a:ext cx="117711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Futura Medium" panose="020B0602020204020303" pitchFamily="34" charset="-79"/>
              </a:rPr>
              <a:t>A Heart That Accepts Instruction</a:t>
            </a:r>
          </a:p>
          <a:p>
            <a:pPr algn="ctr"/>
            <a:r>
              <a:rPr lang="en-US" sz="4000" dirty="0">
                <a:solidFill>
                  <a:srgbClr val="DBA7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Futura Medium" panose="020B0602020204020303" pitchFamily="34" charset="-79"/>
              </a:rPr>
              <a:t>1 Samuel 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BAC50-E8DB-6343-A2FE-E54B56CC1E81}"/>
              </a:ext>
            </a:extLst>
          </p:cNvPr>
          <p:cNvSpPr txBox="1"/>
          <p:nvPr/>
        </p:nvSpPr>
        <p:spPr>
          <a:xfrm>
            <a:off x="2134772" y="3372103"/>
            <a:ext cx="103608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40"/>
              </a:spcAft>
            </a:pPr>
            <a:r>
              <a:rPr lang="en-US" sz="4000" dirty="0">
                <a:latin typeface="Avenir Next LT Pro" panose="020B0504020202020204" pitchFamily="34" charset="0"/>
                <a:cs typeface="Futura Medium" panose="020B0602020204020303" pitchFamily="34" charset="-79"/>
              </a:rPr>
              <a:t>Consistency is often an issue</a:t>
            </a:r>
          </a:p>
          <a:p>
            <a:pPr algn="ctr">
              <a:spcAft>
                <a:spcPts val="2040"/>
              </a:spcAft>
            </a:pPr>
            <a:r>
              <a:rPr lang="en-US" sz="4000" dirty="0">
                <a:latin typeface="Avenir Next LT Pro" panose="020B0504020202020204" pitchFamily="34" charset="0"/>
                <a:cs typeface="Futura Medium" panose="020B0602020204020303" pitchFamily="34" charset="-79"/>
              </a:rPr>
              <a:t>God’s will is what matters</a:t>
            </a:r>
          </a:p>
          <a:p>
            <a:pPr algn="ctr">
              <a:spcAft>
                <a:spcPts val="2040"/>
              </a:spcAft>
            </a:pPr>
            <a:r>
              <a:rPr lang="en-US" sz="4000" dirty="0">
                <a:latin typeface="Avenir Next LT Pro" panose="020B0504020202020204" pitchFamily="34" charset="0"/>
                <a:cs typeface="Futura Medium" panose="020B0602020204020303" pitchFamily="34" charset="-79"/>
              </a:rPr>
              <a:t>Be humble enough to accept </a:t>
            </a:r>
            <a:br>
              <a:rPr lang="en-US" sz="4000" dirty="0">
                <a:latin typeface="Avenir Next LT Pro" panose="020B0504020202020204" pitchFamily="34" charset="0"/>
                <a:cs typeface="Futura Medium" panose="020B0602020204020303" pitchFamily="34" charset="-79"/>
              </a:rPr>
            </a:br>
            <a:r>
              <a:rPr lang="en-US" sz="4000" dirty="0">
                <a:latin typeface="Avenir Next LT Pro" panose="020B0504020202020204" pitchFamily="34" charset="0"/>
                <a:cs typeface="Futura Medium" panose="020B0602020204020303" pitchFamily="34" charset="-79"/>
              </a:rPr>
              <a:t>instruction from anyone </a:t>
            </a:r>
          </a:p>
          <a:p>
            <a:pPr algn="ctr">
              <a:spcAft>
                <a:spcPts val="2040"/>
              </a:spcAft>
            </a:pPr>
            <a:r>
              <a:rPr lang="en-US" sz="4000" dirty="0">
                <a:latin typeface="Avenir Next LT Pro" panose="020B0504020202020204" pitchFamily="34" charset="0"/>
                <a:cs typeface="Futura Medium" panose="020B0602020204020303" pitchFamily="34" charset="-79"/>
              </a:rPr>
              <a:t>God’s blessings come to those </a:t>
            </a:r>
            <a:br>
              <a:rPr lang="en-US" sz="4000" dirty="0">
                <a:latin typeface="Avenir Next LT Pro" panose="020B0504020202020204" pitchFamily="34" charset="0"/>
                <a:cs typeface="Futura Medium" panose="020B0602020204020303" pitchFamily="34" charset="-79"/>
              </a:rPr>
            </a:br>
            <a:r>
              <a:rPr lang="en-US" sz="4000" dirty="0">
                <a:latin typeface="Avenir Next LT Pro" panose="020B0504020202020204" pitchFamily="34" charset="0"/>
                <a:cs typeface="Futura Medium" panose="020B0602020204020303" pitchFamily="34" charset="-79"/>
              </a:rPr>
              <a:t>who accept His instruction </a:t>
            </a:r>
          </a:p>
        </p:txBody>
      </p:sp>
    </p:spTree>
    <p:extLst>
      <p:ext uri="{BB962C8B-B14F-4D97-AF65-F5344CB8AC3E}">
        <p14:creationId xmlns:p14="http://schemas.microsoft.com/office/powerpoint/2010/main" val="180452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9176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69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Century Gothic</vt:lpstr>
      <vt:lpstr>Trajan Pro</vt:lpstr>
      <vt:lpstr>Avenir Next LT Pro</vt:lpstr>
      <vt:lpstr>Calibri Light</vt:lpstr>
      <vt:lpstr>Arial</vt:lpstr>
      <vt:lpstr> Black 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David Williams</cp:lastModifiedBy>
  <cp:revision>27</cp:revision>
  <dcterms:created xsi:type="dcterms:W3CDTF">2019-05-23T19:28:40Z</dcterms:created>
  <dcterms:modified xsi:type="dcterms:W3CDTF">2024-03-18T20:33:29Z</dcterms:modified>
</cp:coreProperties>
</file>