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1079" r:id="rId2"/>
    <p:sldId id="1088" r:id="rId3"/>
    <p:sldId id="1056" r:id="rId4"/>
    <p:sldId id="1091" r:id="rId5"/>
    <p:sldId id="1090" r:id="rId6"/>
    <p:sldId id="1092" r:id="rId7"/>
    <p:sldId id="309" r:id="rId8"/>
    <p:sldId id="382" r:id="rId9"/>
    <p:sldId id="1093" r:id="rId10"/>
    <p:sldId id="384" r:id="rId11"/>
    <p:sldId id="1058" r:id="rId12"/>
    <p:sldId id="386" r:id="rId13"/>
    <p:sldId id="385" r:id="rId14"/>
    <p:sldId id="383" r:id="rId15"/>
    <p:sldId id="379" r:id="rId16"/>
    <p:sldId id="380" r:id="rId17"/>
    <p:sldId id="313" r:id="rId18"/>
    <p:sldId id="312" r:id="rId19"/>
    <p:sldId id="1094" r:id="rId20"/>
    <p:sldId id="314" r:id="rId21"/>
    <p:sldId id="1073" r:id="rId22"/>
    <p:sldId id="1053" r:id="rId23"/>
    <p:sldId id="1054" r:id="rId24"/>
    <p:sldId id="1095" r:id="rId25"/>
    <p:sldId id="311" r:id="rId26"/>
    <p:sldId id="1096" r:id="rId27"/>
    <p:sldId id="1097" r:id="rId28"/>
    <p:sldId id="1098" r:id="rId29"/>
    <p:sldId id="381" r:id="rId30"/>
    <p:sldId id="1099" r:id="rId31"/>
  </p:sldIdLst>
  <p:sldSz cx="12192000" cy="6858000"/>
  <p:notesSz cx="7315200" cy="9601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66FFFF"/>
    <a:srgbClr val="C0C0C0"/>
    <a:srgbClr val="3366CC"/>
    <a:srgbClr val="FF00FF"/>
    <a:srgbClr val="FFFF00"/>
    <a:srgbClr val="FF3300"/>
    <a:srgbClr val="0099FF"/>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3270AF-4176-4D38-8B02-208B314A73A2}" v="1" dt="2024-03-05T02:23:38.3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55" autoAdjust="0"/>
    <p:restoredTop sz="91842" autoAdjust="0"/>
  </p:normalViewPr>
  <p:slideViewPr>
    <p:cSldViewPr snapToGrid="0">
      <p:cViewPr varScale="1">
        <p:scale>
          <a:sx n="39" d="100"/>
          <a:sy n="39" d="100"/>
        </p:scale>
        <p:origin x="904" y="20"/>
      </p:cViewPr>
      <p:guideLst>
        <p:guide orient="horz" pos="2160"/>
        <p:guide pos="3840"/>
      </p:guideLst>
    </p:cSldViewPr>
  </p:slideViewPr>
  <p:notesTextViewPr>
    <p:cViewPr>
      <p:scale>
        <a:sx n="3" d="2"/>
        <a:sy n="3" d="2"/>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59"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8"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y Broadwell" userId="8c8ea40a403f8424" providerId="LiveId" clId="{093270AF-4176-4D38-8B02-208B314A73A2}"/>
    <pc:docChg chg="addSld delSld modSld delMainMaster">
      <pc:chgData name="Marty Broadwell" userId="8c8ea40a403f8424" providerId="LiveId" clId="{093270AF-4176-4D38-8B02-208B314A73A2}" dt="2024-03-05T02:23:38.375" v="2"/>
      <pc:docMkLst>
        <pc:docMk/>
      </pc:docMkLst>
      <pc:sldChg chg="del">
        <pc:chgData name="Marty Broadwell" userId="8c8ea40a403f8424" providerId="LiveId" clId="{093270AF-4176-4D38-8B02-208B314A73A2}" dt="2024-03-05T02:21:13.321" v="0" actId="47"/>
        <pc:sldMkLst>
          <pc:docMk/>
          <pc:sldMk cId="0" sldId="259"/>
        </pc:sldMkLst>
      </pc:sldChg>
      <pc:sldChg chg="del">
        <pc:chgData name="Marty Broadwell" userId="8c8ea40a403f8424" providerId="LiveId" clId="{093270AF-4176-4D38-8B02-208B314A73A2}" dt="2024-03-05T02:22:41.169" v="1" actId="47"/>
        <pc:sldMkLst>
          <pc:docMk/>
          <pc:sldMk cId="0" sldId="265"/>
        </pc:sldMkLst>
      </pc:sldChg>
      <pc:sldChg chg="del">
        <pc:chgData name="Marty Broadwell" userId="8c8ea40a403f8424" providerId="LiveId" clId="{093270AF-4176-4D38-8B02-208B314A73A2}" dt="2024-03-05T02:22:41.169" v="1" actId="47"/>
        <pc:sldMkLst>
          <pc:docMk/>
          <pc:sldMk cId="0" sldId="267"/>
        </pc:sldMkLst>
      </pc:sldChg>
      <pc:sldChg chg="del">
        <pc:chgData name="Marty Broadwell" userId="8c8ea40a403f8424" providerId="LiveId" clId="{093270AF-4176-4D38-8B02-208B314A73A2}" dt="2024-03-05T02:21:13.321" v="0" actId="47"/>
        <pc:sldMkLst>
          <pc:docMk/>
          <pc:sldMk cId="0" sldId="277"/>
        </pc:sldMkLst>
      </pc:sldChg>
      <pc:sldChg chg="del">
        <pc:chgData name="Marty Broadwell" userId="8c8ea40a403f8424" providerId="LiveId" clId="{093270AF-4176-4D38-8B02-208B314A73A2}" dt="2024-03-05T02:21:13.321" v="0" actId="47"/>
        <pc:sldMkLst>
          <pc:docMk/>
          <pc:sldMk cId="0" sldId="278"/>
        </pc:sldMkLst>
      </pc:sldChg>
      <pc:sldChg chg="del">
        <pc:chgData name="Marty Broadwell" userId="8c8ea40a403f8424" providerId="LiveId" clId="{093270AF-4176-4D38-8B02-208B314A73A2}" dt="2024-03-05T02:21:13.321" v="0" actId="47"/>
        <pc:sldMkLst>
          <pc:docMk/>
          <pc:sldMk cId="0" sldId="281"/>
        </pc:sldMkLst>
      </pc:sldChg>
      <pc:sldChg chg="del">
        <pc:chgData name="Marty Broadwell" userId="8c8ea40a403f8424" providerId="LiveId" clId="{093270AF-4176-4D38-8B02-208B314A73A2}" dt="2024-03-05T02:21:13.321" v="0" actId="47"/>
        <pc:sldMkLst>
          <pc:docMk/>
          <pc:sldMk cId="0" sldId="282"/>
        </pc:sldMkLst>
      </pc:sldChg>
      <pc:sldChg chg="del">
        <pc:chgData name="Marty Broadwell" userId="8c8ea40a403f8424" providerId="LiveId" clId="{093270AF-4176-4D38-8B02-208B314A73A2}" dt="2024-03-05T02:21:13.321" v="0" actId="47"/>
        <pc:sldMkLst>
          <pc:docMk/>
          <pc:sldMk cId="0" sldId="284"/>
        </pc:sldMkLst>
      </pc:sldChg>
      <pc:sldChg chg="del">
        <pc:chgData name="Marty Broadwell" userId="8c8ea40a403f8424" providerId="LiveId" clId="{093270AF-4176-4D38-8B02-208B314A73A2}" dt="2024-03-05T02:21:13.321" v="0" actId="47"/>
        <pc:sldMkLst>
          <pc:docMk/>
          <pc:sldMk cId="0" sldId="285"/>
        </pc:sldMkLst>
      </pc:sldChg>
      <pc:sldChg chg="del">
        <pc:chgData name="Marty Broadwell" userId="8c8ea40a403f8424" providerId="LiveId" clId="{093270AF-4176-4D38-8B02-208B314A73A2}" dt="2024-03-05T02:21:13.321" v="0" actId="47"/>
        <pc:sldMkLst>
          <pc:docMk/>
          <pc:sldMk cId="0" sldId="286"/>
        </pc:sldMkLst>
      </pc:sldChg>
      <pc:sldChg chg="del">
        <pc:chgData name="Marty Broadwell" userId="8c8ea40a403f8424" providerId="LiveId" clId="{093270AF-4176-4D38-8B02-208B314A73A2}" dt="2024-03-05T02:21:13.321" v="0" actId="47"/>
        <pc:sldMkLst>
          <pc:docMk/>
          <pc:sldMk cId="0" sldId="289"/>
        </pc:sldMkLst>
      </pc:sldChg>
      <pc:sldChg chg="del">
        <pc:chgData name="Marty Broadwell" userId="8c8ea40a403f8424" providerId="LiveId" clId="{093270AF-4176-4D38-8B02-208B314A73A2}" dt="2024-03-05T02:21:13.321" v="0" actId="47"/>
        <pc:sldMkLst>
          <pc:docMk/>
          <pc:sldMk cId="0" sldId="290"/>
        </pc:sldMkLst>
      </pc:sldChg>
      <pc:sldChg chg="del">
        <pc:chgData name="Marty Broadwell" userId="8c8ea40a403f8424" providerId="LiveId" clId="{093270AF-4176-4D38-8B02-208B314A73A2}" dt="2024-03-05T02:21:13.321" v="0" actId="47"/>
        <pc:sldMkLst>
          <pc:docMk/>
          <pc:sldMk cId="0" sldId="291"/>
        </pc:sldMkLst>
      </pc:sldChg>
      <pc:sldChg chg="del">
        <pc:chgData name="Marty Broadwell" userId="8c8ea40a403f8424" providerId="LiveId" clId="{093270AF-4176-4D38-8B02-208B314A73A2}" dt="2024-03-05T02:21:13.321" v="0" actId="47"/>
        <pc:sldMkLst>
          <pc:docMk/>
          <pc:sldMk cId="0" sldId="293"/>
        </pc:sldMkLst>
      </pc:sldChg>
      <pc:sldChg chg="del">
        <pc:chgData name="Marty Broadwell" userId="8c8ea40a403f8424" providerId="LiveId" clId="{093270AF-4176-4D38-8B02-208B314A73A2}" dt="2024-03-05T02:21:13.321" v="0" actId="47"/>
        <pc:sldMkLst>
          <pc:docMk/>
          <pc:sldMk cId="0" sldId="294"/>
        </pc:sldMkLst>
      </pc:sldChg>
      <pc:sldChg chg="del">
        <pc:chgData name="Marty Broadwell" userId="8c8ea40a403f8424" providerId="LiveId" clId="{093270AF-4176-4D38-8B02-208B314A73A2}" dt="2024-03-05T02:21:13.321" v="0" actId="47"/>
        <pc:sldMkLst>
          <pc:docMk/>
          <pc:sldMk cId="0" sldId="295"/>
        </pc:sldMkLst>
      </pc:sldChg>
      <pc:sldChg chg="del">
        <pc:chgData name="Marty Broadwell" userId="8c8ea40a403f8424" providerId="LiveId" clId="{093270AF-4176-4D38-8B02-208B314A73A2}" dt="2024-03-05T02:21:13.321" v="0" actId="47"/>
        <pc:sldMkLst>
          <pc:docMk/>
          <pc:sldMk cId="0" sldId="296"/>
        </pc:sldMkLst>
      </pc:sldChg>
      <pc:sldChg chg="del">
        <pc:chgData name="Marty Broadwell" userId="8c8ea40a403f8424" providerId="LiveId" clId="{093270AF-4176-4D38-8B02-208B314A73A2}" dt="2024-03-05T02:21:13.321" v="0" actId="47"/>
        <pc:sldMkLst>
          <pc:docMk/>
          <pc:sldMk cId="3248212788" sldId="298"/>
        </pc:sldMkLst>
      </pc:sldChg>
      <pc:sldChg chg="del">
        <pc:chgData name="Marty Broadwell" userId="8c8ea40a403f8424" providerId="LiveId" clId="{093270AF-4176-4D38-8B02-208B314A73A2}" dt="2024-03-05T02:22:41.169" v="1" actId="47"/>
        <pc:sldMkLst>
          <pc:docMk/>
          <pc:sldMk cId="0" sldId="316"/>
        </pc:sldMkLst>
      </pc:sldChg>
      <pc:sldChg chg="del">
        <pc:chgData name="Marty Broadwell" userId="8c8ea40a403f8424" providerId="LiveId" clId="{093270AF-4176-4D38-8B02-208B314A73A2}" dt="2024-03-05T02:22:41.169" v="1" actId="47"/>
        <pc:sldMkLst>
          <pc:docMk/>
          <pc:sldMk cId="0" sldId="318"/>
        </pc:sldMkLst>
      </pc:sldChg>
      <pc:sldChg chg="del">
        <pc:chgData name="Marty Broadwell" userId="8c8ea40a403f8424" providerId="LiveId" clId="{093270AF-4176-4D38-8B02-208B314A73A2}" dt="2024-03-05T02:22:41.169" v="1" actId="47"/>
        <pc:sldMkLst>
          <pc:docMk/>
          <pc:sldMk cId="0" sldId="320"/>
        </pc:sldMkLst>
      </pc:sldChg>
      <pc:sldChg chg="del">
        <pc:chgData name="Marty Broadwell" userId="8c8ea40a403f8424" providerId="LiveId" clId="{093270AF-4176-4D38-8B02-208B314A73A2}" dt="2024-03-05T02:22:41.169" v="1" actId="47"/>
        <pc:sldMkLst>
          <pc:docMk/>
          <pc:sldMk cId="0" sldId="322"/>
        </pc:sldMkLst>
      </pc:sldChg>
      <pc:sldChg chg="del">
        <pc:chgData name="Marty Broadwell" userId="8c8ea40a403f8424" providerId="LiveId" clId="{093270AF-4176-4D38-8B02-208B314A73A2}" dt="2024-03-05T02:22:41.169" v="1" actId="47"/>
        <pc:sldMkLst>
          <pc:docMk/>
          <pc:sldMk cId="0" sldId="323"/>
        </pc:sldMkLst>
      </pc:sldChg>
      <pc:sldChg chg="del">
        <pc:chgData name="Marty Broadwell" userId="8c8ea40a403f8424" providerId="LiveId" clId="{093270AF-4176-4D38-8B02-208B314A73A2}" dt="2024-03-05T02:22:41.169" v="1" actId="47"/>
        <pc:sldMkLst>
          <pc:docMk/>
          <pc:sldMk cId="0" sldId="324"/>
        </pc:sldMkLst>
      </pc:sldChg>
      <pc:sldChg chg="del">
        <pc:chgData name="Marty Broadwell" userId="8c8ea40a403f8424" providerId="LiveId" clId="{093270AF-4176-4D38-8B02-208B314A73A2}" dt="2024-03-05T02:22:41.169" v="1" actId="47"/>
        <pc:sldMkLst>
          <pc:docMk/>
          <pc:sldMk cId="0" sldId="325"/>
        </pc:sldMkLst>
      </pc:sldChg>
      <pc:sldChg chg="del">
        <pc:chgData name="Marty Broadwell" userId="8c8ea40a403f8424" providerId="LiveId" clId="{093270AF-4176-4D38-8B02-208B314A73A2}" dt="2024-03-05T02:22:41.169" v="1" actId="47"/>
        <pc:sldMkLst>
          <pc:docMk/>
          <pc:sldMk cId="0" sldId="327"/>
        </pc:sldMkLst>
      </pc:sldChg>
      <pc:sldChg chg="del">
        <pc:chgData name="Marty Broadwell" userId="8c8ea40a403f8424" providerId="LiveId" clId="{093270AF-4176-4D38-8B02-208B314A73A2}" dt="2024-03-05T02:22:41.169" v="1" actId="47"/>
        <pc:sldMkLst>
          <pc:docMk/>
          <pc:sldMk cId="0" sldId="329"/>
        </pc:sldMkLst>
      </pc:sldChg>
      <pc:sldChg chg="del">
        <pc:chgData name="Marty Broadwell" userId="8c8ea40a403f8424" providerId="LiveId" clId="{093270AF-4176-4D38-8B02-208B314A73A2}" dt="2024-03-05T02:22:41.169" v="1" actId="47"/>
        <pc:sldMkLst>
          <pc:docMk/>
          <pc:sldMk cId="0" sldId="330"/>
        </pc:sldMkLst>
      </pc:sldChg>
      <pc:sldChg chg="del">
        <pc:chgData name="Marty Broadwell" userId="8c8ea40a403f8424" providerId="LiveId" clId="{093270AF-4176-4D38-8B02-208B314A73A2}" dt="2024-03-05T02:22:41.169" v="1" actId="47"/>
        <pc:sldMkLst>
          <pc:docMk/>
          <pc:sldMk cId="0" sldId="331"/>
        </pc:sldMkLst>
      </pc:sldChg>
      <pc:sldChg chg="del">
        <pc:chgData name="Marty Broadwell" userId="8c8ea40a403f8424" providerId="LiveId" clId="{093270AF-4176-4D38-8B02-208B314A73A2}" dt="2024-03-05T02:22:41.169" v="1" actId="47"/>
        <pc:sldMkLst>
          <pc:docMk/>
          <pc:sldMk cId="0" sldId="332"/>
        </pc:sldMkLst>
      </pc:sldChg>
      <pc:sldChg chg="del">
        <pc:chgData name="Marty Broadwell" userId="8c8ea40a403f8424" providerId="LiveId" clId="{093270AF-4176-4D38-8B02-208B314A73A2}" dt="2024-03-05T02:22:41.169" v="1" actId="47"/>
        <pc:sldMkLst>
          <pc:docMk/>
          <pc:sldMk cId="0" sldId="333"/>
        </pc:sldMkLst>
      </pc:sldChg>
      <pc:sldChg chg="del">
        <pc:chgData name="Marty Broadwell" userId="8c8ea40a403f8424" providerId="LiveId" clId="{093270AF-4176-4D38-8B02-208B314A73A2}" dt="2024-03-05T02:22:41.169" v="1" actId="47"/>
        <pc:sldMkLst>
          <pc:docMk/>
          <pc:sldMk cId="0" sldId="334"/>
        </pc:sldMkLst>
      </pc:sldChg>
      <pc:sldChg chg="del">
        <pc:chgData name="Marty Broadwell" userId="8c8ea40a403f8424" providerId="LiveId" clId="{093270AF-4176-4D38-8B02-208B314A73A2}" dt="2024-03-05T02:22:41.169" v="1" actId="47"/>
        <pc:sldMkLst>
          <pc:docMk/>
          <pc:sldMk cId="0" sldId="335"/>
        </pc:sldMkLst>
      </pc:sldChg>
      <pc:sldChg chg="del">
        <pc:chgData name="Marty Broadwell" userId="8c8ea40a403f8424" providerId="LiveId" clId="{093270AF-4176-4D38-8B02-208B314A73A2}" dt="2024-03-05T02:22:41.169" v="1" actId="47"/>
        <pc:sldMkLst>
          <pc:docMk/>
          <pc:sldMk cId="0" sldId="336"/>
        </pc:sldMkLst>
      </pc:sldChg>
      <pc:sldChg chg="del">
        <pc:chgData name="Marty Broadwell" userId="8c8ea40a403f8424" providerId="LiveId" clId="{093270AF-4176-4D38-8B02-208B314A73A2}" dt="2024-03-05T02:22:41.169" v="1" actId="47"/>
        <pc:sldMkLst>
          <pc:docMk/>
          <pc:sldMk cId="0" sldId="337"/>
        </pc:sldMkLst>
      </pc:sldChg>
      <pc:sldChg chg="del">
        <pc:chgData name="Marty Broadwell" userId="8c8ea40a403f8424" providerId="LiveId" clId="{093270AF-4176-4D38-8B02-208B314A73A2}" dt="2024-03-05T02:22:41.169" v="1" actId="47"/>
        <pc:sldMkLst>
          <pc:docMk/>
          <pc:sldMk cId="0" sldId="338"/>
        </pc:sldMkLst>
      </pc:sldChg>
      <pc:sldChg chg="del">
        <pc:chgData name="Marty Broadwell" userId="8c8ea40a403f8424" providerId="LiveId" clId="{093270AF-4176-4D38-8B02-208B314A73A2}" dt="2024-03-05T02:22:41.169" v="1" actId="47"/>
        <pc:sldMkLst>
          <pc:docMk/>
          <pc:sldMk cId="0" sldId="341"/>
        </pc:sldMkLst>
      </pc:sldChg>
      <pc:sldChg chg="del">
        <pc:chgData name="Marty Broadwell" userId="8c8ea40a403f8424" providerId="LiveId" clId="{093270AF-4176-4D38-8B02-208B314A73A2}" dt="2024-03-05T02:22:41.169" v="1" actId="47"/>
        <pc:sldMkLst>
          <pc:docMk/>
          <pc:sldMk cId="0" sldId="342"/>
        </pc:sldMkLst>
      </pc:sldChg>
      <pc:sldChg chg="del">
        <pc:chgData name="Marty Broadwell" userId="8c8ea40a403f8424" providerId="LiveId" clId="{093270AF-4176-4D38-8B02-208B314A73A2}" dt="2024-03-05T02:21:13.321" v="0" actId="47"/>
        <pc:sldMkLst>
          <pc:docMk/>
          <pc:sldMk cId="0" sldId="344"/>
        </pc:sldMkLst>
      </pc:sldChg>
      <pc:sldChg chg="del">
        <pc:chgData name="Marty Broadwell" userId="8c8ea40a403f8424" providerId="LiveId" clId="{093270AF-4176-4D38-8B02-208B314A73A2}" dt="2024-03-05T02:22:41.169" v="1" actId="47"/>
        <pc:sldMkLst>
          <pc:docMk/>
          <pc:sldMk cId="0" sldId="345"/>
        </pc:sldMkLst>
      </pc:sldChg>
      <pc:sldChg chg="del">
        <pc:chgData name="Marty Broadwell" userId="8c8ea40a403f8424" providerId="LiveId" clId="{093270AF-4176-4D38-8B02-208B314A73A2}" dt="2024-03-05T02:21:13.321" v="0" actId="47"/>
        <pc:sldMkLst>
          <pc:docMk/>
          <pc:sldMk cId="0" sldId="351"/>
        </pc:sldMkLst>
      </pc:sldChg>
      <pc:sldChg chg="del">
        <pc:chgData name="Marty Broadwell" userId="8c8ea40a403f8424" providerId="LiveId" clId="{093270AF-4176-4D38-8B02-208B314A73A2}" dt="2024-03-05T02:21:13.321" v="0" actId="47"/>
        <pc:sldMkLst>
          <pc:docMk/>
          <pc:sldMk cId="0" sldId="357"/>
        </pc:sldMkLst>
      </pc:sldChg>
      <pc:sldChg chg="del">
        <pc:chgData name="Marty Broadwell" userId="8c8ea40a403f8424" providerId="LiveId" clId="{093270AF-4176-4D38-8B02-208B314A73A2}" dt="2024-03-05T02:21:13.321" v="0" actId="47"/>
        <pc:sldMkLst>
          <pc:docMk/>
          <pc:sldMk cId="0" sldId="360"/>
        </pc:sldMkLst>
      </pc:sldChg>
      <pc:sldChg chg="del">
        <pc:chgData name="Marty Broadwell" userId="8c8ea40a403f8424" providerId="LiveId" clId="{093270AF-4176-4D38-8B02-208B314A73A2}" dt="2024-03-05T02:21:13.321" v="0" actId="47"/>
        <pc:sldMkLst>
          <pc:docMk/>
          <pc:sldMk cId="0" sldId="361"/>
        </pc:sldMkLst>
      </pc:sldChg>
      <pc:sldChg chg="del">
        <pc:chgData name="Marty Broadwell" userId="8c8ea40a403f8424" providerId="LiveId" clId="{093270AF-4176-4D38-8B02-208B314A73A2}" dt="2024-03-05T02:21:13.321" v="0" actId="47"/>
        <pc:sldMkLst>
          <pc:docMk/>
          <pc:sldMk cId="0" sldId="363"/>
        </pc:sldMkLst>
      </pc:sldChg>
      <pc:sldChg chg="del">
        <pc:chgData name="Marty Broadwell" userId="8c8ea40a403f8424" providerId="LiveId" clId="{093270AF-4176-4D38-8B02-208B314A73A2}" dt="2024-03-05T02:21:13.321" v="0" actId="47"/>
        <pc:sldMkLst>
          <pc:docMk/>
          <pc:sldMk cId="0" sldId="365"/>
        </pc:sldMkLst>
      </pc:sldChg>
      <pc:sldChg chg="del">
        <pc:chgData name="Marty Broadwell" userId="8c8ea40a403f8424" providerId="LiveId" clId="{093270AF-4176-4D38-8B02-208B314A73A2}" dt="2024-03-05T02:21:13.321" v="0" actId="47"/>
        <pc:sldMkLst>
          <pc:docMk/>
          <pc:sldMk cId="0" sldId="366"/>
        </pc:sldMkLst>
      </pc:sldChg>
      <pc:sldChg chg="del">
        <pc:chgData name="Marty Broadwell" userId="8c8ea40a403f8424" providerId="LiveId" clId="{093270AF-4176-4D38-8B02-208B314A73A2}" dt="2024-03-05T02:21:13.321" v="0" actId="47"/>
        <pc:sldMkLst>
          <pc:docMk/>
          <pc:sldMk cId="0" sldId="367"/>
        </pc:sldMkLst>
      </pc:sldChg>
      <pc:sldChg chg="del">
        <pc:chgData name="Marty Broadwell" userId="8c8ea40a403f8424" providerId="LiveId" clId="{093270AF-4176-4D38-8B02-208B314A73A2}" dt="2024-03-05T02:22:41.169" v="1" actId="47"/>
        <pc:sldMkLst>
          <pc:docMk/>
          <pc:sldMk cId="0" sldId="368"/>
        </pc:sldMkLst>
      </pc:sldChg>
      <pc:sldChg chg="del">
        <pc:chgData name="Marty Broadwell" userId="8c8ea40a403f8424" providerId="LiveId" clId="{093270AF-4176-4D38-8B02-208B314A73A2}" dt="2024-03-05T02:22:41.169" v="1" actId="47"/>
        <pc:sldMkLst>
          <pc:docMk/>
          <pc:sldMk cId="0" sldId="389"/>
        </pc:sldMkLst>
      </pc:sldChg>
      <pc:sldChg chg="del">
        <pc:chgData name="Marty Broadwell" userId="8c8ea40a403f8424" providerId="LiveId" clId="{093270AF-4176-4D38-8B02-208B314A73A2}" dt="2024-03-05T02:22:41.169" v="1" actId="47"/>
        <pc:sldMkLst>
          <pc:docMk/>
          <pc:sldMk cId="0" sldId="390"/>
        </pc:sldMkLst>
      </pc:sldChg>
      <pc:sldChg chg="del">
        <pc:chgData name="Marty Broadwell" userId="8c8ea40a403f8424" providerId="LiveId" clId="{093270AF-4176-4D38-8B02-208B314A73A2}" dt="2024-03-05T02:22:41.169" v="1" actId="47"/>
        <pc:sldMkLst>
          <pc:docMk/>
          <pc:sldMk cId="0" sldId="391"/>
        </pc:sldMkLst>
      </pc:sldChg>
      <pc:sldChg chg="del">
        <pc:chgData name="Marty Broadwell" userId="8c8ea40a403f8424" providerId="LiveId" clId="{093270AF-4176-4D38-8B02-208B314A73A2}" dt="2024-03-05T02:22:41.169" v="1" actId="47"/>
        <pc:sldMkLst>
          <pc:docMk/>
          <pc:sldMk cId="0" sldId="392"/>
        </pc:sldMkLst>
      </pc:sldChg>
      <pc:sldChg chg="del">
        <pc:chgData name="Marty Broadwell" userId="8c8ea40a403f8424" providerId="LiveId" clId="{093270AF-4176-4D38-8B02-208B314A73A2}" dt="2024-03-05T02:22:41.169" v="1" actId="47"/>
        <pc:sldMkLst>
          <pc:docMk/>
          <pc:sldMk cId="0" sldId="393"/>
        </pc:sldMkLst>
      </pc:sldChg>
      <pc:sldChg chg="del">
        <pc:chgData name="Marty Broadwell" userId="8c8ea40a403f8424" providerId="LiveId" clId="{093270AF-4176-4D38-8B02-208B314A73A2}" dt="2024-03-05T02:22:41.169" v="1" actId="47"/>
        <pc:sldMkLst>
          <pc:docMk/>
          <pc:sldMk cId="0" sldId="395"/>
        </pc:sldMkLst>
      </pc:sldChg>
      <pc:sldChg chg="del">
        <pc:chgData name="Marty Broadwell" userId="8c8ea40a403f8424" providerId="LiveId" clId="{093270AF-4176-4D38-8B02-208B314A73A2}" dt="2024-03-05T02:22:41.169" v="1" actId="47"/>
        <pc:sldMkLst>
          <pc:docMk/>
          <pc:sldMk cId="0" sldId="396"/>
        </pc:sldMkLst>
      </pc:sldChg>
      <pc:sldChg chg="del">
        <pc:chgData name="Marty Broadwell" userId="8c8ea40a403f8424" providerId="LiveId" clId="{093270AF-4176-4D38-8B02-208B314A73A2}" dt="2024-03-05T02:22:41.169" v="1" actId="47"/>
        <pc:sldMkLst>
          <pc:docMk/>
          <pc:sldMk cId="0" sldId="397"/>
        </pc:sldMkLst>
      </pc:sldChg>
      <pc:sldChg chg="del">
        <pc:chgData name="Marty Broadwell" userId="8c8ea40a403f8424" providerId="LiveId" clId="{093270AF-4176-4D38-8B02-208B314A73A2}" dt="2024-03-05T02:22:41.169" v="1" actId="47"/>
        <pc:sldMkLst>
          <pc:docMk/>
          <pc:sldMk cId="0" sldId="400"/>
        </pc:sldMkLst>
      </pc:sldChg>
      <pc:sldChg chg="del">
        <pc:chgData name="Marty Broadwell" userId="8c8ea40a403f8424" providerId="LiveId" clId="{093270AF-4176-4D38-8B02-208B314A73A2}" dt="2024-03-05T02:22:41.169" v="1" actId="47"/>
        <pc:sldMkLst>
          <pc:docMk/>
          <pc:sldMk cId="0" sldId="401"/>
        </pc:sldMkLst>
      </pc:sldChg>
      <pc:sldChg chg="del">
        <pc:chgData name="Marty Broadwell" userId="8c8ea40a403f8424" providerId="LiveId" clId="{093270AF-4176-4D38-8B02-208B314A73A2}" dt="2024-03-05T02:22:41.169" v="1" actId="47"/>
        <pc:sldMkLst>
          <pc:docMk/>
          <pc:sldMk cId="0" sldId="402"/>
        </pc:sldMkLst>
      </pc:sldChg>
      <pc:sldChg chg="del">
        <pc:chgData name="Marty Broadwell" userId="8c8ea40a403f8424" providerId="LiveId" clId="{093270AF-4176-4D38-8B02-208B314A73A2}" dt="2024-03-05T02:22:41.169" v="1" actId="47"/>
        <pc:sldMkLst>
          <pc:docMk/>
          <pc:sldMk cId="0" sldId="403"/>
        </pc:sldMkLst>
      </pc:sldChg>
      <pc:sldChg chg="del">
        <pc:chgData name="Marty Broadwell" userId="8c8ea40a403f8424" providerId="LiveId" clId="{093270AF-4176-4D38-8B02-208B314A73A2}" dt="2024-03-05T02:22:41.169" v="1" actId="47"/>
        <pc:sldMkLst>
          <pc:docMk/>
          <pc:sldMk cId="0" sldId="406"/>
        </pc:sldMkLst>
      </pc:sldChg>
      <pc:sldChg chg="del">
        <pc:chgData name="Marty Broadwell" userId="8c8ea40a403f8424" providerId="LiveId" clId="{093270AF-4176-4D38-8B02-208B314A73A2}" dt="2024-03-05T02:22:41.169" v="1" actId="47"/>
        <pc:sldMkLst>
          <pc:docMk/>
          <pc:sldMk cId="0" sldId="407"/>
        </pc:sldMkLst>
      </pc:sldChg>
      <pc:sldChg chg="del">
        <pc:chgData name="Marty Broadwell" userId="8c8ea40a403f8424" providerId="LiveId" clId="{093270AF-4176-4D38-8B02-208B314A73A2}" dt="2024-03-05T02:21:13.321" v="0" actId="47"/>
        <pc:sldMkLst>
          <pc:docMk/>
          <pc:sldMk cId="0" sldId="408"/>
        </pc:sldMkLst>
      </pc:sldChg>
      <pc:sldChg chg="del">
        <pc:chgData name="Marty Broadwell" userId="8c8ea40a403f8424" providerId="LiveId" clId="{093270AF-4176-4D38-8B02-208B314A73A2}" dt="2024-03-05T02:21:13.321" v="0" actId="47"/>
        <pc:sldMkLst>
          <pc:docMk/>
          <pc:sldMk cId="0" sldId="409"/>
        </pc:sldMkLst>
      </pc:sldChg>
      <pc:sldChg chg="del">
        <pc:chgData name="Marty Broadwell" userId="8c8ea40a403f8424" providerId="LiveId" clId="{093270AF-4176-4D38-8B02-208B314A73A2}" dt="2024-03-05T02:21:13.321" v="0" actId="47"/>
        <pc:sldMkLst>
          <pc:docMk/>
          <pc:sldMk cId="0" sldId="410"/>
        </pc:sldMkLst>
      </pc:sldChg>
      <pc:sldChg chg="del">
        <pc:chgData name="Marty Broadwell" userId="8c8ea40a403f8424" providerId="LiveId" clId="{093270AF-4176-4D38-8B02-208B314A73A2}" dt="2024-03-05T02:21:13.321" v="0" actId="47"/>
        <pc:sldMkLst>
          <pc:docMk/>
          <pc:sldMk cId="0" sldId="412"/>
        </pc:sldMkLst>
      </pc:sldChg>
      <pc:sldChg chg="del">
        <pc:chgData name="Marty Broadwell" userId="8c8ea40a403f8424" providerId="LiveId" clId="{093270AF-4176-4D38-8B02-208B314A73A2}" dt="2024-03-05T02:21:13.321" v="0" actId="47"/>
        <pc:sldMkLst>
          <pc:docMk/>
          <pc:sldMk cId="0" sldId="413"/>
        </pc:sldMkLst>
      </pc:sldChg>
      <pc:sldChg chg="del">
        <pc:chgData name="Marty Broadwell" userId="8c8ea40a403f8424" providerId="LiveId" clId="{093270AF-4176-4D38-8B02-208B314A73A2}" dt="2024-03-05T02:21:13.321" v="0" actId="47"/>
        <pc:sldMkLst>
          <pc:docMk/>
          <pc:sldMk cId="0" sldId="415"/>
        </pc:sldMkLst>
      </pc:sldChg>
      <pc:sldChg chg="del">
        <pc:chgData name="Marty Broadwell" userId="8c8ea40a403f8424" providerId="LiveId" clId="{093270AF-4176-4D38-8B02-208B314A73A2}" dt="2024-03-05T02:21:13.321" v="0" actId="47"/>
        <pc:sldMkLst>
          <pc:docMk/>
          <pc:sldMk cId="0" sldId="417"/>
        </pc:sldMkLst>
      </pc:sldChg>
      <pc:sldChg chg="del">
        <pc:chgData name="Marty Broadwell" userId="8c8ea40a403f8424" providerId="LiveId" clId="{093270AF-4176-4D38-8B02-208B314A73A2}" dt="2024-03-05T02:21:13.321" v="0" actId="47"/>
        <pc:sldMkLst>
          <pc:docMk/>
          <pc:sldMk cId="0" sldId="430"/>
        </pc:sldMkLst>
      </pc:sldChg>
      <pc:sldChg chg="del">
        <pc:chgData name="Marty Broadwell" userId="8c8ea40a403f8424" providerId="LiveId" clId="{093270AF-4176-4D38-8B02-208B314A73A2}" dt="2024-03-05T02:21:13.321" v="0" actId="47"/>
        <pc:sldMkLst>
          <pc:docMk/>
          <pc:sldMk cId="0" sldId="431"/>
        </pc:sldMkLst>
      </pc:sldChg>
      <pc:sldChg chg="del">
        <pc:chgData name="Marty Broadwell" userId="8c8ea40a403f8424" providerId="LiveId" clId="{093270AF-4176-4D38-8B02-208B314A73A2}" dt="2024-03-05T02:21:13.321" v="0" actId="47"/>
        <pc:sldMkLst>
          <pc:docMk/>
          <pc:sldMk cId="0" sldId="433"/>
        </pc:sldMkLst>
      </pc:sldChg>
      <pc:sldChg chg="del">
        <pc:chgData name="Marty Broadwell" userId="8c8ea40a403f8424" providerId="LiveId" clId="{093270AF-4176-4D38-8B02-208B314A73A2}" dt="2024-03-05T02:21:13.321" v="0" actId="47"/>
        <pc:sldMkLst>
          <pc:docMk/>
          <pc:sldMk cId="0" sldId="436"/>
        </pc:sldMkLst>
      </pc:sldChg>
      <pc:sldChg chg="del">
        <pc:chgData name="Marty Broadwell" userId="8c8ea40a403f8424" providerId="LiveId" clId="{093270AF-4176-4D38-8B02-208B314A73A2}" dt="2024-03-05T02:21:13.321" v="0" actId="47"/>
        <pc:sldMkLst>
          <pc:docMk/>
          <pc:sldMk cId="0" sldId="437"/>
        </pc:sldMkLst>
      </pc:sldChg>
      <pc:sldChg chg="del">
        <pc:chgData name="Marty Broadwell" userId="8c8ea40a403f8424" providerId="LiveId" clId="{093270AF-4176-4D38-8B02-208B314A73A2}" dt="2024-03-05T02:21:13.321" v="0" actId="47"/>
        <pc:sldMkLst>
          <pc:docMk/>
          <pc:sldMk cId="0" sldId="438"/>
        </pc:sldMkLst>
      </pc:sldChg>
      <pc:sldChg chg="del">
        <pc:chgData name="Marty Broadwell" userId="8c8ea40a403f8424" providerId="LiveId" clId="{093270AF-4176-4D38-8B02-208B314A73A2}" dt="2024-03-05T02:21:13.321" v="0" actId="47"/>
        <pc:sldMkLst>
          <pc:docMk/>
          <pc:sldMk cId="0" sldId="440"/>
        </pc:sldMkLst>
      </pc:sldChg>
      <pc:sldChg chg="del">
        <pc:chgData name="Marty Broadwell" userId="8c8ea40a403f8424" providerId="LiveId" clId="{093270AF-4176-4D38-8B02-208B314A73A2}" dt="2024-03-05T02:21:13.321" v="0" actId="47"/>
        <pc:sldMkLst>
          <pc:docMk/>
          <pc:sldMk cId="0" sldId="441"/>
        </pc:sldMkLst>
      </pc:sldChg>
      <pc:sldChg chg="del">
        <pc:chgData name="Marty Broadwell" userId="8c8ea40a403f8424" providerId="LiveId" clId="{093270AF-4176-4D38-8B02-208B314A73A2}" dt="2024-03-05T02:21:13.321" v="0" actId="47"/>
        <pc:sldMkLst>
          <pc:docMk/>
          <pc:sldMk cId="0" sldId="442"/>
        </pc:sldMkLst>
      </pc:sldChg>
      <pc:sldChg chg="del">
        <pc:chgData name="Marty Broadwell" userId="8c8ea40a403f8424" providerId="LiveId" clId="{093270AF-4176-4D38-8B02-208B314A73A2}" dt="2024-03-05T02:21:13.321" v="0" actId="47"/>
        <pc:sldMkLst>
          <pc:docMk/>
          <pc:sldMk cId="0" sldId="443"/>
        </pc:sldMkLst>
      </pc:sldChg>
      <pc:sldChg chg="del">
        <pc:chgData name="Marty Broadwell" userId="8c8ea40a403f8424" providerId="LiveId" clId="{093270AF-4176-4D38-8B02-208B314A73A2}" dt="2024-03-05T02:21:13.321" v="0" actId="47"/>
        <pc:sldMkLst>
          <pc:docMk/>
          <pc:sldMk cId="0" sldId="444"/>
        </pc:sldMkLst>
      </pc:sldChg>
      <pc:sldChg chg="del">
        <pc:chgData name="Marty Broadwell" userId="8c8ea40a403f8424" providerId="LiveId" clId="{093270AF-4176-4D38-8B02-208B314A73A2}" dt="2024-03-05T02:22:41.169" v="1" actId="47"/>
        <pc:sldMkLst>
          <pc:docMk/>
          <pc:sldMk cId="0" sldId="448"/>
        </pc:sldMkLst>
      </pc:sldChg>
      <pc:sldChg chg="del">
        <pc:chgData name="Marty Broadwell" userId="8c8ea40a403f8424" providerId="LiveId" clId="{093270AF-4176-4D38-8B02-208B314A73A2}" dt="2024-03-05T02:22:41.169" v="1" actId="47"/>
        <pc:sldMkLst>
          <pc:docMk/>
          <pc:sldMk cId="0" sldId="450"/>
        </pc:sldMkLst>
      </pc:sldChg>
      <pc:sldChg chg="del">
        <pc:chgData name="Marty Broadwell" userId="8c8ea40a403f8424" providerId="LiveId" clId="{093270AF-4176-4D38-8B02-208B314A73A2}" dt="2024-03-05T02:22:41.169" v="1" actId="47"/>
        <pc:sldMkLst>
          <pc:docMk/>
          <pc:sldMk cId="0" sldId="452"/>
        </pc:sldMkLst>
      </pc:sldChg>
      <pc:sldChg chg="del">
        <pc:chgData name="Marty Broadwell" userId="8c8ea40a403f8424" providerId="LiveId" clId="{093270AF-4176-4D38-8B02-208B314A73A2}" dt="2024-03-05T02:22:41.169" v="1" actId="47"/>
        <pc:sldMkLst>
          <pc:docMk/>
          <pc:sldMk cId="0" sldId="455"/>
        </pc:sldMkLst>
      </pc:sldChg>
      <pc:sldChg chg="del">
        <pc:chgData name="Marty Broadwell" userId="8c8ea40a403f8424" providerId="LiveId" clId="{093270AF-4176-4D38-8B02-208B314A73A2}" dt="2024-03-05T02:22:41.169" v="1" actId="47"/>
        <pc:sldMkLst>
          <pc:docMk/>
          <pc:sldMk cId="0" sldId="456"/>
        </pc:sldMkLst>
      </pc:sldChg>
      <pc:sldChg chg="del">
        <pc:chgData name="Marty Broadwell" userId="8c8ea40a403f8424" providerId="LiveId" clId="{093270AF-4176-4D38-8B02-208B314A73A2}" dt="2024-03-05T02:21:13.321" v="0" actId="47"/>
        <pc:sldMkLst>
          <pc:docMk/>
          <pc:sldMk cId="0" sldId="888"/>
        </pc:sldMkLst>
      </pc:sldChg>
      <pc:sldChg chg="del">
        <pc:chgData name="Marty Broadwell" userId="8c8ea40a403f8424" providerId="LiveId" clId="{093270AF-4176-4D38-8B02-208B314A73A2}" dt="2024-03-05T02:21:13.321" v="0" actId="47"/>
        <pc:sldMkLst>
          <pc:docMk/>
          <pc:sldMk cId="0" sldId="889"/>
        </pc:sldMkLst>
      </pc:sldChg>
      <pc:sldChg chg="del">
        <pc:chgData name="Marty Broadwell" userId="8c8ea40a403f8424" providerId="LiveId" clId="{093270AF-4176-4D38-8B02-208B314A73A2}" dt="2024-03-05T02:21:13.321" v="0" actId="47"/>
        <pc:sldMkLst>
          <pc:docMk/>
          <pc:sldMk cId="0" sldId="943"/>
        </pc:sldMkLst>
      </pc:sldChg>
      <pc:sldChg chg="del">
        <pc:chgData name="Marty Broadwell" userId="8c8ea40a403f8424" providerId="LiveId" clId="{093270AF-4176-4D38-8B02-208B314A73A2}" dt="2024-03-05T02:21:13.321" v="0" actId="47"/>
        <pc:sldMkLst>
          <pc:docMk/>
          <pc:sldMk cId="0" sldId="1020"/>
        </pc:sldMkLst>
      </pc:sldChg>
      <pc:sldChg chg="del">
        <pc:chgData name="Marty Broadwell" userId="8c8ea40a403f8424" providerId="LiveId" clId="{093270AF-4176-4D38-8B02-208B314A73A2}" dt="2024-03-05T02:21:13.321" v="0" actId="47"/>
        <pc:sldMkLst>
          <pc:docMk/>
          <pc:sldMk cId="0" sldId="1021"/>
        </pc:sldMkLst>
      </pc:sldChg>
      <pc:sldChg chg="del">
        <pc:chgData name="Marty Broadwell" userId="8c8ea40a403f8424" providerId="LiveId" clId="{093270AF-4176-4D38-8B02-208B314A73A2}" dt="2024-03-05T02:21:13.321" v="0" actId="47"/>
        <pc:sldMkLst>
          <pc:docMk/>
          <pc:sldMk cId="1776256342" sldId="1022"/>
        </pc:sldMkLst>
      </pc:sldChg>
      <pc:sldChg chg="del">
        <pc:chgData name="Marty Broadwell" userId="8c8ea40a403f8424" providerId="LiveId" clId="{093270AF-4176-4D38-8B02-208B314A73A2}" dt="2024-03-05T02:21:13.321" v="0" actId="47"/>
        <pc:sldMkLst>
          <pc:docMk/>
          <pc:sldMk cId="3259177148" sldId="1023"/>
        </pc:sldMkLst>
      </pc:sldChg>
      <pc:sldChg chg="del">
        <pc:chgData name="Marty Broadwell" userId="8c8ea40a403f8424" providerId="LiveId" clId="{093270AF-4176-4D38-8B02-208B314A73A2}" dt="2024-03-05T02:21:13.321" v="0" actId="47"/>
        <pc:sldMkLst>
          <pc:docMk/>
          <pc:sldMk cId="1730363597" sldId="1027"/>
        </pc:sldMkLst>
      </pc:sldChg>
      <pc:sldChg chg="del">
        <pc:chgData name="Marty Broadwell" userId="8c8ea40a403f8424" providerId="LiveId" clId="{093270AF-4176-4D38-8B02-208B314A73A2}" dt="2024-03-05T02:21:13.321" v="0" actId="47"/>
        <pc:sldMkLst>
          <pc:docMk/>
          <pc:sldMk cId="3790833336" sldId="1029"/>
        </pc:sldMkLst>
      </pc:sldChg>
      <pc:sldChg chg="del">
        <pc:chgData name="Marty Broadwell" userId="8c8ea40a403f8424" providerId="LiveId" clId="{093270AF-4176-4D38-8B02-208B314A73A2}" dt="2024-03-05T02:21:13.321" v="0" actId="47"/>
        <pc:sldMkLst>
          <pc:docMk/>
          <pc:sldMk cId="446471818" sldId="1032"/>
        </pc:sldMkLst>
      </pc:sldChg>
      <pc:sldChg chg="del">
        <pc:chgData name="Marty Broadwell" userId="8c8ea40a403f8424" providerId="LiveId" clId="{093270AF-4176-4D38-8B02-208B314A73A2}" dt="2024-03-05T02:21:13.321" v="0" actId="47"/>
        <pc:sldMkLst>
          <pc:docMk/>
          <pc:sldMk cId="206570122" sldId="1033"/>
        </pc:sldMkLst>
      </pc:sldChg>
      <pc:sldChg chg="del">
        <pc:chgData name="Marty Broadwell" userId="8c8ea40a403f8424" providerId="LiveId" clId="{093270AF-4176-4D38-8B02-208B314A73A2}" dt="2024-03-05T02:21:13.321" v="0" actId="47"/>
        <pc:sldMkLst>
          <pc:docMk/>
          <pc:sldMk cId="4086446100" sldId="1038"/>
        </pc:sldMkLst>
      </pc:sldChg>
      <pc:sldChg chg="del">
        <pc:chgData name="Marty Broadwell" userId="8c8ea40a403f8424" providerId="LiveId" clId="{093270AF-4176-4D38-8B02-208B314A73A2}" dt="2024-03-05T02:21:13.321" v="0" actId="47"/>
        <pc:sldMkLst>
          <pc:docMk/>
          <pc:sldMk cId="1314660131" sldId="1039"/>
        </pc:sldMkLst>
      </pc:sldChg>
      <pc:sldChg chg="del">
        <pc:chgData name="Marty Broadwell" userId="8c8ea40a403f8424" providerId="LiveId" clId="{093270AF-4176-4D38-8B02-208B314A73A2}" dt="2024-03-05T02:21:13.321" v="0" actId="47"/>
        <pc:sldMkLst>
          <pc:docMk/>
          <pc:sldMk cId="4021731551" sldId="1040"/>
        </pc:sldMkLst>
      </pc:sldChg>
      <pc:sldChg chg="del">
        <pc:chgData name="Marty Broadwell" userId="8c8ea40a403f8424" providerId="LiveId" clId="{093270AF-4176-4D38-8B02-208B314A73A2}" dt="2024-03-05T02:21:13.321" v="0" actId="47"/>
        <pc:sldMkLst>
          <pc:docMk/>
          <pc:sldMk cId="531931621" sldId="1041"/>
        </pc:sldMkLst>
      </pc:sldChg>
      <pc:sldChg chg="del">
        <pc:chgData name="Marty Broadwell" userId="8c8ea40a403f8424" providerId="LiveId" clId="{093270AF-4176-4D38-8B02-208B314A73A2}" dt="2024-03-05T02:21:13.321" v="0" actId="47"/>
        <pc:sldMkLst>
          <pc:docMk/>
          <pc:sldMk cId="3176554183" sldId="1042"/>
        </pc:sldMkLst>
      </pc:sldChg>
      <pc:sldChg chg="del">
        <pc:chgData name="Marty Broadwell" userId="8c8ea40a403f8424" providerId="LiveId" clId="{093270AF-4176-4D38-8B02-208B314A73A2}" dt="2024-03-05T02:21:13.321" v="0" actId="47"/>
        <pc:sldMkLst>
          <pc:docMk/>
          <pc:sldMk cId="207154036" sldId="1043"/>
        </pc:sldMkLst>
      </pc:sldChg>
      <pc:sldChg chg="del">
        <pc:chgData name="Marty Broadwell" userId="8c8ea40a403f8424" providerId="LiveId" clId="{093270AF-4176-4D38-8B02-208B314A73A2}" dt="2024-03-05T02:22:41.169" v="1" actId="47"/>
        <pc:sldMkLst>
          <pc:docMk/>
          <pc:sldMk cId="3134407825" sldId="1066"/>
        </pc:sldMkLst>
      </pc:sldChg>
      <pc:sldChg chg="del">
        <pc:chgData name="Marty Broadwell" userId="8c8ea40a403f8424" providerId="LiveId" clId="{093270AF-4176-4D38-8B02-208B314A73A2}" dt="2024-03-05T02:22:41.169" v="1" actId="47"/>
        <pc:sldMkLst>
          <pc:docMk/>
          <pc:sldMk cId="4156991058" sldId="1067"/>
        </pc:sldMkLst>
      </pc:sldChg>
      <pc:sldChg chg="del">
        <pc:chgData name="Marty Broadwell" userId="8c8ea40a403f8424" providerId="LiveId" clId="{093270AF-4176-4D38-8B02-208B314A73A2}" dt="2024-03-05T02:22:41.169" v="1" actId="47"/>
        <pc:sldMkLst>
          <pc:docMk/>
          <pc:sldMk cId="1733935348" sldId="1069"/>
        </pc:sldMkLst>
      </pc:sldChg>
      <pc:sldChg chg="del">
        <pc:chgData name="Marty Broadwell" userId="8c8ea40a403f8424" providerId="LiveId" clId="{093270AF-4176-4D38-8B02-208B314A73A2}" dt="2024-03-05T02:22:41.169" v="1" actId="47"/>
        <pc:sldMkLst>
          <pc:docMk/>
          <pc:sldMk cId="2486082191" sldId="1070"/>
        </pc:sldMkLst>
      </pc:sldChg>
      <pc:sldChg chg="del">
        <pc:chgData name="Marty Broadwell" userId="8c8ea40a403f8424" providerId="LiveId" clId="{093270AF-4176-4D38-8B02-208B314A73A2}" dt="2024-03-05T02:22:41.169" v="1" actId="47"/>
        <pc:sldMkLst>
          <pc:docMk/>
          <pc:sldMk cId="2993649159" sldId="1071"/>
        </pc:sldMkLst>
      </pc:sldChg>
      <pc:sldChg chg="del">
        <pc:chgData name="Marty Broadwell" userId="8c8ea40a403f8424" providerId="LiveId" clId="{093270AF-4176-4D38-8B02-208B314A73A2}" dt="2024-03-05T02:21:13.321" v="0" actId="47"/>
        <pc:sldMkLst>
          <pc:docMk/>
          <pc:sldMk cId="3378136491" sldId="1074"/>
        </pc:sldMkLst>
      </pc:sldChg>
      <pc:sldChg chg="del">
        <pc:chgData name="Marty Broadwell" userId="8c8ea40a403f8424" providerId="LiveId" clId="{093270AF-4176-4D38-8B02-208B314A73A2}" dt="2024-03-05T02:21:13.321" v="0" actId="47"/>
        <pc:sldMkLst>
          <pc:docMk/>
          <pc:sldMk cId="2504699600" sldId="1075"/>
        </pc:sldMkLst>
      </pc:sldChg>
      <pc:sldChg chg="del">
        <pc:chgData name="Marty Broadwell" userId="8c8ea40a403f8424" providerId="LiveId" clId="{093270AF-4176-4D38-8B02-208B314A73A2}" dt="2024-03-05T02:21:13.321" v="0" actId="47"/>
        <pc:sldMkLst>
          <pc:docMk/>
          <pc:sldMk cId="458655428" sldId="1076"/>
        </pc:sldMkLst>
      </pc:sldChg>
      <pc:sldChg chg="del">
        <pc:chgData name="Marty Broadwell" userId="8c8ea40a403f8424" providerId="LiveId" clId="{093270AF-4176-4D38-8B02-208B314A73A2}" dt="2024-03-05T02:22:41.169" v="1" actId="47"/>
        <pc:sldMkLst>
          <pc:docMk/>
          <pc:sldMk cId="857856327" sldId="1080"/>
        </pc:sldMkLst>
      </pc:sldChg>
      <pc:sldChg chg="del">
        <pc:chgData name="Marty Broadwell" userId="8c8ea40a403f8424" providerId="LiveId" clId="{093270AF-4176-4D38-8B02-208B314A73A2}" dt="2024-03-05T02:22:41.169" v="1" actId="47"/>
        <pc:sldMkLst>
          <pc:docMk/>
          <pc:sldMk cId="2929064611" sldId="1081"/>
        </pc:sldMkLst>
      </pc:sldChg>
      <pc:sldChg chg="add">
        <pc:chgData name="Marty Broadwell" userId="8c8ea40a403f8424" providerId="LiveId" clId="{093270AF-4176-4D38-8B02-208B314A73A2}" dt="2024-03-05T02:23:38.375" v="2"/>
        <pc:sldMkLst>
          <pc:docMk/>
          <pc:sldMk cId="1276017175" sldId="1087"/>
        </pc:sldMkLst>
      </pc:sldChg>
      <pc:sldChg chg="del">
        <pc:chgData name="Marty Broadwell" userId="8c8ea40a403f8424" providerId="LiveId" clId="{093270AF-4176-4D38-8B02-208B314A73A2}" dt="2024-03-05T02:22:41.169" v="1" actId="47"/>
        <pc:sldMkLst>
          <pc:docMk/>
          <pc:sldMk cId="4161651869" sldId="1087"/>
        </pc:sldMkLst>
      </pc:sldChg>
      <pc:sldChg chg="del">
        <pc:chgData name="Marty Broadwell" userId="8c8ea40a403f8424" providerId="LiveId" clId="{093270AF-4176-4D38-8B02-208B314A73A2}" dt="2024-03-05T02:22:41.169" v="1" actId="47"/>
        <pc:sldMkLst>
          <pc:docMk/>
          <pc:sldMk cId="819294513" sldId="1088"/>
        </pc:sldMkLst>
      </pc:sldChg>
      <pc:sldChg chg="del">
        <pc:chgData name="Marty Broadwell" userId="8c8ea40a403f8424" providerId="LiveId" clId="{093270AF-4176-4D38-8B02-208B314A73A2}" dt="2024-03-05T02:22:41.169" v="1" actId="47"/>
        <pc:sldMkLst>
          <pc:docMk/>
          <pc:sldMk cId="390056" sldId="1089"/>
        </pc:sldMkLst>
      </pc:sldChg>
      <pc:sldChg chg="del">
        <pc:chgData name="Marty Broadwell" userId="8c8ea40a403f8424" providerId="LiveId" clId="{093270AF-4176-4D38-8B02-208B314A73A2}" dt="2024-03-05T02:22:41.169" v="1" actId="47"/>
        <pc:sldMkLst>
          <pc:docMk/>
          <pc:sldMk cId="776499209" sldId="1090"/>
        </pc:sldMkLst>
      </pc:sldChg>
      <pc:sldChg chg="del">
        <pc:chgData name="Marty Broadwell" userId="8c8ea40a403f8424" providerId="LiveId" clId="{093270AF-4176-4D38-8B02-208B314A73A2}" dt="2024-03-05T02:22:41.169" v="1" actId="47"/>
        <pc:sldMkLst>
          <pc:docMk/>
          <pc:sldMk cId="2784141059" sldId="1091"/>
        </pc:sldMkLst>
      </pc:sldChg>
      <pc:sldChg chg="del">
        <pc:chgData name="Marty Broadwell" userId="8c8ea40a403f8424" providerId="LiveId" clId="{093270AF-4176-4D38-8B02-208B314A73A2}" dt="2024-03-05T02:22:41.169" v="1" actId="47"/>
        <pc:sldMkLst>
          <pc:docMk/>
          <pc:sldMk cId="2652995765" sldId="1092"/>
        </pc:sldMkLst>
      </pc:sldChg>
      <pc:sldChg chg="del">
        <pc:chgData name="Marty Broadwell" userId="8c8ea40a403f8424" providerId="LiveId" clId="{093270AF-4176-4D38-8B02-208B314A73A2}" dt="2024-03-05T02:21:13.321" v="0" actId="47"/>
        <pc:sldMkLst>
          <pc:docMk/>
          <pc:sldMk cId="1137460713" sldId="1093"/>
        </pc:sldMkLst>
      </pc:sldChg>
      <pc:sldChg chg="del">
        <pc:chgData name="Marty Broadwell" userId="8c8ea40a403f8424" providerId="LiveId" clId="{093270AF-4176-4D38-8B02-208B314A73A2}" dt="2024-03-05T02:21:13.321" v="0" actId="47"/>
        <pc:sldMkLst>
          <pc:docMk/>
          <pc:sldMk cId="3988497907" sldId="1094"/>
        </pc:sldMkLst>
      </pc:sldChg>
      <pc:sldMasterChg chg="del delSldLayout">
        <pc:chgData name="Marty Broadwell" userId="8c8ea40a403f8424" providerId="LiveId" clId="{093270AF-4176-4D38-8B02-208B314A73A2}" dt="2024-03-05T02:21:13.321" v="0" actId="47"/>
        <pc:sldMasterMkLst>
          <pc:docMk/>
          <pc:sldMasterMk cId="0" sldId="2147483660"/>
        </pc:sldMasterMkLst>
        <pc:sldLayoutChg chg="del">
          <pc:chgData name="Marty Broadwell" userId="8c8ea40a403f8424" providerId="LiveId" clId="{093270AF-4176-4D38-8B02-208B314A73A2}" dt="2024-03-05T02:21:13.321" v="0" actId="47"/>
          <pc:sldLayoutMkLst>
            <pc:docMk/>
            <pc:sldMasterMk cId="0" sldId="2147483660"/>
            <pc:sldLayoutMk cId="3198608465" sldId="2147484558"/>
          </pc:sldLayoutMkLst>
        </pc:sldLayoutChg>
        <pc:sldLayoutChg chg="del">
          <pc:chgData name="Marty Broadwell" userId="8c8ea40a403f8424" providerId="LiveId" clId="{093270AF-4176-4D38-8B02-208B314A73A2}" dt="2024-03-05T02:21:13.321" v="0" actId="47"/>
          <pc:sldLayoutMkLst>
            <pc:docMk/>
            <pc:sldMasterMk cId="0" sldId="2147483660"/>
            <pc:sldLayoutMk cId="1136470463" sldId="2147484559"/>
          </pc:sldLayoutMkLst>
        </pc:sldLayoutChg>
        <pc:sldLayoutChg chg="del">
          <pc:chgData name="Marty Broadwell" userId="8c8ea40a403f8424" providerId="LiveId" clId="{093270AF-4176-4D38-8B02-208B314A73A2}" dt="2024-03-05T02:21:13.321" v="0" actId="47"/>
          <pc:sldLayoutMkLst>
            <pc:docMk/>
            <pc:sldMasterMk cId="0" sldId="2147483660"/>
            <pc:sldLayoutMk cId="335115002" sldId="2147484560"/>
          </pc:sldLayoutMkLst>
        </pc:sldLayoutChg>
        <pc:sldLayoutChg chg="del">
          <pc:chgData name="Marty Broadwell" userId="8c8ea40a403f8424" providerId="LiveId" clId="{093270AF-4176-4D38-8B02-208B314A73A2}" dt="2024-03-05T02:21:13.321" v="0" actId="47"/>
          <pc:sldLayoutMkLst>
            <pc:docMk/>
            <pc:sldMasterMk cId="0" sldId="2147483660"/>
            <pc:sldLayoutMk cId="3156284730" sldId="2147484561"/>
          </pc:sldLayoutMkLst>
        </pc:sldLayoutChg>
        <pc:sldLayoutChg chg="del">
          <pc:chgData name="Marty Broadwell" userId="8c8ea40a403f8424" providerId="LiveId" clId="{093270AF-4176-4D38-8B02-208B314A73A2}" dt="2024-03-05T02:21:13.321" v="0" actId="47"/>
          <pc:sldLayoutMkLst>
            <pc:docMk/>
            <pc:sldMasterMk cId="0" sldId="2147483660"/>
            <pc:sldLayoutMk cId="1351555168" sldId="2147484562"/>
          </pc:sldLayoutMkLst>
        </pc:sldLayoutChg>
        <pc:sldLayoutChg chg="del">
          <pc:chgData name="Marty Broadwell" userId="8c8ea40a403f8424" providerId="LiveId" clId="{093270AF-4176-4D38-8B02-208B314A73A2}" dt="2024-03-05T02:21:13.321" v="0" actId="47"/>
          <pc:sldLayoutMkLst>
            <pc:docMk/>
            <pc:sldMasterMk cId="0" sldId="2147483660"/>
            <pc:sldLayoutMk cId="624822091" sldId="2147484563"/>
          </pc:sldLayoutMkLst>
        </pc:sldLayoutChg>
        <pc:sldLayoutChg chg="del">
          <pc:chgData name="Marty Broadwell" userId="8c8ea40a403f8424" providerId="LiveId" clId="{093270AF-4176-4D38-8B02-208B314A73A2}" dt="2024-03-05T02:21:13.321" v="0" actId="47"/>
          <pc:sldLayoutMkLst>
            <pc:docMk/>
            <pc:sldMasterMk cId="0" sldId="2147483660"/>
            <pc:sldLayoutMk cId="3288498015" sldId="2147484564"/>
          </pc:sldLayoutMkLst>
        </pc:sldLayoutChg>
        <pc:sldLayoutChg chg="del">
          <pc:chgData name="Marty Broadwell" userId="8c8ea40a403f8424" providerId="LiveId" clId="{093270AF-4176-4D38-8B02-208B314A73A2}" dt="2024-03-05T02:21:13.321" v="0" actId="47"/>
          <pc:sldLayoutMkLst>
            <pc:docMk/>
            <pc:sldMasterMk cId="0" sldId="2147483660"/>
            <pc:sldLayoutMk cId="2481999956" sldId="2147484565"/>
          </pc:sldLayoutMkLst>
        </pc:sldLayoutChg>
        <pc:sldLayoutChg chg="del">
          <pc:chgData name="Marty Broadwell" userId="8c8ea40a403f8424" providerId="LiveId" clId="{093270AF-4176-4D38-8B02-208B314A73A2}" dt="2024-03-05T02:21:13.321" v="0" actId="47"/>
          <pc:sldLayoutMkLst>
            <pc:docMk/>
            <pc:sldMasterMk cId="0" sldId="2147483660"/>
            <pc:sldLayoutMk cId="1254442199" sldId="2147484566"/>
          </pc:sldLayoutMkLst>
        </pc:sldLayoutChg>
        <pc:sldLayoutChg chg="del">
          <pc:chgData name="Marty Broadwell" userId="8c8ea40a403f8424" providerId="LiveId" clId="{093270AF-4176-4D38-8B02-208B314A73A2}" dt="2024-03-05T02:21:13.321" v="0" actId="47"/>
          <pc:sldLayoutMkLst>
            <pc:docMk/>
            <pc:sldMasterMk cId="0" sldId="2147483660"/>
            <pc:sldLayoutMk cId="4114083750" sldId="2147484568"/>
          </pc:sldLayoutMkLst>
        </pc:sldLayoutChg>
        <pc:sldLayoutChg chg="del">
          <pc:chgData name="Marty Broadwell" userId="8c8ea40a403f8424" providerId="LiveId" clId="{093270AF-4176-4D38-8B02-208B314A73A2}" dt="2024-03-05T02:21:13.321" v="0" actId="47"/>
          <pc:sldLayoutMkLst>
            <pc:docMk/>
            <pc:sldMasterMk cId="0" sldId="2147483660"/>
            <pc:sldLayoutMk cId="2884364719" sldId="2147484569"/>
          </pc:sldLayoutMkLst>
        </pc:sldLayout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xmlns="" id="{4C4A8FFC-45D8-35F8-EED9-C16903888E4C}"/>
              </a:ext>
            </a:extLst>
          </p:cNvPr>
          <p:cNvSpPr>
            <a:spLocks noGrp="1" noChangeArrowheads="1"/>
          </p:cNvSpPr>
          <p:nvPr>
            <p:ph type="hdr" sz="quarter"/>
          </p:nvPr>
        </p:nvSpPr>
        <p:spPr bwMode="auto">
          <a:xfrm>
            <a:off x="0" y="0"/>
            <a:ext cx="3170238" cy="481013"/>
          </a:xfrm>
          <a:prstGeom prst="rect">
            <a:avLst/>
          </a:prstGeom>
          <a:noFill/>
          <a:ln>
            <a:noFill/>
          </a:ln>
          <a:effectLst/>
        </p:spPr>
        <p:txBody>
          <a:bodyPr vert="horz" wrap="square" lIns="91444" tIns="45722" rIns="91444" bIns="45722" numCol="1" anchor="t" anchorCtr="0" compatLnSpc="1">
            <a:prstTxWarp prst="textNoShape">
              <a:avLst/>
            </a:prstTxWarp>
          </a:bodyPr>
          <a:lstStyle>
            <a:lvl1pPr eaLnBrk="1" hangingPunct="1">
              <a:defRPr sz="1100">
                <a:latin typeface="Arial" charset="0"/>
              </a:defRPr>
            </a:lvl1pPr>
          </a:lstStyle>
          <a:p>
            <a:pPr>
              <a:defRPr/>
            </a:pPr>
            <a:endParaRPr lang="en-US" altLang="en-US"/>
          </a:p>
        </p:txBody>
      </p:sp>
      <p:sp>
        <p:nvSpPr>
          <p:cNvPr id="89091" name="Rectangle 3">
            <a:extLst>
              <a:ext uri="{FF2B5EF4-FFF2-40B4-BE49-F238E27FC236}">
                <a16:creationId xmlns:a16="http://schemas.microsoft.com/office/drawing/2014/main" xmlns="" id="{A2D4F8F0-620C-ADB2-A369-7126EF796403}"/>
              </a:ext>
            </a:extLst>
          </p:cNvPr>
          <p:cNvSpPr>
            <a:spLocks noGrp="1" noChangeArrowheads="1"/>
          </p:cNvSpPr>
          <p:nvPr>
            <p:ph type="dt" idx="1"/>
          </p:nvPr>
        </p:nvSpPr>
        <p:spPr bwMode="auto">
          <a:xfrm>
            <a:off x="4143375" y="0"/>
            <a:ext cx="3170238" cy="481013"/>
          </a:xfrm>
          <a:prstGeom prst="rect">
            <a:avLst/>
          </a:prstGeom>
          <a:noFill/>
          <a:ln>
            <a:noFill/>
          </a:ln>
          <a:effectLst/>
        </p:spPr>
        <p:txBody>
          <a:bodyPr vert="horz" wrap="square" lIns="91444" tIns="45722" rIns="91444" bIns="45722" numCol="1" anchor="t" anchorCtr="0" compatLnSpc="1">
            <a:prstTxWarp prst="textNoShape">
              <a:avLst/>
            </a:prstTxWarp>
          </a:bodyPr>
          <a:lstStyle>
            <a:lvl1pPr algn="r" eaLnBrk="1" hangingPunct="1">
              <a:defRPr sz="1100">
                <a:latin typeface="Arial" charset="0"/>
              </a:defRPr>
            </a:lvl1pPr>
          </a:lstStyle>
          <a:p>
            <a:pPr>
              <a:defRPr/>
            </a:pPr>
            <a:endParaRPr lang="en-US" altLang="en-US"/>
          </a:p>
        </p:txBody>
      </p:sp>
      <p:sp>
        <p:nvSpPr>
          <p:cNvPr id="18436" name="Rectangle 4">
            <a:extLst>
              <a:ext uri="{FF2B5EF4-FFF2-40B4-BE49-F238E27FC236}">
                <a16:creationId xmlns:a16="http://schemas.microsoft.com/office/drawing/2014/main" xmlns="" id="{A99F8A0B-8155-117B-5532-91C562F7D7E1}"/>
              </a:ext>
            </a:extLst>
          </p:cNvPr>
          <p:cNvSpPr>
            <a:spLocks noGrp="1" noRot="1" noChangeAspect="1" noChangeArrowheads="1" noTextEdit="1"/>
          </p:cNvSpPr>
          <p:nvPr>
            <p:ph type="sldImg" idx="2"/>
          </p:nvPr>
        </p:nvSpPr>
        <p:spPr bwMode="auto">
          <a:xfrm>
            <a:off x="457200" y="722313"/>
            <a:ext cx="64008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9093" name="Rectangle 5">
            <a:extLst>
              <a:ext uri="{FF2B5EF4-FFF2-40B4-BE49-F238E27FC236}">
                <a16:creationId xmlns:a16="http://schemas.microsoft.com/office/drawing/2014/main" xmlns="" id="{CD47C89C-32A2-8850-8A58-0922AF5F40C3}"/>
              </a:ext>
            </a:extLst>
          </p:cNvPr>
          <p:cNvSpPr>
            <a:spLocks noGrp="1" noChangeArrowheads="1"/>
          </p:cNvSpPr>
          <p:nvPr>
            <p:ph type="body" sz="quarter" idx="3"/>
          </p:nvPr>
        </p:nvSpPr>
        <p:spPr bwMode="auto">
          <a:xfrm>
            <a:off x="731838" y="4560888"/>
            <a:ext cx="5851525" cy="4321175"/>
          </a:xfrm>
          <a:prstGeom prst="rect">
            <a:avLst/>
          </a:prstGeom>
          <a:noFill/>
          <a:ln>
            <a:noFill/>
          </a:ln>
          <a:effectLst/>
        </p:spPr>
        <p:txBody>
          <a:bodyPr vert="horz" wrap="square" lIns="91444" tIns="45722" rIns="91444" bIns="45722"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89094" name="Rectangle 6">
            <a:extLst>
              <a:ext uri="{FF2B5EF4-FFF2-40B4-BE49-F238E27FC236}">
                <a16:creationId xmlns:a16="http://schemas.microsoft.com/office/drawing/2014/main" xmlns="" id="{88B2FCAD-3974-1DE9-1788-E6420AADD305}"/>
              </a:ext>
            </a:extLst>
          </p:cNvPr>
          <p:cNvSpPr>
            <a:spLocks noGrp="1" noChangeArrowheads="1"/>
          </p:cNvSpPr>
          <p:nvPr>
            <p:ph type="ftr" sz="quarter" idx="4"/>
          </p:nvPr>
        </p:nvSpPr>
        <p:spPr bwMode="auto">
          <a:xfrm>
            <a:off x="0" y="9120188"/>
            <a:ext cx="3170238" cy="479425"/>
          </a:xfrm>
          <a:prstGeom prst="rect">
            <a:avLst/>
          </a:prstGeom>
          <a:noFill/>
          <a:ln>
            <a:noFill/>
          </a:ln>
          <a:effectLst/>
        </p:spPr>
        <p:txBody>
          <a:bodyPr vert="horz" wrap="square" lIns="91444" tIns="45722" rIns="91444" bIns="45722" numCol="1" anchor="b" anchorCtr="0" compatLnSpc="1">
            <a:prstTxWarp prst="textNoShape">
              <a:avLst/>
            </a:prstTxWarp>
          </a:bodyPr>
          <a:lstStyle>
            <a:lvl1pPr eaLnBrk="1" hangingPunct="1">
              <a:defRPr sz="1100">
                <a:latin typeface="Arial" charset="0"/>
              </a:defRPr>
            </a:lvl1pPr>
          </a:lstStyle>
          <a:p>
            <a:pPr>
              <a:defRPr/>
            </a:pPr>
            <a:endParaRPr lang="en-US" altLang="en-US"/>
          </a:p>
        </p:txBody>
      </p:sp>
      <p:sp>
        <p:nvSpPr>
          <p:cNvPr id="89095" name="Rectangle 7">
            <a:extLst>
              <a:ext uri="{FF2B5EF4-FFF2-40B4-BE49-F238E27FC236}">
                <a16:creationId xmlns:a16="http://schemas.microsoft.com/office/drawing/2014/main" xmlns="" id="{A15FC43E-B01D-7004-EAED-0130113FA750}"/>
              </a:ext>
            </a:extLst>
          </p:cNvPr>
          <p:cNvSpPr>
            <a:spLocks noGrp="1" noChangeArrowheads="1"/>
          </p:cNvSpPr>
          <p:nvPr>
            <p:ph type="sldNum" sz="quarter" idx="5"/>
          </p:nvPr>
        </p:nvSpPr>
        <p:spPr bwMode="auto">
          <a:xfrm>
            <a:off x="4143375" y="9120188"/>
            <a:ext cx="3170238" cy="479425"/>
          </a:xfrm>
          <a:prstGeom prst="rect">
            <a:avLst/>
          </a:prstGeom>
          <a:noFill/>
          <a:ln>
            <a:noFill/>
          </a:ln>
          <a:effectLst/>
        </p:spPr>
        <p:txBody>
          <a:bodyPr vert="horz" wrap="square" lIns="91444" tIns="45722" rIns="91444" bIns="45722" numCol="1" anchor="b" anchorCtr="0" compatLnSpc="1">
            <a:prstTxWarp prst="textNoShape">
              <a:avLst/>
            </a:prstTxWarp>
          </a:bodyPr>
          <a:lstStyle>
            <a:lvl1pPr algn="r" eaLnBrk="1" hangingPunct="1">
              <a:defRPr sz="1100"/>
            </a:lvl1pPr>
          </a:lstStyle>
          <a:p>
            <a:pPr>
              <a:defRPr/>
            </a:pPr>
            <a:fld id="{F6787AA5-061E-42D5-BEAD-79C0C429DA6C}" type="slidenum">
              <a:rPr lang="en-US" altLang="en-US"/>
              <a:pPr>
                <a:defRPr/>
              </a:pPr>
              <a:t>‹#›</a:t>
            </a:fld>
            <a:endParaRPr lang="en-US" altLang="en-US"/>
          </a:p>
        </p:txBody>
      </p:sp>
    </p:spTree>
    <p:extLst>
      <p:ext uri="{BB962C8B-B14F-4D97-AF65-F5344CB8AC3E}">
        <p14:creationId xmlns:p14="http://schemas.microsoft.com/office/powerpoint/2010/main" val="37314491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a:extLst>
              <a:ext uri="{FF2B5EF4-FFF2-40B4-BE49-F238E27FC236}">
                <a16:creationId xmlns:a16="http://schemas.microsoft.com/office/drawing/2014/main" xmlns="" id="{439F2B83-0156-32B5-4723-1AD3F994DBE4}"/>
              </a:ext>
            </a:extLst>
          </p:cNvPr>
          <p:cNvSpPr>
            <a:spLocks noGrp="1" noRot="1" noChangeAspect="1" noChangeArrowheads="1" noTextEdit="1"/>
          </p:cNvSpPr>
          <p:nvPr>
            <p:ph type="sldImg"/>
          </p:nvPr>
        </p:nvSpPr>
        <p:spPr>
          <a:ln/>
        </p:spPr>
      </p:sp>
      <p:sp>
        <p:nvSpPr>
          <p:cNvPr id="120835" name="Notes Placeholder 2">
            <a:extLst>
              <a:ext uri="{FF2B5EF4-FFF2-40B4-BE49-F238E27FC236}">
                <a16:creationId xmlns:a16="http://schemas.microsoft.com/office/drawing/2014/main" xmlns="" id="{9C04BD0F-16C1-7C86-C074-58BD02A3771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latin typeface="Arial" panose="020B0604020202020204" pitchFamily="34" charset="0"/>
            </a:endParaRPr>
          </a:p>
        </p:txBody>
      </p:sp>
      <p:sp>
        <p:nvSpPr>
          <p:cNvPr id="120836" name="Slide Number Placeholder 3">
            <a:extLst>
              <a:ext uri="{FF2B5EF4-FFF2-40B4-BE49-F238E27FC236}">
                <a16:creationId xmlns:a16="http://schemas.microsoft.com/office/drawing/2014/main" xmlns="" id="{06C1A2D5-5C53-04AF-AAF2-D6F79733AD1D}"/>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71525" indent="-293688">
              <a:spcBef>
                <a:spcPct val="30000"/>
              </a:spcBef>
              <a:defRPr sz="1200">
                <a:solidFill>
                  <a:schemeClr val="tx1"/>
                </a:solidFill>
                <a:latin typeface="Arial" panose="020B0604020202020204" pitchFamily="34" charset="0"/>
              </a:defRPr>
            </a:lvl2pPr>
            <a:lvl3pPr marL="1190625" indent="-234950">
              <a:spcBef>
                <a:spcPct val="30000"/>
              </a:spcBef>
              <a:defRPr sz="1200">
                <a:solidFill>
                  <a:schemeClr val="tx1"/>
                </a:solidFill>
                <a:latin typeface="Arial" panose="020B0604020202020204" pitchFamily="34" charset="0"/>
              </a:defRPr>
            </a:lvl3pPr>
            <a:lvl4pPr marL="1668463" indent="-234950">
              <a:spcBef>
                <a:spcPct val="30000"/>
              </a:spcBef>
              <a:defRPr sz="1200">
                <a:solidFill>
                  <a:schemeClr val="tx1"/>
                </a:solidFill>
                <a:latin typeface="Arial" panose="020B0604020202020204" pitchFamily="34" charset="0"/>
              </a:defRPr>
            </a:lvl4pPr>
            <a:lvl5pPr marL="2146300" indent="-234950">
              <a:spcBef>
                <a:spcPct val="30000"/>
              </a:spcBef>
              <a:defRPr sz="1200">
                <a:solidFill>
                  <a:schemeClr val="tx1"/>
                </a:solidFill>
                <a:latin typeface="Arial" panose="020B0604020202020204" pitchFamily="34" charset="0"/>
              </a:defRPr>
            </a:lvl5pPr>
            <a:lvl6pPr marL="2603500" indent="-234950" eaLnBrk="0" fontAlgn="base" hangingPunct="0">
              <a:spcBef>
                <a:spcPct val="30000"/>
              </a:spcBef>
              <a:spcAft>
                <a:spcPct val="0"/>
              </a:spcAft>
              <a:defRPr sz="1200">
                <a:solidFill>
                  <a:schemeClr val="tx1"/>
                </a:solidFill>
                <a:latin typeface="Arial" panose="020B0604020202020204" pitchFamily="34" charset="0"/>
              </a:defRPr>
            </a:lvl6pPr>
            <a:lvl7pPr marL="3060700" indent="-234950" eaLnBrk="0" fontAlgn="base" hangingPunct="0">
              <a:spcBef>
                <a:spcPct val="30000"/>
              </a:spcBef>
              <a:spcAft>
                <a:spcPct val="0"/>
              </a:spcAft>
              <a:defRPr sz="1200">
                <a:solidFill>
                  <a:schemeClr val="tx1"/>
                </a:solidFill>
                <a:latin typeface="Arial" panose="020B0604020202020204" pitchFamily="34" charset="0"/>
              </a:defRPr>
            </a:lvl7pPr>
            <a:lvl8pPr marL="3517900" indent="-234950" eaLnBrk="0" fontAlgn="base" hangingPunct="0">
              <a:spcBef>
                <a:spcPct val="30000"/>
              </a:spcBef>
              <a:spcAft>
                <a:spcPct val="0"/>
              </a:spcAft>
              <a:defRPr sz="1200">
                <a:solidFill>
                  <a:schemeClr val="tx1"/>
                </a:solidFill>
                <a:latin typeface="Arial" panose="020B0604020202020204" pitchFamily="34" charset="0"/>
              </a:defRPr>
            </a:lvl8pPr>
            <a:lvl9pPr marL="3975100" indent="-2349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00454FE-892D-45A0-B301-EABE7889D226}" type="slidenum">
              <a:rPr lang="en-US" altLang="en-US" sz="1100" smtClean="0"/>
              <a:pPr>
                <a:spcBef>
                  <a:spcPct val="0"/>
                </a:spcBef>
              </a:pPr>
              <a:t>14</a:t>
            </a:fld>
            <a:endParaRPr lang="en-US" altLang="en-US" sz="1100"/>
          </a:p>
        </p:txBody>
      </p:sp>
    </p:spTree>
    <p:extLst>
      <p:ext uri="{BB962C8B-B14F-4D97-AF65-F5344CB8AC3E}">
        <p14:creationId xmlns:p14="http://schemas.microsoft.com/office/powerpoint/2010/main" val="3124828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6787AA5-061E-42D5-BEAD-79C0C429DA6C}" type="slidenum">
              <a:rPr lang="en-US" altLang="en-US" smtClean="0"/>
              <a:pPr>
                <a:defRPr/>
              </a:pPr>
              <a:t>21</a:t>
            </a:fld>
            <a:endParaRPr lang="en-US" altLang="en-US"/>
          </a:p>
        </p:txBody>
      </p:sp>
    </p:spTree>
    <p:extLst>
      <p:ext uri="{BB962C8B-B14F-4D97-AF65-F5344CB8AC3E}">
        <p14:creationId xmlns:p14="http://schemas.microsoft.com/office/powerpoint/2010/main" val="3380506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6787AA5-061E-42D5-BEAD-79C0C429DA6C}" type="slidenum">
              <a:rPr lang="en-US" altLang="en-US" smtClean="0"/>
              <a:pPr>
                <a:defRPr/>
              </a:pPr>
              <a:t>22</a:t>
            </a:fld>
            <a:endParaRPr lang="en-US" altLang="en-US"/>
          </a:p>
        </p:txBody>
      </p:sp>
    </p:spTree>
    <p:extLst>
      <p:ext uri="{BB962C8B-B14F-4D97-AF65-F5344CB8AC3E}">
        <p14:creationId xmlns:p14="http://schemas.microsoft.com/office/powerpoint/2010/main" val="2203488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6787AA5-061E-42D5-BEAD-79C0C429DA6C}" type="slidenum">
              <a:rPr lang="en-US" altLang="en-US" smtClean="0"/>
              <a:pPr>
                <a:defRPr/>
              </a:pPr>
              <a:t>23</a:t>
            </a:fld>
            <a:endParaRPr lang="en-US" altLang="en-US"/>
          </a:p>
        </p:txBody>
      </p:sp>
    </p:spTree>
    <p:extLst>
      <p:ext uri="{BB962C8B-B14F-4D97-AF65-F5344CB8AC3E}">
        <p14:creationId xmlns:p14="http://schemas.microsoft.com/office/powerpoint/2010/main" val="4053571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6787AA5-061E-42D5-BEAD-79C0C429DA6C}" type="slidenum">
              <a:rPr lang="en-US" altLang="en-US" smtClean="0"/>
              <a:pPr>
                <a:defRPr/>
              </a:pPr>
              <a:t>24</a:t>
            </a:fld>
            <a:endParaRPr lang="en-US" altLang="en-US"/>
          </a:p>
        </p:txBody>
      </p:sp>
    </p:spTree>
    <p:extLst>
      <p:ext uri="{BB962C8B-B14F-4D97-AF65-F5344CB8AC3E}">
        <p14:creationId xmlns:p14="http://schemas.microsoft.com/office/powerpoint/2010/main" val="3929630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6787AA5-061E-42D5-BEAD-79C0C429DA6C}" type="slidenum">
              <a:rPr lang="en-US" altLang="en-US" smtClean="0"/>
              <a:pPr>
                <a:defRPr/>
              </a:pPr>
              <a:t>27</a:t>
            </a:fld>
            <a:endParaRPr lang="en-US" altLang="en-US"/>
          </a:p>
        </p:txBody>
      </p:sp>
    </p:spTree>
    <p:extLst>
      <p:ext uri="{BB962C8B-B14F-4D97-AF65-F5344CB8AC3E}">
        <p14:creationId xmlns:p14="http://schemas.microsoft.com/office/powerpoint/2010/main" val="6631586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6787AA5-061E-42D5-BEAD-79C0C429DA6C}" type="slidenum">
              <a:rPr lang="en-US" altLang="en-US" smtClean="0"/>
              <a:pPr>
                <a:defRPr/>
              </a:pPr>
              <a:t>29</a:t>
            </a:fld>
            <a:endParaRPr lang="en-US" altLang="en-US"/>
          </a:p>
        </p:txBody>
      </p:sp>
    </p:spTree>
    <p:extLst>
      <p:ext uri="{BB962C8B-B14F-4D97-AF65-F5344CB8AC3E}">
        <p14:creationId xmlns:p14="http://schemas.microsoft.com/office/powerpoint/2010/main" val="3330359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xmlns="" id="{ED9697F1-B317-BE35-18C2-5FA3BEA4282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xmlns="" id="{4285AD08-380F-3E5F-0C87-97445D484C2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xmlns="" id="{B0A141B8-7A06-8852-FE5B-B27C21539A59}"/>
              </a:ext>
            </a:extLst>
          </p:cNvPr>
          <p:cNvSpPr>
            <a:spLocks noGrp="1" noChangeArrowheads="1"/>
          </p:cNvSpPr>
          <p:nvPr>
            <p:ph type="sldNum" sz="quarter" idx="12"/>
          </p:nvPr>
        </p:nvSpPr>
        <p:spPr>
          <a:ln/>
        </p:spPr>
        <p:txBody>
          <a:bodyPr/>
          <a:lstStyle>
            <a:lvl1pPr>
              <a:defRPr/>
            </a:lvl1pPr>
          </a:lstStyle>
          <a:p>
            <a:pPr>
              <a:defRPr/>
            </a:pPr>
            <a:fld id="{39D1D32F-4780-4604-9F76-1CA7904DEAF7}" type="slidenum">
              <a:rPr lang="en-US" altLang="en-US"/>
              <a:pPr>
                <a:defRPr/>
              </a:pPr>
              <a:t>‹#›</a:t>
            </a:fld>
            <a:endParaRPr lang="en-US" altLang="en-US"/>
          </a:p>
        </p:txBody>
      </p:sp>
    </p:spTree>
    <p:extLst>
      <p:ext uri="{BB962C8B-B14F-4D97-AF65-F5344CB8AC3E}">
        <p14:creationId xmlns:p14="http://schemas.microsoft.com/office/powerpoint/2010/main" val="1629984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792D9531-F571-F99D-3C1D-9636523F0A9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xmlns="" id="{8669CC80-6A5E-AD73-DA4A-FC470C8BEC0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xmlns="" id="{1FA763CE-EE82-28F7-70A3-3FC8F7910F45}"/>
              </a:ext>
            </a:extLst>
          </p:cNvPr>
          <p:cNvSpPr>
            <a:spLocks noGrp="1" noChangeArrowheads="1"/>
          </p:cNvSpPr>
          <p:nvPr>
            <p:ph type="sldNum" sz="quarter" idx="12"/>
          </p:nvPr>
        </p:nvSpPr>
        <p:spPr>
          <a:ln/>
        </p:spPr>
        <p:txBody>
          <a:bodyPr/>
          <a:lstStyle>
            <a:lvl1pPr>
              <a:defRPr/>
            </a:lvl1pPr>
          </a:lstStyle>
          <a:p>
            <a:pPr>
              <a:defRPr/>
            </a:pPr>
            <a:fld id="{489DF57A-3E87-4596-90F4-7E12E147E80E}" type="slidenum">
              <a:rPr lang="en-US" altLang="en-US"/>
              <a:pPr>
                <a:defRPr/>
              </a:pPr>
              <a:t>‹#›</a:t>
            </a:fld>
            <a:endParaRPr lang="en-US" altLang="en-US"/>
          </a:p>
        </p:txBody>
      </p:sp>
    </p:spTree>
    <p:extLst>
      <p:ext uri="{BB962C8B-B14F-4D97-AF65-F5344CB8AC3E}">
        <p14:creationId xmlns:p14="http://schemas.microsoft.com/office/powerpoint/2010/main" val="1760219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67800" y="1"/>
            <a:ext cx="2921000" cy="5592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
            <a:ext cx="8559800" cy="5592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AFF6639F-B269-26A5-57AB-5743E294E56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xmlns="" id="{19D9A31E-B54E-24EC-1870-0F96D3D37A4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xmlns="" id="{42144D0A-2F06-65F5-FA14-B2B1947F8175}"/>
              </a:ext>
            </a:extLst>
          </p:cNvPr>
          <p:cNvSpPr>
            <a:spLocks noGrp="1" noChangeArrowheads="1"/>
          </p:cNvSpPr>
          <p:nvPr>
            <p:ph type="sldNum" sz="quarter" idx="12"/>
          </p:nvPr>
        </p:nvSpPr>
        <p:spPr>
          <a:ln/>
        </p:spPr>
        <p:txBody>
          <a:bodyPr/>
          <a:lstStyle>
            <a:lvl1pPr>
              <a:defRPr/>
            </a:lvl1pPr>
          </a:lstStyle>
          <a:p>
            <a:pPr>
              <a:defRPr/>
            </a:pPr>
            <a:fld id="{71EDB3E2-A46F-48ED-BAFB-4BECB7CC469B}" type="slidenum">
              <a:rPr lang="en-US" altLang="en-US"/>
              <a:pPr>
                <a:defRPr/>
              </a:pPr>
              <a:t>‹#›</a:t>
            </a:fld>
            <a:endParaRPr lang="en-US" altLang="en-US"/>
          </a:p>
        </p:txBody>
      </p:sp>
    </p:spTree>
    <p:extLst>
      <p:ext uri="{BB962C8B-B14F-4D97-AF65-F5344CB8AC3E}">
        <p14:creationId xmlns:p14="http://schemas.microsoft.com/office/powerpoint/2010/main" val="2693615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414338"/>
          </a:xfrm>
        </p:spPr>
        <p:txBody>
          <a:bodyPr/>
          <a:lstStyle>
            <a:lvl1pPr>
              <a:defRPr sz="3200" b="1"/>
            </a:lvl1pPr>
          </a:lstStyle>
          <a:p>
            <a:r>
              <a:rPr lang="en-US" dirty="0"/>
              <a:t>Click to edit Master title style</a:t>
            </a:r>
          </a:p>
        </p:txBody>
      </p:sp>
      <p:sp>
        <p:nvSpPr>
          <p:cNvPr id="3" name="Content Placeholder 2"/>
          <p:cNvSpPr>
            <a:spLocks noGrp="1"/>
          </p:cNvSpPr>
          <p:nvPr>
            <p:ph idx="1"/>
          </p:nvPr>
        </p:nvSpPr>
        <p:spPr>
          <a:xfrm>
            <a:off x="203200" y="685800"/>
            <a:ext cx="11684000" cy="5715000"/>
          </a:xfrm>
        </p:spPr>
        <p:txBody>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a:extLst>
              <a:ext uri="{FF2B5EF4-FFF2-40B4-BE49-F238E27FC236}">
                <a16:creationId xmlns:a16="http://schemas.microsoft.com/office/drawing/2014/main" xmlns="" id="{96CF3AFF-2B14-62F4-531B-30961CF61208}"/>
              </a:ext>
            </a:extLst>
          </p:cNvPr>
          <p:cNvSpPr>
            <a:spLocks noGrp="1" noChangeArrowheads="1"/>
          </p:cNvSpPr>
          <p:nvPr>
            <p:ph type="dt" sz="half" idx="10"/>
          </p:nvPr>
        </p:nvSpPr>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xmlns="" id="{BB449CBA-7315-A915-C84F-6B8818F71057}"/>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xmlns="" id="{7016252A-96DD-1DC5-E92D-090DEFB44537}"/>
              </a:ext>
            </a:extLst>
          </p:cNvPr>
          <p:cNvSpPr>
            <a:spLocks noGrp="1" noChangeArrowheads="1"/>
          </p:cNvSpPr>
          <p:nvPr>
            <p:ph type="sldNum" sz="quarter" idx="12"/>
          </p:nvPr>
        </p:nvSpPr>
        <p:spPr>
          <a:xfrm>
            <a:off x="11379200" y="6637338"/>
            <a:ext cx="812800" cy="220662"/>
          </a:xfrm>
        </p:spPr>
        <p:txBody>
          <a:bodyPr/>
          <a:lstStyle>
            <a:lvl1pPr>
              <a:defRPr/>
            </a:lvl1pPr>
          </a:lstStyle>
          <a:p>
            <a:pPr>
              <a:defRPr/>
            </a:pPr>
            <a:fld id="{C54BB48E-4B36-4323-AF18-21B4CD2DA622}" type="slidenum">
              <a:rPr lang="en-US" altLang="en-US"/>
              <a:pPr>
                <a:defRPr/>
              </a:pPr>
              <a:t>‹#›</a:t>
            </a:fld>
            <a:endParaRPr lang="en-US" altLang="en-US"/>
          </a:p>
        </p:txBody>
      </p:sp>
    </p:spTree>
    <p:extLst>
      <p:ext uri="{BB962C8B-B14F-4D97-AF65-F5344CB8AC3E}">
        <p14:creationId xmlns:p14="http://schemas.microsoft.com/office/powerpoint/2010/main" val="3453449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xmlns="" id="{4557C61A-D507-A2D1-6217-8E9416FF4D6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xmlns="" id="{75C17930-F13B-B3A4-5E7E-935F2EB0717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xmlns="" id="{606CD145-428C-A036-A275-C6C1AAA2721E}"/>
              </a:ext>
            </a:extLst>
          </p:cNvPr>
          <p:cNvSpPr>
            <a:spLocks noGrp="1" noChangeArrowheads="1"/>
          </p:cNvSpPr>
          <p:nvPr>
            <p:ph type="sldNum" sz="quarter" idx="12"/>
          </p:nvPr>
        </p:nvSpPr>
        <p:spPr>
          <a:ln/>
        </p:spPr>
        <p:txBody>
          <a:bodyPr/>
          <a:lstStyle>
            <a:lvl1pPr>
              <a:defRPr/>
            </a:lvl1pPr>
          </a:lstStyle>
          <a:p>
            <a:pPr>
              <a:defRPr/>
            </a:pPr>
            <a:fld id="{A6C55288-F2C6-4656-B5E6-9E40CD3BB454}" type="slidenum">
              <a:rPr lang="en-US" altLang="en-US"/>
              <a:pPr>
                <a:defRPr/>
              </a:pPr>
              <a:t>‹#›</a:t>
            </a:fld>
            <a:endParaRPr lang="en-US" altLang="en-US"/>
          </a:p>
        </p:txBody>
      </p:sp>
    </p:spTree>
    <p:extLst>
      <p:ext uri="{BB962C8B-B14F-4D97-AF65-F5344CB8AC3E}">
        <p14:creationId xmlns:p14="http://schemas.microsoft.com/office/powerpoint/2010/main" val="1799367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066801"/>
            <a:ext cx="5740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48400" y="1066801"/>
            <a:ext cx="5740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xmlns="" id="{BC49D3DD-801F-9346-3961-F30263A5A07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xmlns="" id="{F97DD9EE-7BBE-83A7-E13C-CAD9E3AD3E0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xmlns="" id="{5FE0BCC5-6C9F-FAE6-E423-6A57EDB5C63B}"/>
              </a:ext>
            </a:extLst>
          </p:cNvPr>
          <p:cNvSpPr>
            <a:spLocks noGrp="1" noChangeArrowheads="1"/>
          </p:cNvSpPr>
          <p:nvPr>
            <p:ph type="sldNum" sz="quarter" idx="12"/>
          </p:nvPr>
        </p:nvSpPr>
        <p:spPr>
          <a:ln/>
        </p:spPr>
        <p:txBody>
          <a:bodyPr/>
          <a:lstStyle>
            <a:lvl1pPr>
              <a:defRPr/>
            </a:lvl1pPr>
          </a:lstStyle>
          <a:p>
            <a:pPr>
              <a:defRPr/>
            </a:pPr>
            <a:fld id="{315AB89A-436E-4142-9062-A69ADAA87C16}" type="slidenum">
              <a:rPr lang="en-US" altLang="en-US"/>
              <a:pPr>
                <a:defRPr/>
              </a:pPr>
              <a:t>‹#›</a:t>
            </a:fld>
            <a:endParaRPr lang="en-US" altLang="en-US"/>
          </a:p>
        </p:txBody>
      </p:sp>
    </p:spTree>
    <p:extLst>
      <p:ext uri="{BB962C8B-B14F-4D97-AF65-F5344CB8AC3E}">
        <p14:creationId xmlns:p14="http://schemas.microsoft.com/office/powerpoint/2010/main" val="990530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4"/>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4"/>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xmlns="" id="{B5E5D041-561F-1450-E3C8-AAAC30D2781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xmlns="" id="{DEA72EE3-822C-23FA-0681-9497CA64DAB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xmlns="" id="{7A0045F5-AD47-A321-AF7B-57FB65B0BC93}"/>
              </a:ext>
            </a:extLst>
          </p:cNvPr>
          <p:cNvSpPr>
            <a:spLocks noGrp="1" noChangeArrowheads="1"/>
          </p:cNvSpPr>
          <p:nvPr>
            <p:ph type="sldNum" sz="quarter" idx="12"/>
          </p:nvPr>
        </p:nvSpPr>
        <p:spPr>
          <a:ln/>
        </p:spPr>
        <p:txBody>
          <a:bodyPr/>
          <a:lstStyle>
            <a:lvl1pPr>
              <a:defRPr/>
            </a:lvl1pPr>
          </a:lstStyle>
          <a:p>
            <a:pPr>
              <a:defRPr/>
            </a:pPr>
            <a:fld id="{4E841BBC-F3B4-48CF-BDD1-332CEFC7B4B5}" type="slidenum">
              <a:rPr lang="en-US" altLang="en-US"/>
              <a:pPr>
                <a:defRPr/>
              </a:pPr>
              <a:t>‹#›</a:t>
            </a:fld>
            <a:endParaRPr lang="en-US" altLang="en-US"/>
          </a:p>
        </p:txBody>
      </p:sp>
    </p:spTree>
    <p:extLst>
      <p:ext uri="{BB962C8B-B14F-4D97-AF65-F5344CB8AC3E}">
        <p14:creationId xmlns:p14="http://schemas.microsoft.com/office/powerpoint/2010/main" val="927629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xmlns="" id="{9EE1D281-3E77-D7C1-D6A5-3D956E88356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xmlns="" id="{6B4B58FE-7724-D585-FA10-4B998669D33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xmlns="" id="{6C166547-7826-6B65-67D5-BF6FB190FF94}"/>
              </a:ext>
            </a:extLst>
          </p:cNvPr>
          <p:cNvSpPr>
            <a:spLocks noGrp="1" noChangeArrowheads="1"/>
          </p:cNvSpPr>
          <p:nvPr>
            <p:ph type="sldNum" sz="quarter" idx="12"/>
          </p:nvPr>
        </p:nvSpPr>
        <p:spPr>
          <a:ln/>
        </p:spPr>
        <p:txBody>
          <a:bodyPr/>
          <a:lstStyle>
            <a:lvl1pPr>
              <a:defRPr/>
            </a:lvl1pPr>
          </a:lstStyle>
          <a:p>
            <a:pPr>
              <a:defRPr/>
            </a:pPr>
            <a:fld id="{D6BBD3AA-D1E0-4228-9D75-CA7BDF1CCF2C}" type="slidenum">
              <a:rPr lang="en-US" altLang="en-US"/>
              <a:pPr>
                <a:defRPr/>
              </a:pPr>
              <a:t>‹#›</a:t>
            </a:fld>
            <a:endParaRPr lang="en-US" altLang="en-US"/>
          </a:p>
        </p:txBody>
      </p:sp>
    </p:spTree>
    <p:extLst>
      <p:ext uri="{BB962C8B-B14F-4D97-AF65-F5344CB8AC3E}">
        <p14:creationId xmlns:p14="http://schemas.microsoft.com/office/powerpoint/2010/main" val="3787018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F3660078-3817-FB14-EDCC-0BC5FD1F57F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xmlns="" id="{3E03377E-C034-E3CF-7092-E0FFFAFCEA3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xmlns="" id="{5462359B-0AE4-EE17-03DD-55E69C62BDFB}"/>
              </a:ext>
            </a:extLst>
          </p:cNvPr>
          <p:cNvSpPr>
            <a:spLocks noGrp="1" noChangeArrowheads="1"/>
          </p:cNvSpPr>
          <p:nvPr>
            <p:ph type="sldNum" sz="quarter" idx="12"/>
          </p:nvPr>
        </p:nvSpPr>
        <p:spPr>
          <a:ln/>
        </p:spPr>
        <p:txBody>
          <a:bodyPr/>
          <a:lstStyle>
            <a:lvl1pPr>
              <a:defRPr/>
            </a:lvl1pPr>
          </a:lstStyle>
          <a:p>
            <a:pPr>
              <a:defRPr/>
            </a:pPr>
            <a:fld id="{CD080FBD-DE07-415A-84B4-77C6EC2ED993}" type="slidenum">
              <a:rPr lang="en-US" altLang="en-US"/>
              <a:pPr>
                <a:defRPr/>
              </a:pPr>
              <a:t>‹#›</a:t>
            </a:fld>
            <a:endParaRPr lang="en-US" altLang="en-US"/>
          </a:p>
        </p:txBody>
      </p:sp>
    </p:spTree>
    <p:extLst>
      <p:ext uri="{BB962C8B-B14F-4D97-AF65-F5344CB8AC3E}">
        <p14:creationId xmlns:p14="http://schemas.microsoft.com/office/powerpoint/2010/main" val="1732760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1"/>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xmlns="" id="{5F919BFC-CAB7-6543-945C-0C988250CC3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xmlns="" id="{97ACA249-8636-AD74-3225-C0DA830CD39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xmlns="" id="{DA033234-E776-C7E5-1D3F-AE5F044F7A22}"/>
              </a:ext>
            </a:extLst>
          </p:cNvPr>
          <p:cNvSpPr>
            <a:spLocks noGrp="1" noChangeArrowheads="1"/>
          </p:cNvSpPr>
          <p:nvPr>
            <p:ph type="sldNum" sz="quarter" idx="12"/>
          </p:nvPr>
        </p:nvSpPr>
        <p:spPr>
          <a:ln/>
        </p:spPr>
        <p:txBody>
          <a:bodyPr/>
          <a:lstStyle>
            <a:lvl1pPr>
              <a:defRPr/>
            </a:lvl1pPr>
          </a:lstStyle>
          <a:p>
            <a:pPr>
              <a:defRPr/>
            </a:pPr>
            <a:fld id="{3FE891A7-8B01-4E0C-82D1-878B566BF263}" type="slidenum">
              <a:rPr lang="en-US" altLang="en-US"/>
              <a:pPr>
                <a:defRPr/>
              </a:pPr>
              <a:t>‹#›</a:t>
            </a:fld>
            <a:endParaRPr lang="en-US" altLang="en-US"/>
          </a:p>
        </p:txBody>
      </p:sp>
    </p:spTree>
    <p:extLst>
      <p:ext uri="{BB962C8B-B14F-4D97-AF65-F5344CB8AC3E}">
        <p14:creationId xmlns:p14="http://schemas.microsoft.com/office/powerpoint/2010/main" val="3648011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xmlns="" id="{1FFB5A06-DE34-53F1-9D23-746AF4C151D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xmlns="" id="{4CAC016F-40C0-5594-CC29-A29DF3C8B4B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xmlns="" id="{8FB04EDE-16FF-E516-B1FD-A5D5D64072CE}"/>
              </a:ext>
            </a:extLst>
          </p:cNvPr>
          <p:cNvSpPr>
            <a:spLocks noGrp="1" noChangeArrowheads="1"/>
          </p:cNvSpPr>
          <p:nvPr>
            <p:ph type="sldNum" sz="quarter" idx="12"/>
          </p:nvPr>
        </p:nvSpPr>
        <p:spPr>
          <a:ln/>
        </p:spPr>
        <p:txBody>
          <a:bodyPr/>
          <a:lstStyle>
            <a:lvl1pPr>
              <a:defRPr/>
            </a:lvl1pPr>
          </a:lstStyle>
          <a:p>
            <a:pPr>
              <a:defRPr/>
            </a:pPr>
            <a:fld id="{6254C370-9688-413C-875E-3D1BAAC70713}" type="slidenum">
              <a:rPr lang="en-US" altLang="en-US"/>
              <a:pPr>
                <a:defRPr/>
              </a:pPr>
              <a:t>‹#›</a:t>
            </a:fld>
            <a:endParaRPr lang="en-US" altLang="en-US"/>
          </a:p>
        </p:txBody>
      </p:sp>
    </p:spTree>
    <p:extLst>
      <p:ext uri="{BB962C8B-B14F-4D97-AF65-F5344CB8AC3E}">
        <p14:creationId xmlns:p14="http://schemas.microsoft.com/office/powerpoint/2010/main" val="3413141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71178510-6E9E-5DF7-C1AF-CCB76954DBA2}"/>
              </a:ext>
            </a:extLst>
          </p:cNvPr>
          <p:cNvSpPr>
            <a:spLocks noGrp="1" noChangeArrowheads="1"/>
          </p:cNvSpPr>
          <p:nvPr>
            <p:ph type="title"/>
          </p:nvPr>
        </p:nvSpPr>
        <p:spPr bwMode="auto">
          <a:xfrm>
            <a:off x="609600" y="0"/>
            <a:ext cx="10972800" cy="414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xmlns="" id="{EA5F35B8-4BEA-92F2-CAD1-27AEB609CDB7}"/>
              </a:ext>
            </a:extLst>
          </p:cNvPr>
          <p:cNvSpPr>
            <a:spLocks noGrp="1" noChangeArrowheads="1"/>
          </p:cNvSpPr>
          <p:nvPr>
            <p:ph type="body" idx="1"/>
          </p:nvPr>
        </p:nvSpPr>
        <p:spPr bwMode="auto">
          <a:xfrm>
            <a:off x="304800" y="685800"/>
            <a:ext cx="116840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xmlns="" id="{5730AA17-E81C-C41A-8B0D-DC5314A9D5ED}"/>
              </a:ext>
            </a:extLst>
          </p:cNvPr>
          <p:cNvSpPr>
            <a:spLocks noGrp="1" noChangeArrowheads="1"/>
          </p:cNvSpPr>
          <p:nvPr>
            <p:ph type="dt" sz="half" idx="2"/>
          </p:nvPr>
        </p:nvSpPr>
        <p:spPr bwMode="auto">
          <a:xfrm>
            <a:off x="609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ltLang="en-US"/>
          </a:p>
        </p:txBody>
      </p:sp>
      <p:sp>
        <p:nvSpPr>
          <p:cNvPr id="1029" name="Rectangle 5">
            <a:extLst>
              <a:ext uri="{FF2B5EF4-FFF2-40B4-BE49-F238E27FC236}">
                <a16:creationId xmlns:a16="http://schemas.microsoft.com/office/drawing/2014/main" xmlns="" id="{4AA26565-EB37-FC16-B429-F5A852BD954A}"/>
              </a:ext>
            </a:extLst>
          </p:cNvPr>
          <p:cNvSpPr>
            <a:spLocks noGrp="1" noChangeArrowheads="1"/>
          </p:cNvSpPr>
          <p:nvPr>
            <p:ph type="ftr" sz="quarter" idx="3"/>
          </p:nvPr>
        </p:nvSpPr>
        <p:spPr bwMode="auto">
          <a:xfrm>
            <a:off x="4165600" y="6245225"/>
            <a:ext cx="3860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ltLang="en-US"/>
          </a:p>
        </p:txBody>
      </p:sp>
      <p:sp>
        <p:nvSpPr>
          <p:cNvPr id="1030" name="Rectangle 6">
            <a:extLst>
              <a:ext uri="{FF2B5EF4-FFF2-40B4-BE49-F238E27FC236}">
                <a16:creationId xmlns:a16="http://schemas.microsoft.com/office/drawing/2014/main" xmlns="" id="{BF3072FB-32D5-C36A-8BB3-2D5CA43728AA}"/>
              </a:ext>
            </a:extLst>
          </p:cNvPr>
          <p:cNvSpPr>
            <a:spLocks noGrp="1" noChangeArrowheads="1"/>
          </p:cNvSpPr>
          <p:nvPr>
            <p:ph type="sldNum" sz="quarter" idx="4"/>
          </p:nvPr>
        </p:nvSpPr>
        <p:spPr bwMode="auto">
          <a:xfrm>
            <a:off x="9347200" y="6553200"/>
            <a:ext cx="2844800" cy="3048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C3393FD4-D3A2-4AD1-BF5D-FF31BCB176F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548" r:id="rId1"/>
    <p:sldLayoutId id="2147484567" r:id="rId2"/>
    <p:sldLayoutId id="2147484549" r:id="rId3"/>
    <p:sldLayoutId id="2147484550" r:id="rId4"/>
    <p:sldLayoutId id="2147484551" r:id="rId5"/>
    <p:sldLayoutId id="2147484552" r:id="rId6"/>
    <p:sldLayoutId id="2147484553" r:id="rId7"/>
    <p:sldLayoutId id="2147484554" r:id="rId8"/>
    <p:sldLayoutId id="2147484555" r:id="rId9"/>
    <p:sldLayoutId id="2147484556" r:id="rId10"/>
    <p:sldLayoutId id="2147484557" r:id="rId11"/>
  </p:sldLayoutIdLst>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image" Target="../media/image3.wmf"/><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bin"/><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png"/><Relationship Id="rId5" Type="http://schemas.openxmlformats.org/officeDocument/2006/relationships/image" Target="../media/image3.wmf"/><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182D33B-7179-BE74-4B59-7B9B0B7C973A}"/>
            </a:ext>
          </a:extLst>
        </p:cNvPr>
        <p:cNvGrpSpPr/>
        <p:nvPr/>
      </p:nvGrpSpPr>
      <p:grpSpPr>
        <a:xfrm>
          <a:off x="0" y="0"/>
          <a:ext cx="0" cy="0"/>
          <a:chOff x="0" y="0"/>
          <a:chExt cx="0" cy="0"/>
        </a:xfrm>
      </p:grpSpPr>
      <p:sp>
        <p:nvSpPr>
          <p:cNvPr id="19458" name="Slide Number Placeholder 5">
            <a:extLst>
              <a:ext uri="{FF2B5EF4-FFF2-40B4-BE49-F238E27FC236}">
                <a16:creationId xmlns:a16="http://schemas.microsoft.com/office/drawing/2014/main" xmlns="" id="{2D4C7410-D76C-E98F-9F54-46C182547529}"/>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695ABAC-D4EE-43FC-A565-87AE3C38F081}" type="slidenum">
              <a:rPr lang="en-US" altLang="en-US" sz="1400" smtClean="0"/>
              <a:pPr>
                <a:spcBef>
                  <a:spcPct val="0"/>
                </a:spcBef>
                <a:buFontTx/>
                <a:buNone/>
              </a:pPr>
              <a:t>1</a:t>
            </a:fld>
            <a:endParaRPr lang="en-US" altLang="en-US" sz="1400"/>
          </a:p>
        </p:txBody>
      </p:sp>
      <p:sp>
        <p:nvSpPr>
          <p:cNvPr id="19459" name="Rectangle 3">
            <a:extLst>
              <a:ext uri="{FF2B5EF4-FFF2-40B4-BE49-F238E27FC236}">
                <a16:creationId xmlns:a16="http://schemas.microsoft.com/office/drawing/2014/main" xmlns="" id="{17406DB8-20D4-C991-EF81-63FF07CC9DFF}"/>
              </a:ext>
            </a:extLst>
          </p:cNvPr>
          <p:cNvSpPr>
            <a:spLocks noGrp="1" noChangeArrowheads="1"/>
          </p:cNvSpPr>
          <p:nvPr>
            <p:ph type="subTitle" idx="1"/>
          </p:nvPr>
        </p:nvSpPr>
        <p:spPr/>
        <p:txBody>
          <a:bodyPr/>
          <a:lstStyle/>
          <a:p>
            <a:pPr eaLnBrk="1" hangingPunct="1"/>
            <a:r>
              <a:rPr lang="en-US" altLang="en-US" sz="2000"/>
              <a:t>Summer, 2010</a:t>
            </a:r>
          </a:p>
          <a:p>
            <a:pPr eaLnBrk="1" hangingPunct="1"/>
            <a:r>
              <a:rPr lang="en-US" altLang="en-US" sz="2000"/>
              <a:t>Embry Hills church of Christ</a:t>
            </a:r>
          </a:p>
        </p:txBody>
      </p:sp>
      <p:pic>
        <p:nvPicPr>
          <p:cNvPr id="19460" name="Picture 5" descr="Pilgrims%20Progress">
            <a:extLst>
              <a:ext uri="{FF2B5EF4-FFF2-40B4-BE49-F238E27FC236}">
                <a16:creationId xmlns:a16="http://schemas.microsoft.com/office/drawing/2014/main" xmlns="" id="{054612DA-0ECF-207D-8EAC-10504C0270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9888"/>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Rectangle 2">
            <a:extLst>
              <a:ext uri="{FF2B5EF4-FFF2-40B4-BE49-F238E27FC236}">
                <a16:creationId xmlns:a16="http://schemas.microsoft.com/office/drawing/2014/main" xmlns="" id="{E801EFC5-D588-F263-CDCA-5AB934DAD9F9}"/>
              </a:ext>
            </a:extLst>
          </p:cNvPr>
          <p:cNvSpPr>
            <a:spLocks noGrp="1" noChangeArrowheads="1"/>
          </p:cNvSpPr>
          <p:nvPr>
            <p:ph type="ctrTitle"/>
          </p:nvPr>
        </p:nvSpPr>
        <p:spPr>
          <a:xfrm>
            <a:off x="6477000" y="5578475"/>
            <a:ext cx="5715000" cy="1219200"/>
          </a:xfrm>
        </p:spPr>
        <p:txBody>
          <a:bodyPr/>
          <a:lstStyle/>
          <a:p>
            <a:pPr algn="r" eaLnBrk="1" hangingPunct="1"/>
            <a:r>
              <a:rPr lang="en-US" altLang="en-US" dirty="0"/>
              <a:t>Living in the </a:t>
            </a:r>
            <a:r>
              <a:rPr lang="en-US" altLang="en-US" dirty="0" smtClean="0"/>
              <a:t>World</a:t>
            </a:r>
            <a:br>
              <a:rPr lang="en-US" altLang="en-US" dirty="0" smtClean="0"/>
            </a:br>
            <a:r>
              <a:rPr lang="en-US" altLang="en-US" dirty="0" err="1" smtClean="0"/>
              <a:t>Viviendo</a:t>
            </a:r>
            <a:r>
              <a:rPr lang="en-US" altLang="en-US" dirty="0" smtClean="0"/>
              <a:t> </a:t>
            </a:r>
            <a:r>
              <a:rPr lang="en-US" altLang="en-US" dirty="0" err="1" smtClean="0"/>
              <a:t>en</a:t>
            </a:r>
            <a:r>
              <a:rPr lang="en-US" altLang="en-US" dirty="0" smtClean="0"/>
              <a:t> el </a:t>
            </a:r>
            <a:r>
              <a:rPr lang="en-US" altLang="en-US" dirty="0" err="1" smtClean="0"/>
              <a:t>mundo</a:t>
            </a:r>
            <a:r>
              <a:rPr lang="en-US" altLang="en-US" sz="900" dirty="0"/>
              <a:t/>
            </a:r>
            <a:br>
              <a:rPr lang="en-US" altLang="en-US" sz="900" dirty="0"/>
            </a:br>
            <a:r>
              <a:rPr lang="en-US" altLang="en-US" sz="900" dirty="0"/>
              <a:t/>
            </a:r>
            <a:br>
              <a:rPr lang="en-US" altLang="en-US" sz="900" dirty="0"/>
            </a:br>
            <a:r>
              <a:rPr lang="en-US" altLang="en-US" sz="1600" dirty="0"/>
              <a:t>2024</a:t>
            </a:r>
          </a:p>
        </p:txBody>
      </p:sp>
    </p:spTree>
    <p:extLst>
      <p:ext uri="{BB962C8B-B14F-4D97-AF65-F5344CB8AC3E}">
        <p14:creationId xmlns:p14="http://schemas.microsoft.com/office/powerpoint/2010/main" val="2411779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le 1">
            <a:extLst>
              <a:ext uri="{FF2B5EF4-FFF2-40B4-BE49-F238E27FC236}">
                <a16:creationId xmlns:a16="http://schemas.microsoft.com/office/drawing/2014/main" xmlns="" id="{89348D5C-A4D2-4530-A09D-8FA5A73A6418}"/>
              </a:ext>
            </a:extLst>
          </p:cNvPr>
          <p:cNvSpPr>
            <a:spLocks noGrp="1" noChangeArrowheads="1"/>
          </p:cNvSpPr>
          <p:nvPr>
            <p:ph type="title"/>
          </p:nvPr>
        </p:nvSpPr>
        <p:spPr>
          <a:xfrm>
            <a:off x="286603" y="0"/>
            <a:ext cx="11571991" cy="685800"/>
          </a:xfrm>
        </p:spPr>
        <p:txBody>
          <a:bodyPr/>
          <a:lstStyle/>
          <a:p>
            <a:r>
              <a:rPr lang="en-US" altLang="en-US" sz="4000" dirty="0"/>
              <a:t>Intellectual </a:t>
            </a:r>
            <a:r>
              <a:rPr lang="en-US" altLang="en-US" sz="4000" dirty="0" smtClean="0"/>
              <a:t>Appeal / </a:t>
            </a:r>
            <a:r>
              <a:rPr lang="en-US" altLang="en-US" sz="4000" dirty="0" smtClean="0">
                <a:solidFill>
                  <a:srgbClr val="0000CC"/>
                </a:solidFill>
              </a:rPr>
              <a:t>La </a:t>
            </a:r>
            <a:r>
              <a:rPr lang="en-US" altLang="en-US" sz="4000" dirty="0" err="1" smtClean="0">
                <a:solidFill>
                  <a:srgbClr val="0000CC"/>
                </a:solidFill>
              </a:rPr>
              <a:t>atracción</a:t>
            </a:r>
            <a:r>
              <a:rPr lang="en-US" altLang="en-US" sz="4000" dirty="0" smtClean="0">
                <a:solidFill>
                  <a:srgbClr val="0000CC"/>
                </a:solidFill>
              </a:rPr>
              <a:t> </a:t>
            </a:r>
            <a:r>
              <a:rPr lang="en-US" altLang="en-US" sz="4000" dirty="0" err="1" smtClean="0">
                <a:solidFill>
                  <a:srgbClr val="0000CC"/>
                </a:solidFill>
              </a:rPr>
              <a:t>intelectual</a:t>
            </a:r>
            <a:endParaRPr lang="en-US" altLang="en-US" sz="4000" dirty="0">
              <a:solidFill>
                <a:srgbClr val="0000CC"/>
              </a:solidFill>
            </a:endParaRPr>
          </a:p>
        </p:txBody>
      </p:sp>
      <p:sp>
        <p:nvSpPr>
          <p:cNvPr id="116739" name="Content Placeholder 2">
            <a:extLst>
              <a:ext uri="{FF2B5EF4-FFF2-40B4-BE49-F238E27FC236}">
                <a16:creationId xmlns:a16="http://schemas.microsoft.com/office/drawing/2014/main" xmlns="" id="{E40E8B69-4DC2-65AB-15B8-0636D9BA5A71}"/>
              </a:ext>
            </a:extLst>
          </p:cNvPr>
          <p:cNvSpPr>
            <a:spLocks noGrp="1" noChangeArrowheads="1"/>
          </p:cNvSpPr>
          <p:nvPr>
            <p:ph idx="1"/>
          </p:nvPr>
        </p:nvSpPr>
        <p:spPr>
          <a:xfrm>
            <a:off x="286603" y="1182688"/>
            <a:ext cx="5240740" cy="5150735"/>
          </a:xfrm>
        </p:spPr>
        <p:txBody>
          <a:bodyPr/>
          <a:lstStyle/>
          <a:p>
            <a:pPr marL="0" indent="0">
              <a:spcBef>
                <a:spcPts val="0"/>
              </a:spcBef>
              <a:spcAft>
                <a:spcPts val="2400"/>
              </a:spcAft>
              <a:buFontTx/>
              <a:buNone/>
            </a:pPr>
            <a:r>
              <a:rPr lang="en-US" altLang="en-US" sz="2600" baseline="30000" dirty="0"/>
              <a:t>4 </a:t>
            </a:r>
            <a:r>
              <a:rPr lang="en-US" altLang="en-US" sz="2600" dirty="0"/>
              <a:t>Then the serpent said to the woman, “You will not surely die. </a:t>
            </a:r>
            <a:r>
              <a:rPr lang="en-US" altLang="en-US" sz="2600" baseline="30000" dirty="0"/>
              <a:t>5 </a:t>
            </a:r>
            <a:r>
              <a:rPr lang="en-US" altLang="en-US" sz="2600" dirty="0"/>
              <a:t>For God knows that in the day you eat of it your eyes will be opened, and </a:t>
            </a:r>
            <a:r>
              <a:rPr lang="en-US" altLang="en-US" sz="2600" b="1" dirty="0">
                <a:solidFill>
                  <a:srgbClr val="FF0000"/>
                </a:solidFill>
              </a:rPr>
              <a:t>you will be like God, knowing good and evil</a:t>
            </a:r>
            <a:r>
              <a:rPr lang="en-US" altLang="en-US" sz="2600" dirty="0"/>
              <a:t>.”</a:t>
            </a:r>
          </a:p>
          <a:p>
            <a:pPr marL="0" indent="0">
              <a:spcBef>
                <a:spcPts val="0"/>
              </a:spcBef>
              <a:spcAft>
                <a:spcPts val="2400"/>
              </a:spcAft>
              <a:buFontTx/>
              <a:buNone/>
            </a:pPr>
            <a:r>
              <a:rPr lang="en-US" altLang="en-US" sz="2600" baseline="30000" dirty="0"/>
              <a:t>6 </a:t>
            </a:r>
            <a:r>
              <a:rPr lang="en-US" altLang="en-US" sz="2600" dirty="0"/>
              <a:t>So when the woman saw that the tree was good for food, that it was pleasant to the eyes, and a tree </a:t>
            </a:r>
            <a:r>
              <a:rPr lang="en-US" altLang="en-US" sz="2600" b="1" dirty="0">
                <a:solidFill>
                  <a:srgbClr val="FF0000"/>
                </a:solidFill>
              </a:rPr>
              <a:t>desirable to make one wise</a:t>
            </a:r>
            <a:r>
              <a:rPr lang="en-US" altLang="en-US" sz="2600" dirty="0"/>
              <a:t>, she took of its fruit and ate.  (Gen 3:4-6)</a:t>
            </a:r>
          </a:p>
          <a:p>
            <a:pPr marL="0" indent="0">
              <a:spcBef>
                <a:spcPts val="0"/>
              </a:spcBef>
              <a:spcAft>
                <a:spcPts val="2400"/>
              </a:spcAft>
              <a:buFontTx/>
              <a:buNone/>
            </a:pPr>
            <a:endParaRPr lang="en-US" altLang="en-US" sz="2600" dirty="0"/>
          </a:p>
        </p:txBody>
      </p:sp>
      <p:sp>
        <p:nvSpPr>
          <p:cNvPr id="116740" name="Slide Number Placeholder 3">
            <a:extLst>
              <a:ext uri="{FF2B5EF4-FFF2-40B4-BE49-F238E27FC236}">
                <a16:creationId xmlns:a16="http://schemas.microsoft.com/office/drawing/2014/main" xmlns="" id="{C41F2D72-B26C-5593-9F4B-8722FA46EEEC}"/>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FA60A44-1922-47AE-BE02-E051F4BCFBD8}" type="slidenum">
              <a:rPr lang="en-US" altLang="en-US" sz="1400" smtClean="0"/>
              <a:pPr>
                <a:spcBef>
                  <a:spcPct val="0"/>
                </a:spcBef>
                <a:buFontTx/>
                <a:buNone/>
              </a:pPr>
              <a:t>10</a:t>
            </a:fld>
            <a:endParaRPr lang="en-US" altLang="en-US" sz="1400" dirty="0"/>
          </a:p>
        </p:txBody>
      </p:sp>
      <p:sp>
        <p:nvSpPr>
          <p:cNvPr id="5" name="Content Placeholder 2">
            <a:extLst>
              <a:ext uri="{FF2B5EF4-FFF2-40B4-BE49-F238E27FC236}">
                <a16:creationId xmlns:a16="http://schemas.microsoft.com/office/drawing/2014/main" xmlns="" id="{E40E8B69-4DC2-65AB-15B8-0636D9BA5A71}"/>
              </a:ext>
            </a:extLst>
          </p:cNvPr>
          <p:cNvSpPr txBox="1">
            <a:spLocks noChangeArrowheads="1"/>
          </p:cNvSpPr>
          <p:nvPr/>
        </p:nvSpPr>
        <p:spPr bwMode="auto">
          <a:xfrm>
            <a:off x="6096000" y="1182687"/>
            <a:ext cx="5762594" cy="5150735"/>
          </a:xfrm>
          <a:prstGeom prst="rect">
            <a:avLst/>
          </a:prstGeom>
          <a:solidFill>
            <a:srgbClr val="C0C0C0"/>
          </a:solid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spcBef>
                <a:spcPts val="0"/>
              </a:spcBef>
              <a:spcAft>
                <a:spcPts val="2400"/>
              </a:spcAft>
              <a:buFontTx/>
              <a:buNone/>
            </a:pPr>
            <a:r>
              <a:rPr lang="en-US" altLang="en-US" sz="2600" kern="0" baseline="30000" dirty="0" smtClean="0"/>
              <a:t>4</a:t>
            </a:r>
            <a:r>
              <a:rPr lang="en-US" altLang="en-US" sz="2600" kern="0" dirty="0" smtClean="0"/>
              <a:t> </a:t>
            </a:r>
            <a:r>
              <a:rPr lang="es-ES" altLang="en-US" sz="2600" kern="0" dirty="0" smtClean="0"/>
              <a:t>Y la serpiente dijo a la mujer: «Ciertamente no morirán. 5  Pues Dios sabe que el día que de él coman, se les abrirán los ojos y </a:t>
            </a:r>
            <a:r>
              <a:rPr lang="es-ES" altLang="en-US" sz="2600" b="1" kern="0" dirty="0" smtClean="0">
                <a:solidFill>
                  <a:srgbClr val="FF0000"/>
                </a:solidFill>
              </a:rPr>
              <a:t>ustedes serán como Dios, conociendo el bien y el mal</a:t>
            </a:r>
            <a:r>
              <a:rPr lang="es-ES" altLang="en-US" sz="2600" kern="0" dirty="0" smtClean="0"/>
              <a:t>». </a:t>
            </a:r>
          </a:p>
          <a:p>
            <a:pPr marL="0" indent="0">
              <a:spcBef>
                <a:spcPts val="0"/>
              </a:spcBef>
              <a:spcAft>
                <a:spcPts val="2400"/>
              </a:spcAft>
              <a:buFontTx/>
              <a:buNone/>
            </a:pPr>
            <a:r>
              <a:rPr lang="es-ES" altLang="en-US" sz="2600" kern="0" dirty="0" smtClean="0"/>
              <a:t>6  Cuando la mujer vio que el árbol era bueno para comer, y que era agradable a los ojos, y que el árbol era </a:t>
            </a:r>
            <a:r>
              <a:rPr lang="es-ES" altLang="en-US" sz="2600" b="1" kern="0" dirty="0" smtClean="0">
                <a:solidFill>
                  <a:srgbClr val="FF0000"/>
                </a:solidFill>
              </a:rPr>
              <a:t>deseable para alcanzar sabiduría</a:t>
            </a:r>
            <a:r>
              <a:rPr lang="es-ES" altLang="en-US" sz="2600" kern="0" dirty="0" smtClean="0"/>
              <a:t>, tomó de su fruto y comió.</a:t>
            </a:r>
            <a:r>
              <a:rPr lang="en-US" altLang="en-US" sz="2600" kern="0" dirty="0" smtClean="0"/>
              <a:t> (</a:t>
            </a:r>
            <a:r>
              <a:rPr lang="en-US" altLang="en-US" sz="2600" kern="0" dirty="0" err="1" smtClean="0"/>
              <a:t>Gén</a:t>
            </a:r>
            <a:r>
              <a:rPr lang="en-US" altLang="en-US" sz="2600" kern="0" dirty="0" smtClean="0"/>
              <a:t> 3:4-6)</a:t>
            </a:r>
          </a:p>
          <a:p>
            <a:pPr marL="0" indent="0">
              <a:spcBef>
                <a:spcPts val="0"/>
              </a:spcBef>
              <a:spcAft>
                <a:spcPts val="2400"/>
              </a:spcAft>
              <a:buFontTx/>
              <a:buNone/>
            </a:pPr>
            <a:endParaRPr lang="en-US" altLang="en-US" sz="2600" kern="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7727A4-07AB-BF43-27F5-B8E07C7CB01E}"/>
              </a:ext>
            </a:extLst>
          </p:cNvPr>
          <p:cNvSpPr>
            <a:spLocks noGrp="1"/>
          </p:cNvSpPr>
          <p:nvPr>
            <p:ph type="title"/>
          </p:nvPr>
        </p:nvSpPr>
        <p:spPr>
          <a:xfrm>
            <a:off x="0" y="0"/>
            <a:ext cx="12192000" cy="685800"/>
          </a:xfrm>
        </p:spPr>
        <p:txBody>
          <a:bodyPr/>
          <a:lstStyle/>
          <a:p>
            <a:r>
              <a:rPr lang="en-US" dirty="0"/>
              <a:t>God’s Revealed </a:t>
            </a:r>
            <a:r>
              <a:rPr lang="en-US" dirty="0" smtClean="0"/>
              <a:t>Wisdom / </a:t>
            </a:r>
            <a:r>
              <a:rPr lang="en-US" dirty="0" smtClean="0">
                <a:solidFill>
                  <a:srgbClr val="0000CC"/>
                </a:solidFill>
              </a:rPr>
              <a:t>La </a:t>
            </a:r>
            <a:r>
              <a:rPr lang="en-US" dirty="0" err="1" smtClean="0">
                <a:solidFill>
                  <a:srgbClr val="0000CC"/>
                </a:solidFill>
              </a:rPr>
              <a:t>sabiduría</a:t>
            </a:r>
            <a:r>
              <a:rPr lang="en-US" dirty="0" smtClean="0">
                <a:solidFill>
                  <a:srgbClr val="0000CC"/>
                </a:solidFill>
              </a:rPr>
              <a:t> </a:t>
            </a:r>
            <a:r>
              <a:rPr lang="en-US" dirty="0" err="1" smtClean="0">
                <a:solidFill>
                  <a:srgbClr val="0000CC"/>
                </a:solidFill>
              </a:rPr>
              <a:t>revelada</a:t>
            </a:r>
            <a:r>
              <a:rPr lang="en-US" dirty="0" smtClean="0">
                <a:solidFill>
                  <a:srgbClr val="0000CC"/>
                </a:solidFill>
              </a:rPr>
              <a:t> de Dios</a:t>
            </a:r>
            <a:endParaRPr lang="en-US" dirty="0">
              <a:solidFill>
                <a:srgbClr val="0000CC"/>
              </a:solidFill>
            </a:endParaRPr>
          </a:p>
        </p:txBody>
      </p:sp>
      <p:sp>
        <p:nvSpPr>
          <p:cNvPr id="3" name="Content Placeholder 2">
            <a:extLst>
              <a:ext uri="{FF2B5EF4-FFF2-40B4-BE49-F238E27FC236}">
                <a16:creationId xmlns:a16="http://schemas.microsoft.com/office/drawing/2014/main" xmlns="" id="{E3A3B0B7-AFC7-263C-E7DF-FB158553D63E}"/>
              </a:ext>
            </a:extLst>
          </p:cNvPr>
          <p:cNvSpPr>
            <a:spLocks noGrp="1"/>
          </p:cNvSpPr>
          <p:nvPr>
            <p:ph idx="1"/>
          </p:nvPr>
        </p:nvSpPr>
        <p:spPr>
          <a:xfrm>
            <a:off x="163774" y="929993"/>
            <a:ext cx="5472752" cy="5501898"/>
          </a:xfrm>
        </p:spPr>
        <p:txBody>
          <a:bodyPr/>
          <a:lstStyle/>
          <a:p>
            <a:pPr marL="0" indent="0">
              <a:lnSpc>
                <a:spcPct val="90000"/>
              </a:lnSpc>
              <a:spcBef>
                <a:spcPts val="0"/>
              </a:spcBef>
              <a:spcAft>
                <a:spcPts val="1800"/>
              </a:spcAft>
              <a:buNone/>
            </a:pPr>
            <a:r>
              <a:rPr lang="en-US" sz="2200" b="1" baseline="30000" dirty="0">
                <a:solidFill>
                  <a:srgbClr val="000000"/>
                </a:solidFill>
                <a:effectLst/>
              </a:rPr>
              <a:t> </a:t>
            </a:r>
            <a:r>
              <a:rPr lang="en-US" sz="2200" b="0" dirty="0">
                <a:solidFill>
                  <a:srgbClr val="000000"/>
                </a:solidFill>
                <a:effectLst/>
              </a:rPr>
              <a:t>However, we speak wisdom among those who are mature, yet </a:t>
            </a:r>
            <a:r>
              <a:rPr lang="en-US" sz="2200" b="1" dirty="0">
                <a:solidFill>
                  <a:srgbClr val="FF3300"/>
                </a:solidFill>
                <a:effectLst/>
              </a:rPr>
              <a:t>not the wisdom of this age</a:t>
            </a:r>
            <a:r>
              <a:rPr lang="en-US" sz="2200" b="0" dirty="0">
                <a:solidFill>
                  <a:srgbClr val="000000"/>
                </a:solidFill>
                <a:effectLst/>
              </a:rPr>
              <a:t>, nor of the rulers of this age, who are coming to nothing. </a:t>
            </a:r>
            <a:r>
              <a:rPr lang="en-US" sz="2200" b="1" baseline="30000" dirty="0">
                <a:solidFill>
                  <a:srgbClr val="000000"/>
                </a:solidFill>
                <a:effectLst/>
              </a:rPr>
              <a:t>7 </a:t>
            </a:r>
            <a:r>
              <a:rPr lang="en-US" sz="2200" b="0" dirty="0">
                <a:solidFill>
                  <a:srgbClr val="000000"/>
                </a:solidFill>
                <a:effectLst/>
              </a:rPr>
              <a:t>But </a:t>
            </a:r>
            <a:r>
              <a:rPr lang="en-US" sz="2200" b="1" dirty="0">
                <a:solidFill>
                  <a:srgbClr val="0000CC"/>
                </a:solidFill>
                <a:effectLst/>
              </a:rPr>
              <a:t>we speak the wisdom of God </a:t>
            </a:r>
            <a:r>
              <a:rPr lang="en-US" sz="2200" b="0" dirty="0">
                <a:solidFill>
                  <a:srgbClr val="000000"/>
                </a:solidFill>
                <a:effectLst/>
              </a:rPr>
              <a:t>in a mystery, the </a:t>
            </a:r>
            <a:r>
              <a:rPr lang="en-US" sz="2200" b="1" dirty="0">
                <a:solidFill>
                  <a:srgbClr val="0000CC"/>
                </a:solidFill>
                <a:effectLst/>
              </a:rPr>
              <a:t>hidden wisdom which God ordained </a:t>
            </a:r>
            <a:r>
              <a:rPr lang="en-US" sz="2200" b="0" dirty="0">
                <a:solidFill>
                  <a:srgbClr val="000000"/>
                </a:solidFill>
                <a:effectLst/>
              </a:rPr>
              <a:t>before the ages for our glory… (I Cor 2:6-7</a:t>
            </a:r>
            <a:r>
              <a:rPr lang="en-US" sz="2200" b="0" dirty="0" smtClean="0">
                <a:solidFill>
                  <a:srgbClr val="000000"/>
                </a:solidFill>
                <a:effectLst/>
              </a:rPr>
              <a:t>)</a:t>
            </a:r>
            <a:endParaRPr lang="en-US" sz="2200" b="0" dirty="0">
              <a:solidFill>
                <a:srgbClr val="000000"/>
              </a:solidFill>
              <a:effectLst/>
            </a:endParaRPr>
          </a:p>
          <a:p>
            <a:pPr marL="0" indent="0">
              <a:lnSpc>
                <a:spcPct val="90000"/>
              </a:lnSpc>
              <a:spcBef>
                <a:spcPts val="0"/>
              </a:spcBef>
              <a:spcAft>
                <a:spcPts val="1800"/>
              </a:spcAft>
              <a:buNone/>
            </a:pPr>
            <a:r>
              <a:rPr lang="en-US" sz="2200" dirty="0"/>
              <a:t>Has not God made foolish the </a:t>
            </a:r>
            <a:r>
              <a:rPr lang="en-US" sz="2200" b="1" dirty="0">
                <a:solidFill>
                  <a:srgbClr val="FF3300"/>
                </a:solidFill>
              </a:rPr>
              <a:t>wisdom of this world</a:t>
            </a:r>
            <a:r>
              <a:rPr lang="en-US" sz="2200" dirty="0"/>
              <a:t>? </a:t>
            </a:r>
            <a:r>
              <a:rPr lang="en-US" sz="2200" b="1" baseline="30000" dirty="0">
                <a:solidFill>
                  <a:srgbClr val="000000"/>
                </a:solidFill>
              </a:rPr>
              <a:t>21 </a:t>
            </a:r>
            <a:r>
              <a:rPr lang="en-US" sz="2200" dirty="0"/>
              <a:t>For since, in the wisdom of God, </a:t>
            </a:r>
            <a:r>
              <a:rPr lang="en-US" sz="2200" b="1" dirty="0">
                <a:solidFill>
                  <a:srgbClr val="FF3300"/>
                </a:solidFill>
              </a:rPr>
              <a:t>the world through wisdom did not know God</a:t>
            </a:r>
            <a:r>
              <a:rPr lang="en-US" sz="2200" dirty="0"/>
              <a:t>, it pleased God through the foolishness of the </a:t>
            </a:r>
            <a:r>
              <a:rPr lang="en-US" sz="2200" b="1" dirty="0">
                <a:solidFill>
                  <a:srgbClr val="0000CC"/>
                </a:solidFill>
              </a:rPr>
              <a:t>message preached </a:t>
            </a:r>
            <a:r>
              <a:rPr lang="en-US" sz="2200" dirty="0"/>
              <a:t>to save those who believe. (I Cor 1:20-21)</a:t>
            </a:r>
          </a:p>
          <a:p>
            <a:pPr marL="0" indent="0">
              <a:lnSpc>
                <a:spcPct val="90000"/>
              </a:lnSpc>
              <a:spcBef>
                <a:spcPts val="0"/>
              </a:spcBef>
              <a:spcAft>
                <a:spcPts val="1800"/>
              </a:spcAft>
              <a:buNone/>
            </a:pPr>
            <a:r>
              <a:rPr lang="en-US" sz="2200" dirty="0"/>
              <a:t>“Beware of </a:t>
            </a:r>
            <a:r>
              <a:rPr lang="en-US" sz="2200" b="1" dirty="0">
                <a:solidFill>
                  <a:srgbClr val="FF3300"/>
                </a:solidFill>
              </a:rPr>
              <a:t>false prophets</a:t>
            </a:r>
            <a:r>
              <a:rPr lang="en-US" sz="2200" dirty="0"/>
              <a:t>, who come to you in sheep’s clothing, but inwardly they are ravenous wolves. (Matt 7:15)</a:t>
            </a:r>
          </a:p>
        </p:txBody>
      </p:sp>
      <p:sp>
        <p:nvSpPr>
          <p:cNvPr id="4" name="Slide Number Placeholder 3">
            <a:extLst>
              <a:ext uri="{FF2B5EF4-FFF2-40B4-BE49-F238E27FC236}">
                <a16:creationId xmlns:a16="http://schemas.microsoft.com/office/drawing/2014/main" xmlns="" id="{78A959E9-856E-FF90-63DD-DB5CA3642F53}"/>
              </a:ext>
            </a:extLst>
          </p:cNvPr>
          <p:cNvSpPr>
            <a:spLocks noGrp="1"/>
          </p:cNvSpPr>
          <p:nvPr>
            <p:ph type="sldNum" sz="quarter" idx="12"/>
          </p:nvPr>
        </p:nvSpPr>
        <p:spPr/>
        <p:txBody>
          <a:bodyPr/>
          <a:lstStyle/>
          <a:p>
            <a:pPr>
              <a:defRPr/>
            </a:pPr>
            <a:fld id="{C54BB48E-4B36-4323-AF18-21B4CD2DA622}" type="slidenum">
              <a:rPr lang="en-US" altLang="en-US" smtClean="0"/>
              <a:pPr>
                <a:defRPr/>
              </a:pPr>
              <a:t>11</a:t>
            </a:fld>
            <a:endParaRPr lang="en-US" altLang="en-US"/>
          </a:p>
        </p:txBody>
      </p:sp>
      <p:sp>
        <p:nvSpPr>
          <p:cNvPr id="5" name="Content Placeholder 2">
            <a:extLst>
              <a:ext uri="{FF2B5EF4-FFF2-40B4-BE49-F238E27FC236}">
                <a16:creationId xmlns:a16="http://schemas.microsoft.com/office/drawing/2014/main" xmlns="" id="{E3A3B0B7-AFC7-263C-E7DF-FB158553D63E}"/>
              </a:ext>
            </a:extLst>
          </p:cNvPr>
          <p:cNvSpPr txBox="1">
            <a:spLocks/>
          </p:cNvSpPr>
          <p:nvPr/>
        </p:nvSpPr>
        <p:spPr bwMode="auto">
          <a:xfrm>
            <a:off x="5745706" y="929992"/>
            <a:ext cx="6323464" cy="5812001"/>
          </a:xfrm>
          <a:prstGeom prst="rect">
            <a:avLst/>
          </a:prstGeom>
          <a:solidFill>
            <a:srgbClr val="C0C0C0"/>
          </a:solid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nSpc>
                <a:spcPct val="90000"/>
              </a:lnSpc>
              <a:spcBef>
                <a:spcPts val="0"/>
              </a:spcBef>
              <a:spcAft>
                <a:spcPts val="1800"/>
              </a:spcAft>
              <a:buFontTx/>
              <a:buNone/>
            </a:pPr>
            <a:r>
              <a:rPr lang="es-ES" sz="2200" kern="0" dirty="0" smtClean="0">
                <a:solidFill>
                  <a:srgbClr val="000000"/>
                </a:solidFill>
              </a:rPr>
              <a:t>Sin embargo, hablamos sabiduría entre los que han alcanzado madurez; pero </a:t>
            </a:r>
            <a:r>
              <a:rPr lang="es-ES" sz="2200" b="1" kern="0" dirty="0" smtClean="0">
                <a:solidFill>
                  <a:srgbClr val="FF0000"/>
                </a:solidFill>
              </a:rPr>
              <a:t>una sabiduría no de este siglo</a:t>
            </a:r>
            <a:r>
              <a:rPr lang="es-ES" sz="2200" kern="0" dirty="0" smtClean="0">
                <a:solidFill>
                  <a:srgbClr val="000000"/>
                </a:solidFill>
              </a:rPr>
              <a:t>, ni de los gobernantes de este siglo, que van desapareciendo, 7  sino que </a:t>
            </a:r>
            <a:r>
              <a:rPr lang="es-ES" sz="2200" b="1" kern="0" dirty="0" smtClean="0">
                <a:solidFill>
                  <a:srgbClr val="0000CC"/>
                </a:solidFill>
              </a:rPr>
              <a:t>hablamos sabiduría de Dios</a:t>
            </a:r>
            <a:r>
              <a:rPr lang="es-ES" sz="2200" kern="0" dirty="0" smtClean="0">
                <a:solidFill>
                  <a:srgbClr val="000000"/>
                </a:solidFill>
              </a:rPr>
              <a:t> en misterio, </a:t>
            </a:r>
            <a:r>
              <a:rPr lang="es-ES" sz="2200" b="1" kern="0" dirty="0" smtClean="0">
                <a:solidFill>
                  <a:srgbClr val="0000CC"/>
                </a:solidFill>
              </a:rPr>
              <a:t>la sabiduría oculta que</a:t>
            </a:r>
            <a:r>
              <a:rPr lang="es-ES" sz="2200" kern="0" dirty="0" smtClean="0">
                <a:solidFill>
                  <a:srgbClr val="000000"/>
                </a:solidFill>
              </a:rPr>
              <a:t>, desde antes de los siglos, </a:t>
            </a:r>
            <a:r>
              <a:rPr lang="es-ES" sz="2200" b="1" kern="0" dirty="0" smtClean="0">
                <a:solidFill>
                  <a:srgbClr val="0000CC"/>
                </a:solidFill>
              </a:rPr>
              <a:t>Dios predestinó </a:t>
            </a:r>
            <a:r>
              <a:rPr lang="es-ES" sz="2200" kern="0" dirty="0" smtClean="0">
                <a:solidFill>
                  <a:srgbClr val="000000"/>
                </a:solidFill>
              </a:rPr>
              <a:t>para nuestra gloria</a:t>
            </a:r>
            <a:r>
              <a:rPr lang="en-US" sz="2200" kern="0" dirty="0" smtClean="0">
                <a:solidFill>
                  <a:srgbClr val="000000"/>
                </a:solidFill>
              </a:rPr>
              <a:t>… (I </a:t>
            </a:r>
            <a:r>
              <a:rPr lang="en-US" sz="2200" kern="0" dirty="0" err="1" smtClean="0">
                <a:solidFill>
                  <a:srgbClr val="000000"/>
                </a:solidFill>
              </a:rPr>
              <a:t>Cor</a:t>
            </a:r>
            <a:r>
              <a:rPr lang="en-US" sz="2200" kern="0" dirty="0" smtClean="0">
                <a:solidFill>
                  <a:srgbClr val="000000"/>
                </a:solidFill>
              </a:rPr>
              <a:t> 2:6-7)</a:t>
            </a:r>
          </a:p>
          <a:p>
            <a:pPr marL="0" indent="0">
              <a:lnSpc>
                <a:spcPct val="90000"/>
              </a:lnSpc>
              <a:spcBef>
                <a:spcPts val="0"/>
              </a:spcBef>
              <a:spcAft>
                <a:spcPts val="1800"/>
              </a:spcAft>
              <a:buFontTx/>
              <a:buNone/>
            </a:pPr>
            <a:r>
              <a:rPr lang="es-ES" sz="2200" kern="0" dirty="0" smtClean="0"/>
              <a:t>¿No ha hecho Dios que </a:t>
            </a:r>
            <a:r>
              <a:rPr lang="es-ES" sz="2200" b="1" kern="0" dirty="0" smtClean="0">
                <a:solidFill>
                  <a:srgbClr val="FF0000"/>
                </a:solidFill>
              </a:rPr>
              <a:t>la sabiduría de este mundo </a:t>
            </a:r>
            <a:r>
              <a:rPr lang="es-ES" sz="2200" kern="0" dirty="0" smtClean="0"/>
              <a:t>sea necedad? 21  Pues ya que en la sabiduría de Dios, </a:t>
            </a:r>
            <a:r>
              <a:rPr lang="es-ES" sz="2200" b="1" kern="0" dirty="0" smtClean="0">
                <a:solidFill>
                  <a:srgbClr val="FF0000"/>
                </a:solidFill>
              </a:rPr>
              <a:t>el mundo no conoció a Dios por medio de su propia sabiduría</a:t>
            </a:r>
            <a:r>
              <a:rPr lang="es-ES" sz="2200" kern="0" dirty="0" smtClean="0"/>
              <a:t>, agradó a Dios mediante la necedad de </a:t>
            </a:r>
            <a:r>
              <a:rPr lang="es-ES" sz="2200" b="1" kern="0" dirty="0" smtClean="0">
                <a:solidFill>
                  <a:srgbClr val="0000CC"/>
                </a:solidFill>
              </a:rPr>
              <a:t>la predicación </a:t>
            </a:r>
            <a:r>
              <a:rPr lang="es-ES" sz="2200" kern="0" dirty="0" smtClean="0"/>
              <a:t>salvar a los que creen. </a:t>
            </a:r>
            <a:r>
              <a:rPr lang="en-US" sz="2200" kern="0" dirty="0" smtClean="0"/>
              <a:t> (I </a:t>
            </a:r>
            <a:r>
              <a:rPr lang="en-US" sz="2200" kern="0" dirty="0" err="1" smtClean="0"/>
              <a:t>Cor</a:t>
            </a:r>
            <a:r>
              <a:rPr lang="en-US" sz="2200" kern="0" dirty="0" smtClean="0"/>
              <a:t> 1:20-21)</a:t>
            </a:r>
          </a:p>
          <a:p>
            <a:pPr marL="0" indent="0">
              <a:lnSpc>
                <a:spcPct val="90000"/>
              </a:lnSpc>
              <a:spcBef>
                <a:spcPts val="0"/>
              </a:spcBef>
              <a:spcAft>
                <a:spcPts val="1800"/>
              </a:spcAft>
              <a:buFontTx/>
              <a:buNone/>
            </a:pPr>
            <a:r>
              <a:rPr lang="es-ES" sz="2200" kern="0" dirty="0" smtClean="0"/>
              <a:t>Cuídense de los </a:t>
            </a:r>
            <a:r>
              <a:rPr lang="es-ES" sz="2200" b="1" kern="0" dirty="0" smtClean="0">
                <a:solidFill>
                  <a:srgbClr val="FF0000"/>
                </a:solidFill>
              </a:rPr>
              <a:t>falsos profetas</a:t>
            </a:r>
            <a:r>
              <a:rPr lang="es-ES" sz="2200" kern="0" dirty="0" smtClean="0"/>
              <a:t>, que vienen a ustedes con vestidos de ovejas, pero por dentro son lobos rapaces</a:t>
            </a:r>
            <a:r>
              <a:rPr lang="en-US" sz="2200" kern="0" dirty="0" smtClean="0"/>
              <a:t>. (Mat 7:15)</a:t>
            </a:r>
            <a:endParaRPr lang="en-US" sz="2200" kern="0" dirty="0"/>
          </a:p>
        </p:txBody>
      </p:sp>
    </p:spTree>
    <p:extLst>
      <p:ext uri="{BB962C8B-B14F-4D97-AF65-F5344CB8AC3E}">
        <p14:creationId xmlns:p14="http://schemas.microsoft.com/office/powerpoint/2010/main" val="4237187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Number Placeholder 5">
            <a:extLst>
              <a:ext uri="{FF2B5EF4-FFF2-40B4-BE49-F238E27FC236}">
                <a16:creationId xmlns:a16="http://schemas.microsoft.com/office/drawing/2014/main" xmlns="" id="{C1D0AF60-C67B-39BC-4DB2-7173525657C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1FDB4FB-7A9D-4F15-97B9-5B72F952CD4B}" type="slidenum">
              <a:rPr lang="en-US" altLang="en-US" sz="1400" smtClean="0"/>
              <a:pPr>
                <a:spcBef>
                  <a:spcPct val="0"/>
                </a:spcBef>
                <a:buFontTx/>
                <a:buNone/>
              </a:pPr>
              <a:t>12</a:t>
            </a:fld>
            <a:endParaRPr lang="en-US" altLang="en-US" sz="1400" dirty="0"/>
          </a:p>
        </p:txBody>
      </p:sp>
      <p:sp>
        <p:nvSpPr>
          <p:cNvPr id="118787" name="Rectangle 2">
            <a:extLst>
              <a:ext uri="{FF2B5EF4-FFF2-40B4-BE49-F238E27FC236}">
                <a16:creationId xmlns:a16="http://schemas.microsoft.com/office/drawing/2014/main" xmlns="" id="{EC5B54FB-419B-8557-68B6-0D8D4EFB43A2}"/>
              </a:ext>
            </a:extLst>
          </p:cNvPr>
          <p:cNvSpPr>
            <a:spLocks noGrp="1" noChangeArrowheads="1"/>
          </p:cNvSpPr>
          <p:nvPr>
            <p:ph type="title"/>
          </p:nvPr>
        </p:nvSpPr>
        <p:spPr>
          <a:xfrm>
            <a:off x="1" y="66675"/>
            <a:ext cx="8449019" cy="552450"/>
          </a:xfrm>
        </p:spPr>
        <p:txBody>
          <a:bodyPr/>
          <a:lstStyle/>
          <a:p>
            <a:pPr eaLnBrk="1" hangingPunct="1"/>
            <a:r>
              <a:rPr lang="en-US" altLang="en-US" dirty="0">
                <a:solidFill>
                  <a:schemeClr val="tx1"/>
                </a:solidFill>
              </a:rPr>
              <a:t>Living in the </a:t>
            </a:r>
            <a:r>
              <a:rPr lang="en-US" altLang="en-US" dirty="0" smtClean="0">
                <a:solidFill>
                  <a:schemeClr val="tx1"/>
                </a:solidFill>
              </a:rPr>
              <a:t>World / </a:t>
            </a:r>
            <a:r>
              <a:rPr lang="en-US" altLang="en-US" dirty="0" err="1" smtClean="0">
                <a:solidFill>
                  <a:srgbClr val="0000CC"/>
                </a:solidFill>
              </a:rPr>
              <a:t>Viviendo</a:t>
            </a:r>
            <a:r>
              <a:rPr lang="en-US" altLang="en-US" dirty="0" smtClean="0">
                <a:solidFill>
                  <a:srgbClr val="0000CC"/>
                </a:solidFill>
              </a:rPr>
              <a:t> </a:t>
            </a:r>
            <a:r>
              <a:rPr lang="en-US" altLang="en-US" dirty="0" err="1" smtClean="0">
                <a:solidFill>
                  <a:srgbClr val="0000CC"/>
                </a:solidFill>
              </a:rPr>
              <a:t>en</a:t>
            </a:r>
            <a:r>
              <a:rPr lang="en-US" altLang="en-US" dirty="0" smtClean="0">
                <a:solidFill>
                  <a:srgbClr val="0000CC"/>
                </a:solidFill>
              </a:rPr>
              <a:t> el </a:t>
            </a:r>
            <a:r>
              <a:rPr lang="en-US" altLang="en-US" dirty="0" err="1" smtClean="0">
                <a:solidFill>
                  <a:srgbClr val="0000CC"/>
                </a:solidFill>
              </a:rPr>
              <a:t>mundo</a:t>
            </a:r>
            <a:endParaRPr lang="en-US" altLang="en-US" dirty="0">
              <a:solidFill>
                <a:srgbClr val="0000CC"/>
              </a:solidFill>
            </a:endParaRPr>
          </a:p>
        </p:txBody>
      </p:sp>
      <p:sp>
        <p:nvSpPr>
          <p:cNvPr id="2" name="Rectangle 3">
            <a:extLst>
              <a:ext uri="{FF2B5EF4-FFF2-40B4-BE49-F238E27FC236}">
                <a16:creationId xmlns:a16="http://schemas.microsoft.com/office/drawing/2014/main" xmlns="" id="{758671AC-EFE0-64D9-7D4A-4A8A818E09B2}"/>
              </a:ext>
            </a:extLst>
          </p:cNvPr>
          <p:cNvSpPr>
            <a:spLocks noChangeArrowheads="1"/>
          </p:cNvSpPr>
          <p:nvPr/>
        </p:nvSpPr>
        <p:spPr bwMode="auto">
          <a:xfrm>
            <a:off x="-22645" y="711783"/>
            <a:ext cx="12192000" cy="5924482"/>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dirty="0"/>
          </a:p>
        </p:txBody>
      </p:sp>
      <p:graphicFrame>
        <p:nvGraphicFramePr>
          <p:cNvPr id="118789" name="Object 4">
            <a:extLst>
              <a:ext uri="{FF2B5EF4-FFF2-40B4-BE49-F238E27FC236}">
                <a16:creationId xmlns:a16="http://schemas.microsoft.com/office/drawing/2014/main" xmlns="" id="{8358D13A-7D35-114E-C5B6-F77FEC281266}"/>
              </a:ext>
            </a:extLst>
          </p:cNvPr>
          <p:cNvGraphicFramePr>
            <a:graphicFrameLocks noGrp="1" noChangeAspect="1"/>
          </p:cNvGraphicFramePr>
          <p:nvPr>
            <p:ph idx="1"/>
            <p:extLst>
              <p:ext uri="{D42A27DB-BD31-4B8C-83A1-F6EECF244321}">
                <p14:modId xmlns:p14="http://schemas.microsoft.com/office/powerpoint/2010/main" val="2209054273"/>
              </p:ext>
            </p:extLst>
          </p:nvPr>
        </p:nvGraphicFramePr>
        <p:xfrm>
          <a:off x="6073355" y="959045"/>
          <a:ext cx="2402429" cy="5705769"/>
        </p:xfrm>
        <a:graphic>
          <a:graphicData uri="http://schemas.openxmlformats.org/presentationml/2006/ole">
            <mc:AlternateContent xmlns:mc="http://schemas.openxmlformats.org/markup-compatibility/2006">
              <mc:Choice xmlns:v="urn:schemas-microsoft-com:vml" Requires="v">
                <p:oleObj spid="_x0000_s3147" name="Photo Editor Photo" r:id="rId3" imgW="885949" imgH="2114845" progId="MSPhotoEd.3">
                  <p:embed/>
                </p:oleObj>
              </mc:Choice>
              <mc:Fallback>
                <p:oleObj name="Photo Editor Photo" r:id="rId3" imgW="885949" imgH="2114845" progId="MSPhotoEd.3">
                  <p:embed/>
                  <p:pic>
                    <p:nvPicPr>
                      <p:cNvPr id="118789" name="Object 4">
                        <a:extLst>
                          <a:ext uri="{FF2B5EF4-FFF2-40B4-BE49-F238E27FC236}">
                            <a16:creationId xmlns:a16="http://schemas.microsoft.com/office/drawing/2014/main" xmlns="" id="{8358D13A-7D35-114E-C5B6-F77FEC281266}"/>
                          </a:ext>
                        </a:extLst>
                      </p:cNvPr>
                      <p:cNvPicPr>
                        <a:picLocks noChangeAspect="1" noChangeArrowheads="1"/>
                      </p:cNvPicPr>
                      <p:nvPr/>
                    </p:nvPicPr>
                    <p:blipFill>
                      <a:blip r:embed="rId4">
                        <a:lum bright="-18000" contrast="6000"/>
                        <a:extLst>
                          <a:ext uri="{28A0092B-C50C-407E-A947-70E740481C1C}">
                            <a14:useLocalDpi xmlns:a14="http://schemas.microsoft.com/office/drawing/2010/main" val="0"/>
                          </a:ext>
                        </a:extLst>
                      </a:blip>
                      <a:srcRect l="4263" r="6216" b="5357"/>
                      <a:stretch>
                        <a:fillRect/>
                      </a:stretch>
                    </p:blipFill>
                    <p:spPr bwMode="auto">
                      <a:xfrm>
                        <a:off x="6073355" y="959045"/>
                        <a:ext cx="2402429" cy="5705769"/>
                      </a:xfrm>
                      <a:prstGeom prst="rect">
                        <a:avLst/>
                      </a:prstGeom>
                      <a:noFill/>
                      <a:ln>
                        <a:noFill/>
                      </a:ln>
                      <a:effectLst/>
                      <a:extLst/>
                    </p:spPr>
                  </p:pic>
                </p:oleObj>
              </mc:Fallback>
            </mc:AlternateContent>
          </a:graphicData>
        </a:graphic>
      </p:graphicFrame>
      <p:sp>
        <p:nvSpPr>
          <p:cNvPr id="3" name="Text Box 5">
            <a:extLst>
              <a:ext uri="{FF2B5EF4-FFF2-40B4-BE49-F238E27FC236}">
                <a16:creationId xmlns:a16="http://schemas.microsoft.com/office/drawing/2014/main" xmlns="" id="{D00DAEAE-3237-1CEA-F955-12AB3A270BCC}"/>
              </a:ext>
            </a:extLst>
          </p:cNvPr>
          <p:cNvSpPr txBox="1">
            <a:spLocks noChangeArrowheads="1"/>
          </p:cNvSpPr>
          <p:nvPr/>
        </p:nvSpPr>
        <p:spPr bwMode="auto">
          <a:xfrm>
            <a:off x="232119" y="801673"/>
            <a:ext cx="4739273" cy="584775"/>
          </a:xfrm>
          <a:prstGeom prst="rect">
            <a:avLst/>
          </a:prstGeom>
          <a:noFill/>
          <a:ln>
            <a:noFill/>
          </a:ln>
          <a:effectLst>
            <a:outerShdw dist="25400" dir="2700000" algn="ctr" rotWithShape="0">
              <a:schemeClr val="bg1">
                <a:alpha val="95000"/>
              </a:schemeClr>
            </a:outerShdw>
          </a:effectLst>
        </p:spPr>
        <p:txBody>
          <a:bodyPr wrap="square">
            <a:spAutoFit/>
          </a:bodyPr>
          <a:lstStyle/>
          <a:p>
            <a:pPr eaLnBrk="1" hangingPunct="1">
              <a:defRPr/>
            </a:pPr>
            <a:r>
              <a:rPr lang="en-US" altLang="en-US" sz="3200" b="1" dirty="0">
                <a:solidFill>
                  <a:schemeClr val="bg2">
                    <a:lumMod val="75000"/>
                  </a:schemeClr>
                </a:solidFill>
                <a:latin typeface="Arial" charset="0"/>
              </a:rPr>
              <a:t>The </a:t>
            </a:r>
            <a:r>
              <a:rPr lang="en-US" altLang="en-US" sz="3200" b="1" dirty="0" smtClean="0">
                <a:solidFill>
                  <a:schemeClr val="bg2">
                    <a:lumMod val="75000"/>
                  </a:schemeClr>
                </a:solidFill>
                <a:latin typeface="Arial" charset="0"/>
              </a:rPr>
              <a:t>World / </a:t>
            </a:r>
            <a:r>
              <a:rPr lang="en-US" altLang="en-US" sz="3200" b="1" dirty="0" smtClean="0">
                <a:solidFill>
                  <a:srgbClr val="0000CC"/>
                </a:solidFill>
                <a:latin typeface="Arial" charset="0"/>
              </a:rPr>
              <a:t>El </a:t>
            </a:r>
            <a:r>
              <a:rPr lang="en-US" altLang="en-US" sz="3200" b="1" dirty="0" err="1" smtClean="0">
                <a:solidFill>
                  <a:srgbClr val="0000CC"/>
                </a:solidFill>
                <a:latin typeface="Arial" charset="0"/>
              </a:rPr>
              <a:t>mundo</a:t>
            </a:r>
            <a:endParaRPr lang="en-US" altLang="en-US" sz="3200" b="1" dirty="0">
              <a:solidFill>
                <a:srgbClr val="0000CC"/>
              </a:solidFill>
              <a:latin typeface="Arial" charset="0"/>
            </a:endParaRPr>
          </a:p>
        </p:txBody>
      </p:sp>
      <p:sp>
        <p:nvSpPr>
          <p:cNvPr id="74763" name="Rectangle 11">
            <a:extLst>
              <a:ext uri="{FF2B5EF4-FFF2-40B4-BE49-F238E27FC236}">
                <a16:creationId xmlns:a16="http://schemas.microsoft.com/office/drawing/2014/main" xmlns="" id="{BA24C827-89E7-4741-2A80-CB03F1A99B01}"/>
              </a:ext>
            </a:extLst>
          </p:cNvPr>
          <p:cNvSpPr>
            <a:spLocks noChangeArrowheads="1"/>
          </p:cNvSpPr>
          <p:nvPr/>
        </p:nvSpPr>
        <p:spPr bwMode="auto">
          <a:xfrm>
            <a:off x="7188200" y="1320113"/>
            <a:ext cx="403224" cy="362833"/>
          </a:xfrm>
          <a:prstGeom prst="rect">
            <a:avLst/>
          </a:prstGeom>
          <a:solidFill>
            <a:schemeClr val="bg1"/>
          </a:solidFill>
          <a:ln w="9525">
            <a:solidFill>
              <a:schemeClr val="bg1"/>
            </a:solidFill>
            <a:miter lim="800000"/>
            <a:headEnd/>
            <a:tailEnd/>
          </a:ln>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dirty="0"/>
          </a:p>
        </p:txBody>
      </p:sp>
      <p:sp>
        <p:nvSpPr>
          <p:cNvPr id="74764" name="Text Box 12">
            <a:extLst>
              <a:ext uri="{FF2B5EF4-FFF2-40B4-BE49-F238E27FC236}">
                <a16:creationId xmlns:a16="http://schemas.microsoft.com/office/drawing/2014/main" xmlns="" id="{A4006E18-CE93-AF3C-13A8-23E7A9D73A13}"/>
              </a:ext>
            </a:extLst>
          </p:cNvPr>
          <p:cNvSpPr txBox="1">
            <a:spLocks noChangeArrowheads="1"/>
          </p:cNvSpPr>
          <p:nvPr/>
        </p:nvSpPr>
        <p:spPr bwMode="auto">
          <a:xfrm>
            <a:off x="7966109" y="1117600"/>
            <a:ext cx="2000869" cy="867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90000"/>
              </a:lnSpc>
              <a:spcBef>
                <a:spcPct val="0"/>
              </a:spcBef>
              <a:buFontTx/>
              <a:buNone/>
            </a:pPr>
            <a:r>
              <a:rPr lang="en-US" altLang="en-US" sz="2800" b="1" dirty="0">
                <a:solidFill>
                  <a:schemeClr val="accent2"/>
                </a:solidFill>
              </a:rPr>
              <a:t>my </a:t>
            </a:r>
            <a:r>
              <a:rPr lang="en-US" altLang="en-US" sz="2800" b="1" dirty="0" smtClean="0">
                <a:solidFill>
                  <a:schemeClr val="accent2"/>
                </a:solidFill>
              </a:rPr>
              <a:t>spirit /</a:t>
            </a:r>
          </a:p>
          <a:p>
            <a:pPr algn="ctr" eaLnBrk="1" hangingPunct="1">
              <a:lnSpc>
                <a:spcPct val="90000"/>
              </a:lnSpc>
              <a:spcBef>
                <a:spcPct val="0"/>
              </a:spcBef>
              <a:buFontTx/>
              <a:buNone/>
            </a:pPr>
            <a:r>
              <a:rPr lang="es-ES" altLang="en-US" sz="2800" b="1" dirty="0" smtClean="0">
                <a:solidFill>
                  <a:srgbClr val="3366CC"/>
                </a:solidFill>
              </a:rPr>
              <a:t>mi espíritu</a:t>
            </a:r>
            <a:endParaRPr lang="en-US" altLang="en-US" sz="2800" b="1" dirty="0">
              <a:solidFill>
                <a:srgbClr val="3366CC"/>
              </a:solidFill>
            </a:endParaRPr>
          </a:p>
        </p:txBody>
      </p:sp>
      <p:sp>
        <p:nvSpPr>
          <p:cNvPr id="74765" name="Text Box 13">
            <a:extLst>
              <a:ext uri="{FF2B5EF4-FFF2-40B4-BE49-F238E27FC236}">
                <a16:creationId xmlns:a16="http://schemas.microsoft.com/office/drawing/2014/main" xmlns="" id="{B32ACBA3-58D3-D461-8750-5E0EAEEFE682}"/>
              </a:ext>
            </a:extLst>
          </p:cNvPr>
          <p:cNvSpPr txBox="1">
            <a:spLocks noChangeArrowheads="1"/>
          </p:cNvSpPr>
          <p:nvPr/>
        </p:nvSpPr>
        <p:spPr bwMode="auto">
          <a:xfrm>
            <a:off x="6586538" y="3114675"/>
            <a:ext cx="1379571" cy="1274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0000"/>
              </a:lnSpc>
              <a:spcBef>
                <a:spcPct val="0"/>
              </a:spcBef>
              <a:buFontTx/>
              <a:buNone/>
            </a:pPr>
            <a:r>
              <a:rPr lang="en-US" altLang="en-US" sz="2400" b="1" dirty="0">
                <a:solidFill>
                  <a:srgbClr val="FF3300"/>
                </a:solidFill>
              </a:rPr>
              <a:t>my</a:t>
            </a:r>
          </a:p>
          <a:p>
            <a:pPr algn="ctr" eaLnBrk="1" hangingPunct="1">
              <a:lnSpc>
                <a:spcPct val="80000"/>
              </a:lnSpc>
              <a:spcBef>
                <a:spcPct val="0"/>
              </a:spcBef>
              <a:buFontTx/>
              <a:buNone/>
            </a:pPr>
            <a:r>
              <a:rPr lang="en-US" altLang="en-US" sz="2400" b="1" dirty="0" smtClean="0">
                <a:solidFill>
                  <a:srgbClr val="FF3300"/>
                </a:solidFill>
              </a:rPr>
              <a:t>flesh / </a:t>
            </a:r>
            <a:r>
              <a:rPr lang="en-US" altLang="en-US" sz="2400" b="1" dirty="0" smtClean="0">
                <a:solidFill>
                  <a:srgbClr val="FF00FF"/>
                </a:solidFill>
              </a:rPr>
              <a:t>mi carne</a:t>
            </a:r>
            <a:endParaRPr lang="en-US" altLang="en-US" sz="2400" b="1" dirty="0">
              <a:solidFill>
                <a:srgbClr val="FF00FF"/>
              </a:solidFill>
            </a:endParaRPr>
          </a:p>
        </p:txBody>
      </p:sp>
      <p:sp>
        <p:nvSpPr>
          <p:cNvPr id="74769" name="AutoShape 17">
            <a:extLst>
              <a:ext uri="{FF2B5EF4-FFF2-40B4-BE49-F238E27FC236}">
                <a16:creationId xmlns:a16="http://schemas.microsoft.com/office/drawing/2014/main" xmlns="" id="{A31EA555-46C1-D436-7495-5A37B8EAFFB3}"/>
              </a:ext>
            </a:extLst>
          </p:cNvPr>
          <p:cNvSpPr>
            <a:spLocks noChangeArrowheads="1"/>
          </p:cNvSpPr>
          <p:nvPr/>
        </p:nvSpPr>
        <p:spPr bwMode="auto">
          <a:xfrm>
            <a:off x="6388100" y="1709774"/>
            <a:ext cx="2293937" cy="1577940"/>
          </a:xfrm>
          <a:prstGeom prst="irregularSeal2">
            <a:avLst/>
          </a:prstGeom>
          <a:gradFill rotWithShape="1">
            <a:gsLst>
              <a:gs pos="0">
                <a:srgbClr val="FF3300"/>
              </a:gs>
              <a:gs pos="100000">
                <a:srgbClr val="FFFF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90000"/>
              </a:lnSpc>
              <a:spcBef>
                <a:spcPct val="0"/>
              </a:spcBef>
              <a:buFontTx/>
              <a:buNone/>
            </a:pPr>
            <a:r>
              <a:rPr lang="en-US" altLang="en-US" sz="2400" b="1" dirty="0"/>
              <a:t>My </a:t>
            </a:r>
            <a:r>
              <a:rPr lang="en-US" altLang="en-US" sz="2400" b="1" dirty="0" smtClean="0"/>
              <a:t>will</a:t>
            </a:r>
          </a:p>
          <a:p>
            <a:pPr algn="ctr" eaLnBrk="1" hangingPunct="1">
              <a:lnSpc>
                <a:spcPct val="90000"/>
              </a:lnSpc>
              <a:spcBef>
                <a:spcPct val="0"/>
              </a:spcBef>
              <a:buFontTx/>
              <a:buNone/>
            </a:pPr>
            <a:r>
              <a:rPr lang="es-ES" altLang="en-US" sz="2400" b="1" dirty="0" smtClean="0">
                <a:solidFill>
                  <a:srgbClr val="0000CC"/>
                </a:solidFill>
              </a:rPr>
              <a:t>Mi voluntad</a:t>
            </a:r>
            <a:endParaRPr lang="en-US" altLang="en-US" sz="2400" b="1" dirty="0">
              <a:solidFill>
                <a:srgbClr val="0000CC"/>
              </a:solidFill>
            </a:endParaRPr>
          </a:p>
        </p:txBody>
      </p:sp>
      <p:sp>
        <p:nvSpPr>
          <p:cNvPr id="74772" name="AutoShape 20">
            <a:extLst>
              <a:ext uri="{FF2B5EF4-FFF2-40B4-BE49-F238E27FC236}">
                <a16:creationId xmlns:a16="http://schemas.microsoft.com/office/drawing/2014/main" xmlns="" id="{C347A646-3E6D-D0DF-E6B8-5042CA956590}"/>
              </a:ext>
            </a:extLst>
          </p:cNvPr>
          <p:cNvSpPr>
            <a:spLocks noChangeArrowheads="1"/>
          </p:cNvSpPr>
          <p:nvPr/>
        </p:nvSpPr>
        <p:spPr bwMode="auto">
          <a:xfrm>
            <a:off x="725215" y="1573143"/>
            <a:ext cx="5891486" cy="1312932"/>
          </a:xfrm>
          <a:prstGeom prst="rightArrow">
            <a:avLst>
              <a:gd name="adj1" fmla="val 50000"/>
              <a:gd name="adj2" fmla="val 126927"/>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b="1" dirty="0">
                <a:solidFill>
                  <a:schemeClr val="bg1"/>
                </a:solidFill>
              </a:rPr>
              <a:t>   Intellectual </a:t>
            </a:r>
            <a:r>
              <a:rPr lang="en-US" altLang="en-US" sz="2400" b="1" dirty="0" smtClean="0">
                <a:solidFill>
                  <a:schemeClr val="bg1"/>
                </a:solidFill>
              </a:rPr>
              <a:t>seductions /</a:t>
            </a:r>
          </a:p>
          <a:p>
            <a:pPr algn="ctr" eaLnBrk="1" hangingPunct="1">
              <a:spcBef>
                <a:spcPct val="0"/>
              </a:spcBef>
              <a:buFontTx/>
              <a:buNone/>
            </a:pPr>
            <a:r>
              <a:rPr lang="es-ES" altLang="en-US" sz="2400" b="1" dirty="0" smtClean="0">
                <a:solidFill>
                  <a:srgbClr val="66FFFF"/>
                </a:solidFill>
              </a:rPr>
              <a:t>Seducciones intelectuales</a:t>
            </a:r>
            <a:endParaRPr lang="en-US" altLang="en-US" sz="2400" b="1" dirty="0">
              <a:solidFill>
                <a:srgbClr val="66FFFF"/>
              </a:solidFill>
            </a:endParaRPr>
          </a:p>
        </p:txBody>
      </p:sp>
      <p:pic>
        <p:nvPicPr>
          <p:cNvPr id="74773" name="Picture 21">
            <a:extLst>
              <a:ext uri="{FF2B5EF4-FFF2-40B4-BE49-F238E27FC236}">
                <a16:creationId xmlns:a16="http://schemas.microsoft.com/office/drawing/2014/main" xmlns="" id="{2917C0F6-E205-E70F-A3AB-5A2A323F490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11974" y="5236064"/>
            <a:ext cx="1905000" cy="1428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4770" name="AutoShape 18">
            <a:extLst>
              <a:ext uri="{FF2B5EF4-FFF2-40B4-BE49-F238E27FC236}">
                <a16:creationId xmlns:a16="http://schemas.microsoft.com/office/drawing/2014/main" xmlns="" id="{F6F2656C-6B91-A5C0-9E18-DAB59D583A59}"/>
              </a:ext>
            </a:extLst>
          </p:cNvPr>
          <p:cNvSpPr>
            <a:spLocks noChangeArrowheads="1"/>
          </p:cNvSpPr>
          <p:nvPr/>
        </p:nvSpPr>
        <p:spPr bwMode="auto">
          <a:xfrm>
            <a:off x="981555" y="4115374"/>
            <a:ext cx="5491901" cy="1434071"/>
          </a:xfrm>
          <a:prstGeom prst="rightArrow">
            <a:avLst>
              <a:gd name="adj1" fmla="val 50000"/>
              <a:gd name="adj2" fmla="val 123497"/>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b="1" dirty="0">
                <a:solidFill>
                  <a:schemeClr val="bg1"/>
                </a:solidFill>
              </a:rPr>
              <a:t>  Physical </a:t>
            </a:r>
            <a:r>
              <a:rPr lang="en-US" altLang="en-US" sz="2400" b="1" dirty="0" smtClean="0">
                <a:solidFill>
                  <a:schemeClr val="bg1"/>
                </a:solidFill>
              </a:rPr>
              <a:t>enticements /</a:t>
            </a:r>
          </a:p>
          <a:p>
            <a:pPr algn="ctr" eaLnBrk="1" hangingPunct="1">
              <a:spcBef>
                <a:spcPct val="0"/>
              </a:spcBef>
              <a:buFontTx/>
              <a:buNone/>
            </a:pPr>
            <a:r>
              <a:rPr lang="es-ES" altLang="en-US" sz="2400" b="1" dirty="0" smtClean="0">
                <a:solidFill>
                  <a:srgbClr val="66FFFF"/>
                </a:solidFill>
              </a:rPr>
              <a:t>Tentaciones físicas</a:t>
            </a:r>
            <a:endParaRPr lang="en-US" altLang="en-US" sz="2400" b="1" dirty="0">
              <a:solidFill>
                <a:srgbClr val="66FFFF"/>
              </a:solidFill>
            </a:endParaRPr>
          </a:p>
        </p:txBody>
      </p:sp>
      <p:sp>
        <p:nvSpPr>
          <p:cNvPr id="74774" name="Rectangle 22">
            <a:extLst>
              <a:ext uri="{FF2B5EF4-FFF2-40B4-BE49-F238E27FC236}">
                <a16:creationId xmlns:a16="http://schemas.microsoft.com/office/drawing/2014/main" xmlns="" id="{9272302D-5905-4FD9-145B-3269AB9642D9}"/>
              </a:ext>
            </a:extLst>
          </p:cNvPr>
          <p:cNvSpPr>
            <a:spLocks noChangeArrowheads="1"/>
          </p:cNvSpPr>
          <p:nvPr/>
        </p:nvSpPr>
        <p:spPr bwMode="auto">
          <a:xfrm>
            <a:off x="8526680" y="2865427"/>
            <a:ext cx="1440298" cy="1096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9063" indent="-11906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pPr>
            <a:r>
              <a:rPr lang="en-US" altLang="en-US" sz="1200" b="1" dirty="0" smtClean="0"/>
              <a:t>Anger / </a:t>
            </a:r>
            <a:r>
              <a:rPr lang="en-US" altLang="en-US" sz="1200" b="1" dirty="0" err="1" smtClean="0">
                <a:solidFill>
                  <a:srgbClr val="0000CC"/>
                </a:solidFill>
              </a:rPr>
              <a:t>Enojo</a:t>
            </a:r>
            <a:endParaRPr lang="en-US" altLang="en-US" sz="1200" b="1" dirty="0">
              <a:solidFill>
                <a:srgbClr val="0000CC"/>
              </a:solidFill>
            </a:endParaRPr>
          </a:p>
          <a:p>
            <a:pPr eaLnBrk="1" hangingPunct="1">
              <a:lnSpc>
                <a:spcPct val="80000"/>
              </a:lnSpc>
            </a:pPr>
            <a:r>
              <a:rPr lang="en-US" altLang="en-US" sz="1200" b="1" dirty="0" smtClean="0"/>
              <a:t>Fear / </a:t>
            </a:r>
            <a:r>
              <a:rPr lang="en-US" altLang="en-US" sz="1200" b="1" dirty="0" err="1" smtClean="0">
                <a:solidFill>
                  <a:srgbClr val="0000CC"/>
                </a:solidFill>
              </a:rPr>
              <a:t>Miedo</a:t>
            </a:r>
            <a:endParaRPr lang="en-US" altLang="en-US" sz="1200" b="1" dirty="0">
              <a:solidFill>
                <a:srgbClr val="0000CC"/>
              </a:solidFill>
            </a:endParaRPr>
          </a:p>
          <a:p>
            <a:pPr eaLnBrk="1" hangingPunct="1">
              <a:lnSpc>
                <a:spcPct val="80000"/>
              </a:lnSpc>
            </a:pPr>
            <a:r>
              <a:rPr lang="en-US" altLang="en-US" sz="1200" b="1" dirty="0" smtClean="0"/>
              <a:t>Anxiety / </a:t>
            </a:r>
            <a:r>
              <a:rPr lang="en-US" altLang="en-US" sz="1200" b="1" dirty="0" err="1" smtClean="0">
                <a:solidFill>
                  <a:srgbClr val="0000CC"/>
                </a:solidFill>
              </a:rPr>
              <a:t>Ansiedad</a:t>
            </a:r>
            <a:endParaRPr lang="en-US" altLang="en-US" sz="1200" b="1" dirty="0">
              <a:solidFill>
                <a:srgbClr val="0000CC"/>
              </a:solidFill>
            </a:endParaRPr>
          </a:p>
          <a:p>
            <a:pPr eaLnBrk="1" hangingPunct="1">
              <a:lnSpc>
                <a:spcPct val="80000"/>
              </a:lnSpc>
            </a:pPr>
            <a:r>
              <a:rPr lang="en-US" altLang="en-US" sz="1200" b="1" dirty="0" smtClean="0"/>
              <a:t>Grief / </a:t>
            </a:r>
            <a:r>
              <a:rPr lang="en-US" altLang="en-US" sz="1200" b="1" dirty="0" smtClean="0">
                <a:solidFill>
                  <a:srgbClr val="0000CC"/>
                </a:solidFill>
              </a:rPr>
              <a:t>Dolor</a:t>
            </a:r>
            <a:endParaRPr lang="en-US" altLang="en-US" sz="1200" b="1" dirty="0">
              <a:solidFill>
                <a:srgbClr val="0000CC"/>
              </a:solidFill>
            </a:endParaRPr>
          </a:p>
          <a:p>
            <a:pPr eaLnBrk="1" hangingPunct="1">
              <a:lnSpc>
                <a:spcPct val="80000"/>
              </a:lnSpc>
            </a:pPr>
            <a:r>
              <a:rPr lang="en-US" altLang="en-US" sz="1200" b="1" dirty="0" smtClean="0"/>
              <a:t>Bitterness / </a:t>
            </a:r>
            <a:r>
              <a:rPr lang="en-US" altLang="en-US" sz="1200" b="1" dirty="0" err="1" smtClean="0">
                <a:solidFill>
                  <a:srgbClr val="0000CC"/>
                </a:solidFill>
              </a:rPr>
              <a:t>Amargura</a:t>
            </a:r>
            <a:endParaRPr lang="en-US" altLang="en-US" sz="1200" b="1" dirty="0">
              <a:solidFill>
                <a:srgbClr val="0000CC"/>
              </a:solidFill>
            </a:endParaRPr>
          </a:p>
          <a:p>
            <a:pPr eaLnBrk="1" hangingPunct="1">
              <a:lnSpc>
                <a:spcPct val="80000"/>
              </a:lnSpc>
            </a:pPr>
            <a:r>
              <a:rPr lang="en-US" altLang="en-US" sz="1200" b="1" dirty="0" smtClean="0"/>
              <a:t>Jealousy / </a:t>
            </a:r>
            <a:r>
              <a:rPr lang="en-US" altLang="en-US" sz="1200" b="1" dirty="0" err="1" smtClean="0">
                <a:solidFill>
                  <a:srgbClr val="0000CC"/>
                </a:solidFill>
              </a:rPr>
              <a:t>Celos</a:t>
            </a:r>
            <a:endParaRPr lang="en-US" altLang="en-US" sz="1200" b="1" dirty="0">
              <a:solidFill>
                <a:srgbClr val="0000CC"/>
              </a:solidFill>
            </a:endParaRPr>
          </a:p>
        </p:txBody>
      </p:sp>
      <p:sp>
        <p:nvSpPr>
          <p:cNvPr id="74775" name="Rectangle 23">
            <a:extLst>
              <a:ext uri="{FF2B5EF4-FFF2-40B4-BE49-F238E27FC236}">
                <a16:creationId xmlns:a16="http://schemas.microsoft.com/office/drawing/2014/main" xmlns="" id="{96CA476F-F8C1-2C33-CB67-7B2A920624E5}"/>
              </a:ext>
            </a:extLst>
          </p:cNvPr>
          <p:cNvSpPr>
            <a:spLocks noChangeArrowheads="1"/>
          </p:cNvSpPr>
          <p:nvPr/>
        </p:nvSpPr>
        <p:spPr bwMode="auto">
          <a:xfrm>
            <a:off x="10199366" y="3022564"/>
            <a:ext cx="1992633"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9063" indent="-11906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pPr>
            <a:r>
              <a:rPr lang="en-US" altLang="en-US" sz="1200" b="1" dirty="0" smtClean="0"/>
              <a:t>Envy /</a:t>
            </a:r>
            <a:r>
              <a:rPr lang="en-US" altLang="en-US" sz="1200" b="1" dirty="0" smtClean="0">
                <a:solidFill>
                  <a:srgbClr val="0000CC"/>
                </a:solidFill>
              </a:rPr>
              <a:t> Envidia</a:t>
            </a:r>
            <a:endParaRPr lang="en-US" altLang="en-US" sz="1200" b="1" dirty="0">
              <a:solidFill>
                <a:srgbClr val="0000CC"/>
              </a:solidFill>
            </a:endParaRPr>
          </a:p>
          <a:p>
            <a:pPr eaLnBrk="1" hangingPunct="1">
              <a:lnSpc>
                <a:spcPct val="80000"/>
              </a:lnSpc>
            </a:pPr>
            <a:r>
              <a:rPr lang="en-US" altLang="en-US" sz="1200" b="1" dirty="0" smtClean="0"/>
              <a:t>Jealousy / </a:t>
            </a:r>
            <a:r>
              <a:rPr lang="en-US" altLang="en-US" sz="1200" b="1" dirty="0" err="1" smtClean="0">
                <a:solidFill>
                  <a:srgbClr val="0000CC"/>
                </a:solidFill>
              </a:rPr>
              <a:t>Celos</a:t>
            </a:r>
            <a:endParaRPr lang="en-US" altLang="en-US" sz="1200" b="1" dirty="0">
              <a:solidFill>
                <a:srgbClr val="0000CC"/>
              </a:solidFill>
            </a:endParaRPr>
          </a:p>
          <a:p>
            <a:pPr eaLnBrk="1" hangingPunct="1">
              <a:lnSpc>
                <a:spcPct val="80000"/>
              </a:lnSpc>
            </a:pPr>
            <a:r>
              <a:rPr lang="en-US" altLang="en-US" sz="1200" b="1" dirty="0" smtClean="0"/>
              <a:t>Ambition / </a:t>
            </a:r>
            <a:r>
              <a:rPr lang="en-US" altLang="en-US" sz="1200" b="1" dirty="0" err="1" smtClean="0">
                <a:solidFill>
                  <a:srgbClr val="0000CC"/>
                </a:solidFill>
              </a:rPr>
              <a:t>Ambición</a:t>
            </a:r>
            <a:endParaRPr lang="en-US" altLang="en-US" sz="1200" b="1" dirty="0">
              <a:solidFill>
                <a:srgbClr val="0000CC"/>
              </a:solidFill>
            </a:endParaRPr>
          </a:p>
          <a:p>
            <a:pPr eaLnBrk="1" hangingPunct="1">
              <a:lnSpc>
                <a:spcPct val="80000"/>
              </a:lnSpc>
            </a:pPr>
            <a:r>
              <a:rPr lang="en-US" altLang="en-US" sz="1200" b="1" dirty="0" smtClean="0"/>
              <a:t>Pride / </a:t>
            </a:r>
            <a:r>
              <a:rPr lang="en-US" altLang="en-US" sz="1200" b="1" dirty="0" err="1" smtClean="0">
                <a:solidFill>
                  <a:srgbClr val="0000CC"/>
                </a:solidFill>
              </a:rPr>
              <a:t>Orgullo</a:t>
            </a:r>
            <a:endParaRPr lang="en-US" altLang="en-US" sz="1200" b="1" dirty="0">
              <a:solidFill>
                <a:srgbClr val="0000CC"/>
              </a:solidFill>
            </a:endParaRPr>
          </a:p>
          <a:p>
            <a:pPr eaLnBrk="1" hangingPunct="1">
              <a:lnSpc>
                <a:spcPct val="80000"/>
              </a:lnSpc>
            </a:pPr>
            <a:r>
              <a:rPr lang="en-US" altLang="en-US" sz="1200" b="1" dirty="0" smtClean="0"/>
              <a:t>Pity / </a:t>
            </a:r>
            <a:r>
              <a:rPr lang="en-US" altLang="en-US" sz="1200" b="1" dirty="0" err="1" smtClean="0">
                <a:solidFill>
                  <a:srgbClr val="0000CC"/>
                </a:solidFill>
              </a:rPr>
              <a:t>Lástima</a:t>
            </a:r>
            <a:endParaRPr lang="en-US" altLang="en-US" sz="1200" b="1" dirty="0">
              <a:solidFill>
                <a:srgbClr val="0000CC"/>
              </a:solidFill>
            </a:endParaRPr>
          </a:p>
          <a:p>
            <a:pPr eaLnBrk="1" hangingPunct="1">
              <a:lnSpc>
                <a:spcPct val="80000"/>
              </a:lnSpc>
            </a:pPr>
            <a:r>
              <a:rPr lang="en-US" altLang="en-US" sz="1200" b="1" dirty="0" smtClean="0"/>
              <a:t>Loneliness / </a:t>
            </a:r>
            <a:r>
              <a:rPr lang="en-US" altLang="en-US" sz="1200" b="1" dirty="0" smtClean="0">
                <a:solidFill>
                  <a:srgbClr val="0000CC"/>
                </a:solidFill>
              </a:rPr>
              <a:t>Soledad</a:t>
            </a:r>
            <a:endParaRPr lang="en-US" altLang="en-US" sz="1200" b="1" dirty="0">
              <a:solidFill>
                <a:srgbClr val="0000CC"/>
              </a:solidFill>
            </a:endParaRPr>
          </a:p>
        </p:txBody>
      </p:sp>
      <p:sp>
        <p:nvSpPr>
          <p:cNvPr id="74776" name="Rectangle 24">
            <a:extLst>
              <a:ext uri="{FF2B5EF4-FFF2-40B4-BE49-F238E27FC236}">
                <a16:creationId xmlns:a16="http://schemas.microsoft.com/office/drawing/2014/main" xmlns="" id="{4F5DF389-E0C1-E325-51B8-3B5C07CAF235}"/>
              </a:ext>
            </a:extLst>
          </p:cNvPr>
          <p:cNvSpPr>
            <a:spLocks noChangeArrowheads="1"/>
          </p:cNvSpPr>
          <p:nvPr/>
        </p:nvSpPr>
        <p:spPr bwMode="auto">
          <a:xfrm>
            <a:off x="8106366" y="4743939"/>
            <a:ext cx="1860612"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9063" indent="-11906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pPr>
            <a:r>
              <a:rPr lang="en-US" altLang="en-US" sz="1200" b="1" dirty="0" smtClean="0"/>
              <a:t>Guilt / </a:t>
            </a:r>
            <a:r>
              <a:rPr lang="en-US" altLang="en-US" sz="1200" b="1" dirty="0" smtClean="0">
                <a:solidFill>
                  <a:srgbClr val="0000CC"/>
                </a:solidFill>
              </a:rPr>
              <a:t>Culpa</a:t>
            </a:r>
            <a:endParaRPr lang="en-US" altLang="en-US" sz="1200" b="1" dirty="0">
              <a:solidFill>
                <a:srgbClr val="0000CC"/>
              </a:solidFill>
            </a:endParaRPr>
          </a:p>
          <a:p>
            <a:pPr eaLnBrk="1" hangingPunct="1">
              <a:lnSpc>
                <a:spcPct val="80000"/>
              </a:lnSpc>
            </a:pPr>
            <a:r>
              <a:rPr lang="en-US" altLang="en-US" sz="1200" b="1" dirty="0" smtClean="0"/>
              <a:t>Shame / </a:t>
            </a:r>
            <a:r>
              <a:rPr lang="en-US" altLang="en-US" sz="1200" b="1" dirty="0" err="1" smtClean="0">
                <a:solidFill>
                  <a:srgbClr val="0000CC"/>
                </a:solidFill>
              </a:rPr>
              <a:t>Humillación</a:t>
            </a:r>
            <a:endParaRPr lang="en-US" altLang="en-US" sz="1200" b="1" dirty="0">
              <a:solidFill>
                <a:srgbClr val="0000CC"/>
              </a:solidFill>
            </a:endParaRPr>
          </a:p>
          <a:p>
            <a:pPr eaLnBrk="1" hangingPunct="1">
              <a:lnSpc>
                <a:spcPct val="80000"/>
              </a:lnSpc>
            </a:pPr>
            <a:r>
              <a:rPr lang="en-US" altLang="en-US" sz="1200" b="1" dirty="0" smtClean="0"/>
              <a:t>Sorrow / </a:t>
            </a:r>
            <a:r>
              <a:rPr lang="en-US" altLang="en-US" sz="1200" b="1" dirty="0" smtClean="0">
                <a:solidFill>
                  <a:srgbClr val="0000CC"/>
                </a:solidFill>
              </a:rPr>
              <a:t>Pena</a:t>
            </a:r>
            <a:endParaRPr lang="en-US" altLang="en-US" sz="1200" b="1" dirty="0">
              <a:solidFill>
                <a:srgbClr val="0000CC"/>
              </a:solidFill>
            </a:endParaRPr>
          </a:p>
          <a:p>
            <a:pPr eaLnBrk="1" hangingPunct="1">
              <a:lnSpc>
                <a:spcPct val="80000"/>
              </a:lnSpc>
            </a:pPr>
            <a:r>
              <a:rPr lang="en-US" altLang="en-US" sz="1200" b="1" dirty="0" smtClean="0"/>
              <a:t>Regret / </a:t>
            </a:r>
            <a:r>
              <a:rPr lang="en-US" altLang="en-US" sz="1200" b="1" dirty="0" err="1" smtClean="0">
                <a:solidFill>
                  <a:srgbClr val="0000CC"/>
                </a:solidFill>
              </a:rPr>
              <a:t>Remordimiento</a:t>
            </a:r>
            <a:endParaRPr lang="en-US" altLang="en-US" sz="1200" b="1" dirty="0">
              <a:solidFill>
                <a:srgbClr val="0000CC"/>
              </a:solidFill>
            </a:endParaRPr>
          </a:p>
          <a:p>
            <a:pPr eaLnBrk="1" hangingPunct="1">
              <a:lnSpc>
                <a:spcPct val="80000"/>
              </a:lnSpc>
            </a:pPr>
            <a:r>
              <a:rPr lang="en-US" altLang="en-US" sz="1200" b="1" dirty="0" smtClean="0"/>
              <a:t>Impatience / </a:t>
            </a:r>
            <a:r>
              <a:rPr lang="en-US" altLang="en-US" sz="1200" b="1" dirty="0" err="1" smtClean="0">
                <a:solidFill>
                  <a:srgbClr val="0000CC"/>
                </a:solidFill>
              </a:rPr>
              <a:t>Impaciencia</a:t>
            </a:r>
            <a:endParaRPr lang="en-US" altLang="en-US" sz="1200" b="1" dirty="0">
              <a:solidFill>
                <a:srgbClr val="0000CC"/>
              </a:solidFill>
            </a:endParaRPr>
          </a:p>
          <a:p>
            <a:pPr eaLnBrk="1" hangingPunct="1">
              <a:lnSpc>
                <a:spcPct val="80000"/>
              </a:lnSpc>
            </a:pPr>
            <a:r>
              <a:rPr lang="en-US" altLang="en-US" sz="1200" b="1" dirty="0" smtClean="0"/>
              <a:t>Embarrassment </a:t>
            </a:r>
            <a:r>
              <a:rPr lang="en-US" altLang="en-US" sz="1200" b="1" dirty="0"/>
              <a:t>/ </a:t>
            </a:r>
            <a:r>
              <a:rPr lang="en-US" altLang="en-US" sz="1200" b="1" dirty="0" err="1" smtClean="0">
                <a:solidFill>
                  <a:srgbClr val="0000CC"/>
                </a:solidFill>
              </a:rPr>
              <a:t>Vergüenza</a:t>
            </a:r>
            <a:r>
              <a:rPr lang="en-US" altLang="en-US" sz="1200" b="1" dirty="0" smtClean="0"/>
              <a:t> </a:t>
            </a:r>
            <a:endParaRPr lang="en-US" altLang="en-US" sz="1200" b="1" dirty="0"/>
          </a:p>
        </p:txBody>
      </p:sp>
      <p:sp>
        <p:nvSpPr>
          <p:cNvPr id="74777" name="Rectangle 25">
            <a:extLst>
              <a:ext uri="{FF2B5EF4-FFF2-40B4-BE49-F238E27FC236}">
                <a16:creationId xmlns:a16="http://schemas.microsoft.com/office/drawing/2014/main" xmlns="" id="{87937C95-0385-8E14-B94F-170BF8C2D8FE}"/>
              </a:ext>
            </a:extLst>
          </p:cNvPr>
          <p:cNvSpPr>
            <a:spLocks noChangeArrowheads="1"/>
          </p:cNvSpPr>
          <p:nvPr/>
        </p:nvSpPr>
        <p:spPr bwMode="auto">
          <a:xfrm>
            <a:off x="9991154" y="4462424"/>
            <a:ext cx="2008835" cy="1749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9063" indent="-11906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pPr>
            <a:r>
              <a:rPr lang="en-US" altLang="en-US" sz="1200" b="1" dirty="0" smtClean="0"/>
              <a:t>Awe / </a:t>
            </a:r>
            <a:r>
              <a:rPr lang="en-US" altLang="en-US" sz="1200" b="1" dirty="0" err="1" smtClean="0">
                <a:solidFill>
                  <a:srgbClr val="0000CC"/>
                </a:solidFill>
              </a:rPr>
              <a:t>Maravilla</a:t>
            </a:r>
            <a:endParaRPr lang="en-US" altLang="en-US" sz="1200" b="1" dirty="0">
              <a:solidFill>
                <a:srgbClr val="0000CC"/>
              </a:solidFill>
            </a:endParaRPr>
          </a:p>
          <a:p>
            <a:pPr eaLnBrk="1" hangingPunct="1">
              <a:lnSpc>
                <a:spcPct val="80000"/>
              </a:lnSpc>
            </a:pPr>
            <a:r>
              <a:rPr lang="en-US" altLang="en-US" sz="1200" b="1" dirty="0" smtClean="0"/>
              <a:t>Reverence / </a:t>
            </a:r>
            <a:r>
              <a:rPr lang="en-US" altLang="en-US" sz="1200" b="1" dirty="0" err="1" smtClean="0">
                <a:solidFill>
                  <a:srgbClr val="0000CC"/>
                </a:solidFill>
              </a:rPr>
              <a:t>Reverencia</a:t>
            </a:r>
            <a:endParaRPr lang="en-US" altLang="en-US" sz="1200" b="1" dirty="0">
              <a:solidFill>
                <a:srgbClr val="0000CC"/>
              </a:solidFill>
            </a:endParaRPr>
          </a:p>
          <a:p>
            <a:pPr eaLnBrk="1" hangingPunct="1">
              <a:lnSpc>
                <a:spcPct val="80000"/>
              </a:lnSpc>
            </a:pPr>
            <a:r>
              <a:rPr lang="en-US" altLang="en-US" sz="1200" b="1" dirty="0" smtClean="0"/>
              <a:t>Joy / </a:t>
            </a:r>
            <a:r>
              <a:rPr lang="en-US" altLang="en-US" sz="1200" b="1" dirty="0" err="1" smtClean="0">
                <a:solidFill>
                  <a:srgbClr val="0000CC"/>
                </a:solidFill>
              </a:rPr>
              <a:t>Gozo</a:t>
            </a:r>
            <a:endParaRPr lang="en-US" altLang="en-US" sz="1200" b="1" dirty="0">
              <a:solidFill>
                <a:srgbClr val="0000CC"/>
              </a:solidFill>
            </a:endParaRPr>
          </a:p>
          <a:p>
            <a:pPr eaLnBrk="1" hangingPunct="1">
              <a:lnSpc>
                <a:spcPct val="80000"/>
              </a:lnSpc>
            </a:pPr>
            <a:r>
              <a:rPr lang="en-US" altLang="en-US" sz="1200" b="1" dirty="0"/>
              <a:t>Love (</a:t>
            </a:r>
            <a:r>
              <a:rPr lang="en-US" altLang="en-US" sz="1200" b="1" dirty="0" err="1"/>
              <a:t>phileo</a:t>
            </a:r>
            <a:r>
              <a:rPr lang="en-US" altLang="en-US" sz="1200" b="1" dirty="0" smtClean="0"/>
              <a:t>) / </a:t>
            </a:r>
            <a:r>
              <a:rPr lang="en-US" altLang="en-US" sz="1200" b="1" dirty="0" smtClean="0">
                <a:solidFill>
                  <a:srgbClr val="0000CC"/>
                </a:solidFill>
              </a:rPr>
              <a:t>Amor (</a:t>
            </a:r>
            <a:r>
              <a:rPr lang="en-US" altLang="en-US" sz="1200" b="1" dirty="0" err="1" smtClean="0">
                <a:solidFill>
                  <a:srgbClr val="0000CC"/>
                </a:solidFill>
              </a:rPr>
              <a:t>fileo</a:t>
            </a:r>
            <a:r>
              <a:rPr lang="en-US" altLang="en-US" sz="1200" b="1" dirty="0" smtClean="0">
                <a:solidFill>
                  <a:srgbClr val="0000CC"/>
                </a:solidFill>
              </a:rPr>
              <a:t>)</a:t>
            </a:r>
            <a:endParaRPr lang="en-US" altLang="en-US" sz="1200" b="1" dirty="0">
              <a:solidFill>
                <a:srgbClr val="0000CC"/>
              </a:solidFill>
            </a:endParaRPr>
          </a:p>
          <a:p>
            <a:pPr eaLnBrk="1" hangingPunct="1">
              <a:lnSpc>
                <a:spcPct val="80000"/>
              </a:lnSpc>
            </a:pPr>
            <a:r>
              <a:rPr lang="en-US" altLang="en-US" sz="1200" b="1" dirty="0"/>
              <a:t>Love (</a:t>
            </a:r>
            <a:r>
              <a:rPr lang="en-US" altLang="en-US" sz="1200" b="1" dirty="0" err="1"/>
              <a:t>eros</a:t>
            </a:r>
            <a:r>
              <a:rPr lang="en-US" altLang="en-US" sz="1200" b="1" dirty="0" smtClean="0"/>
              <a:t>) / </a:t>
            </a:r>
            <a:r>
              <a:rPr lang="en-US" altLang="en-US" sz="1200" b="1" dirty="0" smtClean="0">
                <a:solidFill>
                  <a:srgbClr val="0000CC"/>
                </a:solidFill>
              </a:rPr>
              <a:t>Amor (</a:t>
            </a:r>
            <a:r>
              <a:rPr lang="en-US" altLang="en-US" sz="1200" b="1" dirty="0" err="1" smtClean="0">
                <a:solidFill>
                  <a:srgbClr val="0000CC"/>
                </a:solidFill>
              </a:rPr>
              <a:t>eros</a:t>
            </a:r>
            <a:r>
              <a:rPr lang="en-US" altLang="en-US" sz="1200" b="1" dirty="0" smtClean="0">
                <a:solidFill>
                  <a:srgbClr val="0000CC"/>
                </a:solidFill>
              </a:rPr>
              <a:t>)</a:t>
            </a:r>
            <a:endParaRPr lang="en-US" altLang="en-US" sz="1200" b="1" dirty="0">
              <a:solidFill>
                <a:srgbClr val="0000CC"/>
              </a:solidFill>
            </a:endParaRPr>
          </a:p>
          <a:p>
            <a:pPr eaLnBrk="1" hangingPunct="1">
              <a:lnSpc>
                <a:spcPct val="80000"/>
              </a:lnSpc>
            </a:pPr>
            <a:r>
              <a:rPr lang="en-US" altLang="en-US" sz="1200" b="1" dirty="0" smtClean="0"/>
              <a:t>Satisfaction / </a:t>
            </a:r>
            <a:r>
              <a:rPr lang="en-US" altLang="en-US" sz="1200" b="1" dirty="0" err="1" smtClean="0">
                <a:solidFill>
                  <a:srgbClr val="0000CC"/>
                </a:solidFill>
              </a:rPr>
              <a:t>Satisfacción</a:t>
            </a:r>
            <a:endParaRPr lang="en-US" altLang="en-US" sz="1200" b="1" dirty="0">
              <a:solidFill>
                <a:srgbClr val="0000CC"/>
              </a:solidFill>
            </a:endParaRPr>
          </a:p>
        </p:txBody>
      </p:sp>
      <p:sp>
        <p:nvSpPr>
          <p:cNvPr id="74780" name="Text Box 28">
            <a:extLst>
              <a:ext uri="{FF2B5EF4-FFF2-40B4-BE49-F238E27FC236}">
                <a16:creationId xmlns:a16="http://schemas.microsoft.com/office/drawing/2014/main" xmlns="" id="{CE341463-2801-7B73-1E05-4F2DDB7B57B1}"/>
              </a:ext>
            </a:extLst>
          </p:cNvPr>
          <p:cNvSpPr txBox="1">
            <a:spLocks noChangeArrowheads="1"/>
          </p:cNvSpPr>
          <p:nvPr/>
        </p:nvSpPr>
        <p:spPr bwMode="auto">
          <a:xfrm>
            <a:off x="9538494" y="2012912"/>
            <a:ext cx="1706019" cy="867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spcBef>
                <a:spcPct val="0"/>
              </a:spcBef>
              <a:buFontTx/>
              <a:buNone/>
            </a:pPr>
            <a:r>
              <a:rPr lang="en-US" altLang="en-US" sz="2800" b="1" dirty="0" smtClean="0"/>
              <a:t>Action / </a:t>
            </a:r>
            <a:r>
              <a:rPr lang="en-US" altLang="en-US" sz="2800" b="1" dirty="0" err="1" smtClean="0">
                <a:solidFill>
                  <a:srgbClr val="0000CC"/>
                </a:solidFill>
              </a:rPr>
              <a:t>Acción</a:t>
            </a:r>
            <a:endParaRPr lang="en-US" altLang="en-US" sz="2800" b="1" dirty="0">
              <a:solidFill>
                <a:srgbClr val="0000CC"/>
              </a:solidFill>
            </a:endParaRPr>
          </a:p>
        </p:txBody>
      </p:sp>
      <p:sp>
        <p:nvSpPr>
          <p:cNvPr id="74781" name="Line 29">
            <a:extLst>
              <a:ext uri="{FF2B5EF4-FFF2-40B4-BE49-F238E27FC236}">
                <a16:creationId xmlns:a16="http://schemas.microsoft.com/office/drawing/2014/main" xmlns="" id="{1F95A0A2-12BF-D667-CB9D-C911BAB64F87}"/>
              </a:ext>
            </a:extLst>
          </p:cNvPr>
          <p:cNvSpPr>
            <a:spLocks noChangeShapeType="1"/>
          </p:cNvSpPr>
          <p:nvPr/>
        </p:nvSpPr>
        <p:spPr bwMode="auto">
          <a:xfrm>
            <a:off x="8445500" y="2439385"/>
            <a:ext cx="914400" cy="0"/>
          </a:xfrm>
          <a:prstGeom prst="line">
            <a:avLst/>
          </a:prstGeom>
          <a:noFill/>
          <a:ln w="7620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804" name="Rectangle 30">
            <a:extLst>
              <a:ext uri="{FF2B5EF4-FFF2-40B4-BE49-F238E27FC236}">
                <a16:creationId xmlns:a16="http://schemas.microsoft.com/office/drawing/2014/main" xmlns="" id="{CA8394AF-497C-6ECB-F132-4AFCC574959D}"/>
              </a:ext>
            </a:extLst>
          </p:cNvPr>
          <p:cNvSpPr>
            <a:spLocks noChangeArrowheads="1"/>
          </p:cNvSpPr>
          <p:nvPr/>
        </p:nvSpPr>
        <p:spPr bwMode="auto">
          <a:xfrm>
            <a:off x="0" y="712856"/>
            <a:ext cx="12192000" cy="5924481"/>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pic>
        <p:nvPicPr>
          <p:cNvPr id="25" name="Picture 24"/>
          <p:cNvPicPr>
            <a:picLocks noChangeAspect="1"/>
          </p:cNvPicPr>
          <p:nvPr/>
        </p:nvPicPr>
        <p:blipFill>
          <a:blip r:embed="rId6"/>
          <a:stretch>
            <a:fillRect/>
          </a:stretch>
        </p:blipFill>
        <p:spPr>
          <a:xfrm>
            <a:off x="2132436" y="5225963"/>
            <a:ext cx="2507406" cy="1410416"/>
          </a:xfrm>
          <a:prstGeom prst="rect">
            <a:avLst/>
          </a:prstGeom>
        </p:spPr>
      </p:pic>
      <p:sp>
        <p:nvSpPr>
          <p:cNvPr id="87048" name="Text Box 9">
            <a:extLst>
              <a:ext uri="{FF2B5EF4-FFF2-40B4-BE49-F238E27FC236}">
                <a16:creationId xmlns:a16="http://schemas.microsoft.com/office/drawing/2014/main" xmlns="" id="{A7C3B83C-2933-1F40-67C0-90B57027414F}"/>
              </a:ext>
            </a:extLst>
          </p:cNvPr>
          <p:cNvSpPr txBox="1">
            <a:spLocks noChangeArrowheads="1"/>
          </p:cNvSpPr>
          <p:nvPr/>
        </p:nvSpPr>
        <p:spPr bwMode="auto">
          <a:xfrm>
            <a:off x="8496645" y="17727"/>
            <a:ext cx="2747868" cy="707886"/>
          </a:xfrm>
          <a:prstGeom prst="rect">
            <a:avLst/>
          </a:prstGeom>
          <a:noFill/>
          <a:ln>
            <a:noFill/>
          </a:ln>
          <a:effectLst>
            <a:outerShdw blurRad="88900" dist="50800" dir="2700000" algn="ctr" rotWithShape="0">
              <a:schemeClr val="tx1">
                <a:alpha val="82000"/>
              </a:schemeClr>
            </a:outerShdw>
          </a:effec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4000" b="1" dirty="0" smtClean="0"/>
              <a:t>God / </a:t>
            </a:r>
            <a:r>
              <a:rPr lang="en-US" altLang="en-US" sz="4000" b="1" dirty="0" smtClean="0">
                <a:solidFill>
                  <a:srgbClr val="0000CC"/>
                </a:solidFill>
              </a:rPr>
              <a:t>Dios</a:t>
            </a:r>
            <a:endParaRPr lang="en-US" altLang="en-US" sz="4000" b="1" dirty="0">
              <a:solidFill>
                <a:srgbClr val="0000CC"/>
              </a:solidFill>
            </a:endParaRPr>
          </a:p>
        </p:txBody>
      </p:sp>
      <p:sp>
        <p:nvSpPr>
          <p:cNvPr id="74759" name="Line 7">
            <a:extLst>
              <a:ext uri="{FF2B5EF4-FFF2-40B4-BE49-F238E27FC236}">
                <a16:creationId xmlns:a16="http://schemas.microsoft.com/office/drawing/2014/main" xmlns="" id="{F7756863-0385-C6BA-A358-0F8B7AA84524}"/>
              </a:ext>
            </a:extLst>
          </p:cNvPr>
          <p:cNvSpPr>
            <a:spLocks noChangeShapeType="1"/>
          </p:cNvSpPr>
          <p:nvPr/>
        </p:nvSpPr>
        <p:spPr bwMode="auto">
          <a:xfrm flipH="1">
            <a:off x="7835899" y="685381"/>
            <a:ext cx="1217613" cy="722252"/>
          </a:xfrm>
          <a:prstGeom prst="line">
            <a:avLst/>
          </a:prstGeom>
          <a:noFill/>
          <a:ln w="57150">
            <a:solidFill>
              <a:srgbClr val="3333FF"/>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40291" name="Picture 3">
            <a:extLst>
              <a:ext uri="{FF2B5EF4-FFF2-40B4-BE49-F238E27FC236}">
                <a16:creationId xmlns:a16="http://schemas.microsoft.com/office/drawing/2014/main" xmlns="" id="{F063CAAE-17E4-C534-92B9-7D0503966B8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574" y="3198812"/>
            <a:ext cx="763587" cy="1508125"/>
          </a:xfrm>
          <a:prstGeom prst="rect">
            <a:avLst/>
          </a:prstGeom>
          <a:solidFill>
            <a:schemeClr val="bg1"/>
          </a:solidFill>
          <a:ln w="9525">
            <a:solidFill>
              <a:schemeClr val="tx1"/>
            </a:solidFill>
            <a:miter lim="800000"/>
            <a:headEnd/>
            <a:tailEnd/>
          </a:ln>
        </p:spPr>
      </p:pic>
      <p:sp>
        <p:nvSpPr>
          <p:cNvPr id="74771" name="AutoShape 19">
            <a:extLst>
              <a:ext uri="{FF2B5EF4-FFF2-40B4-BE49-F238E27FC236}">
                <a16:creationId xmlns:a16="http://schemas.microsoft.com/office/drawing/2014/main" xmlns="" id="{24966339-6EA8-392E-404A-AE1F5CE8163E}"/>
              </a:ext>
            </a:extLst>
          </p:cNvPr>
          <p:cNvSpPr>
            <a:spLocks noChangeArrowheads="1"/>
          </p:cNvSpPr>
          <p:nvPr/>
        </p:nvSpPr>
        <p:spPr bwMode="auto">
          <a:xfrm>
            <a:off x="850161" y="2797666"/>
            <a:ext cx="5614139" cy="1307607"/>
          </a:xfrm>
          <a:prstGeom prst="rightArrow">
            <a:avLst>
              <a:gd name="adj1" fmla="val 50000"/>
              <a:gd name="adj2" fmla="val 147502"/>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200" b="1" dirty="0">
                <a:solidFill>
                  <a:schemeClr val="bg1"/>
                </a:solidFill>
              </a:rPr>
              <a:t>    Events that stir </a:t>
            </a:r>
            <a:r>
              <a:rPr lang="en-US" altLang="en-US" sz="2200" b="1" dirty="0" smtClean="0">
                <a:solidFill>
                  <a:schemeClr val="bg1"/>
                </a:solidFill>
              </a:rPr>
              <a:t>emotions</a:t>
            </a:r>
            <a:r>
              <a:rPr lang="en-US" altLang="en-US" sz="2200" b="1" dirty="0">
                <a:solidFill>
                  <a:schemeClr val="bg1"/>
                </a:solidFill>
              </a:rPr>
              <a:t> </a:t>
            </a:r>
            <a:r>
              <a:rPr lang="en-US" altLang="en-US" sz="2200" b="1" dirty="0" smtClean="0">
                <a:solidFill>
                  <a:schemeClr val="bg1"/>
                </a:solidFill>
              </a:rPr>
              <a:t>/</a:t>
            </a:r>
          </a:p>
          <a:p>
            <a:pPr algn="ctr" eaLnBrk="1" hangingPunct="1">
              <a:spcBef>
                <a:spcPct val="0"/>
              </a:spcBef>
              <a:buFontTx/>
              <a:buNone/>
            </a:pPr>
            <a:r>
              <a:rPr lang="es-ES" altLang="en-US" sz="2200" b="1" dirty="0" smtClean="0">
                <a:solidFill>
                  <a:srgbClr val="66FFFF"/>
                </a:solidFill>
              </a:rPr>
              <a:t>Eventos que provocan emociones</a:t>
            </a:r>
            <a:endParaRPr lang="en-US" altLang="en-US" sz="2200" b="1" dirty="0" smtClean="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74765"/>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74770"/>
                                        </p:tgtEl>
                                        <p:attrNameLst>
                                          <p:attrName>style.visibility</p:attrName>
                                        </p:attrNameLst>
                                      </p:cBhvr>
                                      <p:to>
                                        <p:strVal val="visible"/>
                                      </p:to>
                                    </p:set>
                                    <p:animEffect transition="in" filter="wipe(left)">
                                      <p:cBhvr>
                                        <p:cTn id="16" dur="500"/>
                                        <p:tgtEl>
                                          <p:spTgt spid="74770"/>
                                        </p:tgtEl>
                                      </p:cBhvr>
                                    </p:animEffect>
                                  </p:childTnLst>
                                </p:cTn>
                              </p:par>
                              <p:par>
                                <p:cTn id="17" presetID="22" presetClass="entr" presetSubtype="8" fill="hold" nodeType="withEffect">
                                  <p:stCondLst>
                                    <p:cond delay="0"/>
                                  </p:stCondLst>
                                  <p:childTnLst>
                                    <p:set>
                                      <p:cBhvr>
                                        <p:cTn id="18" dur="1" fill="hold">
                                          <p:stCondLst>
                                            <p:cond delay="0"/>
                                          </p:stCondLst>
                                        </p:cTn>
                                        <p:tgtEl>
                                          <p:spTgt spid="74773"/>
                                        </p:tgtEl>
                                        <p:attrNameLst>
                                          <p:attrName>style.visibility</p:attrName>
                                        </p:attrNameLst>
                                      </p:cBhvr>
                                      <p:to>
                                        <p:strVal val="visible"/>
                                      </p:to>
                                    </p:set>
                                    <p:animEffect transition="in" filter="wipe(left)">
                                      <p:cBhvr>
                                        <p:cTn id="19" dur="500"/>
                                        <p:tgtEl>
                                          <p:spTgt spid="74773"/>
                                        </p:tgtEl>
                                      </p:cBhvr>
                                    </p:animEffect>
                                  </p:childTnLst>
                                </p:cTn>
                              </p:par>
                              <p:par>
                                <p:cTn id="20" presetID="1" presetClass="entr" presetSubtype="0" fill="hold" nodeType="withEffect">
                                  <p:stCondLst>
                                    <p:cond delay="0"/>
                                  </p:stCondLst>
                                  <p:childTnLst>
                                    <p:set>
                                      <p:cBhvr>
                                        <p:cTn id="21" dur="1" fill="hold">
                                          <p:stCondLst>
                                            <p:cond delay="0"/>
                                          </p:stCondLst>
                                        </p:cTn>
                                        <p:tgtEl>
                                          <p:spTgt spid="25"/>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74771"/>
                                        </p:tgtEl>
                                        <p:attrNameLst>
                                          <p:attrName>style.visibility</p:attrName>
                                        </p:attrNameLst>
                                      </p:cBhvr>
                                      <p:to>
                                        <p:strVal val="visible"/>
                                      </p:to>
                                    </p:set>
                                    <p:animEffect transition="in" filter="wipe(left)">
                                      <p:cBhvr>
                                        <p:cTn id="26" dur="500"/>
                                        <p:tgtEl>
                                          <p:spTgt spid="74771"/>
                                        </p:tgtEl>
                                      </p:cBhvr>
                                    </p:animEffect>
                                  </p:childTnLst>
                                </p:cTn>
                              </p:par>
                            </p:childTnLst>
                          </p:cTn>
                        </p:par>
                        <p:par>
                          <p:cTn id="27" fill="hold" nodeType="afterGroup">
                            <p:stCondLst>
                              <p:cond delay="500"/>
                            </p:stCondLst>
                            <p:childTnLst>
                              <p:par>
                                <p:cTn id="28" presetID="1" presetClass="entr" presetSubtype="0" fill="hold" nodeType="afterEffect">
                                  <p:stCondLst>
                                    <p:cond delay="0"/>
                                  </p:stCondLst>
                                  <p:childTnLst>
                                    <p:set>
                                      <p:cBhvr>
                                        <p:cTn id="29" dur="1" fill="hold">
                                          <p:stCondLst>
                                            <p:cond delay="0"/>
                                          </p:stCondLst>
                                        </p:cTn>
                                        <p:tgtEl>
                                          <p:spTgt spid="140291"/>
                                        </p:tgtEl>
                                        <p:attrNameLst>
                                          <p:attrName>style.visibility</p:attrName>
                                        </p:attrNameLst>
                                      </p:cBhvr>
                                      <p:to>
                                        <p:strVal val="visible"/>
                                      </p:to>
                                    </p:set>
                                  </p:childTnLst>
                                </p:cTn>
                              </p:par>
                            </p:childTnLst>
                          </p:cTn>
                        </p:par>
                        <p:par>
                          <p:cTn id="30" fill="hold" nodeType="afterGroup">
                            <p:stCondLst>
                              <p:cond delay="500"/>
                            </p:stCondLst>
                            <p:childTnLst>
                              <p:par>
                                <p:cTn id="31" presetID="23" presetClass="entr" presetSubtype="16" fill="hold" nodeType="afterEffect">
                                  <p:stCondLst>
                                    <p:cond delay="0"/>
                                  </p:stCondLst>
                                  <p:childTnLst>
                                    <p:set>
                                      <p:cBhvr>
                                        <p:cTn id="32" dur="1" fill="hold">
                                          <p:stCondLst>
                                            <p:cond delay="0"/>
                                          </p:stCondLst>
                                        </p:cTn>
                                        <p:tgtEl>
                                          <p:spTgt spid="74774"/>
                                        </p:tgtEl>
                                        <p:attrNameLst>
                                          <p:attrName>style.visibility</p:attrName>
                                        </p:attrNameLst>
                                      </p:cBhvr>
                                      <p:to>
                                        <p:strVal val="visible"/>
                                      </p:to>
                                    </p:set>
                                    <p:anim calcmode="lin" valueType="num">
                                      <p:cBhvr>
                                        <p:cTn id="33" dur="1000" fill="hold"/>
                                        <p:tgtEl>
                                          <p:spTgt spid="74774"/>
                                        </p:tgtEl>
                                        <p:attrNameLst>
                                          <p:attrName>ppt_w</p:attrName>
                                        </p:attrNameLst>
                                      </p:cBhvr>
                                      <p:tavLst>
                                        <p:tav tm="0">
                                          <p:val>
                                            <p:fltVal val="0"/>
                                          </p:val>
                                        </p:tav>
                                        <p:tav tm="100000">
                                          <p:val>
                                            <p:strVal val="#ppt_w"/>
                                          </p:val>
                                        </p:tav>
                                      </p:tavLst>
                                    </p:anim>
                                    <p:anim calcmode="lin" valueType="num">
                                      <p:cBhvr>
                                        <p:cTn id="34" dur="1000" fill="hold"/>
                                        <p:tgtEl>
                                          <p:spTgt spid="74774"/>
                                        </p:tgtEl>
                                        <p:attrNameLst>
                                          <p:attrName>ppt_h</p:attrName>
                                        </p:attrNameLst>
                                      </p:cBhvr>
                                      <p:tavLst>
                                        <p:tav tm="0">
                                          <p:val>
                                            <p:fltVal val="0"/>
                                          </p:val>
                                        </p:tav>
                                        <p:tav tm="100000">
                                          <p:val>
                                            <p:strVal val="#ppt_h"/>
                                          </p:val>
                                        </p:tav>
                                      </p:tavLst>
                                    </p:anim>
                                  </p:childTnLst>
                                </p:cTn>
                              </p:par>
                            </p:childTnLst>
                          </p:cTn>
                        </p:par>
                        <p:par>
                          <p:cTn id="35" fill="hold" nodeType="afterGroup">
                            <p:stCondLst>
                              <p:cond delay="1500"/>
                            </p:stCondLst>
                            <p:childTnLst>
                              <p:par>
                                <p:cTn id="36" presetID="23" presetClass="entr" presetSubtype="16" fill="hold" nodeType="afterEffect">
                                  <p:stCondLst>
                                    <p:cond delay="0"/>
                                  </p:stCondLst>
                                  <p:childTnLst>
                                    <p:set>
                                      <p:cBhvr>
                                        <p:cTn id="37" dur="1" fill="hold">
                                          <p:stCondLst>
                                            <p:cond delay="0"/>
                                          </p:stCondLst>
                                        </p:cTn>
                                        <p:tgtEl>
                                          <p:spTgt spid="74776"/>
                                        </p:tgtEl>
                                        <p:attrNameLst>
                                          <p:attrName>style.visibility</p:attrName>
                                        </p:attrNameLst>
                                      </p:cBhvr>
                                      <p:to>
                                        <p:strVal val="visible"/>
                                      </p:to>
                                    </p:set>
                                    <p:anim calcmode="lin" valueType="num">
                                      <p:cBhvr>
                                        <p:cTn id="38" dur="1000" fill="hold"/>
                                        <p:tgtEl>
                                          <p:spTgt spid="74776"/>
                                        </p:tgtEl>
                                        <p:attrNameLst>
                                          <p:attrName>ppt_w</p:attrName>
                                        </p:attrNameLst>
                                      </p:cBhvr>
                                      <p:tavLst>
                                        <p:tav tm="0">
                                          <p:val>
                                            <p:fltVal val="0"/>
                                          </p:val>
                                        </p:tav>
                                        <p:tav tm="100000">
                                          <p:val>
                                            <p:strVal val="#ppt_w"/>
                                          </p:val>
                                        </p:tav>
                                      </p:tavLst>
                                    </p:anim>
                                    <p:anim calcmode="lin" valueType="num">
                                      <p:cBhvr>
                                        <p:cTn id="39" dur="1000" fill="hold"/>
                                        <p:tgtEl>
                                          <p:spTgt spid="74776"/>
                                        </p:tgtEl>
                                        <p:attrNameLst>
                                          <p:attrName>ppt_h</p:attrName>
                                        </p:attrNameLst>
                                      </p:cBhvr>
                                      <p:tavLst>
                                        <p:tav tm="0">
                                          <p:val>
                                            <p:fltVal val="0"/>
                                          </p:val>
                                        </p:tav>
                                        <p:tav tm="100000">
                                          <p:val>
                                            <p:strVal val="#ppt_h"/>
                                          </p:val>
                                        </p:tav>
                                      </p:tavLst>
                                    </p:anim>
                                  </p:childTnLst>
                                </p:cTn>
                              </p:par>
                            </p:childTnLst>
                          </p:cTn>
                        </p:par>
                        <p:par>
                          <p:cTn id="40" fill="hold" nodeType="afterGroup">
                            <p:stCondLst>
                              <p:cond delay="2500"/>
                            </p:stCondLst>
                            <p:childTnLst>
                              <p:par>
                                <p:cTn id="41" presetID="23" presetClass="entr" presetSubtype="16" fill="hold" nodeType="afterEffect">
                                  <p:stCondLst>
                                    <p:cond delay="0"/>
                                  </p:stCondLst>
                                  <p:childTnLst>
                                    <p:set>
                                      <p:cBhvr>
                                        <p:cTn id="42" dur="1" fill="hold">
                                          <p:stCondLst>
                                            <p:cond delay="0"/>
                                          </p:stCondLst>
                                        </p:cTn>
                                        <p:tgtEl>
                                          <p:spTgt spid="74777"/>
                                        </p:tgtEl>
                                        <p:attrNameLst>
                                          <p:attrName>style.visibility</p:attrName>
                                        </p:attrNameLst>
                                      </p:cBhvr>
                                      <p:to>
                                        <p:strVal val="visible"/>
                                      </p:to>
                                    </p:set>
                                    <p:anim calcmode="lin" valueType="num">
                                      <p:cBhvr>
                                        <p:cTn id="43" dur="1000" fill="hold"/>
                                        <p:tgtEl>
                                          <p:spTgt spid="74777"/>
                                        </p:tgtEl>
                                        <p:attrNameLst>
                                          <p:attrName>ppt_w</p:attrName>
                                        </p:attrNameLst>
                                      </p:cBhvr>
                                      <p:tavLst>
                                        <p:tav tm="0">
                                          <p:val>
                                            <p:fltVal val="0"/>
                                          </p:val>
                                        </p:tav>
                                        <p:tav tm="100000">
                                          <p:val>
                                            <p:strVal val="#ppt_w"/>
                                          </p:val>
                                        </p:tav>
                                      </p:tavLst>
                                    </p:anim>
                                    <p:anim calcmode="lin" valueType="num">
                                      <p:cBhvr>
                                        <p:cTn id="44" dur="1000" fill="hold"/>
                                        <p:tgtEl>
                                          <p:spTgt spid="74777"/>
                                        </p:tgtEl>
                                        <p:attrNameLst>
                                          <p:attrName>ppt_h</p:attrName>
                                        </p:attrNameLst>
                                      </p:cBhvr>
                                      <p:tavLst>
                                        <p:tav tm="0">
                                          <p:val>
                                            <p:fltVal val="0"/>
                                          </p:val>
                                        </p:tav>
                                        <p:tav tm="100000">
                                          <p:val>
                                            <p:strVal val="#ppt_h"/>
                                          </p:val>
                                        </p:tav>
                                      </p:tavLst>
                                    </p:anim>
                                  </p:childTnLst>
                                </p:cTn>
                              </p:par>
                            </p:childTnLst>
                          </p:cTn>
                        </p:par>
                        <p:par>
                          <p:cTn id="45" fill="hold" nodeType="afterGroup">
                            <p:stCondLst>
                              <p:cond delay="3500"/>
                            </p:stCondLst>
                            <p:childTnLst>
                              <p:par>
                                <p:cTn id="46" presetID="23" presetClass="entr" presetSubtype="16" fill="hold" nodeType="afterEffect">
                                  <p:stCondLst>
                                    <p:cond delay="0"/>
                                  </p:stCondLst>
                                  <p:childTnLst>
                                    <p:set>
                                      <p:cBhvr>
                                        <p:cTn id="47" dur="1" fill="hold">
                                          <p:stCondLst>
                                            <p:cond delay="0"/>
                                          </p:stCondLst>
                                        </p:cTn>
                                        <p:tgtEl>
                                          <p:spTgt spid="74775"/>
                                        </p:tgtEl>
                                        <p:attrNameLst>
                                          <p:attrName>style.visibility</p:attrName>
                                        </p:attrNameLst>
                                      </p:cBhvr>
                                      <p:to>
                                        <p:strVal val="visible"/>
                                      </p:to>
                                    </p:set>
                                    <p:anim calcmode="lin" valueType="num">
                                      <p:cBhvr>
                                        <p:cTn id="48" dur="1000" fill="hold"/>
                                        <p:tgtEl>
                                          <p:spTgt spid="74775"/>
                                        </p:tgtEl>
                                        <p:attrNameLst>
                                          <p:attrName>ppt_w</p:attrName>
                                        </p:attrNameLst>
                                      </p:cBhvr>
                                      <p:tavLst>
                                        <p:tav tm="0">
                                          <p:val>
                                            <p:fltVal val="0"/>
                                          </p:val>
                                        </p:tav>
                                        <p:tav tm="100000">
                                          <p:val>
                                            <p:strVal val="#ppt_w"/>
                                          </p:val>
                                        </p:tav>
                                      </p:tavLst>
                                    </p:anim>
                                    <p:anim calcmode="lin" valueType="num">
                                      <p:cBhvr>
                                        <p:cTn id="49" dur="1000" fill="hold"/>
                                        <p:tgtEl>
                                          <p:spTgt spid="74775"/>
                                        </p:tgtEl>
                                        <p:attrNameLst>
                                          <p:attrName>ppt_h</p:attrName>
                                        </p:attrNameLst>
                                      </p:cBhvr>
                                      <p:tavLst>
                                        <p:tav tm="0">
                                          <p:val>
                                            <p:fltVal val="0"/>
                                          </p:val>
                                        </p:tav>
                                        <p:tav tm="100000">
                                          <p:val>
                                            <p:strVal val="#ppt_h"/>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1" presetClass="entr" presetSubtype="0" fill="hold" nodeType="clickEffect">
                                  <p:stCondLst>
                                    <p:cond delay="0"/>
                                  </p:stCondLst>
                                  <p:childTnLst>
                                    <p:set>
                                      <p:cBhvr>
                                        <p:cTn id="53" dur="1" fill="hold">
                                          <p:stCondLst>
                                            <p:cond delay="0"/>
                                          </p:stCondLst>
                                        </p:cTn>
                                        <p:tgtEl>
                                          <p:spTgt spid="74763"/>
                                        </p:tgtEl>
                                        <p:attrNameLst>
                                          <p:attrName>style.visibility</p:attrName>
                                        </p:attrNameLst>
                                      </p:cBhvr>
                                      <p:to>
                                        <p:strVal val="visible"/>
                                      </p:to>
                                    </p:set>
                                  </p:childTnLst>
                                </p:cTn>
                              </p:par>
                              <p:par>
                                <p:cTn id="54" presetID="1" presetClass="entr" presetSubtype="0" fill="hold" nodeType="withEffect">
                                  <p:stCondLst>
                                    <p:cond delay="0"/>
                                  </p:stCondLst>
                                  <p:childTnLst>
                                    <p:set>
                                      <p:cBhvr>
                                        <p:cTn id="55" dur="1" fill="hold">
                                          <p:stCondLst>
                                            <p:cond delay="0"/>
                                          </p:stCondLst>
                                        </p:cTn>
                                        <p:tgtEl>
                                          <p:spTgt spid="74764"/>
                                        </p:tgtEl>
                                        <p:attrNameLst>
                                          <p:attrName>style.visibility</p:attrName>
                                        </p:attrNameLst>
                                      </p:cBhvr>
                                      <p:to>
                                        <p:strVal val="visible"/>
                                      </p:to>
                                    </p:set>
                                  </p:childTnLst>
                                </p:cTn>
                              </p:par>
                            </p:childTnLst>
                          </p:cTn>
                        </p:par>
                        <p:par>
                          <p:cTn id="56" fill="hold" nodeType="afterGroup">
                            <p:stCondLst>
                              <p:cond delay="0"/>
                            </p:stCondLst>
                            <p:childTnLst>
                              <p:par>
                                <p:cTn id="57" presetID="22" presetClass="entr" presetSubtype="4" fill="hold" nodeType="afterEffect">
                                  <p:stCondLst>
                                    <p:cond delay="1000"/>
                                  </p:stCondLst>
                                  <p:childTnLst>
                                    <p:set>
                                      <p:cBhvr>
                                        <p:cTn id="58" dur="1" fill="hold">
                                          <p:stCondLst>
                                            <p:cond delay="0"/>
                                          </p:stCondLst>
                                        </p:cTn>
                                        <p:tgtEl>
                                          <p:spTgt spid="74759"/>
                                        </p:tgtEl>
                                        <p:attrNameLst>
                                          <p:attrName>style.visibility</p:attrName>
                                        </p:attrNameLst>
                                      </p:cBhvr>
                                      <p:to>
                                        <p:strVal val="visible"/>
                                      </p:to>
                                    </p:set>
                                    <p:animEffect transition="in" filter="wipe(down)">
                                      <p:cBhvr>
                                        <p:cTn id="59" dur="500"/>
                                        <p:tgtEl>
                                          <p:spTgt spid="74759"/>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3" presetClass="entr" presetSubtype="16" fill="hold" nodeType="clickEffect">
                                  <p:stCondLst>
                                    <p:cond delay="0"/>
                                  </p:stCondLst>
                                  <p:childTnLst>
                                    <p:set>
                                      <p:cBhvr>
                                        <p:cTn id="63" dur="1" fill="hold">
                                          <p:stCondLst>
                                            <p:cond delay="0"/>
                                          </p:stCondLst>
                                        </p:cTn>
                                        <p:tgtEl>
                                          <p:spTgt spid="74769"/>
                                        </p:tgtEl>
                                        <p:attrNameLst>
                                          <p:attrName>style.visibility</p:attrName>
                                        </p:attrNameLst>
                                      </p:cBhvr>
                                      <p:to>
                                        <p:strVal val="visible"/>
                                      </p:to>
                                    </p:set>
                                    <p:anim calcmode="lin" valueType="num">
                                      <p:cBhvr>
                                        <p:cTn id="64" dur="500" fill="hold"/>
                                        <p:tgtEl>
                                          <p:spTgt spid="74769"/>
                                        </p:tgtEl>
                                        <p:attrNameLst>
                                          <p:attrName>ppt_w</p:attrName>
                                        </p:attrNameLst>
                                      </p:cBhvr>
                                      <p:tavLst>
                                        <p:tav tm="0">
                                          <p:val>
                                            <p:fltVal val="0"/>
                                          </p:val>
                                        </p:tav>
                                        <p:tav tm="100000">
                                          <p:val>
                                            <p:strVal val="#ppt_w"/>
                                          </p:val>
                                        </p:tav>
                                      </p:tavLst>
                                    </p:anim>
                                    <p:anim calcmode="lin" valueType="num">
                                      <p:cBhvr>
                                        <p:cTn id="65" dur="500" fill="hold"/>
                                        <p:tgtEl>
                                          <p:spTgt spid="74769"/>
                                        </p:tgtEl>
                                        <p:attrNameLst>
                                          <p:attrName>ppt_h</p:attrName>
                                        </p:attrNameLst>
                                      </p:cBhvr>
                                      <p:tavLst>
                                        <p:tav tm="0">
                                          <p:val>
                                            <p:fltVal val="0"/>
                                          </p:val>
                                        </p:tav>
                                        <p:tav tm="100000">
                                          <p:val>
                                            <p:strVal val="#ppt_h"/>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22" presetClass="entr" presetSubtype="8" fill="hold" nodeType="clickEffect">
                                  <p:stCondLst>
                                    <p:cond delay="0"/>
                                  </p:stCondLst>
                                  <p:childTnLst>
                                    <p:set>
                                      <p:cBhvr>
                                        <p:cTn id="69" dur="1" fill="hold">
                                          <p:stCondLst>
                                            <p:cond delay="0"/>
                                          </p:stCondLst>
                                        </p:cTn>
                                        <p:tgtEl>
                                          <p:spTgt spid="74781"/>
                                        </p:tgtEl>
                                        <p:attrNameLst>
                                          <p:attrName>style.visibility</p:attrName>
                                        </p:attrNameLst>
                                      </p:cBhvr>
                                      <p:to>
                                        <p:strVal val="visible"/>
                                      </p:to>
                                    </p:set>
                                    <p:animEffect transition="in" filter="wipe(left)">
                                      <p:cBhvr>
                                        <p:cTn id="70" dur="500"/>
                                        <p:tgtEl>
                                          <p:spTgt spid="74781"/>
                                        </p:tgtEl>
                                      </p:cBhvr>
                                    </p:animEffect>
                                  </p:childTnLst>
                                </p:cTn>
                              </p:par>
                            </p:childTnLst>
                          </p:cTn>
                        </p:par>
                        <p:par>
                          <p:cTn id="71" fill="hold" nodeType="afterGroup">
                            <p:stCondLst>
                              <p:cond delay="500"/>
                            </p:stCondLst>
                            <p:childTnLst>
                              <p:par>
                                <p:cTn id="72" presetID="22" presetClass="entr" presetSubtype="8" fill="hold" nodeType="afterEffect">
                                  <p:stCondLst>
                                    <p:cond delay="0"/>
                                  </p:stCondLst>
                                  <p:childTnLst>
                                    <p:set>
                                      <p:cBhvr>
                                        <p:cTn id="73" dur="1" fill="hold">
                                          <p:stCondLst>
                                            <p:cond delay="0"/>
                                          </p:stCondLst>
                                        </p:cTn>
                                        <p:tgtEl>
                                          <p:spTgt spid="74780"/>
                                        </p:tgtEl>
                                        <p:attrNameLst>
                                          <p:attrName>style.visibility</p:attrName>
                                        </p:attrNameLst>
                                      </p:cBhvr>
                                      <p:to>
                                        <p:strVal val="visible"/>
                                      </p:to>
                                    </p:set>
                                    <p:animEffect transition="in" filter="wipe(left)">
                                      <p:cBhvr>
                                        <p:cTn id="74" dur="500"/>
                                        <p:tgtEl>
                                          <p:spTgt spid="74780"/>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2" presetClass="entr" presetSubtype="8" fill="hold" nodeType="clickEffect">
                                  <p:stCondLst>
                                    <p:cond delay="0"/>
                                  </p:stCondLst>
                                  <p:childTnLst>
                                    <p:set>
                                      <p:cBhvr>
                                        <p:cTn id="78" dur="1" fill="hold">
                                          <p:stCondLst>
                                            <p:cond delay="0"/>
                                          </p:stCondLst>
                                        </p:cTn>
                                        <p:tgtEl>
                                          <p:spTgt spid="74772"/>
                                        </p:tgtEl>
                                        <p:attrNameLst>
                                          <p:attrName>style.visibility</p:attrName>
                                        </p:attrNameLst>
                                      </p:cBhvr>
                                      <p:to>
                                        <p:strVal val="visible"/>
                                      </p:to>
                                    </p:set>
                                    <p:animEffect transition="in" filter="wipe(left)">
                                      <p:cBhvr>
                                        <p:cTn id="79" dur="500"/>
                                        <p:tgtEl>
                                          <p:spTgt spid="747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4763" grpId="0" animBg="1"/>
      <p:bldP spid="74764" grpId="0"/>
      <p:bldP spid="74765" grpId="0"/>
      <p:bldP spid="74769" grpId="0" animBg="1"/>
      <p:bldP spid="74772" grpId="0" animBg="1"/>
      <p:bldP spid="74770" grpId="0" animBg="1"/>
      <p:bldP spid="74774" grpId="0"/>
      <p:bldP spid="74775" grpId="0"/>
      <p:bldP spid="74776" grpId="0"/>
      <p:bldP spid="74777" grpId="0"/>
      <p:bldP spid="74780" grpId="0"/>
      <p:bldP spid="74771"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7762" name="Slide Number Placeholder 5">
            <a:extLst>
              <a:ext uri="{FF2B5EF4-FFF2-40B4-BE49-F238E27FC236}">
                <a16:creationId xmlns:a16="http://schemas.microsoft.com/office/drawing/2014/main" xmlns="" id="{8E59D4D6-0087-9984-565A-3D71BEF3FF9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CC2F1C8-DDF4-41D0-8D55-97A6FCDA7608}" type="slidenum">
              <a:rPr lang="en-US" altLang="en-US" sz="1400" smtClean="0"/>
              <a:pPr>
                <a:spcBef>
                  <a:spcPct val="0"/>
                </a:spcBef>
                <a:buFontTx/>
                <a:buNone/>
              </a:pPr>
              <a:t>13</a:t>
            </a:fld>
            <a:endParaRPr lang="en-US" altLang="en-US" sz="1400" dirty="0"/>
          </a:p>
        </p:txBody>
      </p:sp>
      <p:sp>
        <p:nvSpPr>
          <p:cNvPr id="117763" name="Rectangle 2">
            <a:extLst>
              <a:ext uri="{FF2B5EF4-FFF2-40B4-BE49-F238E27FC236}">
                <a16:creationId xmlns:a16="http://schemas.microsoft.com/office/drawing/2014/main" xmlns="" id="{607F733B-EE51-BEBF-9E3F-1393CF75DEC4}"/>
              </a:ext>
            </a:extLst>
          </p:cNvPr>
          <p:cNvSpPr>
            <a:spLocks noGrp="1" noChangeArrowheads="1"/>
          </p:cNvSpPr>
          <p:nvPr>
            <p:ph type="title"/>
          </p:nvPr>
        </p:nvSpPr>
        <p:spPr>
          <a:xfrm>
            <a:off x="109182" y="109182"/>
            <a:ext cx="6086902" cy="677777"/>
          </a:xfrm>
        </p:spPr>
        <p:txBody>
          <a:bodyPr/>
          <a:lstStyle/>
          <a:p>
            <a:pPr eaLnBrk="1" hangingPunct="1"/>
            <a:r>
              <a:rPr lang="en-US" altLang="en-US" sz="2800" dirty="0"/>
              <a:t>Which Side is the Mind-Will / Inward Man On?</a:t>
            </a:r>
          </a:p>
        </p:txBody>
      </p:sp>
      <p:sp>
        <p:nvSpPr>
          <p:cNvPr id="19460" name="Rectangle 3">
            <a:extLst>
              <a:ext uri="{FF2B5EF4-FFF2-40B4-BE49-F238E27FC236}">
                <a16:creationId xmlns:a16="http://schemas.microsoft.com/office/drawing/2014/main" xmlns="" id="{D2A46FC6-52B3-0108-7F2C-185B37A8F3D2}"/>
              </a:ext>
            </a:extLst>
          </p:cNvPr>
          <p:cNvSpPr>
            <a:spLocks noGrp="1" noChangeArrowheads="1"/>
          </p:cNvSpPr>
          <p:nvPr>
            <p:ph type="body" idx="1"/>
          </p:nvPr>
        </p:nvSpPr>
        <p:spPr>
          <a:xfrm>
            <a:off x="109182" y="882493"/>
            <a:ext cx="5513696" cy="5630862"/>
          </a:xfrm>
        </p:spPr>
        <p:txBody>
          <a:bodyPr>
            <a:noAutofit/>
          </a:bodyPr>
          <a:lstStyle/>
          <a:p>
            <a:pPr marL="0" indent="0">
              <a:buFontTx/>
              <a:buNone/>
              <a:defRPr/>
            </a:pPr>
            <a:r>
              <a:rPr lang="en-US" sz="1900" baseline="30000" dirty="0"/>
              <a:t>14 </a:t>
            </a:r>
            <a:r>
              <a:rPr lang="en-US" sz="1900" dirty="0"/>
              <a:t>For we know that the law is spiritual, but I am carnal, sold under sin. </a:t>
            </a:r>
            <a:r>
              <a:rPr lang="en-US" sz="1900" baseline="30000" dirty="0"/>
              <a:t>15 </a:t>
            </a:r>
            <a:r>
              <a:rPr lang="en-US" sz="1900" dirty="0"/>
              <a:t>For what I am doing, I do not understand. For what I will to do, that I do not practice; but what I hate, that I do. </a:t>
            </a:r>
            <a:r>
              <a:rPr lang="en-US" sz="1900" baseline="30000" dirty="0"/>
              <a:t>16 </a:t>
            </a:r>
            <a:r>
              <a:rPr lang="en-US" sz="1900" dirty="0"/>
              <a:t>If, then, I do what I will not to do, I agree with the law that it is good. </a:t>
            </a:r>
            <a:r>
              <a:rPr lang="en-US" sz="1900" baseline="30000" dirty="0"/>
              <a:t>17 </a:t>
            </a:r>
            <a:r>
              <a:rPr lang="en-US" sz="1900" dirty="0"/>
              <a:t>But now, it is no longer I who do it, but sin that dwells in me. </a:t>
            </a:r>
            <a:r>
              <a:rPr lang="en-US" sz="1900" baseline="30000" dirty="0"/>
              <a:t>18 </a:t>
            </a:r>
            <a:r>
              <a:rPr lang="en-US" sz="1900" dirty="0"/>
              <a:t>For I know that in me (that is, in my flesh) nothing good dwells; for to will is present with me, but how to perform what is good I do not find. </a:t>
            </a:r>
            <a:r>
              <a:rPr lang="en-US" sz="1900" baseline="30000" dirty="0"/>
              <a:t>19 </a:t>
            </a:r>
            <a:r>
              <a:rPr lang="en-US" sz="1900" dirty="0"/>
              <a:t>For the </a:t>
            </a:r>
            <a:r>
              <a:rPr lang="en-US" sz="1900" dirty="0">
                <a:solidFill>
                  <a:srgbClr val="0000CC"/>
                </a:solidFill>
              </a:rPr>
              <a:t>good that I will to do</a:t>
            </a:r>
            <a:r>
              <a:rPr lang="en-US" sz="1900" dirty="0"/>
              <a:t>, I do not do; but the </a:t>
            </a:r>
            <a:r>
              <a:rPr lang="en-US" sz="1900" dirty="0">
                <a:solidFill>
                  <a:srgbClr val="0000CC"/>
                </a:solidFill>
              </a:rPr>
              <a:t>evil I will </a:t>
            </a:r>
            <a:r>
              <a:rPr lang="en-US" sz="1900" u="sng" dirty="0">
                <a:solidFill>
                  <a:srgbClr val="0000CC"/>
                </a:solidFill>
              </a:rPr>
              <a:t>not</a:t>
            </a:r>
            <a:r>
              <a:rPr lang="en-US" sz="1900" dirty="0">
                <a:solidFill>
                  <a:srgbClr val="0000CC"/>
                </a:solidFill>
              </a:rPr>
              <a:t> to do</a:t>
            </a:r>
            <a:r>
              <a:rPr lang="en-US" sz="1900" dirty="0"/>
              <a:t>, that I practice. </a:t>
            </a:r>
            <a:r>
              <a:rPr lang="en-US" sz="1900" baseline="30000" dirty="0"/>
              <a:t>20 </a:t>
            </a:r>
            <a:r>
              <a:rPr lang="en-US" sz="1900" dirty="0"/>
              <a:t>Now if I do what I will not to do, it is no longer I who do it, but sin that dwells in me.</a:t>
            </a:r>
          </a:p>
          <a:p>
            <a:pPr marL="0" indent="0">
              <a:buFontTx/>
              <a:buNone/>
              <a:defRPr/>
            </a:pPr>
            <a:r>
              <a:rPr lang="en-US" sz="1900" baseline="30000" dirty="0"/>
              <a:t>21 </a:t>
            </a:r>
            <a:r>
              <a:rPr lang="en-US" sz="1900" dirty="0"/>
              <a:t>I find then a law, that evil is present with me, the one who </a:t>
            </a:r>
            <a:r>
              <a:rPr lang="en-US" sz="1900" dirty="0">
                <a:solidFill>
                  <a:srgbClr val="0000CC"/>
                </a:solidFill>
              </a:rPr>
              <a:t>wills to do good</a:t>
            </a:r>
            <a:r>
              <a:rPr lang="en-US" sz="1900" dirty="0"/>
              <a:t>. </a:t>
            </a:r>
            <a:r>
              <a:rPr lang="en-US" sz="1900" baseline="30000" dirty="0"/>
              <a:t>22 </a:t>
            </a:r>
            <a:r>
              <a:rPr lang="en-US" sz="1900" dirty="0"/>
              <a:t>For </a:t>
            </a:r>
            <a:r>
              <a:rPr lang="en-US" sz="1900" dirty="0">
                <a:solidFill>
                  <a:srgbClr val="0000CC"/>
                </a:solidFill>
              </a:rPr>
              <a:t>I delight in the law of God according to the inward man</a:t>
            </a:r>
            <a:r>
              <a:rPr lang="en-US" sz="1900" dirty="0"/>
              <a:t>. </a:t>
            </a:r>
            <a:r>
              <a:rPr lang="en-US" sz="1900" baseline="30000" dirty="0"/>
              <a:t>23 </a:t>
            </a:r>
            <a:r>
              <a:rPr lang="en-US" sz="1900" dirty="0"/>
              <a:t>But I see another law in my members, warring against the </a:t>
            </a:r>
            <a:r>
              <a:rPr lang="en-US" sz="1900" b="1" dirty="0">
                <a:solidFill>
                  <a:srgbClr val="0000CC"/>
                </a:solidFill>
              </a:rPr>
              <a:t>law of my mind</a:t>
            </a:r>
            <a:r>
              <a:rPr lang="en-US" sz="1900" dirty="0"/>
              <a:t>, and bringing me into captivity to the law of sin which is in my members.  (Rom 7:14-23)</a:t>
            </a:r>
          </a:p>
        </p:txBody>
      </p:sp>
      <p:sp>
        <p:nvSpPr>
          <p:cNvPr id="6" name="Rectangle 2">
            <a:extLst>
              <a:ext uri="{FF2B5EF4-FFF2-40B4-BE49-F238E27FC236}">
                <a16:creationId xmlns:a16="http://schemas.microsoft.com/office/drawing/2014/main" xmlns="" id="{607F733B-EE51-BEBF-9E3F-1393CF75DEC4}"/>
              </a:ext>
            </a:extLst>
          </p:cNvPr>
          <p:cNvSpPr txBox="1">
            <a:spLocks noChangeArrowheads="1"/>
          </p:cNvSpPr>
          <p:nvPr/>
        </p:nvSpPr>
        <p:spPr bwMode="auto">
          <a:xfrm>
            <a:off x="5745706" y="109182"/>
            <a:ext cx="6446294" cy="67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sz="2800" kern="0" dirty="0" smtClean="0"/>
              <a:t>¿De </a:t>
            </a:r>
            <a:r>
              <a:rPr lang="en-US" altLang="en-US" sz="2800" kern="0" dirty="0" err="1" smtClean="0"/>
              <a:t>qué</a:t>
            </a:r>
            <a:r>
              <a:rPr lang="en-US" altLang="en-US" sz="2800" kern="0" dirty="0" smtClean="0"/>
              <a:t> </a:t>
            </a:r>
            <a:r>
              <a:rPr lang="en-US" altLang="en-US" sz="2800" kern="0" dirty="0" err="1" smtClean="0"/>
              <a:t>lado</a:t>
            </a:r>
            <a:r>
              <a:rPr lang="en-US" altLang="en-US" sz="2800" kern="0" dirty="0" smtClean="0"/>
              <a:t> </a:t>
            </a:r>
            <a:r>
              <a:rPr lang="en-US" altLang="en-US" sz="2800" kern="0" dirty="0" err="1" smtClean="0"/>
              <a:t>está</a:t>
            </a:r>
            <a:r>
              <a:rPr lang="en-US" altLang="en-US" sz="2800" kern="0" dirty="0" smtClean="0"/>
              <a:t> la </a:t>
            </a:r>
            <a:r>
              <a:rPr lang="en-US" altLang="en-US" sz="2800" kern="0" dirty="0" err="1" smtClean="0"/>
              <a:t>mente-voluntad</a:t>
            </a:r>
            <a:r>
              <a:rPr lang="en-US" altLang="en-US" sz="2800" kern="0" dirty="0" smtClean="0"/>
              <a:t> / el hombre interior?</a:t>
            </a:r>
            <a:endParaRPr lang="en-US" altLang="en-US" sz="2800" kern="0" dirty="0"/>
          </a:p>
        </p:txBody>
      </p:sp>
      <p:sp>
        <p:nvSpPr>
          <p:cNvPr id="7" name="Rectangle 3">
            <a:extLst>
              <a:ext uri="{FF2B5EF4-FFF2-40B4-BE49-F238E27FC236}">
                <a16:creationId xmlns:a16="http://schemas.microsoft.com/office/drawing/2014/main" xmlns="" id="{D2A46FC6-52B3-0108-7F2C-185B37A8F3D2}"/>
              </a:ext>
            </a:extLst>
          </p:cNvPr>
          <p:cNvSpPr txBox="1">
            <a:spLocks noChangeArrowheads="1"/>
          </p:cNvSpPr>
          <p:nvPr/>
        </p:nvSpPr>
        <p:spPr bwMode="auto">
          <a:xfrm>
            <a:off x="5882185" y="882492"/>
            <a:ext cx="6309815" cy="5975508"/>
          </a:xfrm>
          <a:prstGeom prst="rect">
            <a:avLst/>
          </a:prstGeom>
          <a:solidFill>
            <a:srgbClr val="C0C0C0"/>
          </a:solidFill>
          <a:ln>
            <a:noFill/>
          </a:ln>
          <a:effectLs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defRPr/>
            </a:pPr>
            <a:r>
              <a:rPr lang="en-US" sz="1900" kern="0" baseline="30000" dirty="0" smtClean="0"/>
              <a:t>14</a:t>
            </a:r>
            <a:r>
              <a:rPr lang="en-US" sz="1900" kern="0" dirty="0" smtClean="0"/>
              <a:t> </a:t>
            </a:r>
            <a:r>
              <a:rPr lang="es-ES" sz="1900" kern="0" dirty="0" smtClean="0"/>
              <a:t>Porque sabemos que la ley es espiritual, pero yo soy carnal, vendido a la esclavitud del pecado.  15  Porque lo que hago, no lo entiendo. Porque no practico lo que quiero hacer, sino que lo que aborrezco, eso hago.  16  Y si lo que no quiero hacer, eso hago, estoy de acuerdo con la ley, reconociendo que es buena.  17  Así que ya no soy yo el que lo hace, sino el pecado que habita en mí.  18  Porque yo sé que en mí, es decir, en mi carne, no habita nada bueno. Porque el querer está presente en mí, pero el hacer el bien, no.  19  Pues no hago </a:t>
            </a:r>
            <a:r>
              <a:rPr lang="es-ES" sz="1900" kern="0" dirty="0" smtClean="0">
                <a:solidFill>
                  <a:srgbClr val="0000CC"/>
                </a:solidFill>
              </a:rPr>
              <a:t>el bien que deseo</a:t>
            </a:r>
            <a:r>
              <a:rPr lang="es-ES" sz="1900" kern="0" dirty="0" smtClean="0"/>
              <a:t>, sino </a:t>
            </a:r>
            <a:r>
              <a:rPr lang="es-ES" sz="1900" kern="0" dirty="0" smtClean="0">
                <a:solidFill>
                  <a:srgbClr val="0000CC"/>
                </a:solidFill>
              </a:rPr>
              <a:t>el mal que </a:t>
            </a:r>
            <a:r>
              <a:rPr lang="es-ES" sz="1900" u="sng" kern="0" dirty="0" smtClean="0">
                <a:solidFill>
                  <a:srgbClr val="0000CC"/>
                </a:solidFill>
              </a:rPr>
              <a:t>no</a:t>
            </a:r>
            <a:r>
              <a:rPr lang="es-ES" sz="1900" kern="0" dirty="0" smtClean="0">
                <a:solidFill>
                  <a:srgbClr val="0000CC"/>
                </a:solidFill>
              </a:rPr>
              <a:t> quiero</a:t>
            </a:r>
            <a:r>
              <a:rPr lang="es-ES" sz="1900" kern="0" dirty="0" smtClean="0"/>
              <a:t>, eso practico.  20  Y si lo que no quiero hacer, eso hago, ya no soy yo el que lo hace, sino el pecado que habita en mí.  </a:t>
            </a:r>
          </a:p>
          <a:p>
            <a:pPr marL="0" indent="0">
              <a:buFontTx/>
              <a:buNone/>
              <a:defRPr/>
            </a:pPr>
            <a:r>
              <a:rPr lang="es-ES" sz="1900" kern="0" dirty="0" smtClean="0"/>
              <a:t>21  Así que, </a:t>
            </a:r>
            <a:r>
              <a:rPr lang="es-ES" sz="1900" kern="0" dirty="0" smtClean="0">
                <a:solidFill>
                  <a:srgbClr val="0000CC"/>
                </a:solidFill>
              </a:rPr>
              <a:t>queriendo yo hacer el bien</a:t>
            </a:r>
            <a:r>
              <a:rPr lang="es-ES" sz="1900" kern="0" dirty="0" smtClean="0"/>
              <a:t>, hallo la ley de que el mal está presente en mí.  22  Porque </a:t>
            </a:r>
            <a:r>
              <a:rPr lang="es-ES" sz="1900" kern="0" dirty="0" smtClean="0">
                <a:solidFill>
                  <a:srgbClr val="0000CC"/>
                </a:solidFill>
              </a:rPr>
              <a:t>en el hombre interior me deleito con la ley de Dios</a:t>
            </a:r>
            <a:r>
              <a:rPr lang="es-ES" sz="1900" kern="0" dirty="0" smtClean="0"/>
              <a:t>,  23  pero veo otra ley en los miembros de mi cuerpo que hace guerra contra </a:t>
            </a:r>
            <a:r>
              <a:rPr lang="es-ES" sz="1900" b="1" kern="0" dirty="0" smtClean="0">
                <a:solidFill>
                  <a:srgbClr val="0000CC"/>
                </a:solidFill>
              </a:rPr>
              <a:t>la ley de mi mente</a:t>
            </a:r>
            <a:r>
              <a:rPr lang="es-ES" sz="1900" kern="0" dirty="0" smtClean="0"/>
              <a:t>, y me hace prisionero de la ley del pecado que está en mis miembros. </a:t>
            </a:r>
            <a:r>
              <a:rPr lang="en-US" sz="1900" kern="0" dirty="0" smtClean="0"/>
              <a:t>(Rom 7:14-23)</a:t>
            </a:r>
            <a:endParaRPr lang="en-US" sz="1900" kern="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itle 1">
            <a:extLst>
              <a:ext uri="{FF2B5EF4-FFF2-40B4-BE49-F238E27FC236}">
                <a16:creationId xmlns:a16="http://schemas.microsoft.com/office/drawing/2014/main" xmlns="" id="{141FFD42-59AC-1C3D-6BF4-C99768BA5B57}"/>
              </a:ext>
            </a:extLst>
          </p:cNvPr>
          <p:cNvSpPr>
            <a:spLocks noGrp="1" noChangeArrowheads="1"/>
          </p:cNvSpPr>
          <p:nvPr>
            <p:ph type="title"/>
          </p:nvPr>
        </p:nvSpPr>
        <p:spPr>
          <a:xfrm>
            <a:off x="209227" y="0"/>
            <a:ext cx="5340235" cy="698500"/>
          </a:xfrm>
        </p:spPr>
        <p:txBody>
          <a:bodyPr/>
          <a:lstStyle/>
          <a:p>
            <a:r>
              <a:rPr lang="en-US" altLang="en-US" dirty="0"/>
              <a:t>Self-imposed Ignorance</a:t>
            </a:r>
          </a:p>
        </p:txBody>
      </p:sp>
      <p:sp>
        <p:nvSpPr>
          <p:cNvPr id="3" name="Content Placeholder 2">
            <a:extLst>
              <a:ext uri="{FF2B5EF4-FFF2-40B4-BE49-F238E27FC236}">
                <a16:creationId xmlns:a16="http://schemas.microsoft.com/office/drawing/2014/main" xmlns="" id="{DCCE0B29-C7E0-03D1-D341-FCFF30B45CDE}"/>
              </a:ext>
            </a:extLst>
          </p:cNvPr>
          <p:cNvSpPr>
            <a:spLocks noGrp="1"/>
          </p:cNvSpPr>
          <p:nvPr>
            <p:ph idx="1"/>
          </p:nvPr>
        </p:nvSpPr>
        <p:spPr>
          <a:xfrm>
            <a:off x="209227" y="858044"/>
            <a:ext cx="5876263" cy="5889625"/>
          </a:xfrm>
        </p:spPr>
        <p:txBody>
          <a:bodyPr>
            <a:normAutofit lnSpcReduction="10000"/>
          </a:bodyPr>
          <a:lstStyle/>
          <a:p>
            <a:pPr marL="0" indent="0">
              <a:buFontTx/>
              <a:buNone/>
              <a:defRPr/>
            </a:pPr>
            <a:r>
              <a:rPr lang="en-US" sz="2000" dirty="0"/>
              <a:t>For the wrath of God is revealed from heaven against all ungodliness and unrighteousness of men, who </a:t>
            </a:r>
            <a:r>
              <a:rPr lang="en-US" sz="2000" b="1" dirty="0">
                <a:solidFill>
                  <a:srgbClr val="FF0000"/>
                </a:solidFill>
              </a:rPr>
              <a:t>suppress the truth</a:t>
            </a:r>
            <a:r>
              <a:rPr lang="en-US" sz="2000" dirty="0">
                <a:solidFill>
                  <a:srgbClr val="FF0000"/>
                </a:solidFill>
              </a:rPr>
              <a:t> </a:t>
            </a:r>
            <a:r>
              <a:rPr lang="en-US" sz="2000" dirty="0"/>
              <a:t>in unrighteousness, </a:t>
            </a:r>
            <a:r>
              <a:rPr lang="en-US" sz="2000" baseline="30000" dirty="0"/>
              <a:t>19 </a:t>
            </a:r>
            <a:r>
              <a:rPr lang="en-US" sz="2000" dirty="0"/>
              <a:t>because what may be </a:t>
            </a:r>
            <a:r>
              <a:rPr lang="en-US" sz="2000" b="1" dirty="0">
                <a:solidFill>
                  <a:srgbClr val="0000CC"/>
                </a:solidFill>
              </a:rPr>
              <a:t>known</a:t>
            </a:r>
            <a:r>
              <a:rPr lang="en-US" sz="2000" dirty="0"/>
              <a:t> of God is manifest in them, for God has </a:t>
            </a:r>
            <a:r>
              <a:rPr lang="en-US" sz="2000" b="1" dirty="0">
                <a:solidFill>
                  <a:srgbClr val="0000CC"/>
                </a:solidFill>
              </a:rPr>
              <a:t>shown</a:t>
            </a:r>
            <a:r>
              <a:rPr lang="en-US" sz="2000" dirty="0"/>
              <a:t> it to them. </a:t>
            </a:r>
            <a:r>
              <a:rPr lang="en-US" sz="2000" baseline="30000" dirty="0"/>
              <a:t>20 </a:t>
            </a:r>
            <a:r>
              <a:rPr lang="en-US" sz="2000" dirty="0"/>
              <a:t>For since the creation of the world His invisible attributes are </a:t>
            </a:r>
            <a:r>
              <a:rPr lang="en-US" sz="2000" b="1" dirty="0">
                <a:solidFill>
                  <a:srgbClr val="0000CC"/>
                </a:solidFill>
              </a:rPr>
              <a:t>clearly seen</a:t>
            </a:r>
            <a:r>
              <a:rPr lang="en-US" sz="2000" dirty="0"/>
              <a:t>, being </a:t>
            </a:r>
            <a:r>
              <a:rPr lang="en-US" sz="2000" b="1" dirty="0">
                <a:solidFill>
                  <a:srgbClr val="0000CC"/>
                </a:solidFill>
              </a:rPr>
              <a:t>understood</a:t>
            </a:r>
            <a:r>
              <a:rPr lang="en-US" sz="2000" dirty="0"/>
              <a:t> by the things that are made, even His eternal power and Godhead, so that they are without excuse, </a:t>
            </a:r>
            <a:r>
              <a:rPr lang="en-US" sz="2000" baseline="30000" dirty="0"/>
              <a:t>21 </a:t>
            </a:r>
            <a:r>
              <a:rPr lang="en-US" sz="2000" dirty="0"/>
              <a:t>because, although they </a:t>
            </a:r>
            <a:r>
              <a:rPr lang="en-US" sz="2000" b="1" dirty="0">
                <a:solidFill>
                  <a:srgbClr val="0000CC"/>
                </a:solidFill>
              </a:rPr>
              <a:t>knew</a:t>
            </a:r>
            <a:r>
              <a:rPr lang="en-US" sz="2000" dirty="0"/>
              <a:t> God, they </a:t>
            </a:r>
            <a:r>
              <a:rPr lang="en-US" sz="2000" b="1" dirty="0">
                <a:solidFill>
                  <a:srgbClr val="FF0000"/>
                </a:solidFill>
              </a:rPr>
              <a:t>did not glorify </a:t>
            </a:r>
            <a:r>
              <a:rPr lang="en-US" sz="2000" dirty="0"/>
              <a:t>Him as God, nor were thankful, but became </a:t>
            </a:r>
            <a:r>
              <a:rPr lang="en-US" sz="2000" b="1" dirty="0">
                <a:solidFill>
                  <a:srgbClr val="FF0000"/>
                </a:solidFill>
              </a:rPr>
              <a:t>futile in their thoughts</a:t>
            </a:r>
            <a:r>
              <a:rPr lang="en-US" sz="2000" dirty="0"/>
              <a:t>, and their </a:t>
            </a:r>
            <a:r>
              <a:rPr lang="en-US" sz="2000" b="1" dirty="0">
                <a:solidFill>
                  <a:srgbClr val="FF0000"/>
                </a:solidFill>
              </a:rPr>
              <a:t>foolish</a:t>
            </a:r>
            <a:r>
              <a:rPr lang="en-US" sz="2000" dirty="0"/>
              <a:t> hearts were </a:t>
            </a:r>
            <a:r>
              <a:rPr lang="en-US" sz="2000" b="1" dirty="0">
                <a:solidFill>
                  <a:srgbClr val="FF0000"/>
                </a:solidFill>
              </a:rPr>
              <a:t>darkened</a:t>
            </a:r>
            <a:r>
              <a:rPr lang="en-US" sz="2000" dirty="0"/>
              <a:t>. </a:t>
            </a:r>
            <a:r>
              <a:rPr lang="en-US" sz="2000" baseline="30000" dirty="0"/>
              <a:t>22</a:t>
            </a:r>
            <a:r>
              <a:rPr lang="en-US" sz="2000" dirty="0"/>
              <a:t>Professing to be </a:t>
            </a:r>
            <a:r>
              <a:rPr lang="en-US" sz="2000" b="1" dirty="0">
                <a:solidFill>
                  <a:srgbClr val="FF0000"/>
                </a:solidFill>
              </a:rPr>
              <a:t>wise</a:t>
            </a:r>
            <a:r>
              <a:rPr lang="en-US" sz="2000" dirty="0"/>
              <a:t>, they became </a:t>
            </a:r>
            <a:r>
              <a:rPr lang="en-US" sz="2000" b="1" dirty="0">
                <a:solidFill>
                  <a:srgbClr val="FF0000"/>
                </a:solidFill>
              </a:rPr>
              <a:t>fools</a:t>
            </a:r>
            <a:r>
              <a:rPr lang="en-US" sz="2000" dirty="0"/>
              <a:t>, </a:t>
            </a:r>
            <a:r>
              <a:rPr lang="en-US" sz="2000" baseline="30000" dirty="0"/>
              <a:t>23 </a:t>
            </a:r>
            <a:r>
              <a:rPr lang="en-US" sz="2000" dirty="0"/>
              <a:t>and changed the </a:t>
            </a:r>
            <a:r>
              <a:rPr lang="en-US" sz="2000" b="1" dirty="0">
                <a:solidFill>
                  <a:srgbClr val="FF0000"/>
                </a:solidFill>
              </a:rPr>
              <a:t>glory of </a:t>
            </a:r>
            <a:r>
              <a:rPr lang="en-US" sz="2000" dirty="0"/>
              <a:t>the incorruptible God into an image made like corruptible </a:t>
            </a:r>
            <a:r>
              <a:rPr lang="en-US" sz="2000" b="1" dirty="0">
                <a:solidFill>
                  <a:srgbClr val="FF0000"/>
                </a:solidFill>
              </a:rPr>
              <a:t>man</a:t>
            </a:r>
            <a:r>
              <a:rPr lang="en-US" sz="2000" dirty="0"/>
              <a:t>—and birds and four-footed animals and creeping things.</a:t>
            </a:r>
          </a:p>
          <a:p>
            <a:pPr marL="0" indent="0">
              <a:buFontTx/>
              <a:buNone/>
              <a:defRPr/>
            </a:pPr>
            <a:r>
              <a:rPr lang="en-US" sz="2000" baseline="30000" dirty="0"/>
              <a:t>24 </a:t>
            </a:r>
            <a:r>
              <a:rPr lang="en-US" sz="2000" dirty="0"/>
              <a:t>Therefore God also gave them up to uncleanness, in the </a:t>
            </a:r>
            <a:r>
              <a:rPr lang="en-US" sz="2000" b="1" dirty="0">
                <a:solidFill>
                  <a:srgbClr val="FF0000"/>
                </a:solidFill>
              </a:rPr>
              <a:t>lusts of their hearts</a:t>
            </a:r>
            <a:r>
              <a:rPr lang="en-US" sz="2000" dirty="0"/>
              <a:t>… (Rom 1:18-24</a:t>
            </a:r>
            <a:r>
              <a:rPr lang="en-US" sz="2000" dirty="0" smtClean="0"/>
              <a:t>)</a:t>
            </a:r>
            <a:endParaRPr lang="en-US" sz="2000" dirty="0"/>
          </a:p>
        </p:txBody>
      </p:sp>
      <p:sp>
        <p:nvSpPr>
          <p:cNvPr id="119812" name="Slide Number Placeholder 3">
            <a:extLst>
              <a:ext uri="{FF2B5EF4-FFF2-40B4-BE49-F238E27FC236}">
                <a16:creationId xmlns:a16="http://schemas.microsoft.com/office/drawing/2014/main" xmlns="" id="{33DE9ED9-DFD0-4F4A-74B3-910E4009E52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860FAD0-AB76-4D88-9300-877F740DA954}" type="slidenum">
              <a:rPr lang="en-US" altLang="en-US" sz="1400" smtClean="0"/>
              <a:pPr>
                <a:spcBef>
                  <a:spcPct val="0"/>
                </a:spcBef>
                <a:buFontTx/>
                <a:buNone/>
              </a:pPr>
              <a:t>14</a:t>
            </a:fld>
            <a:endParaRPr lang="en-US" altLang="en-US" sz="1400"/>
          </a:p>
        </p:txBody>
      </p:sp>
      <p:sp>
        <p:nvSpPr>
          <p:cNvPr id="5" name="Title 1">
            <a:extLst>
              <a:ext uri="{FF2B5EF4-FFF2-40B4-BE49-F238E27FC236}">
                <a16:creationId xmlns:a16="http://schemas.microsoft.com/office/drawing/2014/main" xmlns="" id="{141FFD42-59AC-1C3D-6BF4-C99768BA5B57}"/>
              </a:ext>
            </a:extLst>
          </p:cNvPr>
          <p:cNvSpPr txBox="1">
            <a:spLocks noChangeArrowheads="1"/>
          </p:cNvSpPr>
          <p:nvPr/>
        </p:nvSpPr>
        <p:spPr bwMode="auto">
          <a:xfrm>
            <a:off x="6242932" y="0"/>
            <a:ext cx="5729331"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altLang="en-US" kern="0" dirty="0" smtClean="0"/>
              <a:t>La </a:t>
            </a:r>
            <a:r>
              <a:rPr lang="en-US" altLang="en-US" kern="0" dirty="0" err="1" smtClean="0"/>
              <a:t>ignorancia</a:t>
            </a:r>
            <a:r>
              <a:rPr lang="en-US" altLang="en-US" kern="0" dirty="0" smtClean="0"/>
              <a:t> </a:t>
            </a:r>
            <a:r>
              <a:rPr lang="en-US" altLang="en-US" kern="0" dirty="0" err="1" smtClean="0"/>
              <a:t>autoimpuesta</a:t>
            </a:r>
            <a:endParaRPr lang="en-US" altLang="en-US" kern="0" dirty="0"/>
          </a:p>
        </p:txBody>
      </p:sp>
      <p:sp>
        <p:nvSpPr>
          <p:cNvPr id="6" name="Content Placeholder 2">
            <a:extLst>
              <a:ext uri="{FF2B5EF4-FFF2-40B4-BE49-F238E27FC236}">
                <a16:creationId xmlns:a16="http://schemas.microsoft.com/office/drawing/2014/main" xmlns="" id="{DCCE0B29-C7E0-03D1-D341-FCFF30B45CDE}"/>
              </a:ext>
            </a:extLst>
          </p:cNvPr>
          <p:cNvSpPr txBox="1">
            <a:spLocks/>
          </p:cNvSpPr>
          <p:nvPr/>
        </p:nvSpPr>
        <p:spPr bwMode="auto">
          <a:xfrm>
            <a:off x="6432331" y="900113"/>
            <a:ext cx="5539932" cy="5737225"/>
          </a:xfrm>
          <a:prstGeom prst="rect">
            <a:avLst/>
          </a:prstGeom>
          <a:solidFill>
            <a:srgbClr val="C0C0C0"/>
          </a:solidFill>
          <a:ln>
            <a:noFill/>
          </a:ln>
          <a:effectLst/>
          <a:extLst/>
        </p:spPr>
        <p:txBody>
          <a:bodyPr vert="horz" wrap="square" lIns="91440" tIns="45720" rIns="91440" bIns="45720" numCol="1" anchor="t" anchorCtr="0" compatLnSpc="1">
            <a:prstTxWarp prst="textNoShape">
              <a:avLst/>
            </a:prstTxWarp>
            <a:normAutofit fontScale="70000" lnSpcReduction="20000"/>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defRPr/>
            </a:pPr>
            <a:r>
              <a:rPr lang="es-ES" kern="0" dirty="0" smtClean="0"/>
              <a:t>Porque la ira de Dios se revela desde el cielo contra toda impiedad e injusticia de los hombres, que con injusticia </a:t>
            </a:r>
            <a:r>
              <a:rPr lang="es-ES" b="1" kern="0" dirty="0" smtClean="0">
                <a:solidFill>
                  <a:srgbClr val="FF0000"/>
                </a:solidFill>
              </a:rPr>
              <a:t>restringen la verdad</a:t>
            </a:r>
            <a:r>
              <a:rPr lang="es-ES" kern="0" dirty="0" smtClean="0"/>
              <a:t>.  19  Pero lo que </a:t>
            </a:r>
            <a:r>
              <a:rPr lang="es-ES" b="1" kern="0" dirty="0" smtClean="0">
                <a:solidFill>
                  <a:srgbClr val="0000CC"/>
                </a:solidFill>
              </a:rPr>
              <a:t>se conoce </a:t>
            </a:r>
            <a:r>
              <a:rPr lang="es-ES" kern="0" dirty="0" smtClean="0"/>
              <a:t>acerca de Dios es evidente dentro de ellos, pues Dios se lo hizo evidente.  20  Porque desde la creación del mundo, Sus atributos invisibles, Su eterno poder y divinidad, </a:t>
            </a:r>
            <a:r>
              <a:rPr lang="es-ES" b="1" kern="0" dirty="0" smtClean="0">
                <a:solidFill>
                  <a:srgbClr val="0000CC"/>
                </a:solidFill>
              </a:rPr>
              <a:t>se han visto con toda claridad</a:t>
            </a:r>
            <a:r>
              <a:rPr lang="es-ES" kern="0" dirty="0" smtClean="0"/>
              <a:t>, siendo </a:t>
            </a:r>
            <a:r>
              <a:rPr lang="es-ES" b="1" kern="0" dirty="0" smtClean="0">
                <a:solidFill>
                  <a:srgbClr val="0000CC"/>
                </a:solidFill>
              </a:rPr>
              <a:t>entendidos</a:t>
            </a:r>
            <a:r>
              <a:rPr lang="es-ES" kern="0" dirty="0" smtClean="0"/>
              <a:t> por medio de lo creado, de manera que ellos no tienen excusa.  21  Pues aunque </a:t>
            </a:r>
            <a:r>
              <a:rPr lang="es-ES" b="1" kern="0" dirty="0" smtClean="0">
                <a:solidFill>
                  <a:srgbClr val="0000CC"/>
                </a:solidFill>
              </a:rPr>
              <a:t>conocían</a:t>
            </a:r>
            <a:r>
              <a:rPr lang="es-ES" kern="0" dirty="0" smtClean="0"/>
              <a:t> a Dios, </a:t>
            </a:r>
            <a:r>
              <a:rPr lang="es-ES" b="1" kern="0" dirty="0" smtClean="0">
                <a:solidFill>
                  <a:srgbClr val="FF0000"/>
                </a:solidFill>
              </a:rPr>
              <a:t>no lo honraron </a:t>
            </a:r>
            <a:r>
              <a:rPr lang="es-ES" kern="0" dirty="0" smtClean="0"/>
              <a:t>como a Dios ni le dieron gracias, sino que se hicieron </a:t>
            </a:r>
            <a:r>
              <a:rPr lang="es-ES" b="1" kern="0" dirty="0" smtClean="0">
                <a:solidFill>
                  <a:srgbClr val="FF0000"/>
                </a:solidFill>
              </a:rPr>
              <a:t>vanos en sus razonamientos </a:t>
            </a:r>
            <a:r>
              <a:rPr lang="es-ES" kern="0" dirty="0" smtClean="0"/>
              <a:t>y su </a:t>
            </a:r>
            <a:r>
              <a:rPr lang="es-ES" b="1" kern="0" dirty="0" smtClean="0">
                <a:solidFill>
                  <a:srgbClr val="FF0000"/>
                </a:solidFill>
              </a:rPr>
              <a:t>necio </a:t>
            </a:r>
            <a:r>
              <a:rPr lang="es-ES" kern="0" dirty="0" smtClean="0"/>
              <a:t>corazón fue </a:t>
            </a:r>
            <a:r>
              <a:rPr lang="es-ES" b="1" kern="0" dirty="0" smtClean="0">
                <a:solidFill>
                  <a:srgbClr val="FF0000"/>
                </a:solidFill>
              </a:rPr>
              <a:t>entenebrecido</a:t>
            </a:r>
            <a:r>
              <a:rPr lang="es-ES" kern="0" dirty="0" smtClean="0"/>
              <a:t>.  22  Profesando ser </a:t>
            </a:r>
            <a:r>
              <a:rPr lang="es-ES" b="1" kern="0" dirty="0" smtClean="0">
                <a:solidFill>
                  <a:srgbClr val="FF0000"/>
                </a:solidFill>
              </a:rPr>
              <a:t>sabios</a:t>
            </a:r>
            <a:r>
              <a:rPr lang="es-ES" kern="0" dirty="0" smtClean="0"/>
              <a:t>, se volvieron </a:t>
            </a:r>
            <a:r>
              <a:rPr lang="es-ES" b="1" kern="0" dirty="0" smtClean="0">
                <a:solidFill>
                  <a:srgbClr val="FF0000"/>
                </a:solidFill>
              </a:rPr>
              <a:t>necios</a:t>
            </a:r>
            <a:r>
              <a:rPr lang="es-ES" kern="0" dirty="0" smtClean="0"/>
              <a:t>,  23  y cambiaron la </a:t>
            </a:r>
            <a:r>
              <a:rPr lang="es-ES" b="1" kern="0" dirty="0" smtClean="0">
                <a:solidFill>
                  <a:srgbClr val="FF0000"/>
                </a:solidFill>
              </a:rPr>
              <a:t>gloria del </a:t>
            </a:r>
            <a:r>
              <a:rPr lang="es-ES" kern="0" dirty="0" smtClean="0"/>
              <a:t>Dios incorruptible por una imagen en forma de </a:t>
            </a:r>
            <a:r>
              <a:rPr lang="es-ES" b="1" kern="0" dirty="0" smtClean="0">
                <a:solidFill>
                  <a:srgbClr val="FF0000"/>
                </a:solidFill>
              </a:rPr>
              <a:t>hombre</a:t>
            </a:r>
            <a:r>
              <a:rPr lang="es-ES" kern="0" dirty="0" smtClean="0"/>
              <a:t> corruptible, de aves, de cuadrúpedos y de reptiles.  </a:t>
            </a:r>
          </a:p>
          <a:p>
            <a:pPr marL="0" indent="0">
              <a:buFontTx/>
              <a:buNone/>
              <a:defRPr/>
            </a:pPr>
            <a:r>
              <a:rPr lang="es-ES" kern="0" dirty="0" smtClean="0"/>
              <a:t>24  Por lo cual Dios los entregó a la impureza en la </a:t>
            </a:r>
            <a:r>
              <a:rPr lang="es-ES" b="1" kern="0" dirty="0" smtClean="0">
                <a:solidFill>
                  <a:srgbClr val="FF0000"/>
                </a:solidFill>
              </a:rPr>
              <a:t>lujuria de sus corazones</a:t>
            </a:r>
            <a:r>
              <a:rPr lang="en-US" kern="0" dirty="0" smtClean="0"/>
              <a:t>… (Rom 1:18-24)</a:t>
            </a:r>
            <a:endParaRPr lang="en-US" kern="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a:extLst>
              <a:ext uri="{FF2B5EF4-FFF2-40B4-BE49-F238E27FC236}">
                <a16:creationId xmlns:a16="http://schemas.microsoft.com/office/drawing/2014/main" xmlns="" id="{E5A9A5C7-4F8D-C640-33AA-2667074A3A50}"/>
              </a:ext>
            </a:extLst>
          </p:cNvPr>
          <p:cNvSpPr>
            <a:spLocks noGrp="1" noChangeArrowheads="1"/>
          </p:cNvSpPr>
          <p:nvPr>
            <p:ph type="title"/>
          </p:nvPr>
        </p:nvSpPr>
        <p:spPr>
          <a:xfrm>
            <a:off x="262760" y="231228"/>
            <a:ext cx="5286702" cy="701676"/>
          </a:xfrm>
        </p:spPr>
        <p:txBody>
          <a:bodyPr/>
          <a:lstStyle/>
          <a:p>
            <a:r>
              <a:rPr lang="en-US" altLang="en-US" sz="3600" dirty="0">
                <a:solidFill>
                  <a:srgbClr val="FF0000"/>
                </a:solidFill>
              </a:rPr>
              <a:t>Character &amp; Tactics </a:t>
            </a:r>
            <a:r>
              <a:rPr lang="en-US" altLang="en-US" sz="3600" dirty="0"/>
              <a:t>of Intellectual Seduction</a:t>
            </a:r>
          </a:p>
        </p:txBody>
      </p:sp>
      <p:sp>
        <p:nvSpPr>
          <p:cNvPr id="121859" name="Content Placeholder 2">
            <a:extLst>
              <a:ext uri="{FF2B5EF4-FFF2-40B4-BE49-F238E27FC236}">
                <a16:creationId xmlns:a16="http://schemas.microsoft.com/office/drawing/2014/main" xmlns="" id="{06AE6261-438D-BE70-F4A0-2BE44B424AA1}"/>
              </a:ext>
            </a:extLst>
          </p:cNvPr>
          <p:cNvSpPr>
            <a:spLocks noGrp="1" noChangeArrowheads="1"/>
          </p:cNvSpPr>
          <p:nvPr>
            <p:ph idx="1"/>
          </p:nvPr>
        </p:nvSpPr>
        <p:spPr>
          <a:xfrm>
            <a:off x="262760" y="1143000"/>
            <a:ext cx="5549462" cy="5715000"/>
          </a:xfrm>
        </p:spPr>
        <p:txBody>
          <a:bodyPr/>
          <a:lstStyle/>
          <a:p>
            <a:pPr marL="0" indent="0">
              <a:buFontTx/>
              <a:buNone/>
            </a:pPr>
            <a:r>
              <a:rPr lang="en-US" altLang="en-US" sz="2200" dirty="0"/>
              <a:t>…The Lord knows how to deliver the godly out of temptations and to reserve the unjust under punishment for the day of judgment, </a:t>
            </a:r>
            <a:r>
              <a:rPr lang="en-US" altLang="en-US" sz="2200" baseline="30000" dirty="0"/>
              <a:t>10 </a:t>
            </a:r>
            <a:r>
              <a:rPr lang="en-US" altLang="en-US" sz="2200" dirty="0"/>
              <a:t>and especially those who </a:t>
            </a:r>
            <a:r>
              <a:rPr lang="en-US" altLang="en-US" sz="2200" dirty="0">
                <a:solidFill>
                  <a:srgbClr val="FF0000"/>
                </a:solidFill>
              </a:rPr>
              <a:t>walk according to the flesh in the lust of uncleanness</a:t>
            </a:r>
            <a:r>
              <a:rPr lang="en-US" altLang="en-US" sz="2200" dirty="0"/>
              <a:t> and </a:t>
            </a:r>
            <a:r>
              <a:rPr lang="en-US" altLang="en-US" sz="2200" dirty="0">
                <a:solidFill>
                  <a:srgbClr val="FF0000"/>
                </a:solidFill>
              </a:rPr>
              <a:t>despise authority</a:t>
            </a:r>
            <a:r>
              <a:rPr lang="en-US" altLang="en-US" sz="2200" dirty="0"/>
              <a:t>. They are </a:t>
            </a:r>
            <a:r>
              <a:rPr lang="en-US" altLang="en-US" sz="2200" dirty="0">
                <a:solidFill>
                  <a:srgbClr val="FF0000"/>
                </a:solidFill>
              </a:rPr>
              <a:t>presumptuous, self-willed</a:t>
            </a:r>
            <a:r>
              <a:rPr lang="en-US" altLang="en-US" sz="2200" dirty="0"/>
              <a:t>. They are </a:t>
            </a:r>
            <a:r>
              <a:rPr lang="en-US" altLang="en-US" sz="2200" dirty="0">
                <a:solidFill>
                  <a:srgbClr val="FF0000"/>
                </a:solidFill>
              </a:rPr>
              <a:t>not afraid to speak evil of dignitaries</a:t>
            </a:r>
            <a:r>
              <a:rPr lang="en-US" altLang="en-US" sz="2200" dirty="0"/>
              <a:t>, </a:t>
            </a:r>
            <a:r>
              <a:rPr lang="en-US" altLang="en-US" sz="2200" baseline="30000" dirty="0"/>
              <a:t>11 </a:t>
            </a:r>
            <a:r>
              <a:rPr lang="en-US" altLang="en-US" sz="2200" dirty="0"/>
              <a:t>whereas angels, who are greater in power and might, do not bring a reviling accusation against them before the Lord.</a:t>
            </a:r>
          </a:p>
          <a:p>
            <a:pPr marL="0" indent="0">
              <a:buFontTx/>
              <a:buNone/>
            </a:pPr>
            <a:r>
              <a:rPr lang="en-US" altLang="en-US" sz="2200" baseline="30000" dirty="0"/>
              <a:t>12 </a:t>
            </a:r>
            <a:r>
              <a:rPr lang="en-US" altLang="en-US" sz="2200" dirty="0"/>
              <a:t>But these, </a:t>
            </a:r>
            <a:r>
              <a:rPr lang="en-US" altLang="en-US" sz="2200" dirty="0">
                <a:solidFill>
                  <a:srgbClr val="FF0000"/>
                </a:solidFill>
              </a:rPr>
              <a:t>like natural brute beasts </a:t>
            </a:r>
            <a:r>
              <a:rPr lang="en-US" altLang="en-US" sz="2200" dirty="0"/>
              <a:t>made to be caught and destroyed, </a:t>
            </a:r>
            <a:r>
              <a:rPr lang="en-US" altLang="en-US" sz="2200" dirty="0">
                <a:solidFill>
                  <a:srgbClr val="FF0000"/>
                </a:solidFill>
              </a:rPr>
              <a:t>speak evil of the things they do not understand</a:t>
            </a:r>
            <a:r>
              <a:rPr lang="en-US" altLang="en-US" sz="2200" dirty="0"/>
              <a:t>, and will utterly perish in their own corruption…  (II Pet 2:9-12)</a:t>
            </a:r>
          </a:p>
        </p:txBody>
      </p:sp>
      <p:sp>
        <p:nvSpPr>
          <p:cNvPr id="121860" name="Slide Number Placeholder 3">
            <a:extLst>
              <a:ext uri="{FF2B5EF4-FFF2-40B4-BE49-F238E27FC236}">
                <a16:creationId xmlns:a16="http://schemas.microsoft.com/office/drawing/2014/main" xmlns="" id="{265121D2-BF56-E673-B6BC-D90DE6FE0FD7}"/>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6C4F473-E207-4625-9FA3-5879DA601CBF}" type="slidenum">
              <a:rPr lang="en-US" altLang="en-US" sz="1400" smtClean="0"/>
              <a:pPr>
                <a:spcBef>
                  <a:spcPct val="0"/>
                </a:spcBef>
                <a:buFontTx/>
                <a:buNone/>
              </a:pPr>
              <a:t>15</a:t>
            </a:fld>
            <a:endParaRPr lang="en-US" altLang="en-US" sz="1400"/>
          </a:p>
        </p:txBody>
      </p:sp>
      <p:sp>
        <p:nvSpPr>
          <p:cNvPr id="5" name="Title 1">
            <a:extLst>
              <a:ext uri="{FF2B5EF4-FFF2-40B4-BE49-F238E27FC236}">
                <a16:creationId xmlns:a16="http://schemas.microsoft.com/office/drawing/2014/main" xmlns="" id="{E5A9A5C7-4F8D-C640-33AA-2667074A3A50}"/>
              </a:ext>
            </a:extLst>
          </p:cNvPr>
          <p:cNvSpPr txBox="1">
            <a:spLocks noChangeArrowheads="1"/>
          </p:cNvSpPr>
          <p:nvPr/>
        </p:nvSpPr>
        <p:spPr bwMode="auto">
          <a:xfrm>
            <a:off x="6167477" y="231228"/>
            <a:ext cx="5847942" cy="701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altLang="en-US" sz="3600" kern="0" dirty="0" err="1" smtClean="0">
                <a:solidFill>
                  <a:srgbClr val="FF0000"/>
                </a:solidFill>
              </a:rPr>
              <a:t>Carácter</a:t>
            </a:r>
            <a:r>
              <a:rPr lang="en-US" altLang="en-US" sz="3600" kern="0" dirty="0" smtClean="0">
                <a:solidFill>
                  <a:srgbClr val="FF0000"/>
                </a:solidFill>
              </a:rPr>
              <a:t> y </a:t>
            </a:r>
            <a:r>
              <a:rPr lang="en-US" altLang="en-US" sz="3600" kern="0" dirty="0" err="1" smtClean="0">
                <a:solidFill>
                  <a:srgbClr val="FF0000"/>
                </a:solidFill>
              </a:rPr>
              <a:t>tácticas</a:t>
            </a:r>
            <a:r>
              <a:rPr lang="en-US" altLang="en-US" sz="3600" kern="0" dirty="0" smtClean="0">
                <a:solidFill>
                  <a:srgbClr val="FF0000"/>
                </a:solidFill>
              </a:rPr>
              <a:t> </a:t>
            </a:r>
            <a:r>
              <a:rPr lang="en-US" altLang="en-US" sz="3600" kern="0" dirty="0" smtClean="0"/>
              <a:t>de la </a:t>
            </a:r>
            <a:r>
              <a:rPr lang="en-US" altLang="en-US" sz="3600" kern="0" dirty="0" err="1" smtClean="0"/>
              <a:t>seducción</a:t>
            </a:r>
            <a:r>
              <a:rPr lang="en-US" altLang="en-US" sz="3600" kern="0" dirty="0" smtClean="0"/>
              <a:t> </a:t>
            </a:r>
            <a:r>
              <a:rPr lang="en-US" altLang="en-US" sz="3600" kern="0" dirty="0" err="1" smtClean="0"/>
              <a:t>intelectual</a:t>
            </a:r>
            <a:endParaRPr lang="en-US" altLang="en-US" sz="3600" kern="0" dirty="0"/>
          </a:p>
        </p:txBody>
      </p:sp>
      <p:sp>
        <p:nvSpPr>
          <p:cNvPr id="6" name="Content Placeholder 2">
            <a:extLst>
              <a:ext uri="{FF2B5EF4-FFF2-40B4-BE49-F238E27FC236}">
                <a16:creationId xmlns:a16="http://schemas.microsoft.com/office/drawing/2014/main" xmlns="" id="{06AE6261-438D-BE70-F4A0-2BE44B424AA1}"/>
              </a:ext>
            </a:extLst>
          </p:cNvPr>
          <p:cNvSpPr txBox="1">
            <a:spLocks noChangeArrowheads="1"/>
          </p:cNvSpPr>
          <p:nvPr/>
        </p:nvSpPr>
        <p:spPr bwMode="auto">
          <a:xfrm>
            <a:off x="6001407" y="1143000"/>
            <a:ext cx="6180083" cy="5715000"/>
          </a:xfrm>
          <a:prstGeom prst="rect">
            <a:avLst/>
          </a:prstGeom>
          <a:solidFill>
            <a:srgbClr val="C0C0C0"/>
          </a:solid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altLang="en-US" sz="2200" kern="0" dirty="0" smtClean="0"/>
              <a:t>…</a:t>
            </a:r>
            <a:r>
              <a:rPr lang="es-ES" altLang="en-US" sz="2200" kern="0" dirty="0" smtClean="0"/>
              <a:t>El Señor, pues, sabe rescatar de tentación a los piadosos, y reservar a los injustos bajo castigo para el día del juicio, 10  especialmente a los que </a:t>
            </a:r>
            <a:r>
              <a:rPr lang="es-ES" altLang="en-US" sz="2200" kern="0" dirty="0" smtClean="0">
                <a:solidFill>
                  <a:srgbClr val="FF0000"/>
                </a:solidFill>
              </a:rPr>
              <a:t>andan tras la carne en sus deseos corrompidos</a:t>
            </a:r>
            <a:r>
              <a:rPr lang="es-ES" altLang="en-US" sz="2200" kern="0" dirty="0" smtClean="0"/>
              <a:t> y </a:t>
            </a:r>
            <a:r>
              <a:rPr lang="es-ES" altLang="en-US" sz="2200" kern="0" dirty="0" smtClean="0">
                <a:solidFill>
                  <a:srgbClr val="FF0000"/>
                </a:solidFill>
              </a:rPr>
              <a:t>desprecian la autoridad</a:t>
            </a:r>
            <a:r>
              <a:rPr lang="es-ES" altLang="en-US" sz="2200" kern="0" dirty="0" smtClean="0"/>
              <a:t>. </a:t>
            </a:r>
            <a:r>
              <a:rPr lang="es-ES" altLang="en-US" sz="2200" kern="0" dirty="0" smtClean="0">
                <a:solidFill>
                  <a:srgbClr val="FF0000"/>
                </a:solidFill>
              </a:rPr>
              <a:t>Atrevidos y obstinados</a:t>
            </a:r>
            <a:r>
              <a:rPr lang="es-ES" altLang="en-US" sz="2200" kern="0" dirty="0" smtClean="0"/>
              <a:t>, </a:t>
            </a:r>
            <a:r>
              <a:rPr lang="es-ES" altLang="en-US" sz="2200" kern="0" dirty="0" smtClean="0">
                <a:solidFill>
                  <a:srgbClr val="FF0000"/>
                </a:solidFill>
              </a:rPr>
              <a:t>no tiemblan cuando blasfeman de las majestades angélicas</a:t>
            </a:r>
            <a:r>
              <a:rPr lang="es-ES" altLang="en-US" sz="2200" kern="0" dirty="0" smtClean="0"/>
              <a:t>, 11  cuando los ángeles, que son mayores en fuerza y en potencia, no pronuncian juicio injurioso contra ellos delante del Señor. </a:t>
            </a:r>
          </a:p>
          <a:p>
            <a:pPr marL="0" indent="0">
              <a:buFontTx/>
              <a:buNone/>
            </a:pPr>
            <a:r>
              <a:rPr lang="es-ES" altLang="en-US" sz="2200" kern="0" dirty="0" smtClean="0"/>
              <a:t>12  Pero estos, </a:t>
            </a:r>
            <a:r>
              <a:rPr lang="es-ES" altLang="en-US" sz="2200" kern="0" dirty="0" smtClean="0">
                <a:solidFill>
                  <a:srgbClr val="FF0000"/>
                </a:solidFill>
              </a:rPr>
              <a:t>como animales irracionales</a:t>
            </a:r>
            <a:r>
              <a:rPr lang="es-ES" altLang="en-US" sz="2200" kern="0" dirty="0" smtClean="0"/>
              <a:t>, nacidos como criaturas de instinto para ser capturados y destruidos, </a:t>
            </a:r>
            <a:r>
              <a:rPr lang="es-ES" altLang="en-US" sz="2200" kern="0" dirty="0" smtClean="0">
                <a:solidFill>
                  <a:srgbClr val="FF0000"/>
                </a:solidFill>
              </a:rPr>
              <a:t>blasfemando de lo que ignoran</a:t>
            </a:r>
            <a:r>
              <a:rPr lang="es-ES" altLang="en-US" sz="2200" kern="0" dirty="0" smtClean="0"/>
              <a:t>, serán también destruidos con la destrucción de esas criaturas, </a:t>
            </a:r>
            <a:r>
              <a:rPr lang="en-US" altLang="en-US" sz="2200" kern="0" dirty="0" smtClean="0"/>
              <a:t>… (II Ped 2:9-12)</a:t>
            </a:r>
            <a:endParaRPr lang="en-US" altLang="en-US" sz="2200" kern="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a:extLst>
              <a:ext uri="{FF2B5EF4-FFF2-40B4-BE49-F238E27FC236}">
                <a16:creationId xmlns:a16="http://schemas.microsoft.com/office/drawing/2014/main" xmlns="" id="{A84D1E2F-E8BE-6D99-1759-0F3C4663328D}"/>
              </a:ext>
            </a:extLst>
          </p:cNvPr>
          <p:cNvSpPr>
            <a:spLocks noGrp="1" noChangeArrowheads="1"/>
          </p:cNvSpPr>
          <p:nvPr>
            <p:ph type="title"/>
          </p:nvPr>
        </p:nvSpPr>
        <p:spPr>
          <a:xfrm>
            <a:off x="0" y="128588"/>
            <a:ext cx="5602014" cy="685800"/>
          </a:xfrm>
        </p:spPr>
        <p:txBody>
          <a:bodyPr/>
          <a:lstStyle/>
          <a:p>
            <a:r>
              <a:rPr lang="en-US" altLang="en-US" sz="2800" dirty="0">
                <a:solidFill>
                  <a:srgbClr val="FF0000"/>
                </a:solidFill>
              </a:rPr>
              <a:t>Character &amp; Tactics </a:t>
            </a:r>
            <a:r>
              <a:rPr lang="en-US" altLang="en-US" sz="2800" dirty="0"/>
              <a:t>of Intellectual Seduction</a:t>
            </a:r>
          </a:p>
        </p:txBody>
      </p:sp>
      <p:sp>
        <p:nvSpPr>
          <p:cNvPr id="3" name="Content Placeholder 2">
            <a:extLst>
              <a:ext uri="{FF2B5EF4-FFF2-40B4-BE49-F238E27FC236}">
                <a16:creationId xmlns:a16="http://schemas.microsoft.com/office/drawing/2014/main" xmlns="" id="{385B9080-C4A8-32D4-86FC-717C899D9476}"/>
              </a:ext>
            </a:extLst>
          </p:cNvPr>
          <p:cNvSpPr>
            <a:spLocks noGrp="1"/>
          </p:cNvSpPr>
          <p:nvPr>
            <p:ph idx="1"/>
          </p:nvPr>
        </p:nvSpPr>
        <p:spPr>
          <a:xfrm>
            <a:off x="129865" y="814388"/>
            <a:ext cx="5682356" cy="5822950"/>
          </a:xfrm>
        </p:spPr>
        <p:txBody>
          <a:bodyPr>
            <a:noAutofit/>
          </a:bodyPr>
          <a:lstStyle/>
          <a:p>
            <a:pPr marL="0" indent="0">
              <a:lnSpc>
                <a:spcPct val="90000"/>
              </a:lnSpc>
              <a:spcBef>
                <a:spcPts val="0"/>
              </a:spcBef>
              <a:spcAft>
                <a:spcPts val="1800"/>
              </a:spcAft>
              <a:buFontTx/>
              <a:buNone/>
              <a:defRPr/>
            </a:pPr>
            <a:r>
              <a:rPr lang="en-US" sz="2200" baseline="30000" dirty="0"/>
              <a:t>18 </a:t>
            </a:r>
            <a:r>
              <a:rPr lang="en-US" sz="2200" dirty="0"/>
              <a:t>For when they </a:t>
            </a:r>
            <a:r>
              <a:rPr lang="en-US" sz="2200" dirty="0">
                <a:solidFill>
                  <a:srgbClr val="FF0000"/>
                </a:solidFill>
              </a:rPr>
              <a:t>speak great swelling words </a:t>
            </a:r>
            <a:r>
              <a:rPr lang="en-US" sz="2200" dirty="0"/>
              <a:t>of emptiness, they </a:t>
            </a:r>
            <a:r>
              <a:rPr lang="en-US" sz="2200" dirty="0">
                <a:solidFill>
                  <a:srgbClr val="FF0000"/>
                </a:solidFill>
              </a:rPr>
              <a:t>allure through the lusts of the flesh</a:t>
            </a:r>
            <a:r>
              <a:rPr lang="en-US" sz="2200" dirty="0"/>
              <a:t>, </a:t>
            </a:r>
            <a:r>
              <a:rPr lang="en-US" sz="2200" dirty="0">
                <a:solidFill>
                  <a:srgbClr val="FF0000"/>
                </a:solidFill>
              </a:rPr>
              <a:t>through lewdness</a:t>
            </a:r>
            <a:r>
              <a:rPr lang="en-US" sz="2200" dirty="0"/>
              <a:t>, the </a:t>
            </a:r>
            <a:r>
              <a:rPr lang="en-US" sz="2200" dirty="0">
                <a:solidFill>
                  <a:srgbClr val="FF0000"/>
                </a:solidFill>
              </a:rPr>
              <a:t>ones who have actually escaped</a:t>
            </a:r>
            <a:r>
              <a:rPr lang="en-US" sz="2200" dirty="0"/>
              <a:t> [are barely escaping] from those who live in error. </a:t>
            </a:r>
            <a:r>
              <a:rPr lang="en-US" sz="2200" baseline="30000" dirty="0"/>
              <a:t>19</a:t>
            </a:r>
            <a:r>
              <a:rPr lang="en-US" sz="2200" dirty="0"/>
              <a:t>While they </a:t>
            </a:r>
            <a:r>
              <a:rPr lang="en-US" sz="2200" dirty="0">
                <a:solidFill>
                  <a:srgbClr val="FF0000"/>
                </a:solidFill>
              </a:rPr>
              <a:t>promise them liberty</a:t>
            </a:r>
            <a:r>
              <a:rPr lang="en-US" sz="2200" dirty="0"/>
              <a:t>, they themselves are </a:t>
            </a:r>
            <a:r>
              <a:rPr lang="en-US" sz="2200" dirty="0">
                <a:solidFill>
                  <a:srgbClr val="FF0000"/>
                </a:solidFill>
              </a:rPr>
              <a:t>slaves of corruption</a:t>
            </a:r>
            <a:r>
              <a:rPr lang="en-US" sz="2200" dirty="0"/>
              <a:t>; for by whom a person is overcome, by him also he is brought into bondage. </a:t>
            </a:r>
          </a:p>
          <a:p>
            <a:pPr marL="0" indent="0">
              <a:lnSpc>
                <a:spcPct val="90000"/>
              </a:lnSpc>
              <a:spcBef>
                <a:spcPts val="0"/>
              </a:spcBef>
              <a:spcAft>
                <a:spcPts val="1800"/>
              </a:spcAft>
              <a:buFontTx/>
              <a:buNone/>
              <a:defRPr/>
            </a:pPr>
            <a:r>
              <a:rPr lang="en-US" sz="2200" baseline="30000" dirty="0"/>
              <a:t>20</a:t>
            </a:r>
            <a:r>
              <a:rPr lang="en-US" sz="2200" dirty="0"/>
              <a:t>For if, after they have escaped the pollutions of the world through the knowledge of the Lord and Savior Jesus Christ, they are again entangled in them and overcome, the latter end is worse for them than the beginning. </a:t>
            </a:r>
            <a:r>
              <a:rPr lang="en-US" sz="2200" baseline="30000" dirty="0"/>
              <a:t>21</a:t>
            </a:r>
            <a:r>
              <a:rPr lang="en-US" sz="2200" dirty="0"/>
              <a:t>For it would have been better for them not to have known the way of righteousness, than having known it, to turn from the holy commandment delivered to them.  (II Pet 2:18-21)</a:t>
            </a:r>
          </a:p>
        </p:txBody>
      </p:sp>
      <p:sp>
        <p:nvSpPr>
          <p:cNvPr id="122884" name="Slide Number Placeholder 3">
            <a:extLst>
              <a:ext uri="{FF2B5EF4-FFF2-40B4-BE49-F238E27FC236}">
                <a16:creationId xmlns:a16="http://schemas.microsoft.com/office/drawing/2014/main" xmlns="" id="{80CD036F-541E-0DF4-1BC4-6BD3059B997D}"/>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9738323-E76C-48C8-90C1-72F765AB9A2C}" type="slidenum">
              <a:rPr lang="en-US" altLang="en-US" sz="1400" smtClean="0"/>
              <a:pPr>
                <a:spcBef>
                  <a:spcPct val="0"/>
                </a:spcBef>
                <a:buFontTx/>
                <a:buNone/>
              </a:pPr>
              <a:t>16</a:t>
            </a:fld>
            <a:endParaRPr lang="en-US" altLang="en-US" sz="1400"/>
          </a:p>
        </p:txBody>
      </p:sp>
      <p:sp>
        <p:nvSpPr>
          <p:cNvPr id="5" name="Title 1">
            <a:extLst>
              <a:ext uri="{FF2B5EF4-FFF2-40B4-BE49-F238E27FC236}">
                <a16:creationId xmlns:a16="http://schemas.microsoft.com/office/drawing/2014/main" xmlns="" id="{A84D1E2F-E8BE-6D99-1759-0F3C4663328D}"/>
              </a:ext>
            </a:extLst>
          </p:cNvPr>
          <p:cNvSpPr txBox="1">
            <a:spLocks noChangeArrowheads="1"/>
          </p:cNvSpPr>
          <p:nvPr/>
        </p:nvSpPr>
        <p:spPr bwMode="auto">
          <a:xfrm>
            <a:off x="5927834" y="128588"/>
            <a:ext cx="5871542"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altLang="en-US" sz="2800" kern="0" dirty="0" err="1" smtClean="0">
                <a:solidFill>
                  <a:srgbClr val="FF0000"/>
                </a:solidFill>
              </a:rPr>
              <a:t>Carácter</a:t>
            </a:r>
            <a:r>
              <a:rPr lang="en-US" altLang="en-US" sz="2800" kern="0" dirty="0" smtClean="0">
                <a:solidFill>
                  <a:srgbClr val="FF0000"/>
                </a:solidFill>
              </a:rPr>
              <a:t> y </a:t>
            </a:r>
            <a:r>
              <a:rPr lang="en-US" altLang="en-US" sz="2800" kern="0" dirty="0" err="1" smtClean="0">
                <a:solidFill>
                  <a:srgbClr val="FF0000"/>
                </a:solidFill>
              </a:rPr>
              <a:t>tácticas</a:t>
            </a:r>
            <a:r>
              <a:rPr lang="en-US" altLang="en-US" sz="2800" kern="0" dirty="0" smtClean="0">
                <a:solidFill>
                  <a:srgbClr val="FF0000"/>
                </a:solidFill>
              </a:rPr>
              <a:t> </a:t>
            </a:r>
            <a:r>
              <a:rPr lang="en-US" altLang="en-US" sz="2800" kern="0" dirty="0" smtClean="0"/>
              <a:t>de la </a:t>
            </a:r>
            <a:r>
              <a:rPr lang="en-US" altLang="en-US" sz="2800" kern="0" dirty="0" err="1" smtClean="0"/>
              <a:t>seducción</a:t>
            </a:r>
            <a:r>
              <a:rPr lang="en-US" altLang="en-US" sz="2800" kern="0" dirty="0" smtClean="0"/>
              <a:t> </a:t>
            </a:r>
            <a:r>
              <a:rPr lang="en-US" altLang="en-US" sz="2800" kern="0" dirty="0" err="1" smtClean="0"/>
              <a:t>intelectual</a:t>
            </a:r>
            <a:endParaRPr lang="en-US" altLang="en-US" sz="2800" kern="0" dirty="0"/>
          </a:p>
        </p:txBody>
      </p:sp>
      <p:sp>
        <p:nvSpPr>
          <p:cNvPr id="6" name="Content Placeholder 2">
            <a:extLst>
              <a:ext uri="{FF2B5EF4-FFF2-40B4-BE49-F238E27FC236}">
                <a16:creationId xmlns:a16="http://schemas.microsoft.com/office/drawing/2014/main" xmlns="" id="{385B9080-C4A8-32D4-86FC-717C899D9476}"/>
              </a:ext>
            </a:extLst>
          </p:cNvPr>
          <p:cNvSpPr txBox="1">
            <a:spLocks/>
          </p:cNvSpPr>
          <p:nvPr/>
        </p:nvSpPr>
        <p:spPr bwMode="auto">
          <a:xfrm>
            <a:off x="6148551" y="914292"/>
            <a:ext cx="5776949" cy="5723046"/>
          </a:xfrm>
          <a:prstGeom prst="rect">
            <a:avLst/>
          </a:prstGeom>
          <a:solidFill>
            <a:srgbClr val="C0C0C0"/>
          </a:solidFill>
          <a:ln>
            <a:noFill/>
          </a:ln>
          <a:effectLs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nSpc>
                <a:spcPct val="90000"/>
              </a:lnSpc>
              <a:spcBef>
                <a:spcPts val="0"/>
              </a:spcBef>
              <a:spcAft>
                <a:spcPts val="1800"/>
              </a:spcAft>
              <a:buFontTx/>
              <a:buNone/>
              <a:defRPr/>
            </a:pPr>
            <a:r>
              <a:rPr lang="en-US" sz="2200" kern="0" baseline="30000" dirty="0" smtClean="0"/>
              <a:t>18</a:t>
            </a:r>
            <a:r>
              <a:rPr lang="es-ES" sz="2200" kern="0" dirty="0" smtClean="0"/>
              <a:t>Pues </a:t>
            </a:r>
            <a:r>
              <a:rPr lang="es-ES" sz="2200" kern="0" dirty="0" smtClean="0">
                <a:solidFill>
                  <a:srgbClr val="FF0000"/>
                </a:solidFill>
              </a:rPr>
              <a:t>hablando con arrogancia </a:t>
            </a:r>
            <a:r>
              <a:rPr lang="es-ES" sz="2200" kern="0" dirty="0" smtClean="0"/>
              <a:t>y vanidad, </a:t>
            </a:r>
            <a:r>
              <a:rPr lang="es-ES" sz="2200" kern="0" dirty="0" smtClean="0">
                <a:solidFill>
                  <a:srgbClr val="FF0000"/>
                </a:solidFill>
              </a:rPr>
              <a:t>seducen mediante deseos carnales, por sensualidad</a:t>
            </a:r>
            <a:r>
              <a:rPr lang="es-ES" sz="2200" kern="0" dirty="0" smtClean="0"/>
              <a:t>, a </a:t>
            </a:r>
            <a:r>
              <a:rPr lang="es-ES" sz="2200" kern="0" dirty="0" smtClean="0">
                <a:solidFill>
                  <a:srgbClr val="FF0000"/>
                </a:solidFill>
              </a:rPr>
              <a:t>los que hace poco escaparon </a:t>
            </a:r>
            <a:r>
              <a:rPr lang="en-US" sz="2200" kern="0" dirty="0" smtClean="0"/>
              <a:t>[</a:t>
            </a:r>
            <a:r>
              <a:rPr lang="en-US" sz="2200" kern="0" dirty="0" err="1" smtClean="0"/>
              <a:t>apenas</a:t>
            </a:r>
            <a:r>
              <a:rPr lang="en-US" sz="2200" kern="0" dirty="0" smtClean="0"/>
              <a:t> </a:t>
            </a:r>
            <a:r>
              <a:rPr lang="en-US" sz="2200" kern="0" dirty="0" err="1" smtClean="0"/>
              <a:t>escapan</a:t>
            </a:r>
            <a:r>
              <a:rPr lang="en-US" sz="2200" kern="0" dirty="0" smtClean="0"/>
              <a:t>] </a:t>
            </a:r>
            <a:r>
              <a:rPr lang="es-ES" sz="2200" kern="0" dirty="0" smtClean="0">
                <a:solidFill>
                  <a:srgbClr val="FF0000"/>
                </a:solidFill>
              </a:rPr>
              <a:t>de los que viven en el error</a:t>
            </a:r>
            <a:r>
              <a:rPr lang="es-ES" sz="2200" kern="0" dirty="0" smtClean="0"/>
              <a:t>. 19  </a:t>
            </a:r>
            <a:r>
              <a:rPr lang="es-ES" sz="2200" kern="0" dirty="0" smtClean="0">
                <a:solidFill>
                  <a:srgbClr val="FF0000"/>
                </a:solidFill>
              </a:rPr>
              <a:t>Les prometen libertad</a:t>
            </a:r>
            <a:r>
              <a:rPr lang="es-ES" sz="2200" kern="0" dirty="0" smtClean="0"/>
              <a:t>, mientras que ellos mismos son </a:t>
            </a:r>
            <a:r>
              <a:rPr lang="es-ES" sz="2200" kern="0" dirty="0" smtClean="0">
                <a:solidFill>
                  <a:srgbClr val="FF0000"/>
                </a:solidFill>
              </a:rPr>
              <a:t>esclavos de la corrupción</a:t>
            </a:r>
            <a:r>
              <a:rPr lang="es-ES" sz="2200" kern="0" dirty="0" smtClean="0"/>
              <a:t>, pues uno es esclavo de aquello que lo ha vencido. </a:t>
            </a:r>
          </a:p>
          <a:p>
            <a:pPr marL="0" indent="0">
              <a:lnSpc>
                <a:spcPct val="90000"/>
              </a:lnSpc>
              <a:spcBef>
                <a:spcPts val="0"/>
              </a:spcBef>
              <a:spcAft>
                <a:spcPts val="1800"/>
              </a:spcAft>
              <a:buFontTx/>
              <a:buNone/>
              <a:defRPr/>
            </a:pPr>
            <a:r>
              <a:rPr lang="es-ES" sz="2200" kern="0" dirty="0" smtClean="0"/>
              <a:t>20  Porque si después de haber escapado de las contaminaciones del mundo por el conocimiento de nuestro Señor y Salvador Jesucristo, de nuevo son enredados en ellas y vencidos, su condición postrera viene a ser peor que la primera. 21  Pues hubiera sido mejor para ellos no haber conocido el camino de la justicia, que habiéndolo conocido, apartarse del santo mandamiento que les fue dado.  </a:t>
            </a:r>
            <a:r>
              <a:rPr lang="en-US" sz="2200" kern="0" dirty="0" smtClean="0"/>
              <a:t>(II Ped 2:18-21)</a:t>
            </a:r>
            <a:endParaRPr lang="en-US" sz="2200" kern="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le 1">
            <a:extLst>
              <a:ext uri="{FF2B5EF4-FFF2-40B4-BE49-F238E27FC236}">
                <a16:creationId xmlns:a16="http://schemas.microsoft.com/office/drawing/2014/main" xmlns="" id="{0E650824-FD5F-9E28-F212-76ED636492E3}"/>
              </a:ext>
            </a:extLst>
          </p:cNvPr>
          <p:cNvSpPr>
            <a:spLocks noGrp="1" noChangeArrowheads="1"/>
          </p:cNvSpPr>
          <p:nvPr>
            <p:ph type="title"/>
          </p:nvPr>
        </p:nvSpPr>
        <p:spPr>
          <a:xfrm>
            <a:off x="1" y="0"/>
            <a:ext cx="6096000" cy="685800"/>
          </a:xfrm>
        </p:spPr>
        <p:txBody>
          <a:bodyPr/>
          <a:lstStyle/>
          <a:p>
            <a:r>
              <a:rPr lang="en-US" altLang="en-US" dirty="0">
                <a:solidFill>
                  <a:srgbClr val="FF0000"/>
                </a:solidFill>
              </a:rPr>
              <a:t>Tactics &amp; Techniques </a:t>
            </a:r>
            <a:r>
              <a:rPr lang="en-US" altLang="en-US" dirty="0">
                <a:solidFill>
                  <a:schemeClr val="tx1"/>
                </a:solidFill>
              </a:rPr>
              <a:t>(II Pet 2)</a:t>
            </a:r>
          </a:p>
        </p:txBody>
      </p:sp>
      <p:sp>
        <p:nvSpPr>
          <p:cNvPr id="123907" name="Rectangle 3">
            <a:extLst>
              <a:ext uri="{FF2B5EF4-FFF2-40B4-BE49-F238E27FC236}">
                <a16:creationId xmlns:a16="http://schemas.microsoft.com/office/drawing/2014/main" xmlns="" id="{55CE58FE-1655-B1CA-68D0-E2B66D6A6240}"/>
              </a:ext>
            </a:extLst>
          </p:cNvPr>
          <p:cNvSpPr>
            <a:spLocks noGrp="1" noChangeArrowheads="1"/>
          </p:cNvSpPr>
          <p:nvPr>
            <p:ph idx="1"/>
          </p:nvPr>
        </p:nvSpPr>
        <p:spPr>
          <a:xfrm>
            <a:off x="0" y="685800"/>
            <a:ext cx="5885792" cy="4359166"/>
          </a:xfrm>
        </p:spPr>
        <p:txBody>
          <a:bodyPr/>
          <a:lstStyle/>
          <a:p>
            <a:pPr marL="0" indent="0" eaLnBrk="1" hangingPunct="1">
              <a:lnSpc>
                <a:spcPct val="90000"/>
              </a:lnSpc>
              <a:spcBef>
                <a:spcPts val="0"/>
              </a:spcBef>
              <a:spcAft>
                <a:spcPts val="600"/>
              </a:spcAft>
              <a:buFontTx/>
              <a:buNone/>
            </a:pPr>
            <a:r>
              <a:rPr lang="en-US" altLang="en-US" sz="1800" baseline="30000" dirty="0"/>
              <a:t>3 </a:t>
            </a:r>
            <a:r>
              <a:rPr lang="en-US" altLang="en-US" sz="1800" dirty="0"/>
              <a:t>By covetousness they will exploit you with </a:t>
            </a:r>
            <a:r>
              <a:rPr lang="en-US" altLang="en-US" sz="1800" b="1" dirty="0">
                <a:solidFill>
                  <a:srgbClr val="FF0000"/>
                </a:solidFill>
              </a:rPr>
              <a:t>deceptive </a:t>
            </a:r>
            <a:r>
              <a:rPr lang="en-US" altLang="en-US" sz="1800" dirty="0">
                <a:solidFill>
                  <a:srgbClr val="FF0000"/>
                </a:solidFill>
              </a:rPr>
              <a:t>[</a:t>
            </a:r>
            <a:r>
              <a:rPr lang="en-US" altLang="en-US" sz="1800" dirty="0" err="1">
                <a:solidFill>
                  <a:srgbClr val="FF0000"/>
                </a:solidFill>
              </a:rPr>
              <a:t>plastois</a:t>
            </a:r>
            <a:r>
              <a:rPr lang="en-US" altLang="en-US" sz="1800" dirty="0">
                <a:solidFill>
                  <a:srgbClr val="FF0000"/>
                </a:solidFill>
              </a:rPr>
              <a:t>*] </a:t>
            </a:r>
            <a:r>
              <a:rPr lang="en-US" altLang="en-US" sz="1800" b="1" dirty="0">
                <a:solidFill>
                  <a:srgbClr val="FF0000"/>
                </a:solidFill>
              </a:rPr>
              <a:t>words</a:t>
            </a:r>
            <a:r>
              <a:rPr lang="en-US" altLang="en-US" sz="1800" dirty="0"/>
              <a:t>;</a:t>
            </a:r>
          </a:p>
          <a:p>
            <a:pPr marL="0" indent="0" eaLnBrk="1" hangingPunct="1">
              <a:lnSpc>
                <a:spcPct val="90000"/>
              </a:lnSpc>
              <a:spcBef>
                <a:spcPts val="0"/>
              </a:spcBef>
              <a:spcAft>
                <a:spcPts val="600"/>
              </a:spcAft>
              <a:buFontTx/>
              <a:buNone/>
            </a:pPr>
            <a:r>
              <a:rPr lang="en-US" altLang="en-US" sz="1800" baseline="30000" dirty="0"/>
              <a:t>10 </a:t>
            </a:r>
            <a:r>
              <a:rPr lang="en-US" altLang="en-US" sz="1800" dirty="0"/>
              <a:t>and especially those who walk according to the flesh in the lust of uncleanness and </a:t>
            </a:r>
            <a:r>
              <a:rPr lang="en-US" altLang="en-US" sz="1800" b="1" dirty="0">
                <a:solidFill>
                  <a:srgbClr val="FF0000"/>
                </a:solidFill>
              </a:rPr>
              <a:t>despise authority</a:t>
            </a:r>
            <a:r>
              <a:rPr lang="en-US" altLang="en-US" sz="1800" dirty="0"/>
              <a:t>. They are </a:t>
            </a:r>
            <a:r>
              <a:rPr lang="en-US" altLang="en-US" sz="1800" b="1" dirty="0">
                <a:solidFill>
                  <a:srgbClr val="FF0000"/>
                </a:solidFill>
              </a:rPr>
              <a:t>presumptuous, self-willed</a:t>
            </a:r>
            <a:r>
              <a:rPr lang="en-US" altLang="en-US" sz="1800" dirty="0"/>
              <a:t>. They are </a:t>
            </a:r>
            <a:r>
              <a:rPr lang="en-US" altLang="en-US" sz="1800" b="1" dirty="0">
                <a:solidFill>
                  <a:srgbClr val="FF0000"/>
                </a:solidFill>
              </a:rPr>
              <a:t>not afraid to speak evil of dignitaries</a:t>
            </a:r>
            <a:r>
              <a:rPr lang="en-US" altLang="en-US" sz="1800" dirty="0"/>
              <a:t>, </a:t>
            </a:r>
          </a:p>
          <a:p>
            <a:pPr marL="0" indent="0" eaLnBrk="1" hangingPunct="1">
              <a:lnSpc>
                <a:spcPct val="90000"/>
              </a:lnSpc>
              <a:spcBef>
                <a:spcPts val="0"/>
              </a:spcBef>
              <a:spcAft>
                <a:spcPts val="600"/>
              </a:spcAft>
              <a:buFontTx/>
              <a:buNone/>
            </a:pPr>
            <a:r>
              <a:rPr lang="en-US" altLang="en-US" sz="1800" baseline="30000" dirty="0"/>
              <a:t>12 </a:t>
            </a:r>
            <a:r>
              <a:rPr lang="en-US" altLang="en-US" sz="1800" dirty="0"/>
              <a:t>But these, like natural brute beasts made to be caught and destroyed, </a:t>
            </a:r>
            <a:r>
              <a:rPr lang="en-US" altLang="en-US" sz="1800" b="1" dirty="0">
                <a:solidFill>
                  <a:srgbClr val="FF0000"/>
                </a:solidFill>
              </a:rPr>
              <a:t>speak evil of the things they do not understand</a:t>
            </a:r>
            <a:r>
              <a:rPr lang="en-US" altLang="en-US" sz="1800" dirty="0"/>
              <a:t>… </a:t>
            </a:r>
          </a:p>
          <a:p>
            <a:pPr marL="0" indent="0" eaLnBrk="1" hangingPunct="1">
              <a:lnSpc>
                <a:spcPct val="90000"/>
              </a:lnSpc>
              <a:spcBef>
                <a:spcPts val="0"/>
              </a:spcBef>
              <a:spcAft>
                <a:spcPts val="600"/>
              </a:spcAft>
              <a:buFontTx/>
              <a:buNone/>
            </a:pPr>
            <a:r>
              <a:rPr lang="en-US" altLang="en-US" sz="1800" baseline="30000" dirty="0"/>
              <a:t>14 </a:t>
            </a:r>
            <a:r>
              <a:rPr lang="en-US" altLang="en-US" sz="1800" dirty="0"/>
              <a:t>having eyes full of adultery and that cannot cease from sin, </a:t>
            </a:r>
            <a:r>
              <a:rPr lang="en-US" altLang="en-US" sz="1800" b="1" dirty="0">
                <a:solidFill>
                  <a:srgbClr val="FF0000"/>
                </a:solidFill>
              </a:rPr>
              <a:t>enticing unstable souls</a:t>
            </a:r>
            <a:r>
              <a:rPr lang="en-US" altLang="en-US" sz="1800" dirty="0"/>
              <a:t>. They have a heart trained in covetous practices and are accursed children. </a:t>
            </a:r>
          </a:p>
          <a:p>
            <a:pPr marL="0" indent="0" eaLnBrk="1" hangingPunct="1">
              <a:lnSpc>
                <a:spcPct val="90000"/>
              </a:lnSpc>
              <a:spcBef>
                <a:spcPts val="0"/>
              </a:spcBef>
              <a:spcAft>
                <a:spcPts val="600"/>
              </a:spcAft>
              <a:buFontTx/>
              <a:buNone/>
            </a:pPr>
            <a:r>
              <a:rPr lang="en-US" altLang="en-US" sz="1800" baseline="30000" dirty="0"/>
              <a:t>18 </a:t>
            </a:r>
            <a:r>
              <a:rPr lang="en-US" altLang="en-US" sz="1800" dirty="0"/>
              <a:t>For when they speak great swelling words of emptiness, they </a:t>
            </a:r>
            <a:r>
              <a:rPr lang="en-US" altLang="en-US" sz="1800" b="1" dirty="0">
                <a:solidFill>
                  <a:srgbClr val="FF0000"/>
                </a:solidFill>
              </a:rPr>
              <a:t>allure</a:t>
            </a:r>
            <a:r>
              <a:rPr lang="en-US" altLang="en-US" sz="1800" b="1" dirty="0">
                <a:solidFill>
                  <a:schemeClr val="accent2"/>
                </a:solidFill>
              </a:rPr>
              <a:t> </a:t>
            </a:r>
            <a:r>
              <a:rPr lang="en-US" altLang="en-US" sz="1800" dirty="0"/>
              <a:t>through the lusts of the flesh, through lewdness, </a:t>
            </a:r>
            <a:r>
              <a:rPr lang="en-US" altLang="en-US" sz="1800" b="1" dirty="0">
                <a:solidFill>
                  <a:srgbClr val="FF0000"/>
                </a:solidFill>
              </a:rPr>
              <a:t>the ones</a:t>
            </a:r>
            <a:r>
              <a:rPr lang="en-US" altLang="en-US" sz="1800" dirty="0">
                <a:solidFill>
                  <a:srgbClr val="FF0000"/>
                </a:solidFill>
              </a:rPr>
              <a:t> </a:t>
            </a:r>
            <a:r>
              <a:rPr lang="en-US" altLang="en-US" sz="1800" dirty="0"/>
              <a:t>who have actually escaped [</a:t>
            </a:r>
            <a:r>
              <a:rPr lang="en-US" altLang="en-US" sz="1800" b="1" dirty="0">
                <a:solidFill>
                  <a:srgbClr val="FF0000"/>
                </a:solidFill>
              </a:rPr>
              <a:t>are barely escaping</a:t>
            </a:r>
            <a:r>
              <a:rPr lang="en-US" altLang="en-US" sz="1800" dirty="0"/>
              <a:t>] from those who live in error. </a:t>
            </a:r>
          </a:p>
        </p:txBody>
      </p:sp>
      <p:sp>
        <p:nvSpPr>
          <p:cNvPr id="123908" name="Slide Number Placeholder 5">
            <a:extLst>
              <a:ext uri="{FF2B5EF4-FFF2-40B4-BE49-F238E27FC236}">
                <a16:creationId xmlns:a16="http://schemas.microsoft.com/office/drawing/2014/main" xmlns="" id="{D06B58EE-4131-2610-CDE0-7C2AEE3D6BEB}"/>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F3CE522-DCA5-41A3-83D6-301742E01360}" type="slidenum">
              <a:rPr lang="en-US" altLang="en-US" sz="1400" smtClean="0"/>
              <a:pPr>
                <a:spcBef>
                  <a:spcPct val="0"/>
                </a:spcBef>
                <a:buFontTx/>
                <a:buNone/>
              </a:pPr>
              <a:t>17</a:t>
            </a:fld>
            <a:endParaRPr lang="en-US" altLang="en-US" sz="1400"/>
          </a:p>
        </p:txBody>
      </p:sp>
      <p:sp>
        <p:nvSpPr>
          <p:cNvPr id="2" name="TextBox 1">
            <a:extLst>
              <a:ext uri="{FF2B5EF4-FFF2-40B4-BE49-F238E27FC236}">
                <a16:creationId xmlns:a16="http://schemas.microsoft.com/office/drawing/2014/main" xmlns="" id="{0F158F21-0245-127A-246F-BF8E63EB8D98}"/>
              </a:ext>
            </a:extLst>
          </p:cNvPr>
          <p:cNvSpPr txBox="1"/>
          <p:nvPr/>
        </p:nvSpPr>
        <p:spPr>
          <a:xfrm>
            <a:off x="0" y="5044966"/>
            <a:ext cx="6096001" cy="1815882"/>
          </a:xfrm>
          <a:prstGeom prst="rect">
            <a:avLst/>
          </a:prstGeom>
          <a:noFill/>
        </p:spPr>
        <p:txBody>
          <a:bodyPr wrap="square" rtlCol="0">
            <a:spAutoFit/>
          </a:bodyPr>
          <a:lstStyle/>
          <a:p>
            <a:r>
              <a:rPr lang="en-US" sz="1600" b="0" dirty="0">
                <a:solidFill>
                  <a:srgbClr val="001320"/>
                </a:solidFill>
                <a:effectLst/>
                <a:latin typeface="Courier New" panose="02070309020205020404" pitchFamily="49" charset="0"/>
                <a:cs typeface="Courier New" panose="02070309020205020404" pitchFamily="49" charset="0"/>
              </a:rPr>
              <a:t>* “Words molded at will to suit their vain imaginations" (M. Vincent). That is, "fabricated words from </a:t>
            </a:r>
            <a:r>
              <a:rPr lang="en-US" sz="1600" b="0" i="1" dirty="0" err="1">
                <a:solidFill>
                  <a:srgbClr val="001320"/>
                </a:solidFill>
                <a:effectLst/>
                <a:latin typeface="Courier New" panose="02070309020205020404" pitchFamily="49" charset="0"/>
                <a:cs typeface="Courier New" panose="02070309020205020404" pitchFamily="49" charset="0"/>
              </a:rPr>
              <a:t>plássō</a:t>
            </a:r>
            <a:r>
              <a:rPr lang="en-US" sz="1600" b="0" i="1" dirty="0">
                <a:solidFill>
                  <a:srgbClr val="001320"/>
                </a:solidFill>
                <a:effectLst/>
                <a:latin typeface="Courier New" panose="02070309020205020404" pitchFamily="49" charset="0"/>
                <a:cs typeface="Courier New" panose="02070309020205020404" pitchFamily="49" charset="0"/>
              </a:rPr>
              <a:t> – </a:t>
            </a:r>
            <a:r>
              <a:rPr lang="en-US" sz="1600" dirty="0">
                <a:solidFill>
                  <a:srgbClr val="001320"/>
                </a:solidFill>
                <a:latin typeface="Courier New" panose="02070309020205020404" pitchFamily="49" charset="0"/>
                <a:cs typeface="Courier New" panose="02070309020205020404" pitchFamily="49" charset="0"/>
              </a:rPr>
              <a:t> </a:t>
            </a:r>
            <a:r>
              <a:rPr lang="en-US" sz="1600" b="0" dirty="0">
                <a:solidFill>
                  <a:srgbClr val="001320"/>
                </a:solidFill>
                <a:effectLst/>
                <a:latin typeface="Courier New" panose="02070309020205020404" pitchFamily="49" charset="0"/>
                <a:cs typeface="Courier New" panose="02070309020205020404" pitchFamily="49" charset="0"/>
              </a:rPr>
              <a:t>‘to </a:t>
            </a:r>
            <a:r>
              <a:rPr lang="en-US" sz="1600" b="0" dirty="0" err="1">
                <a:solidFill>
                  <a:srgbClr val="001320"/>
                </a:solidFill>
                <a:effectLst/>
                <a:latin typeface="Courier New" panose="02070309020205020404" pitchFamily="49" charset="0"/>
                <a:cs typeface="Courier New" panose="02070309020205020404" pitchFamily="49" charset="0"/>
              </a:rPr>
              <a:t>mould</a:t>
            </a:r>
            <a:r>
              <a:rPr lang="en-US" sz="1600" b="0" dirty="0">
                <a:solidFill>
                  <a:srgbClr val="001320"/>
                </a:solidFill>
                <a:effectLst/>
                <a:latin typeface="Courier New" panose="02070309020205020404" pitchFamily="49" charset="0"/>
                <a:cs typeface="Courier New" panose="02070309020205020404" pitchFamily="49" charset="0"/>
              </a:rPr>
              <a:t>,’ as in clay or wax. The idea is, therefore, of words </a:t>
            </a:r>
            <a:r>
              <a:rPr lang="en-US" sz="1600" b="0" dirty="0" err="1">
                <a:solidFill>
                  <a:srgbClr val="001320"/>
                </a:solidFill>
                <a:effectLst/>
                <a:latin typeface="Courier New" panose="02070309020205020404" pitchFamily="49" charset="0"/>
                <a:cs typeface="Courier New" panose="02070309020205020404" pitchFamily="49" charset="0"/>
              </a:rPr>
              <a:t>moulded</a:t>
            </a:r>
            <a:r>
              <a:rPr lang="en-US" sz="1600" b="0" dirty="0">
                <a:solidFill>
                  <a:srgbClr val="001320"/>
                </a:solidFill>
                <a:effectLst/>
                <a:latin typeface="Courier New" panose="02070309020205020404" pitchFamily="49" charset="0"/>
                <a:cs typeface="Courier New" panose="02070309020205020404" pitchFamily="49" charset="0"/>
              </a:rPr>
              <a:t> at will to suit their vain imaginations“.  These are spun by a "pretender" (i.e. someone not authentic).</a:t>
            </a:r>
            <a:endParaRPr lang="en-US" sz="1600" dirty="0">
              <a:latin typeface="Courier New" panose="02070309020205020404" pitchFamily="49" charset="0"/>
              <a:cs typeface="Courier New" panose="02070309020205020404" pitchFamily="49" charset="0"/>
            </a:endParaRPr>
          </a:p>
        </p:txBody>
      </p:sp>
      <p:sp>
        <p:nvSpPr>
          <p:cNvPr id="6" name="Title 1">
            <a:extLst>
              <a:ext uri="{FF2B5EF4-FFF2-40B4-BE49-F238E27FC236}">
                <a16:creationId xmlns:a16="http://schemas.microsoft.com/office/drawing/2014/main" xmlns="" id="{0E650824-FD5F-9E28-F212-76ED636492E3}"/>
              </a:ext>
            </a:extLst>
          </p:cNvPr>
          <p:cNvSpPr txBox="1">
            <a:spLocks noChangeArrowheads="1"/>
          </p:cNvSpPr>
          <p:nvPr/>
        </p:nvSpPr>
        <p:spPr bwMode="auto">
          <a:xfrm>
            <a:off x="5969876" y="0"/>
            <a:ext cx="6222124"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altLang="en-US" kern="0" dirty="0" err="1" smtClean="0">
                <a:solidFill>
                  <a:srgbClr val="FF0000"/>
                </a:solidFill>
              </a:rPr>
              <a:t>Tácticas</a:t>
            </a:r>
            <a:r>
              <a:rPr lang="en-US" altLang="en-US" kern="0" dirty="0" smtClean="0">
                <a:solidFill>
                  <a:srgbClr val="FF0000"/>
                </a:solidFill>
              </a:rPr>
              <a:t> y </a:t>
            </a:r>
            <a:r>
              <a:rPr lang="en-US" altLang="en-US" kern="0" dirty="0" err="1" smtClean="0">
                <a:solidFill>
                  <a:srgbClr val="FF0000"/>
                </a:solidFill>
              </a:rPr>
              <a:t>técnicas</a:t>
            </a:r>
            <a:r>
              <a:rPr lang="en-US" altLang="en-US" kern="0" dirty="0" smtClean="0">
                <a:solidFill>
                  <a:srgbClr val="FF0000"/>
                </a:solidFill>
              </a:rPr>
              <a:t> </a:t>
            </a:r>
            <a:r>
              <a:rPr lang="en-US" altLang="en-US" kern="0" dirty="0" smtClean="0">
                <a:solidFill>
                  <a:schemeClr val="tx1"/>
                </a:solidFill>
              </a:rPr>
              <a:t>(II Ped 2)</a:t>
            </a:r>
            <a:endParaRPr lang="en-US" altLang="en-US" kern="0" dirty="0">
              <a:solidFill>
                <a:schemeClr val="tx1"/>
              </a:solidFill>
            </a:endParaRPr>
          </a:p>
        </p:txBody>
      </p:sp>
      <p:sp>
        <p:nvSpPr>
          <p:cNvPr id="7" name="Rectangle 3">
            <a:extLst>
              <a:ext uri="{FF2B5EF4-FFF2-40B4-BE49-F238E27FC236}">
                <a16:creationId xmlns:a16="http://schemas.microsoft.com/office/drawing/2014/main" xmlns="" id="{55CE58FE-1655-B1CA-68D0-E2B66D6A6240}"/>
              </a:ext>
            </a:extLst>
          </p:cNvPr>
          <p:cNvSpPr txBox="1">
            <a:spLocks noChangeArrowheads="1"/>
          </p:cNvSpPr>
          <p:nvPr/>
        </p:nvSpPr>
        <p:spPr bwMode="auto">
          <a:xfrm>
            <a:off x="6096001" y="601717"/>
            <a:ext cx="6095999" cy="6256283"/>
          </a:xfrm>
          <a:prstGeom prst="rect">
            <a:avLst/>
          </a:prstGeom>
          <a:solidFill>
            <a:srgbClr val="C0C0C0"/>
          </a:solid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90000"/>
              </a:lnSpc>
              <a:spcBef>
                <a:spcPts val="0"/>
              </a:spcBef>
              <a:spcAft>
                <a:spcPts val="600"/>
              </a:spcAft>
              <a:buFontTx/>
              <a:buNone/>
            </a:pPr>
            <a:r>
              <a:rPr lang="en-US" altLang="en-US" sz="1800" kern="0" baseline="30000" dirty="0" smtClean="0"/>
              <a:t>3</a:t>
            </a:r>
            <a:r>
              <a:rPr lang="es-ES" altLang="en-US" sz="1800" kern="0" dirty="0" smtClean="0"/>
              <a:t> En su avaricia los explotarán con </a:t>
            </a:r>
            <a:r>
              <a:rPr lang="es-ES" altLang="en-US" sz="1800" b="1" kern="0" dirty="0" smtClean="0">
                <a:solidFill>
                  <a:srgbClr val="FF0000"/>
                </a:solidFill>
              </a:rPr>
              <a:t>palabras falsas </a:t>
            </a:r>
            <a:r>
              <a:rPr lang="en-US" altLang="en-US" sz="1800" kern="0" dirty="0" smtClean="0">
                <a:solidFill>
                  <a:srgbClr val="FF0000"/>
                </a:solidFill>
              </a:rPr>
              <a:t>[</a:t>
            </a:r>
            <a:r>
              <a:rPr lang="en-US" altLang="en-US" sz="1800" kern="0" dirty="0" err="1" smtClean="0">
                <a:solidFill>
                  <a:srgbClr val="FF0000"/>
                </a:solidFill>
              </a:rPr>
              <a:t>plastois</a:t>
            </a:r>
            <a:r>
              <a:rPr lang="en-US" altLang="en-US" sz="1800" kern="0" dirty="0" smtClean="0">
                <a:solidFill>
                  <a:srgbClr val="FF0000"/>
                </a:solidFill>
              </a:rPr>
              <a:t>*]</a:t>
            </a:r>
            <a:r>
              <a:rPr lang="es-ES" altLang="en-US" sz="1800" kern="0" dirty="0" smtClean="0"/>
              <a:t>.</a:t>
            </a:r>
          </a:p>
          <a:p>
            <a:pPr marL="0" indent="0" eaLnBrk="1" hangingPunct="1">
              <a:lnSpc>
                <a:spcPct val="90000"/>
              </a:lnSpc>
              <a:spcBef>
                <a:spcPts val="0"/>
              </a:spcBef>
              <a:spcAft>
                <a:spcPts val="600"/>
              </a:spcAft>
              <a:buFontTx/>
              <a:buNone/>
            </a:pPr>
            <a:r>
              <a:rPr lang="es-ES" altLang="en-US" sz="1800" kern="0" dirty="0" smtClean="0"/>
              <a:t>10  especialmente a los que andan tras la carne en sus deseos corrompidos y </a:t>
            </a:r>
            <a:r>
              <a:rPr lang="es-ES" altLang="en-US" sz="1800" b="1" kern="0" dirty="0" smtClean="0">
                <a:solidFill>
                  <a:srgbClr val="FF0000"/>
                </a:solidFill>
              </a:rPr>
              <a:t>desprecian la autoridad</a:t>
            </a:r>
            <a:r>
              <a:rPr lang="es-ES" altLang="en-US" sz="1800" kern="0" dirty="0" smtClean="0"/>
              <a:t>. </a:t>
            </a:r>
            <a:r>
              <a:rPr lang="es-ES" altLang="en-US" sz="1800" b="1" kern="0" dirty="0" smtClean="0">
                <a:solidFill>
                  <a:srgbClr val="FF0000"/>
                </a:solidFill>
              </a:rPr>
              <a:t>Atrevidos y obstinados</a:t>
            </a:r>
            <a:r>
              <a:rPr lang="es-ES" altLang="en-US" sz="1800" kern="0" dirty="0" smtClean="0"/>
              <a:t>, </a:t>
            </a:r>
            <a:r>
              <a:rPr lang="es-ES" altLang="en-US" sz="1800" b="1" kern="0" dirty="0" smtClean="0">
                <a:solidFill>
                  <a:srgbClr val="FF0000"/>
                </a:solidFill>
              </a:rPr>
              <a:t>no tiemblan cuando blasfeman de las majestades angélicas</a:t>
            </a:r>
            <a:r>
              <a:rPr lang="es-ES" altLang="en-US" sz="1800" kern="0" dirty="0" smtClean="0"/>
              <a:t>,  </a:t>
            </a:r>
          </a:p>
          <a:p>
            <a:pPr marL="0" indent="0" eaLnBrk="1" hangingPunct="1">
              <a:lnSpc>
                <a:spcPct val="90000"/>
              </a:lnSpc>
              <a:spcBef>
                <a:spcPts val="0"/>
              </a:spcBef>
              <a:spcAft>
                <a:spcPts val="600"/>
              </a:spcAft>
              <a:buFontTx/>
              <a:buNone/>
            </a:pPr>
            <a:r>
              <a:rPr lang="es-ES" altLang="en-US" sz="1800" kern="0" dirty="0" smtClean="0"/>
              <a:t>12  Pero estos, como animales irracionales, nacidos como criaturas de instinto para ser capturados y destruidos, </a:t>
            </a:r>
            <a:r>
              <a:rPr lang="es-ES" altLang="en-US" sz="1800" b="1" kern="0" dirty="0" smtClean="0">
                <a:solidFill>
                  <a:srgbClr val="FF0000"/>
                </a:solidFill>
              </a:rPr>
              <a:t>blasfemando de lo que ignoran</a:t>
            </a:r>
            <a:r>
              <a:rPr lang="es-ES" altLang="en-US" sz="1800" kern="0" dirty="0" smtClean="0"/>
              <a:t>…</a:t>
            </a:r>
          </a:p>
          <a:p>
            <a:pPr marL="0" indent="0" eaLnBrk="1" hangingPunct="1">
              <a:lnSpc>
                <a:spcPct val="90000"/>
              </a:lnSpc>
              <a:spcBef>
                <a:spcPts val="0"/>
              </a:spcBef>
              <a:spcAft>
                <a:spcPts val="600"/>
              </a:spcAft>
              <a:buFontTx/>
              <a:buNone/>
            </a:pPr>
            <a:r>
              <a:rPr lang="es-ES" altLang="en-US" sz="1800" kern="0" dirty="0" smtClean="0"/>
              <a:t>14  Tienen los ojos llenos de adulterio y nunca cesan de pecar. </a:t>
            </a:r>
            <a:r>
              <a:rPr lang="es-ES" altLang="en-US" sz="1800" b="1" kern="0" dirty="0" smtClean="0">
                <a:solidFill>
                  <a:srgbClr val="FF0000"/>
                </a:solidFill>
              </a:rPr>
              <a:t>Seducen a las almas inestables</a:t>
            </a:r>
            <a:r>
              <a:rPr lang="es-ES" altLang="en-US" sz="1800" kern="0" dirty="0" smtClean="0"/>
              <a:t>. Tienen un corazón ejercitado en la avaricia; son hijos de maldición. </a:t>
            </a:r>
          </a:p>
          <a:p>
            <a:pPr marL="0" indent="0" eaLnBrk="1" hangingPunct="1">
              <a:lnSpc>
                <a:spcPct val="90000"/>
              </a:lnSpc>
              <a:spcBef>
                <a:spcPts val="0"/>
              </a:spcBef>
              <a:spcAft>
                <a:spcPts val="600"/>
              </a:spcAft>
              <a:buFontTx/>
              <a:buNone/>
            </a:pPr>
            <a:r>
              <a:rPr lang="es-ES" altLang="en-US" sz="1800" kern="0" dirty="0" smtClean="0"/>
              <a:t>18  Pues hablando con arrogancia y vanidad, </a:t>
            </a:r>
            <a:r>
              <a:rPr lang="es-ES" altLang="en-US" sz="1800" b="1" kern="0" dirty="0" smtClean="0">
                <a:solidFill>
                  <a:srgbClr val="FF0000"/>
                </a:solidFill>
              </a:rPr>
              <a:t>seducen</a:t>
            </a:r>
            <a:r>
              <a:rPr lang="es-ES" altLang="en-US" sz="1800" kern="0" dirty="0" smtClean="0"/>
              <a:t> mediante deseos carnales, por sensualidad, </a:t>
            </a:r>
            <a:r>
              <a:rPr lang="es-ES" altLang="en-US" sz="1800" b="1" kern="0" dirty="0" smtClean="0">
                <a:solidFill>
                  <a:srgbClr val="FF0000"/>
                </a:solidFill>
              </a:rPr>
              <a:t>a los </a:t>
            </a:r>
            <a:r>
              <a:rPr lang="es-ES" altLang="en-US" sz="1800" kern="0" dirty="0" smtClean="0"/>
              <a:t>que hace poco escaparon [</a:t>
            </a:r>
            <a:r>
              <a:rPr lang="es-ES" altLang="en-US" sz="1800" b="1" kern="0" dirty="0" smtClean="0">
                <a:solidFill>
                  <a:srgbClr val="FF0000"/>
                </a:solidFill>
              </a:rPr>
              <a:t>apenas escapan</a:t>
            </a:r>
            <a:r>
              <a:rPr lang="es-ES" altLang="en-US" sz="1800" kern="0" dirty="0" smtClean="0"/>
              <a:t>] de los que viven en el error.</a:t>
            </a:r>
            <a:endParaRPr lang="en-US" altLang="en-US" sz="1800" kern="0" dirty="0"/>
          </a:p>
        </p:txBody>
      </p:sp>
      <p:sp>
        <p:nvSpPr>
          <p:cNvPr id="8" name="TextBox 7">
            <a:extLst>
              <a:ext uri="{FF2B5EF4-FFF2-40B4-BE49-F238E27FC236}">
                <a16:creationId xmlns:a16="http://schemas.microsoft.com/office/drawing/2014/main" xmlns="" id="{0F158F21-0245-127A-246F-BF8E63EB8D98}"/>
              </a:ext>
            </a:extLst>
          </p:cNvPr>
          <p:cNvSpPr txBox="1"/>
          <p:nvPr/>
        </p:nvSpPr>
        <p:spPr>
          <a:xfrm>
            <a:off x="6096001" y="4918843"/>
            <a:ext cx="6095999" cy="2062103"/>
          </a:xfrm>
          <a:prstGeom prst="rect">
            <a:avLst/>
          </a:prstGeom>
          <a:noFill/>
        </p:spPr>
        <p:txBody>
          <a:bodyPr wrap="square" rtlCol="0">
            <a:spAutoFit/>
          </a:bodyPr>
          <a:lstStyle/>
          <a:p>
            <a:r>
              <a:rPr lang="en-US" sz="1600" b="0" dirty="0">
                <a:solidFill>
                  <a:srgbClr val="001320"/>
                </a:solidFill>
                <a:effectLst/>
                <a:latin typeface="Courier New" panose="02070309020205020404" pitchFamily="49" charset="0"/>
                <a:cs typeface="Courier New" panose="02070309020205020404" pitchFamily="49" charset="0"/>
              </a:rPr>
              <a:t>* “Palabras moldeadas a voluntad para adaptarse a sus vanas imaginaciones” (M. Vincent). Es decir, “palabras fabricadas a </a:t>
            </a:r>
            <a:r>
              <a:rPr lang="en-US" sz="1600" b="0" dirty="0" err="1">
                <a:solidFill>
                  <a:srgbClr val="001320"/>
                </a:solidFill>
                <a:effectLst/>
                <a:latin typeface="Courier New" panose="02070309020205020404" pitchFamily="49" charset="0"/>
                <a:cs typeface="Courier New" panose="02070309020205020404" pitchFamily="49" charset="0"/>
              </a:rPr>
              <a:t>partir</a:t>
            </a:r>
            <a:r>
              <a:rPr lang="en-US" sz="1600" b="0" dirty="0">
                <a:solidFill>
                  <a:srgbClr val="001320"/>
                </a:solidFill>
                <a:effectLst/>
                <a:latin typeface="Courier New" panose="02070309020205020404" pitchFamily="49" charset="0"/>
                <a:cs typeface="Courier New" panose="02070309020205020404" pitchFamily="49" charset="0"/>
              </a:rPr>
              <a:t> </a:t>
            </a:r>
            <a:r>
              <a:rPr lang="en-US" sz="1600" b="0" dirty="0" smtClean="0">
                <a:solidFill>
                  <a:srgbClr val="001320"/>
                </a:solidFill>
                <a:effectLst/>
                <a:latin typeface="Courier New" panose="02070309020205020404" pitchFamily="49" charset="0"/>
                <a:cs typeface="Courier New" panose="02070309020205020404" pitchFamily="49" charset="0"/>
              </a:rPr>
              <a:t>de </a:t>
            </a:r>
            <a:r>
              <a:rPr lang="en-US" sz="1600" i="1" dirty="0" err="1">
                <a:solidFill>
                  <a:srgbClr val="001320"/>
                </a:solidFill>
                <a:latin typeface="Courier New" panose="02070309020205020404" pitchFamily="49" charset="0"/>
                <a:cs typeface="Courier New" panose="02070309020205020404" pitchFamily="49" charset="0"/>
              </a:rPr>
              <a:t>plássō</a:t>
            </a:r>
            <a:r>
              <a:rPr lang="en-US" sz="1600" i="1" dirty="0">
                <a:solidFill>
                  <a:srgbClr val="001320"/>
                </a:solidFill>
                <a:latin typeface="Courier New" panose="02070309020205020404" pitchFamily="49" charset="0"/>
                <a:cs typeface="Courier New" panose="02070309020205020404" pitchFamily="49" charset="0"/>
              </a:rPr>
              <a:t> </a:t>
            </a:r>
            <a:r>
              <a:rPr lang="en-US" sz="1600" b="0" i="1" dirty="0" smtClean="0">
                <a:solidFill>
                  <a:srgbClr val="001320"/>
                </a:solidFill>
                <a:effectLst/>
                <a:latin typeface="Courier New" panose="02070309020205020404" pitchFamily="49" charset="0"/>
                <a:cs typeface="Courier New" panose="02070309020205020404" pitchFamily="49" charset="0"/>
              </a:rPr>
              <a:t>–</a:t>
            </a:r>
            <a:r>
              <a:rPr lang="en-US" sz="1600" dirty="0" smtClean="0">
                <a:solidFill>
                  <a:srgbClr val="001320"/>
                </a:solidFill>
                <a:latin typeface="Courier New" panose="02070309020205020404" pitchFamily="49" charset="0"/>
                <a:cs typeface="Courier New" panose="02070309020205020404" pitchFamily="49" charset="0"/>
              </a:rPr>
              <a:t> </a:t>
            </a:r>
            <a:r>
              <a:rPr lang="en-US" sz="1600" b="0" dirty="0" smtClean="0">
                <a:solidFill>
                  <a:srgbClr val="001320"/>
                </a:solidFill>
                <a:effectLst/>
                <a:latin typeface="Courier New" panose="02070309020205020404" pitchFamily="49" charset="0"/>
                <a:cs typeface="Courier New" panose="02070309020205020404" pitchFamily="49" charset="0"/>
              </a:rPr>
              <a:t>‘</a:t>
            </a:r>
            <a:r>
              <a:rPr lang="en-US" sz="1600" b="0" dirty="0" err="1" smtClean="0">
                <a:solidFill>
                  <a:srgbClr val="001320"/>
                </a:solidFill>
                <a:effectLst/>
                <a:latin typeface="Courier New" panose="02070309020205020404" pitchFamily="49" charset="0"/>
                <a:cs typeface="Courier New" panose="02070309020205020404" pitchFamily="49" charset="0"/>
              </a:rPr>
              <a:t>moldear</a:t>
            </a:r>
            <a:r>
              <a:rPr lang="en-US" sz="1600" b="0" dirty="0" smtClean="0">
                <a:solidFill>
                  <a:srgbClr val="001320"/>
                </a:solidFill>
                <a:effectLst/>
                <a:latin typeface="Courier New" panose="02070309020205020404" pitchFamily="49" charset="0"/>
                <a:cs typeface="Courier New" panose="02070309020205020404" pitchFamily="49" charset="0"/>
              </a:rPr>
              <a:t>,' </a:t>
            </a:r>
            <a:r>
              <a:rPr lang="en-US" sz="1600" b="0" dirty="0" err="1">
                <a:solidFill>
                  <a:srgbClr val="001320"/>
                </a:solidFill>
                <a:effectLst/>
                <a:latin typeface="Courier New" panose="02070309020205020404" pitchFamily="49" charset="0"/>
                <a:cs typeface="Courier New" panose="02070309020205020404" pitchFamily="49" charset="0"/>
              </a:rPr>
              <a:t>como</a:t>
            </a:r>
            <a:r>
              <a:rPr lang="en-US" sz="1600" b="0" dirty="0">
                <a:solidFill>
                  <a:srgbClr val="001320"/>
                </a:solidFill>
                <a:effectLst/>
                <a:latin typeface="Courier New" panose="02070309020205020404" pitchFamily="49" charset="0"/>
                <a:cs typeface="Courier New" panose="02070309020205020404" pitchFamily="49" charset="0"/>
              </a:rPr>
              <a:t> </a:t>
            </a:r>
            <a:r>
              <a:rPr lang="en-US" sz="1600" b="0" dirty="0" smtClean="0">
                <a:solidFill>
                  <a:srgbClr val="001320"/>
                </a:solidFill>
                <a:effectLst/>
                <a:latin typeface="Courier New" panose="02070309020205020404" pitchFamily="49" charset="0"/>
                <a:cs typeface="Courier New" panose="02070309020205020404" pitchFamily="49" charset="0"/>
              </a:rPr>
              <a:t>con </a:t>
            </a:r>
            <a:r>
              <a:rPr lang="en-US" sz="1600" b="0" dirty="0">
                <a:solidFill>
                  <a:srgbClr val="001320"/>
                </a:solidFill>
                <a:effectLst/>
                <a:latin typeface="Courier New" panose="02070309020205020404" pitchFamily="49" charset="0"/>
                <a:cs typeface="Courier New" panose="02070309020205020404" pitchFamily="49" charset="0"/>
              </a:rPr>
              <a:t>arcilla o cera. La idea es, </a:t>
            </a:r>
            <a:r>
              <a:rPr lang="en-US" sz="1600" b="0" dirty="0" err="1">
                <a:solidFill>
                  <a:srgbClr val="001320"/>
                </a:solidFill>
                <a:effectLst/>
                <a:latin typeface="Courier New" panose="02070309020205020404" pitchFamily="49" charset="0"/>
                <a:cs typeface="Courier New" panose="02070309020205020404" pitchFamily="49" charset="0"/>
              </a:rPr>
              <a:t>por</a:t>
            </a:r>
            <a:r>
              <a:rPr lang="en-US" sz="1600" b="0" dirty="0">
                <a:solidFill>
                  <a:srgbClr val="001320"/>
                </a:solidFill>
                <a:effectLst/>
                <a:latin typeface="Courier New" panose="02070309020205020404" pitchFamily="49" charset="0"/>
                <a:cs typeface="Courier New" panose="02070309020205020404" pitchFamily="49" charset="0"/>
              </a:rPr>
              <a:t> tanto, de </a:t>
            </a:r>
            <a:r>
              <a:rPr lang="en-US" sz="1600" b="0" dirty="0" smtClean="0">
                <a:solidFill>
                  <a:srgbClr val="001320"/>
                </a:solidFill>
                <a:effectLst/>
                <a:latin typeface="Courier New" panose="02070309020205020404" pitchFamily="49" charset="0"/>
                <a:cs typeface="Courier New" panose="02070309020205020404" pitchFamily="49" charset="0"/>
              </a:rPr>
              <a:t>palabras </a:t>
            </a:r>
            <a:r>
              <a:rPr lang="en-US" sz="1600" b="0" dirty="0" err="1" smtClean="0">
                <a:solidFill>
                  <a:srgbClr val="001320"/>
                </a:solidFill>
                <a:effectLst/>
                <a:latin typeface="Courier New" panose="02070309020205020404" pitchFamily="49" charset="0"/>
                <a:cs typeface="Courier New" panose="02070309020205020404" pitchFamily="49" charset="0"/>
              </a:rPr>
              <a:t>moldeadas</a:t>
            </a:r>
            <a:r>
              <a:rPr lang="en-US" sz="1600" b="0" dirty="0" smtClean="0">
                <a:solidFill>
                  <a:srgbClr val="001320"/>
                </a:solidFill>
                <a:effectLst/>
                <a:latin typeface="Courier New" panose="02070309020205020404" pitchFamily="49" charset="0"/>
                <a:cs typeface="Courier New" panose="02070309020205020404" pitchFamily="49" charset="0"/>
              </a:rPr>
              <a:t> a </a:t>
            </a:r>
            <a:r>
              <a:rPr lang="en-US" sz="1600" b="0" dirty="0">
                <a:solidFill>
                  <a:srgbClr val="001320"/>
                </a:solidFill>
                <a:effectLst/>
                <a:latin typeface="Courier New" panose="02070309020205020404" pitchFamily="49" charset="0"/>
                <a:cs typeface="Courier New" panose="02070309020205020404" pitchFamily="49" charset="0"/>
              </a:rPr>
              <a:t>voluntad para satisfacer sus </a:t>
            </a:r>
            <a:r>
              <a:rPr lang="en-US" sz="1600" b="0" dirty="0" err="1">
                <a:solidFill>
                  <a:srgbClr val="001320"/>
                </a:solidFill>
                <a:effectLst/>
                <a:latin typeface="Courier New" panose="02070309020205020404" pitchFamily="49" charset="0"/>
                <a:cs typeface="Courier New" panose="02070309020205020404" pitchFamily="49" charset="0"/>
              </a:rPr>
              <a:t>vanas</a:t>
            </a:r>
            <a:r>
              <a:rPr lang="en-US" sz="1600" b="0" dirty="0">
                <a:solidFill>
                  <a:srgbClr val="001320"/>
                </a:solidFill>
                <a:effectLst/>
                <a:latin typeface="Courier New" panose="02070309020205020404" pitchFamily="49" charset="0"/>
                <a:cs typeface="Courier New" panose="02070309020205020404" pitchFamily="49" charset="0"/>
              </a:rPr>
              <a:t> </a:t>
            </a:r>
            <a:r>
              <a:rPr lang="en-US" sz="1600" b="0" dirty="0" err="1" smtClean="0">
                <a:solidFill>
                  <a:srgbClr val="001320"/>
                </a:solidFill>
                <a:effectLst/>
                <a:latin typeface="Courier New" panose="02070309020205020404" pitchFamily="49" charset="0"/>
                <a:cs typeface="Courier New" panose="02070309020205020404" pitchFamily="49" charset="0"/>
              </a:rPr>
              <a:t>imaginaciones</a:t>
            </a:r>
            <a:r>
              <a:rPr lang="en-US" sz="1600" b="0" dirty="0" smtClean="0">
                <a:solidFill>
                  <a:srgbClr val="001320"/>
                </a:solidFill>
                <a:effectLst/>
                <a:latin typeface="Courier New" panose="02070309020205020404" pitchFamily="49" charset="0"/>
                <a:cs typeface="Courier New" panose="02070309020205020404" pitchFamily="49" charset="0"/>
              </a:rPr>
              <a:t>”. </a:t>
            </a:r>
            <a:r>
              <a:rPr lang="en-US" sz="1600" b="0" dirty="0" err="1" smtClean="0">
                <a:solidFill>
                  <a:srgbClr val="001320"/>
                </a:solidFill>
                <a:effectLst/>
                <a:latin typeface="Courier New" panose="02070309020205020404" pitchFamily="49" charset="0"/>
                <a:cs typeface="Courier New" panose="02070309020205020404" pitchFamily="49" charset="0"/>
              </a:rPr>
              <a:t>Estas</a:t>
            </a:r>
            <a:r>
              <a:rPr lang="en-US" sz="1600" b="0" dirty="0" smtClean="0">
                <a:solidFill>
                  <a:srgbClr val="001320"/>
                </a:solidFill>
                <a:effectLst/>
                <a:latin typeface="Courier New" panose="02070309020205020404" pitchFamily="49" charset="0"/>
                <a:cs typeface="Courier New" panose="02070309020205020404" pitchFamily="49" charset="0"/>
              </a:rPr>
              <a:t> </a:t>
            </a:r>
            <a:r>
              <a:rPr lang="en-US" sz="1600" b="0" dirty="0">
                <a:solidFill>
                  <a:srgbClr val="001320"/>
                </a:solidFill>
                <a:effectLst/>
                <a:latin typeface="Courier New" panose="02070309020205020404" pitchFamily="49" charset="0"/>
                <a:cs typeface="Courier New" panose="02070309020205020404" pitchFamily="49" charset="0"/>
              </a:rPr>
              <a:t>son </a:t>
            </a:r>
            <a:r>
              <a:rPr lang="en-US" sz="1600" b="0" dirty="0" err="1" smtClean="0">
                <a:solidFill>
                  <a:srgbClr val="001320"/>
                </a:solidFill>
                <a:effectLst/>
                <a:latin typeface="Courier New" panose="02070309020205020404" pitchFamily="49" charset="0"/>
                <a:cs typeface="Courier New" panose="02070309020205020404" pitchFamily="49" charset="0"/>
              </a:rPr>
              <a:t>fabricadas</a:t>
            </a:r>
            <a:r>
              <a:rPr lang="en-US" sz="1600" b="0" dirty="0" smtClean="0">
                <a:solidFill>
                  <a:srgbClr val="001320"/>
                </a:solidFill>
                <a:effectLst/>
                <a:latin typeface="Courier New" panose="02070309020205020404" pitchFamily="49" charset="0"/>
                <a:cs typeface="Courier New" panose="02070309020205020404" pitchFamily="49" charset="0"/>
              </a:rPr>
              <a:t> </a:t>
            </a:r>
            <a:r>
              <a:rPr lang="en-US" sz="1600" b="0" dirty="0" err="1">
                <a:solidFill>
                  <a:srgbClr val="001320"/>
                </a:solidFill>
                <a:effectLst/>
                <a:latin typeface="Courier New" panose="02070309020205020404" pitchFamily="49" charset="0"/>
                <a:cs typeface="Courier New" panose="02070309020205020404" pitchFamily="49" charset="0"/>
              </a:rPr>
              <a:t>por</a:t>
            </a:r>
            <a:r>
              <a:rPr lang="en-US" sz="1600" b="0" dirty="0">
                <a:solidFill>
                  <a:srgbClr val="001320"/>
                </a:solidFill>
                <a:effectLst/>
                <a:latin typeface="Courier New" panose="02070309020205020404" pitchFamily="49" charset="0"/>
                <a:cs typeface="Courier New" panose="02070309020205020404" pitchFamily="49" charset="0"/>
              </a:rPr>
              <a:t> un "pretendiente" (es decir, alguien que no es auténtico).</a:t>
            </a:r>
            <a:endParaRPr lang="en-US" sz="1600" dirty="0">
              <a:latin typeface="Courier New" panose="02070309020205020404" pitchFamily="49" charset="0"/>
              <a:cs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par>
                          <p:cTn id="9" fill="hold">
                            <p:stCondLst>
                              <p:cond delay="0"/>
                            </p:stCondLst>
                            <p:childTnLst>
                              <p:par>
                                <p:cTn id="10" presetID="53" presetClass="entr" presetSubtype="16"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23907">
                                            <p:txEl>
                                              <p:pRg st="1" end="1"/>
                                            </p:txEl>
                                          </p:spTgt>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23907">
                                            <p:txEl>
                                              <p:pRg st="2" end="2"/>
                                            </p:txEl>
                                          </p:spTgt>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23907">
                                            <p:txEl>
                                              <p:pRg st="3" end="3"/>
                                            </p:txEl>
                                          </p:spTgt>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23907">
                                            <p:txEl>
                                              <p:pRg st="4" end="4"/>
                                            </p:txEl>
                                          </p:spTgt>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uiExpand="1" build="p"/>
      <p:bldP spid="2" grpId="0"/>
      <p:bldP spid="7" grpId="0" uiExpand="1" build="p"/>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Number Placeholder 5">
            <a:extLst>
              <a:ext uri="{FF2B5EF4-FFF2-40B4-BE49-F238E27FC236}">
                <a16:creationId xmlns:a16="http://schemas.microsoft.com/office/drawing/2014/main" xmlns="" id="{F02148B5-4607-F4D6-62DF-F6B3D8F79E6F}"/>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4C5B534-9CE3-4B2F-B400-B319965DFCDB}" type="slidenum">
              <a:rPr lang="en-US" altLang="en-US" sz="1400" smtClean="0"/>
              <a:pPr>
                <a:spcBef>
                  <a:spcPct val="0"/>
                </a:spcBef>
                <a:buFontTx/>
                <a:buNone/>
              </a:pPr>
              <a:t>18</a:t>
            </a:fld>
            <a:endParaRPr lang="en-US" altLang="en-US" sz="1400"/>
          </a:p>
        </p:txBody>
      </p:sp>
      <p:sp>
        <p:nvSpPr>
          <p:cNvPr id="124931" name="Rectangle 3">
            <a:extLst>
              <a:ext uri="{FF2B5EF4-FFF2-40B4-BE49-F238E27FC236}">
                <a16:creationId xmlns:a16="http://schemas.microsoft.com/office/drawing/2014/main" xmlns="" id="{144B8EA9-9676-955E-9413-3025F3D79449}"/>
              </a:ext>
            </a:extLst>
          </p:cNvPr>
          <p:cNvSpPr>
            <a:spLocks noGrp="1" noChangeArrowheads="1"/>
          </p:cNvSpPr>
          <p:nvPr>
            <p:ph type="body" idx="1"/>
          </p:nvPr>
        </p:nvSpPr>
        <p:spPr>
          <a:xfrm>
            <a:off x="239578" y="846220"/>
            <a:ext cx="5656726" cy="5951538"/>
          </a:xfrm>
        </p:spPr>
        <p:txBody>
          <a:bodyPr/>
          <a:lstStyle/>
          <a:p>
            <a:pPr marL="0" indent="0" eaLnBrk="1" hangingPunct="1">
              <a:lnSpc>
                <a:spcPct val="90000"/>
              </a:lnSpc>
              <a:spcBef>
                <a:spcPct val="0"/>
              </a:spcBef>
              <a:buFontTx/>
              <a:buNone/>
            </a:pPr>
            <a:r>
              <a:rPr lang="en-US" altLang="en-US" sz="2500" baseline="30000" dirty="0"/>
              <a:t>4 </a:t>
            </a:r>
            <a:r>
              <a:rPr lang="en-US" altLang="en-US" sz="2500" dirty="0"/>
              <a:t>Now this I say lest anyone should deceive you with </a:t>
            </a:r>
            <a:r>
              <a:rPr lang="en-US" altLang="en-US" sz="2500" b="1" dirty="0">
                <a:solidFill>
                  <a:srgbClr val="FF0000"/>
                </a:solidFill>
              </a:rPr>
              <a:t>persuasive words</a:t>
            </a:r>
            <a:r>
              <a:rPr lang="en-US" altLang="en-US" sz="2500" dirty="0"/>
              <a:t>. </a:t>
            </a:r>
            <a:r>
              <a:rPr lang="en-US" altLang="en-US" sz="2500" dirty="0" smtClean="0"/>
              <a:t/>
            </a:r>
            <a:br>
              <a:rPr lang="en-US" altLang="en-US" sz="2500" dirty="0" smtClean="0"/>
            </a:br>
            <a:r>
              <a:rPr lang="en-US" altLang="en-US" sz="2500" baseline="30000" dirty="0" smtClean="0"/>
              <a:t>5 </a:t>
            </a:r>
            <a:r>
              <a:rPr lang="en-US" altLang="en-US" sz="2500" dirty="0"/>
              <a:t>For though I am absent in the flesh, yet I am with you in spirit, rejoicing to see your good order and the steadfastness of your faith in Christ. </a:t>
            </a:r>
            <a:r>
              <a:rPr lang="en-US" altLang="en-US" sz="2500" dirty="0" smtClean="0"/>
              <a:t/>
            </a:r>
            <a:br>
              <a:rPr lang="en-US" altLang="en-US" sz="2500" dirty="0" smtClean="0"/>
            </a:br>
            <a:r>
              <a:rPr lang="en-US" altLang="en-US" sz="2500" baseline="30000" dirty="0" smtClean="0"/>
              <a:t>6 </a:t>
            </a:r>
            <a:r>
              <a:rPr lang="en-US" altLang="en-US" sz="2500" dirty="0"/>
              <a:t>As you therefore have received Christ Jesus the Lord, so walk in Him, </a:t>
            </a:r>
            <a:r>
              <a:rPr lang="en-US" altLang="en-US" sz="2500" baseline="30000" dirty="0"/>
              <a:t>7</a:t>
            </a:r>
            <a:r>
              <a:rPr lang="en-US" altLang="en-US" sz="2500" dirty="0"/>
              <a:t>rooted and built up in Him and established in the faith, as you have been taught, abounding in it with thanksgiving. </a:t>
            </a:r>
            <a:r>
              <a:rPr lang="en-US" altLang="en-US" sz="2500" baseline="30000" dirty="0"/>
              <a:t>8</a:t>
            </a:r>
            <a:r>
              <a:rPr lang="en-US" altLang="en-US" sz="2500" dirty="0"/>
              <a:t>Beware lest anyone cheat you through </a:t>
            </a:r>
            <a:r>
              <a:rPr lang="en-US" altLang="en-US" sz="2500" b="1" dirty="0">
                <a:solidFill>
                  <a:srgbClr val="FF0000"/>
                </a:solidFill>
              </a:rPr>
              <a:t>philosophy and empty deceit</a:t>
            </a:r>
            <a:r>
              <a:rPr lang="en-US" altLang="en-US" sz="2500" dirty="0"/>
              <a:t>, according to the </a:t>
            </a:r>
            <a:r>
              <a:rPr lang="en-US" altLang="en-US" sz="2500" b="1" dirty="0">
                <a:solidFill>
                  <a:srgbClr val="FF0000"/>
                </a:solidFill>
              </a:rPr>
              <a:t>tradition of men</a:t>
            </a:r>
            <a:r>
              <a:rPr lang="en-US" altLang="en-US" sz="2500" dirty="0"/>
              <a:t>, according to the </a:t>
            </a:r>
            <a:r>
              <a:rPr lang="en-US" altLang="en-US" sz="2500" b="1" dirty="0">
                <a:solidFill>
                  <a:srgbClr val="FF0000"/>
                </a:solidFill>
              </a:rPr>
              <a:t>basic principles of the world</a:t>
            </a:r>
            <a:r>
              <a:rPr lang="en-US" altLang="en-US" sz="2500" dirty="0"/>
              <a:t>, and not according to Christ.  (Col 2:4-8)</a:t>
            </a:r>
          </a:p>
        </p:txBody>
      </p:sp>
      <p:sp>
        <p:nvSpPr>
          <p:cNvPr id="124932" name="Title 1">
            <a:extLst>
              <a:ext uri="{FF2B5EF4-FFF2-40B4-BE49-F238E27FC236}">
                <a16:creationId xmlns:a16="http://schemas.microsoft.com/office/drawing/2014/main" xmlns="" id="{E44D80E3-199E-6915-1239-88B0C00390A3}"/>
              </a:ext>
            </a:extLst>
          </p:cNvPr>
          <p:cNvSpPr>
            <a:spLocks noGrp="1" noChangeArrowheads="1"/>
          </p:cNvSpPr>
          <p:nvPr>
            <p:ph type="title"/>
          </p:nvPr>
        </p:nvSpPr>
        <p:spPr>
          <a:xfrm>
            <a:off x="1" y="0"/>
            <a:ext cx="5896304" cy="685800"/>
          </a:xfrm>
        </p:spPr>
        <p:txBody>
          <a:bodyPr/>
          <a:lstStyle/>
          <a:p>
            <a:r>
              <a:rPr lang="en-US" altLang="en-US" sz="2800" dirty="0">
                <a:solidFill>
                  <a:srgbClr val="FF0000"/>
                </a:solidFill>
              </a:rPr>
              <a:t>Tactics &amp; Techniques </a:t>
            </a:r>
            <a:r>
              <a:rPr lang="en-US" altLang="en-US" sz="2800" dirty="0">
                <a:solidFill>
                  <a:schemeClr val="tx1"/>
                </a:solidFill>
              </a:rPr>
              <a:t>(</a:t>
            </a:r>
            <a:r>
              <a:rPr lang="en-US" altLang="en-US" sz="2800" dirty="0" smtClean="0">
                <a:solidFill>
                  <a:schemeClr val="tx1"/>
                </a:solidFill>
              </a:rPr>
              <a:t>Col </a:t>
            </a:r>
            <a:r>
              <a:rPr lang="en-US" altLang="en-US" sz="2800" dirty="0">
                <a:solidFill>
                  <a:schemeClr val="tx1"/>
                </a:solidFill>
              </a:rPr>
              <a:t>2)</a:t>
            </a:r>
          </a:p>
        </p:txBody>
      </p:sp>
      <p:sp>
        <p:nvSpPr>
          <p:cNvPr id="5" name="Rectangle 3">
            <a:extLst>
              <a:ext uri="{FF2B5EF4-FFF2-40B4-BE49-F238E27FC236}">
                <a16:creationId xmlns:a16="http://schemas.microsoft.com/office/drawing/2014/main" xmlns="" id="{144B8EA9-9676-955E-9413-3025F3D79449}"/>
              </a:ext>
            </a:extLst>
          </p:cNvPr>
          <p:cNvSpPr txBox="1">
            <a:spLocks noChangeArrowheads="1"/>
          </p:cNvSpPr>
          <p:nvPr/>
        </p:nvSpPr>
        <p:spPr bwMode="auto">
          <a:xfrm>
            <a:off x="6082234" y="846220"/>
            <a:ext cx="6001610" cy="5951538"/>
          </a:xfrm>
          <a:prstGeom prst="rect">
            <a:avLst/>
          </a:prstGeom>
          <a:solidFill>
            <a:srgbClr val="C0C0C0"/>
          </a:solid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hangingPunct="1">
              <a:lnSpc>
                <a:spcPct val="90000"/>
              </a:lnSpc>
              <a:spcBef>
                <a:spcPct val="0"/>
              </a:spcBef>
              <a:buFontTx/>
              <a:buNone/>
            </a:pPr>
            <a:r>
              <a:rPr lang="en-US" altLang="en-US" sz="2500" kern="0" baseline="30000" dirty="0" smtClean="0"/>
              <a:t>4</a:t>
            </a:r>
            <a:r>
              <a:rPr lang="en-US" altLang="en-US" sz="2500" kern="0" dirty="0" smtClean="0"/>
              <a:t>  </a:t>
            </a:r>
            <a:r>
              <a:rPr lang="es-ES" altLang="en-US" sz="2500" kern="0" dirty="0" smtClean="0"/>
              <a:t>Esto lo digo para que nadie los engañe con </a:t>
            </a:r>
            <a:r>
              <a:rPr lang="es-ES" altLang="en-US" sz="2500" b="1" kern="0" dirty="0" smtClean="0">
                <a:solidFill>
                  <a:srgbClr val="FF0000"/>
                </a:solidFill>
              </a:rPr>
              <a:t>razonamientos persuasivos. </a:t>
            </a:r>
            <a:r>
              <a:rPr lang="es-ES" altLang="en-US" sz="2500" kern="0" dirty="0" smtClean="0"/>
              <a:t>5  Porque aunque estoy ausente en el cuerpo, sin embargo estoy con ustedes en espíritu, regocijándome al ver su buena disciplina y la estabilidad de la fe de ustedes en Cristo. 6  Por tanto, de la manera que recibieron a Cristo Jesús el Señor, así anden en Él; 7  firmemente arraigados y edificados en Él y confirma-dos en su fe, tal como fueron instruidos, rebosando de gratitud. 8  Miren que nadie los haga cautivos por medio de su </a:t>
            </a:r>
            <a:r>
              <a:rPr lang="es-ES" altLang="en-US" sz="2500" b="1" kern="0" dirty="0" smtClean="0">
                <a:solidFill>
                  <a:srgbClr val="FF0000"/>
                </a:solidFill>
              </a:rPr>
              <a:t>filosofía y vanas sutilezas</a:t>
            </a:r>
            <a:r>
              <a:rPr lang="es-ES" altLang="en-US" sz="2500" kern="0" dirty="0" smtClean="0"/>
              <a:t>, según la </a:t>
            </a:r>
            <a:r>
              <a:rPr lang="es-ES" altLang="en-US" sz="2500" b="1" kern="0" dirty="0" smtClean="0">
                <a:solidFill>
                  <a:srgbClr val="FF0000"/>
                </a:solidFill>
              </a:rPr>
              <a:t>tradición de los hombres</a:t>
            </a:r>
            <a:r>
              <a:rPr lang="es-ES" altLang="en-US" sz="2500" kern="0" dirty="0" smtClean="0"/>
              <a:t>, conforme a los </a:t>
            </a:r>
            <a:r>
              <a:rPr lang="es-ES" altLang="en-US" sz="2500" b="1" kern="0" dirty="0" smtClean="0">
                <a:solidFill>
                  <a:srgbClr val="FF0000"/>
                </a:solidFill>
              </a:rPr>
              <a:t>principios elementales del mundo</a:t>
            </a:r>
            <a:r>
              <a:rPr lang="es-ES" altLang="en-US" sz="2500" kern="0" dirty="0" smtClean="0"/>
              <a:t> y no según Cristo.  </a:t>
            </a:r>
            <a:r>
              <a:rPr lang="en-US" altLang="en-US" sz="2500" kern="0" dirty="0" smtClean="0"/>
              <a:t>(Col 2:4-8)</a:t>
            </a:r>
            <a:endParaRPr lang="en-US" altLang="en-US" sz="2500" kern="0" dirty="0"/>
          </a:p>
        </p:txBody>
      </p:sp>
      <p:sp>
        <p:nvSpPr>
          <p:cNvPr id="6" name="Title 1">
            <a:extLst>
              <a:ext uri="{FF2B5EF4-FFF2-40B4-BE49-F238E27FC236}">
                <a16:creationId xmlns:a16="http://schemas.microsoft.com/office/drawing/2014/main" xmlns="" id="{E44D80E3-199E-6915-1239-88B0C00390A3}"/>
              </a:ext>
            </a:extLst>
          </p:cNvPr>
          <p:cNvSpPr txBox="1">
            <a:spLocks noChangeArrowheads="1"/>
          </p:cNvSpPr>
          <p:nvPr/>
        </p:nvSpPr>
        <p:spPr bwMode="auto">
          <a:xfrm>
            <a:off x="5974079" y="0"/>
            <a:ext cx="6217921"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altLang="en-US" sz="2800" kern="0" dirty="0" err="1" smtClean="0">
                <a:solidFill>
                  <a:srgbClr val="FF0000"/>
                </a:solidFill>
              </a:rPr>
              <a:t>Tácticas</a:t>
            </a:r>
            <a:r>
              <a:rPr lang="en-US" altLang="en-US" sz="2800" kern="0" dirty="0" smtClean="0">
                <a:solidFill>
                  <a:srgbClr val="FF0000"/>
                </a:solidFill>
              </a:rPr>
              <a:t> y </a:t>
            </a:r>
            <a:r>
              <a:rPr lang="en-US" altLang="en-US" sz="2800" kern="0" dirty="0" err="1" smtClean="0">
                <a:solidFill>
                  <a:srgbClr val="FF0000"/>
                </a:solidFill>
              </a:rPr>
              <a:t>técnicas</a:t>
            </a:r>
            <a:r>
              <a:rPr lang="en-US" altLang="en-US" sz="2800" kern="0" dirty="0" smtClean="0">
                <a:solidFill>
                  <a:srgbClr val="FF0000"/>
                </a:solidFill>
              </a:rPr>
              <a:t> </a:t>
            </a:r>
            <a:r>
              <a:rPr lang="en-US" altLang="en-US" sz="2800" kern="0" dirty="0" smtClean="0">
                <a:solidFill>
                  <a:schemeClr val="tx1"/>
                </a:solidFill>
              </a:rPr>
              <a:t>(Col 2)</a:t>
            </a:r>
            <a:endParaRPr lang="en-US" altLang="en-US" sz="2800" kern="0"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EC19AD23-4D62-43B7-4E0D-44C1A53159EB}"/>
            </a:ext>
          </a:extLst>
        </p:cNvPr>
        <p:cNvGrpSpPr/>
        <p:nvPr/>
      </p:nvGrpSpPr>
      <p:grpSpPr>
        <a:xfrm>
          <a:off x="0" y="0"/>
          <a:ext cx="0" cy="0"/>
          <a:chOff x="0" y="0"/>
          <a:chExt cx="0" cy="0"/>
        </a:xfrm>
      </p:grpSpPr>
      <p:sp>
        <p:nvSpPr>
          <p:cNvPr id="23554" name="Title 1">
            <a:extLst>
              <a:ext uri="{FF2B5EF4-FFF2-40B4-BE49-F238E27FC236}">
                <a16:creationId xmlns:a16="http://schemas.microsoft.com/office/drawing/2014/main" xmlns="" id="{FC5B0567-055E-8A0B-F2C4-EB366E7ECBD4}"/>
              </a:ext>
            </a:extLst>
          </p:cNvPr>
          <p:cNvSpPr>
            <a:spLocks noGrp="1" noChangeArrowheads="1"/>
          </p:cNvSpPr>
          <p:nvPr>
            <p:ph type="title"/>
          </p:nvPr>
        </p:nvSpPr>
        <p:spPr>
          <a:xfrm>
            <a:off x="0" y="-8583"/>
            <a:ext cx="5943600" cy="833438"/>
          </a:xfrm>
        </p:spPr>
        <p:txBody>
          <a:bodyPr/>
          <a:lstStyle/>
          <a:p>
            <a:pPr>
              <a:lnSpc>
                <a:spcPct val="90000"/>
              </a:lnSpc>
            </a:pPr>
            <a:r>
              <a:rPr lang="en-US" altLang="en-US" sz="2400" dirty="0"/>
              <a:t>Living in the World </a:t>
            </a:r>
            <a:r>
              <a:rPr lang="en-US" altLang="en-US" sz="2400" dirty="0" smtClean="0"/>
              <a:t/>
            </a:r>
            <a:br>
              <a:rPr lang="en-US" altLang="en-US" sz="2400" dirty="0" smtClean="0"/>
            </a:br>
            <a:r>
              <a:rPr lang="en-US" altLang="en-US" sz="2400" dirty="0" smtClean="0"/>
              <a:t>– </a:t>
            </a:r>
            <a:r>
              <a:rPr lang="en-US" altLang="en-US" sz="2400" dirty="0"/>
              <a:t>Class </a:t>
            </a:r>
            <a:r>
              <a:rPr lang="en-US" altLang="en-US" sz="2400" dirty="0" smtClean="0"/>
              <a:t>Schedule </a:t>
            </a:r>
            <a:r>
              <a:rPr lang="en-US" altLang="en-US" sz="1800" dirty="0" smtClean="0"/>
              <a:t>(2024</a:t>
            </a:r>
            <a:r>
              <a:rPr lang="en-US" altLang="en-US" sz="1800" dirty="0"/>
              <a:t>)</a:t>
            </a:r>
            <a:endParaRPr lang="en-US" altLang="en-US" sz="2400" dirty="0"/>
          </a:p>
        </p:txBody>
      </p:sp>
      <p:sp>
        <p:nvSpPr>
          <p:cNvPr id="23555" name="Slide Number Placeholder 3">
            <a:extLst>
              <a:ext uri="{FF2B5EF4-FFF2-40B4-BE49-F238E27FC236}">
                <a16:creationId xmlns:a16="http://schemas.microsoft.com/office/drawing/2014/main" xmlns="" id="{AD0AB73D-73B1-AC88-101A-B1B75FB1E8AE}"/>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88F8B83-F081-4D5C-B516-82D6E0C54B1F}" type="slidenum">
              <a:rPr lang="en-US" altLang="en-US" sz="1400" smtClean="0"/>
              <a:pPr>
                <a:spcBef>
                  <a:spcPct val="0"/>
                </a:spcBef>
                <a:buFontTx/>
                <a:buNone/>
              </a:pPr>
              <a:t>19</a:t>
            </a:fld>
            <a:endParaRPr lang="en-US" altLang="en-US" sz="1400" dirty="0"/>
          </a:p>
        </p:txBody>
      </p:sp>
      <p:graphicFrame>
        <p:nvGraphicFramePr>
          <p:cNvPr id="3" name="Table 2">
            <a:extLst>
              <a:ext uri="{FF2B5EF4-FFF2-40B4-BE49-F238E27FC236}">
                <a16:creationId xmlns:a16="http://schemas.microsoft.com/office/drawing/2014/main" xmlns="" id="{F3898856-3313-829B-FB7F-C506A3016E8C}"/>
              </a:ext>
            </a:extLst>
          </p:cNvPr>
          <p:cNvGraphicFramePr>
            <a:graphicFrameLocks noGrp="1"/>
          </p:cNvGraphicFramePr>
          <p:nvPr>
            <p:extLst>
              <p:ext uri="{D42A27DB-BD31-4B8C-83A1-F6EECF244321}">
                <p14:modId xmlns:p14="http://schemas.microsoft.com/office/powerpoint/2010/main" val="361667378"/>
              </p:ext>
            </p:extLst>
          </p:nvPr>
        </p:nvGraphicFramePr>
        <p:xfrm>
          <a:off x="0" y="833438"/>
          <a:ext cx="5943600" cy="5503567"/>
        </p:xfrm>
        <a:graphic>
          <a:graphicData uri="http://schemas.openxmlformats.org/drawingml/2006/table">
            <a:tbl>
              <a:tblPr/>
              <a:tblGrid>
                <a:gridCol w="924560">
                  <a:extLst>
                    <a:ext uri="{9D8B030D-6E8A-4147-A177-3AD203B41FA5}">
                      <a16:colId xmlns:a16="http://schemas.microsoft.com/office/drawing/2014/main" xmlns="" val="1262623524"/>
                    </a:ext>
                  </a:extLst>
                </a:gridCol>
                <a:gridCol w="429260">
                  <a:extLst>
                    <a:ext uri="{9D8B030D-6E8A-4147-A177-3AD203B41FA5}">
                      <a16:colId xmlns:a16="http://schemas.microsoft.com/office/drawing/2014/main" xmlns="" val="3009587918"/>
                    </a:ext>
                  </a:extLst>
                </a:gridCol>
                <a:gridCol w="660400">
                  <a:extLst>
                    <a:ext uri="{9D8B030D-6E8A-4147-A177-3AD203B41FA5}">
                      <a16:colId xmlns:a16="http://schemas.microsoft.com/office/drawing/2014/main" xmlns="" val="2876843428"/>
                    </a:ext>
                  </a:extLst>
                </a:gridCol>
                <a:gridCol w="2988310">
                  <a:extLst>
                    <a:ext uri="{9D8B030D-6E8A-4147-A177-3AD203B41FA5}">
                      <a16:colId xmlns:a16="http://schemas.microsoft.com/office/drawing/2014/main" xmlns="" val="2003150010"/>
                    </a:ext>
                  </a:extLst>
                </a:gridCol>
                <a:gridCol w="941070">
                  <a:extLst>
                    <a:ext uri="{9D8B030D-6E8A-4147-A177-3AD203B41FA5}">
                      <a16:colId xmlns:a16="http://schemas.microsoft.com/office/drawing/2014/main" xmlns="" val="3339643027"/>
                    </a:ext>
                  </a:extLst>
                </a:gridCol>
              </a:tblGrid>
              <a:tr h="351515">
                <a:tc>
                  <a:txBody>
                    <a:bodyPr/>
                    <a:lstStyle/>
                    <a:p>
                      <a:pPr algn="ctr" fontAlgn="b"/>
                      <a:r>
                        <a:rPr lang="en-US" sz="1800" b="1" i="0" u="none" strike="noStrike" dirty="0" smtClean="0">
                          <a:solidFill>
                            <a:srgbClr val="000000"/>
                          </a:solidFill>
                          <a:effectLst/>
                          <a:latin typeface="Calibri" panose="020F0502020204030204" pitchFamily="34" charset="0"/>
                        </a:rPr>
                        <a:t>Date</a:t>
                      </a:r>
                      <a:endParaRPr lang="en-US" sz="1800" b="1"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i="0" u="none" strike="noStrike">
                          <a:solidFill>
                            <a:srgbClr val="000000"/>
                          </a:solidFill>
                          <a:effectLst/>
                          <a:latin typeface="Calibri" panose="020F0502020204030204" pitchFamily="34" charset="0"/>
                        </a:rPr>
                        <a:t>Day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i="0" u="none" strike="noStrike">
                          <a:solidFill>
                            <a:srgbClr val="000000"/>
                          </a:solidFill>
                          <a:effectLst/>
                          <a:latin typeface="Calibri" panose="020F0502020204030204" pitchFamily="34" charset="0"/>
                        </a:rPr>
                        <a:t>Lesson</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i="0" u="none" strike="noStrike" dirty="0">
                          <a:solidFill>
                            <a:srgbClr val="000000"/>
                          </a:solidFill>
                          <a:effectLst/>
                          <a:latin typeface="Calibri" panose="020F0502020204030204" pitchFamily="34" charset="0"/>
                        </a:rPr>
                        <a:t>Title</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i="0" u="none" strike="noStrike">
                          <a:solidFill>
                            <a:srgbClr val="000000"/>
                          </a:solidFill>
                          <a:effectLst/>
                          <a:latin typeface="Calibri" panose="020F0502020204030204" pitchFamily="34" charset="0"/>
                        </a:rPr>
                        <a:t>Teacher</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716221852"/>
                  </a:ext>
                </a:extLst>
              </a:tr>
              <a:tr h="351515">
                <a:tc>
                  <a:txBody>
                    <a:bodyPr/>
                    <a:lstStyle/>
                    <a:p>
                      <a:pPr algn="ctr" fontAlgn="b"/>
                      <a:r>
                        <a:rPr lang="en-US" sz="1600" b="0" i="0" u="none" strike="noStrike">
                          <a:solidFill>
                            <a:srgbClr val="000000"/>
                          </a:solidFill>
                          <a:effectLst/>
                          <a:latin typeface="Calibri" panose="020F0502020204030204" pitchFamily="34" charset="0"/>
                        </a:rPr>
                        <a:t>25-Feb-24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Sun</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b="1" i="0" u="none" strike="noStrike" dirty="0">
                          <a:solidFill>
                            <a:srgbClr val="000000"/>
                          </a:solidFill>
                          <a:effectLst/>
                          <a:latin typeface="Calibri" panose="020F0502020204030204" pitchFamily="34" charset="0"/>
                        </a:rPr>
                        <a:t>  Overview of the Conflict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Marty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79713663"/>
                  </a:ext>
                </a:extLst>
              </a:tr>
              <a:tr h="398658">
                <a:tc>
                  <a:txBody>
                    <a:bodyPr/>
                    <a:lstStyle/>
                    <a:p>
                      <a:pPr algn="ctr" fontAlgn="b"/>
                      <a:r>
                        <a:rPr lang="en-US" sz="1600" b="0" i="0" u="none" strike="noStrike" dirty="0">
                          <a:solidFill>
                            <a:srgbClr val="000000"/>
                          </a:solidFill>
                          <a:effectLst/>
                          <a:latin typeface="Calibri" panose="020F0502020204030204" pitchFamily="34" charset="0"/>
                        </a:rPr>
                        <a:t>28-Feb-24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Wed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b="1" i="0" u="none" strike="noStrike" dirty="0">
                          <a:solidFill>
                            <a:srgbClr val="000000"/>
                          </a:solidFill>
                          <a:effectLst/>
                          <a:latin typeface="Calibri" panose="020F0502020204030204" pitchFamily="34" charset="0"/>
                        </a:rPr>
                        <a:t>  Overview of the Conflict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Marty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452105891"/>
                  </a:ext>
                </a:extLst>
              </a:tr>
              <a:tr h="351515">
                <a:tc>
                  <a:txBody>
                    <a:bodyPr/>
                    <a:lstStyle/>
                    <a:p>
                      <a:pPr algn="ctr" fontAlgn="b"/>
                      <a:r>
                        <a:rPr lang="en-US" sz="1600" b="0" i="0" u="none" strike="noStrike">
                          <a:solidFill>
                            <a:srgbClr val="000000"/>
                          </a:solidFill>
                          <a:effectLst/>
                          <a:latin typeface="Calibri" panose="020F0502020204030204" pitchFamily="34" charset="0"/>
                        </a:rPr>
                        <a:t>3-Mar-24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Sun</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b="1" i="0" u="none" strike="noStrike" dirty="0">
                          <a:solidFill>
                            <a:srgbClr val="000000"/>
                          </a:solidFill>
                          <a:effectLst/>
                          <a:latin typeface="Calibri" panose="020F0502020204030204" pitchFamily="34" charset="0"/>
                        </a:rPr>
                        <a:t>  Physical Appeals</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Marty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891544029"/>
                  </a:ext>
                </a:extLst>
              </a:tr>
              <a:tr h="351515">
                <a:tc>
                  <a:txBody>
                    <a:bodyPr/>
                    <a:lstStyle/>
                    <a:p>
                      <a:pPr algn="ctr" fontAlgn="b"/>
                      <a:r>
                        <a:rPr lang="en-US" sz="1600" b="0" i="0" u="none" strike="noStrike" dirty="0">
                          <a:solidFill>
                            <a:srgbClr val="000000"/>
                          </a:solidFill>
                          <a:effectLst/>
                          <a:latin typeface="Calibri" panose="020F0502020204030204" pitchFamily="34" charset="0"/>
                        </a:rPr>
                        <a:t>6-Mar-24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Wed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b="1" i="0" u="none" strike="noStrike" dirty="0">
                          <a:solidFill>
                            <a:srgbClr val="000000"/>
                          </a:solidFill>
                          <a:effectLst/>
                          <a:latin typeface="Calibri" panose="020F0502020204030204" pitchFamily="34" charset="0"/>
                        </a:rPr>
                        <a:t>  Physical Appeals</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Marty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981817653"/>
                  </a:ext>
                </a:extLst>
              </a:tr>
              <a:tr h="351515">
                <a:tc>
                  <a:txBody>
                    <a:bodyPr/>
                    <a:lstStyle/>
                    <a:p>
                      <a:pPr algn="ctr" fontAlgn="b"/>
                      <a:r>
                        <a:rPr lang="en-US" sz="1600" b="0" i="0" u="none" strike="noStrike">
                          <a:solidFill>
                            <a:srgbClr val="000000"/>
                          </a:solidFill>
                          <a:effectLst/>
                          <a:latin typeface="Calibri" panose="020F0502020204030204" pitchFamily="34" charset="0"/>
                        </a:rPr>
                        <a:t>10-Mar-24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Sun</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b="1" i="0" u="none" strike="noStrike" dirty="0">
                          <a:solidFill>
                            <a:srgbClr val="000000"/>
                          </a:solidFill>
                          <a:effectLst/>
                          <a:latin typeface="Calibri" panose="020F0502020204030204" pitchFamily="34" charset="0"/>
                        </a:rPr>
                        <a:t>  Physical Appeals</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Marty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622203713"/>
                  </a:ext>
                </a:extLst>
              </a:tr>
              <a:tr h="370217">
                <a:tc>
                  <a:txBody>
                    <a:bodyPr/>
                    <a:lstStyle/>
                    <a:p>
                      <a:pPr algn="ctr" fontAlgn="b"/>
                      <a:r>
                        <a:rPr lang="en-US" sz="1600" b="0" i="0" u="none" strike="noStrike" dirty="0">
                          <a:solidFill>
                            <a:srgbClr val="000000"/>
                          </a:solidFill>
                          <a:effectLst/>
                          <a:latin typeface="Calibri" panose="020F0502020204030204" pitchFamily="34" charset="0"/>
                        </a:rPr>
                        <a:t>13-Mar-24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Wed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800" b="1" i="0" u="none" strike="noStrike" dirty="0">
                          <a:solidFill>
                            <a:srgbClr val="000000"/>
                          </a:solidFill>
                          <a:effectLst/>
                          <a:latin typeface="Calibri" panose="020F0502020204030204" pitchFamily="34" charset="0"/>
                        </a:rPr>
                        <a:t>  Emotional Appeals</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David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106991779"/>
                  </a:ext>
                </a:extLst>
              </a:tr>
              <a:tr h="372140">
                <a:tc>
                  <a:txBody>
                    <a:bodyPr/>
                    <a:lstStyle/>
                    <a:p>
                      <a:pPr algn="ctr" fontAlgn="b"/>
                      <a:r>
                        <a:rPr lang="en-US" sz="1600" b="0" i="0" u="none" strike="noStrike" dirty="0">
                          <a:solidFill>
                            <a:srgbClr val="000000"/>
                          </a:solidFill>
                          <a:effectLst/>
                          <a:latin typeface="Calibri" panose="020F0502020204030204" pitchFamily="34" charset="0"/>
                        </a:rPr>
                        <a:t>17-Mar-24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Sun</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b="1" i="0" u="none" strike="noStrike" dirty="0">
                          <a:solidFill>
                            <a:srgbClr val="000000"/>
                          </a:solidFill>
                          <a:effectLst/>
                          <a:latin typeface="Calibri" panose="020F0502020204030204" pitchFamily="34" charset="0"/>
                        </a:rPr>
                        <a:t>  Emotional Appeals</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effectLst/>
                          <a:latin typeface="Calibri" panose="020F0502020204030204" pitchFamily="34" charset="0"/>
                        </a:rPr>
                        <a:t>David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331337810"/>
                  </a:ext>
                </a:extLst>
              </a:tr>
              <a:tr h="393405">
                <a:tc>
                  <a:txBody>
                    <a:bodyPr/>
                    <a:lstStyle/>
                    <a:p>
                      <a:pPr algn="ctr" fontAlgn="b"/>
                      <a:r>
                        <a:rPr lang="en-US" sz="1600" b="0" i="0" u="none" strike="noStrike" dirty="0">
                          <a:solidFill>
                            <a:srgbClr val="000000"/>
                          </a:solidFill>
                          <a:effectLst/>
                          <a:latin typeface="Calibri" panose="020F0502020204030204" pitchFamily="34" charset="0"/>
                        </a:rPr>
                        <a:t>20-Mar-24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fontAlgn="b"/>
                      <a:r>
                        <a:rPr lang="en-US" sz="1600" b="0" i="0" u="none" strike="noStrike">
                          <a:solidFill>
                            <a:srgbClr val="000000"/>
                          </a:solidFill>
                          <a:effectLst/>
                          <a:latin typeface="Calibri" panose="020F0502020204030204" pitchFamily="34" charset="0"/>
                        </a:rPr>
                        <a:t>Wed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gridSpan="2">
                  <a:txBody>
                    <a:bodyPr/>
                    <a:lstStyle/>
                    <a:p>
                      <a:pPr algn="l" fontAlgn="b"/>
                      <a:r>
                        <a:rPr lang="en-US" sz="1800" b="0" i="0" u="none" strike="noStrike" dirty="0">
                          <a:solidFill>
                            <a:srgbClr val="000000"/>
                          </a:solidFill>
                          <a:effectLst/>
                          <a:latin typeface="Calibri" panose="020F0502020204030204" pitchFamily="34" charset="0"/>
                        </a:rPr>
                        <a:t>(no class) E Hill Lessons with Josh Creel</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hMerge="1">
                  <a:txBody>
                    <a:bodyPr/>
                    <a:lstStyle/>
                    <a:p>
                      <a:endParaRPr lang="en-US"/>
                    </a:p>
                  </a:txBody>
                  <a:tcPr/>
                </a:tc>
                <a:extLst>
                  <a:ext uri="{0D108BD9-81ED-4DB2-BD59-A6C34878D82A}">
                    <a16:rowId xmlns:a16="http://schemas.microsoft.com/office/drawing/2014/main" xmlns="" val="2919762485"/>
                  </a:ext>
                </a:extLst>
              </a:tr>
              <a:tr h="351515">
                <a:tc>
                  <a:txBody>
                    <a:bodyPr/>
                    <a:lstStyle/>
                    <a:p>
                      <a:pPr algn="ctr" fontAlgn="b"/>
                      <a:r>
                        <a:rPr lang="en-US" sz="1600" b="0" i="0" u="none" strike="noStrike" dirty="0">
                          <a:solidFill>
                            <a:srgbClr val="000000"/>
                          </a:solidFill>
                          <a:effectLst/>
                          <a:latin typeface="Calibri" panose="020F0502020204030204" pitchFamily="34" charset="0"/>
                        </a:rPr>
                        <a:t>24-Mar-24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Sun</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800" b="1" i="0" u="none" strike="noStrike" dirty="0">
                          <a:solidFill>
                            <a:srgbClr val="000000"/>
                          </a:solidFill>
                          <a:effectLst/>
                          <a:latin typeface="Calibri" panose="020F0502020204030204" pitchFamily="34" charset="0"/>
                        </a:rPr>
                        <a:t>  Intellectual Appeals</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Clayton?</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85804309"/>
                  </a:ext>
                </a:extLst>
              </a:tr>
              <a:tr h="351515">
                <a:tc>
                  <a:txBody>
                    <a:bodyPr/>
                    <a:lstStyle/>
                    <a:p>
                      <a:pPr algn="ctr" fontAlgn="b"/>
                      <a:r>
                        <a:rPr lang="en-US" sz="1600" b="0" i="0" u="none" strike="noStrike" dirty="0">
                          <a:solidFill>
                            <a:srgbClr val="000000"/>
                          </a:solidFill>
                          <a:effectLst/>
                          <a:latin typeface="Calibri" panose="020F0502020204030204" pitchFamily="34" charset="0"/>
                        </a:rPr>
                        <a:t>27-Mar-24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algn="ctr" fontAlgn="b"/>
                      <a:r>
                        <a:rPr lang="en-US" sz="1600" b="0" i="0" u="none" strike="noStrike">
                          <a:solidFill>
                            <a:srgbClr val="000000"/>
                          </a:solidFill>
                          <a:effectLst/>
                          <a:latin typeface="Calibri" panose="020F0502020204030204" pitchFamily="34" charset="0"/>
                        </a:rPr>
                        <a:t>Wed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algn="ctr" fontAlgn="b"/>
                      <a:r>
                        <a:rPr lang="en-US" sz="1600" b="0" i="0" u="none" strike="noStrike">
                          <a:solidFill>
                            <a:srgbClr val="000000"/>
                          </a:solidFill>
                          <a:effectLst/>
                          <a:latin typeface="Calibri" panose="020F0502020204030204" pitchFamily="34" charset="0"/>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algn="l" fontAlgn="b"/>
                      <a:r>
                        <a:rPr lang="en-US" sz="1800" b="1" i="0" u="none" strike="noStrike" dirty="0">
                          <a:solidFill>
                            <a:srgbClr val="000000"/>
                          </a:solidFill>
                          <a:effectLst/>
                          <a:latin typeface="Calibri" panose="020F0502020204030204" pitchFamily="34" charset="0"/>
                        </a:rPr>
                        <a:t>  Intellectual Appeals</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algn="ctr" fontAlgn="b"/>
                      <a:r>
                        <a:rPr lang="en-US" sz="1600" b="0" i="0" u="none" strike="noStrike" dirty="0">
                          <a:solidFill>
                            <a:srgbClr val="000000"/>
                          </a:solidFill>
                          <a:effectLst/>
                          <a:latin typeface="Calibri" panose="020F0502020204030204" pitchFamily="34" charset="0"/>
                        </a:rPr>
                        <a:t>David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extLst>
                  <a:ext uri="{0D108BD9-81ED-4DB2-BD59-A6C34878D82A}">
                    <a16:rowId xmlns:a16="http://schemas.microsoft.com/office/drawing/2014/main" xmlns="" val="4215250717"/>
                  </a:ext>
                </a:extLst>
              </a:tr>
              <a:tr h="402756">
                <a:tc>
                  <a:txBody>
                    <a:bodyPr/>
                    <a:lstStyle/>
                    <a:p>
                      <a:pPr algn="ctr" fontAlgn="b"/>
                      <a:r>
                        <a:rPr lang="en-US" sz="1600" b="0" i="0" u="none" strike="noStrike">
                          <a:solidFill>
                            <a:srgbClr val="000000"/>
                          </a:solidFill>
                          <a:effectLst/>
                          <a:latin typeface="Calibri" panose="020F0502020204030204" pitchFamily="34" charset="0"/>
                        </a:rPr>
                        <a:t>31-Mar-24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Sun</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b="1" i="0" u="none" strike="noStrike" dirty="0">
                          <a:solidFill>
                            <a:srgbClr val="000000"/>
                          </a:solidFill>
                          <a:effectLst/>
                          <a:latin typeface="Calibri" panose="020F0502020204030204" pitchFamily="34" charset="0"/>
                        </a:rPr>
                        <a:t>  Spirit-led Decision Making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effectLst/>
                          <a:latin typeface="Calibri" panose="020F0502020204030204" pitchFamily="34" charset="0"/>
                        </a:rPr>
                        <a:t>Marty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0834167"/>
                  </a:ext>
                </a:extLst>
              </a:tr>
              <a:tr h="351515">
                <a:tc>
                  <a:txBody>
                    <a:bodyPr/>
                    <a:lstStyle/>
                    <a:p>
                      <a:pPr algn="ctr" fontAlgn="b"/>
                      <a:r>
                        <a:rPr lang="en-US" sz="1600" b="0" i="0" u="none" strike="noStrike" dirty="0">
                          <a:solidFill>
                            <a:srgbClr val="000000"/>
                          </a:solidFill>
                          <a:effectLst/>
                          <a:latin typeface="Calibri" panose="020F0502020204030204" pitchFamily="34" charset="0"/>
                        </a:rPr>
                        <a:t>3-Apr-24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Wed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b="1" i="0" u="none" strike="noStrike" dirty="0">
                          <a:solidFill>
                            <a:srgbClr val="000000"/>
                          </a:solidFill>
                          <a:effectLst/>
                          <a:latin typeface="Calibri" panose="020F0502020204030204" pitchFamily="34" charset="0"/>
                        </a:rPr>
                        <a:t>  Spirit-led Decision Making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effectLst/>
                          <a:latin typeface="Calibri" panose="020F0502020204030204" pitchFamily="34" charset="0"/>
                        </a:rPr>
                        <a:t>Marty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31560207"/>
                  </a:ext>
                </a:extLst>
              </a:tr>
              <a:tr h="351515">
                <a:tc>
                  <a:txBody>
                    <a:bodyPr/>
                    <a:lstStyle/>
                    <a:p>
                      <a:pPr algn="ctr" fontAlgn="b"/>
                      <a:r>
                        <a:rPr lang="en-US" sz="1600" b="0" i="0" u="none" strike="noStrike" dirty="0">
                          <a:solidFill>
                            <a:srgbClr val="000000"/>
                          </a:solidFill>
                          <a:effectLst/>
                          <a:latin typeface="Calibri" panose="020F0502020204030204" pitchFamily="34" charset="0"/>
                        </a:rPr>
                        <a:t>7-Apr-24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Sun</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b="1" i="0" u="none" strike="noStrike" dirty="0">
                          <a:solidFill>
                            <a:srgbClr val="000000"/>
                          </a:solidFill>
                          <a:effectLst/>
                          <a:latin typeface="Calibri" panose="020F0502020204030204" pitchFamily="34" charset="0"/>
                        </a:rPr>
                        <a:t>  Spirit-led Decision Making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effectLst/>
                          <a:latin typeface="Calibri" panose="020F0502020204030204" pitchFamily="34" charset="0"/>
                        </a:rPr>
                        <a:t>Marty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13994846"/>
                  </a:ext>
                </a:extLst>
              </a:tr>
              <a:tr h="402756">
                <a:tc>
                  <a:txBody>
                    <a:bodyPr/>
                    <a:lstStyle/>
                    <a:p>
                      <a:pPr algn="ctr" fontAlgn="b"/>
                      <a:r>
                        <a:rPr lang="en-US" sz="1600" b="0" i="0" u="none" strike="noStrike" dirty="0">
                          <a:solidFill>
                            <a:srgbClr val="000000"/>
                          </a:solidFill>
                          <a:effectLst/>
                          <a:latin typeface="Calibri" panose="020F0502020204030204" pitchFamily="34" charset="0"/>
                        </a:rPr>
                        <a:t>10-Apr-24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Wed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b="1" i="0" u="none" strike="noStrike" dirty="0">
                          <a:solidFill>
                            <a:srgbClr val="000000"/>
                          </a:solidFill>
                          <a:effectLst/>
                          <a:latin typeface="Calibri" panose="020F0502020204030204" pitchFamily="34" charset="0"/>
                        </a:rPr>
                        <a:t>  Goal Setting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effectLst/>
                          <a:latin typeface="Calibri" panose="020F0502020204030204" pitchFamily="34" charset="0"/>
                        </a:rPr>
                        <a:t>David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343164843"/>
                  </a:ext>
                </a:extLst>
              </a:tr>
            </a:tbl>
          </a:graphicData>
        </a:graphic>
      </p:graphicFrame>
      <p:graphicFrame>
        <p:nvGraphicFramePr>
          <p:cNvPr id="5" name="Table 4">
            <a:extLst>
              <a:ext uri="{FF2B5EF4-FFF2-40B4-BE49-F238E27FC236}">
                <a16:creationId xmlns:a16="http://schemas.microsoft.com/office/drawing/2014/main" xmlns="" id="{8A9B1EC3-E9DC-0279-B8FA-68B792593351}"/>
              </a:ext>
            </a:extLst>
          </p:cNvPr>
          <p:cNvGraphicFramePr>
            <a:graphicFrameLocks noGrp="1"/>
          </p:cNvGraphicFramePr>
          <p:nvPr>
            <p:extLst>
              <p:ext uri="{D42A27DB-BD31-4B8C-83A1-F6EECF244321}">
                <p14:modId xmlns:p14="http://schemas.microsoft.com/office/powerpoint/2010/main" val="1044160781"/>
              </p:ext>
            </p:extLst>
          </p:nvPr>
        </p:nvGraphicFramePr>
        <p:xfrm>
          <a:off x="5943600" y="816271"/>
          <a:ext cx="6248400" cy="5516740"/>
        </p:xfrm>
        <a:graphic>
          <a:graphicData uri="http://schemas.openxmlformats.org/drawingml/2006/table">
            <a:tbl>
              <a:tblPr firstRow="1" bandRow="1">
                <a:tableStyleId>{5C22544A-7EE6-4342-B048-85BDC9FD1C3A}</a:tableStyleId>
              </a:tblPr>
              <a:tblGrid>
                <a:gridCol w="744279">
                  <a:extLst>
                    <a:ext uri="{9D8B030D-6E8A-4147-A177-3AD203B41FA5}">
                      <a16:colId xmlns:a16="http://schemas.microsoft.com/office/drawing/2014/main" xmlns="" val="20001"/>
                    </a:ext>
                  </a:extLst>
                </a:gridCol>
                <a:gridCol w="659219">
                  <a:extLst>
                    <a:ext uri="{9D8B030D-6E8A-4147-A177-3AD203B41FA5}">
                      <a16:colId xmlns:a16="http://schemas.microsoft.com/office/drawing/2014/main" xmlns="" val="20002"/>
                    </a:ext>
                  </a:extLst>
                </a:gridCol>
                <a:gridCol w="3721395">
                  <a:extLst>
                    <a:ext uri="{9D8B030D-6E8A-4147-A177-3AD203B41FA5}">
                      <a16:colId xmlns:a16="http://schemas.microsoft.com/office/drawing/2014/main" xmlns="" val="20003"/>
                    </a:ext>
                  </a:extLst>
                </a:gridCol>
                <a:gridCol w="1123507">
                  <a:extLst>
                    <a:ext uri="{9D8B030D-6E8A-4147-A177-3AD203B41FA5}">
                      <a16:colId xmlns:a16="http://schemas.microsoft.com/office/drawing/2014/main" xmlns="" val="20004"/>
                    </a:ext>
                  </a:extLst>
                </a:gridCol>
              </a:tblGrid>
              <a:tr h="346776">
                <a:tc>
                  <a:txBody>
                    <a:bodyPr/>
                    <a:lstStyle/>
                    <a:p>
                      <a:pPr algn="ctr" rtl="0"/>
                      <a:r>
                        <a:rPr lang="en-US" sz="1800" dirty="0" err="1" smtClean="0">
                          <a:solidFill>
                            <a:schemeClr val="tx1"/>
                          </a:solidFill>
                          <a:latin typeface="Calibri" panose="020F0502020204030204" pitchFamily="34" charset="0"/>
                          <a:ea typeface="Calibri" panose="020F0502020204030204" pitchFamily="34" charset="0"/>
                          <a:cs typeface="Calibri" panose="020F0502020204030204" pitchFamily="34" charset="0"/>
                        </a:rPr>
                        <a:t>Fecha</a:t>
                      </a:r>
                      <a:endParaRPr lang="en-US" sz="18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a:solidFill>
                            <a:schemeClr val="tx1"/>
                          </a:solidFill>
                          <a:latin typeface="Calibri" panose="020F0502020204030204" pitchFamily="34" charset="0"/>
                          <a:ea typeface="Calibri" panose="020F0502020204030204" pitchFamily="34" charset="0"/>
                          <a:cs typeface="Calibri" panose="020F0502020204030204" pitchFamily="34" charset="0"/>
                        </a:rPr>
                        <a:t>Día</a:t>
                      </a:r>
                    </a:p>
                  </a:txBody>
                  <a:tcPr marL="91445" marR="91445" marT="45715" marB="45715">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a:solidFill>
                            <a:schemeClr val="tx1"/>
                          </a:solidFill>
                          <a:latin typeface="Calibri" panose="020F0502020204030204" pitchFamily="34" charset="0"/>
                          <a:ea typeface="Calibri" panose="020F0502020204030204" pitchFamily="34" charset="0"/>
                          <a:cs typeface="Calibri" panose="020F0502020204030204" pitchFamily="34" charset="0"/>
                        </a:rPr>
                        <a:t>Título de la lección</a:t>
                      </a:r>
                    </a:p>
                  </a:txBody>
                  <a:tcPr marL="91445" marR="91445" marT="45715" marB="45715">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Maestro</a:t>
                      </a:r>
                      <a:endParaRPr lang="en-US" sz="18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310635">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25/2</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Dom</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rtl="0"/>
                      <a:r>
                        <a:rPr lang="en-US" sz="1800" b="1" dirty="0">
                          <a:latin typeface="Calibri" panose="020F0502020204030204" pitchFamily="34" charset="0"/>
                          <a:ea typeface="Calibri" panose="020F0502020204030204" pitchFamily="34" charset="0"/>
                          <a:cs typeface="Calibri" panose="020F0502020204030204" pitchFamily="34" charset="0"/>
                        </a:rPr>
                        <a:t>1 – </a:t>
                      </a:r>
                      <a:r>
                        <a:rPr lang="en-US" sz="1800" b="1" dirty="0" smtClean="0">
                          <a:latin typeface="Calibri" panose="020F0502020204030204" pitchFamily="34" charset="0"/>
                          <a:ea typeface="Calibri" panose="020F0502020204030204" pitchFamily="34" charset="0"/>
                          <a:cs typeface="Calibri" panose="020F0502020204030204" pitchFamily="34" charset="0"/>
                        </a:rPr>
                        <a:t>El</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comienzo</a:t>
                      </a:r>
                      <a:r>
                        <a:rPr lang="en-US" sz="1800" b="1" dirty="0" smtClean="0">
                          <a:latin typeface="Calibri" panose="020F0502020204030204" pitchFamily="34" charset="0"/>
                          <a:ea typeface="Calibri" panose="020F0502020204030204" pitchFamily="34" charset="0"/>
                          <a:cs typeface="Calibri" panose="020F0502020204030204" pitchFamily="34" charset="0"/>
                        </a:rPr>
                        <a:t> </a:t>
                      </a:r>
                      <a:r>
                        <a:rPr lang="en-US" sz="1800" b="1" dirty="0">
                          <a:latin typeface="Calibri" panose="020F0502020204030204" pitchFamily="34" charset="0"/>
                          <a:ea typeface="Calibri" panose="020F0502020204030204" pitchFamily="34" charset="0"/>
                          <a:cs typeface="Calibri" panose="020F0502020204030204" pitchFamily="34" charset="0"/>
                        </a:rPr>
                        <a:t>del </a:t>
                      </a:r>
                      <a:r>
                        <a:rPr lang="en-US" sz="1800" b="1" dirty="0" err="1" smtClean="0">
                          <a:latin typeface="Calibri" panose="020F0502020204030204" pitchFamily="34" charset="0"/>
                          <a:ea typeface="Calibri" panose="020F0502020204030204" pitchFamily="34" charset="0"/>
                          <a:cs typeface="Calibri" panose="020F0502020204030204" pitchFamily="34" charset="0"/>
                        </a:rPr>
                        <a:t>conflicto</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Marty</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1"/>
                  </a:ext>
                </a:extLst>
              </a:tr>
              <a:tr h="327657">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28/2</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err="1" smtClean="0">
                          <a:latin typeface="Calibri" panose="020F0502020204030204" pitchFamily="34" charset="0"/>
                          <a:ea typeface="Calibri" panose="020F0502020204030204" pitchFamily="34" charset="0"/>
                          <a:cs typeface="Calibri" panose="020F0502020204030204" pitchFamily="34" charset="0"/>
                        </a:rPr>
                        <a:t>Mi</a:t>
                      </a:r>
                      <a:r>
                        <a:rPr lang="es-ES" sz="1800" dirty="0" err="1" smtClean="0">
                          <a:latin typeface="Calibri" panose="020F0502020204030204" pitchFamily="34" charset="0"/>
                          <a:ea typeface="Calibri" panose="020F0502020204030204" pitchFamily="34" charset="0"/>
                          <a:cs typeface="Calibri" panose="020F0502020204030204" pitchFamily="34" charset="0"/>
                        </a:rPr>
                        <a:t>ér</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rtl="0"/>
                      <a:r>
                        <a:rPr lang="en-US" sz="1800" b="1" dirty="0">
                          <a:latin typeface="Calibri" panose="020F0502020204030204" pitchFamily="34" charset="0"/>
                          <a:ea typeface="Calibri" panose="020F0502020204030204" pitchFamily="34" charset="0"/>
                          <a:cs typeface="Calibri" panose="020F0502020204030204" pitchFamily="34" charset="0"/>
                        </a:rPr>
                        <a:t>1 –</a:t>
                      </a:r>
                      <a:r>
                        <a:rPr lang="en-US" sz="1800" b="1" baseline="0" dirty="0">
                          <a:latin typeface="Calibri" panose="020F0502020204030204" pitchFamily="34" charset="0"/>
                          <a:ea typeface="Calibri" panose="020F0502020204030204" pitchFamily="34" charset="0"/>
                          <a:cs typeface="Calibri" panose="020F0502020204030204" pitchFamily="34" charset="0"/>
                        </a:rPr>
                        <a:t> </a:t>
                      </a:r>
                      <a:r>
                        <a:rPr lang="en-US" sz="1800" b="1" dirty="0" smtClean="0">
                          <a:latin typeface="Calibri" panose="020F0502020204030204" pitchFamily="34" charset="0"/>
                          <a:ea typeface="Calibri" panose="020F0502020204030204" pitchFamily="34" charset="0"/>
                          <a:cs typeface="Calibri" panose="020F0502020204030204" pitchFamily="34" charset="0"/>
                        </a:rPr>
                        <a:t>El</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comienzo</a:t>
                      </a:r>
                      <a:r>
                        <a:rPr lang="en-US" sz="1800" b="1" dirty="0" smtClean="0">
                          <a:latin typeface="Calibri" panose="020F0502020204030204" pitchFamily="34" charset="0"/>
                          <a:ea typeface="Calibri" panose="020F0502020204030204" pitchFamily="34" charset="0"/>
                          <a:cs typeface="Calibri" panose="020F0502020204030204" pitchFamily="34" charset="0"/>
                        </a:rPr>
                        <a:t> del </a:t>
                      </a:r>
                      <a:r>
                        <a:rPr lang="en-US" sz="1800" b="1" dirty="0" err="1" smtClean="0">
                          <a:latin typeface="Calibri" panose="020F0502020204030204" pitchFamily="34" charset="0"/>
                          <a:ea typeface="Calibri" panose="020F0502020204030204" pitchFamily="34" charset="0"/>
                          <a:cs typeface="Calibri" panose="020F0502020204030204" pitchFamily="34" charset="0"/>
                        </a:rPr>
                        <a:t>conflicto</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Marty</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2"/>
                  </a:ext>
                </a:extLst>
              </a:tr>
              <a:tr h="121396">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3/3</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Dom</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Calibri" panose="020F0502020204030204" pitchFamily="34" charset="0"/>
                          <a:ea typeface="Calibri" panose="020F0502020204030204" pitchFamily="34" charset="0"/>
                          <a:cs typeface="Calibri" panose="020F0502020204030204" pitchFamily="34" charset="0"/>
                        </a:rPr>
                        <a:t>2 </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dirty="0" smtClean="0">
                          <a:latin typeface="Calibri" panose="020F0502020204030204" pitchFamily="34" charset="0"/>
                          <a:ea typeface="Calibri" panose="020F0502020204030204" pitchFamily="34" charset="0"/>
                          <a:cs typeface="Calibri" panose="020F0502020204030204" pitchFamily="34" charset="0"/>
                        </a:rPr>
                        <a:t>Las </a:t>
                      </a:r>
                      <a:r>
                        <a:rPr lang="en-US" sz="1800" b="1" dirty="0" err="1" smtClean="0">
                          <a:latin typeface="Calibri" panose="020F0502020204030204" pitchFamily="34" charset="0"/>
                          <a:ea typeface="Calibri" panose="020F0502020204030204" pitchFamily="34" charset="0"/>
                          <a:cs typeface="Calibri" panose="020F0502020204030204" pitchFamily="34" charset="0"/>
                        </a:rPr>
                        <a:t>atracciones</a:t>
                      </a:r>
                      <a:r>
                        <a:rPr lang="en-US" sz="1800" b="1" dirty="0" smtClean="0">
                          <a:latin typeface="Calibri" panose="020F0502020204030204" pitchFamily="34" charset="0"/>
                          <a:ea typeface="Calibri" panose="020F0502020204030204" pitchFamily="34" charset="0"/>
                          <a:cs typeface="Calibri" panose="020F0502020204030204" pitchFamily="34" charset="0"/>
                        </a:rPr>
                        <a:t> </a:t>
                      </a:r>
                      <a:r>
                        <a:rPr lang="en-US" sz="1800" b="1" dirty="0" err="1" smtClean="0">
                          <a:latin typeface="Calibri" panose="020F0502020204030204" pitchFamily="34" charset="0"/>
                          <a:ea typeface="Calibri" panose="020F0502020204030204" pitchFamily="34" charset="0"/>
                          <a:cs typeface="Calibri" panose="020F0502020204030204" pitchFamily="34" charset="0"/>
                        </a:rPr>
                        <a:t>físicas</a:t>
                      </a:r>
                      <a:endParaRPr lang="en-US" sz="1800" b="1" dirty="0" smtClean="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Marty</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3"/>
                  </a:ext>
                </a:extLst>
              </a:tr>
              <a:tr h="0">
                <a:tc>
                  <a:txBody>
                    <a:bodyPr/>
                    <a:lstStyle/>
                    <a:p>
                      <a:pPr algn="ctr" rtl="0"/>
                      <a:r>
                        <a:rPr lang="es-ES" sz="1800" dirty="0" smtClean="0">
                          <a:latin typeface="Calibri" panose="020F0502020204030204" pitchFamily="34" charset="0"/>
                          <a:ea typeface="Calibri" panose="020F0502020204030204" pitchFamily="34" charset="0"/>
                          <a:cs typeface="Calibri" panose="020F0502020204030204" pitchFamily="34" charset="0"/>
                        </a:rPr>
                        <a:t>6/3</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err="1" smtClean="0">
                          <a:latin typeface="Calibri" panose="020F0502020204030204" pitchFamily="34" charset="0"/>
                          <a:ea typeface="Calibri" panose="020F0502020204030204" pitchFamily="34" charset="0"/>
                          <a:cs typeface="Calibri" panose="020F0502020204030204" pitchFamily="34" charset="0"/>
                        </a:rPr>
                        <a:t>Mi</a:t>
                      </a:r>
                      <a:r>
                        <a:rPr lang="es-ES" sz="1800" dirty="0" err="1" smtClean="0">
                          <a:latin typeface="Calibri" panose="020F0502020204030204" pitchFamily="34" charset="0"/>
                          <a:ea typeface="Calibri" panose="020F0502020204030204" pitchFamily="34" charset="0"/>
                          <a:cs typeface="Calibri" panose="020F0502020204030204" pitchFamily="34" charset="0"/>
                        </a:rPr>
                        <a:t>ér</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rtl="0"/>
                      <a:r>
                        <a:rPr lang="en-US" sz="1800" b="1" dirty="0" smtClean="0">
                          <a:latin typeface="Calibri" panose="020F0502020204030204" pitchFamily="34" charset="0"/>
                          <a:ea typeface="Calibri" panose="020F0502020204030204" pitchFamily="34" charset="0"/>
                          <a:cs typeface="Calibri" panose="020F0502020204030204" pitchFamily="34" charset="0"/>
                        </a:rPr>
                        <a:t>2 </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dirty="0" smtClean="0">
                          <a:latin typeface="Calibri" panose="020F0502020204030204" pitchFamily="34" charset="0"/>
                          <a:ea typeface="Calibri" panose="020F0502020204030204" pitchFamily="34" charset="0"/>
                          <a:cs typeface="Calibri" panose="020F0502020204030204" pitchFamily="34" charset="0"/>
                        </a:rPr>
                        <a:t>Las </a:t>
                      </a:r>
                      <a:r>
                        <a:rPr lang="en-US" sz="1800" b="1" dirty="0" err="1" smtClean="0">
                          <a:latin typeface="Calibri" panose="020F0502020204030204" pitchFamily="34" charset="0"/>
                          <a:ea typeface="Calibri" panose="020F0502020204030204" pitchFamily="34" charset="0"/>
                          <a:cs typeface="Calibri" panose="020F0502020204030204" pitchFamily="34" charset="0"/>
                        </a:rPr>
                        <a:t>atracciones</a:t>
                      </a:r>
                      <a:r>
                        <a:rPr lang="en-US" sz="1800" b="1" dirty="0" smtClean="0">
                          <a:latin typeface="Calibri" panose="020F0502020204030204" pitchFamily="34" charset="0"/>
                          <a:ea typeface="Calibri" panose="020F0502020204030204" pitchFamily="34" charset="0"/>
                          <a:cs typeface="Calibri" panose="020F0502020204030204" pitchFamily="34" charset="0"/>
                        </a:rPr>
                        <a:t> </a:t>
                      </a:r>
                      <a:r>
                        <a:rPr lang="en-US" sz="1800" b="1" dirty="0" err="1" smtClean="0">
                          <a:latin typeface="Calibri" panose="020F0502020204030204" pitchFamily="34" charset="0"/>
                          <a:ea typeface="Calibri" panose="020F0502020204030204" pitchFamily="34" charset="0"/>
                          <a:cs typeface="Calibri" panose="020F0502020204030204" pitchFamily="34" charset="0"/>
                        </a:rPr>
                        <a:t>físicas</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Marty</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4"/>
                  </a:ext>
                </a:extLst>
              </a:tr>
              <a:tr h="0">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10/3</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Dom</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rtl="0"/>
                      <a:r>
                        <a:rPr lang="en-US" sz="1800" b="1" dirty="0" smtClean="0">
                          <a:latin typeface="Calibri" panose="020F0502020204030204" pitchFamily="34" charset="0"/>
                          <a:ea typeface="Calibri" panose="020F0502020204030204" pitchFamily="34" charset="0"/>
                          <a:cs typeface="Calibri" panose="020F0502020204030204" pitchFamily="34" charset="0"/>
                        </a:rPr>
                        <a:t>2 </a:t>
                      </a:r>
                      <a:r>
                        <a:rPr lang="en-US" sz="1800" b="1" dirty="0">
                          <a:latin typeface="Calibri" panose="020F0502020204030204" pitchFamily="34" charset="0"/>
                          <a:ea typeface="Calibri" panose="020F0502020204030204" pitchFamily="34" charset="0"/>
                          <a:cs typeface="Calibri" panose="020F0502020204030204" pitchFamily="34" charset="0"/>
                        </a:rPr>
                        <a:t>– </a:t>
                      </a:r>
                      <a:r>
                        <a:rPr lang="en-US" sz="1800" b="1" dirty="0" smtClean="0">
                          <a:latin typeface="Calibri" panose="020F0502020204030204" pitchFamily="34" charset="0"/>
                          <a:ea typeface="Calibri" panose="020F0502020204030204" pitchFamily="34" charset="0"/>
                          <a:cs typeface="Calibri" panose="020F0502020204030204" pitchFamily="34" charset="0"/>
                        </a:rPr>
                        <a:t>Las </a:t>
                      </a:r>
                      <a:r>
                        <a:rPr lang="en-US" sz="1800" b="1" dirty="0" err="1" smtClean="0">
                          <a:latin typeface="Calibri" panose="020F0502020204030204" pitchFamily="34" charset="0"/>
                          <a:ea typeface="Calibri" panose="020F0502020204030204" pitchFamily="34" charset="0"/>
                          <a:cs typeface="Calibri" panose="020F0502020204030204" pitchFamily="34" charset="0"/>
                        </a:rPr>
                        <a:t>atracciones</a:t>
                      </a:r>
                      <a:r>
                        <a:rPr lang="en-US" sz="1800" b="1" dirty="0" smtClean="0">
                          <a:latin typeface="Calibri" panose="020F0502020204030204" pitchFamily="34" charset="0"/>
                          <a:ea typeface="Calibri" panose="020F0502020204030204" pitchFamily="34" charset="0"/>
                          <a:cs typeface="Calibri" panose="020F0502020204030204" pitchFamily="34" charset="0"/>
                        </a:rPr>
                        <a:t> </a:t>
                      </a:r>
                      <a:r>
                        <a:rPr lang="en-US" sz="1800" b="1" dirty="0" err="1" smtClean="0">
                          <a:latin typeface="Calibri" panose="020F0502020204030204" pitchFamily="34" charset="0"/>
                          <a:ea typeface="Calibri" panose="020F0502020204030204" pitchFamily="34" charset="0"/>
                          <a:cs typeface="Calibri" panose="020F0502020204030204" pitchFamily="34" charset="0"/>
                        </a:rPr>
                        <a:t>físicas</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Calibri" panose="020F0502020204030204" pitchFamily="34" charset="0"/>
                          <a:ea typeface="Calibri" panose="020F0502020204030204" pitchFamily="34" charset="0"/>
                          <a:cs typeface="Calibri" panose="020F0502020204030204" pitchFamily="34" charset="0"/>
                        </a:rPr>
                        <a:t>Marty</a:t>
                      </a: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5"/>
                  </a:ext>
                </a:extLst>
              </a:tr>
              <a:tr h="0">
                <a:tc>
                  <a:txBody>
                    <a:bodyPr/>
                    <a:lstStyle/>
                    <a:p>
                      <a:pPr algn="ctr" rtl="0"/>
                      <a:r>
                        <a:rPr lang="es-PE" sz="1800" dirty="0" smtClean="0">
                          <a:latin typeface="Calibri" panose="020F0502020204030204" pitchFamily="34" charset="0"/>
                          <a:ea typeface="Calibri" panose="020F0502020204030204" pitchFamily="34" charset="0"/>
                          <a:cs typeface="Calibri" panose="020F0502020204030204" pitchFamily="34" charset="0"/>
                        </a:rPr>
                        <a:t>13/3</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err="1" smtClean="0">
                          <a:latin typeface="Calibri" panose="020F0502020204030204" pitchFamily="34" charset="0"/>
                          <a:ea typeface="Calibri" panose="020F0502020204030204" pitchFamily="34" charset="0"/>
                          <a:cs typeface="Calibri" panose="020F0502020204030204" pitchFamily="34" charset="0"/>
                        </a:rPr>
                        <a:t>Mi</a:t>
                      </a:r>
                      <a:r>
                        <a:rPr lang="es-ES" sz="1800" dirty="0" err="1" smtClean="0">
                          <a:latin typeface="Calibri" panose="020F0502020204030204" pitchFamily="34" charset="0"/>
                          <a:ea typeface="Calibri" panose="020F0502020204030204" pitchFamily="34" charset="0"/>
                          <a:cs typeface="Calibri" panose="020F0502020204030204" pitchFamily="34" charset="0"/>
                        </a:rPr>
                        <a:t>ér</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rtl="0"/>
                      <a:r>
                        <a:rPr lang="en-US" sz="1800" b="1" dirty="0" smtClean="0">
                          <a:latin typeface="Calibri" panose="020F0502020204030204" pitchFamily="34" charset="0"/>
                          <a:ea typeface="Calibri" panose="020F0502020204030204" pitchFamily="34" charset="0"/>
                          <a:cs typeface="Calibri" panose="020F0502020204030204" pitchFamily="34" charset="0"/>
                        </a:rPr>
                        <a:t>3 –</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dirty="0" smtClean="0">
                          <a:latin typeface="Calibri" panose="020F0502020204030204" pitchFamily="34" charset="0"/>
                          <a:ea typeface="Calibri" panose="020F0502020204030204" pitchFamily="34" charset="0"/>
                          <a:cs typeface="Calibri" panose="020F0502020204030204" pitchFamily="34" charset="0"/>
                        </a:rPr>
                        <a:t>Las </a:t>
                      </a:r>
                      <a:r>
                        <a:rPr lang="en-US" sz="1800" b="1" dirty="0" err="1" smtClean="0">
                          <a:latin typeface="Calibri" panose="020F0502020204030204" pitchFamily="34" charset="0"/>
                          <a:ea typeface="Calibri" panose="020F0502020204030204" pitchFamily="34" charset="0"/>
                          <a:cs typeface="Calibri" panose="020F0502020204030204" pitchFamily="34" charset="0"/>
                        </a:rPr>
                        <a:t>atracciones</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a:latin typeface="Calibri" panose="020F0502020204030204" pitchFamily="34" charset="0"/>
                          <a:ea typeface="Calibri" panose="020F0502020204030204" pitchFamily="34" charset="0"/>
                          <a:cs typeface="Calibri" panose="020F0502020204030204" pitchFamily="34" charset="0"/>
                        </a:rPr>
                        <a:t>emocionales</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s-ES" sz="1800" dirty="0" smtClean="0">
                          <a:latin typeface="Calibri" panose="020F0502020204030204" pitchFamily="34" charset="0"/>
                          <a:ea typeface="Calibri" panose="020F0502020204030204" pitchFamily="34" charset="0"/>
                          <a:cs typeface="Calibri" panose="020F0502020204030204" pitchFamily="34" charset="0"/>
                        </a:rPr>
                        <a:t>David</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6"/>
                  </a:ext>
                </a:extLst>
              </a:tr>
              <a:tr h="0">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17/3</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Dom</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rtl="0"/>
                      <a:r>
                        <a:rPr lang="en-US" sz="1800" b="1" dirty="0" smtClean="0">
                          <a:latin typeface="Calibri" panose="020F0502020204030204" pitchFamily="34" charset="0"/>
                          <a:ea typeface="Calibri" panose="020F0502020204030204" pitchFamily="34" charset="0"/>
                          <a:cs typeface="Calibri" panose="020F0502020204030204" pitchFamily="34" charset="0"/>
                        </a:rPr>
                        <a:t>3 –</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dirty="0" smtClean="0">
                          <a:latin typeface="Calibri" panose="020F0502020204030204" pitchFamily="34" charset="0"/>
                          <a:ea typeface="Calibri" panose="020F0502020204030204" pitchFamily="34" charset="0"/>
                          <a:cs typeface="Calibri" panose="020F0502020204030204" pitchFamily="34" charset="0"/>
                        </a:rPr>
                        <a:t>Las </a:t>
                      </a:r>
                      <a:r>
                        <a:rPr lang="en-US" sz="1800" b="1" dirty="0" err="1" smtClean="0">
                          <a:latin typeface="Calibri" panose="020F0502020204030204" pitchFamily="34" charset="0"/>
                          <a:ea typeface="Calibri" panose="020F0502020204030204" pitchFamily="34" charset="0"/>
                          <a:cs typeface="Calibri" panose="020F0502020204030204" pitchFamily="34" charset="0"/>
                        </a:rPr>
                        <a:t>atracciones</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emocionales</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s-ES" sz="1800" dirty="0" smtClean="0">
                          <a:latin typeface="Calibri" panose="020F0502020204030204" pitchFamily="34" charset="0"/>
                          <a:ea typeface="Calibri" panose="020F0502020204030204" pitchFamily="34" charset="0"/>
                          <a:cs typeface="Calibri" panose="020F0502020204030204" pitchFamily="34" charset="0"/>
                        </a:rPr>
                        <a:t>David</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7"/>
                  </a:ext>
                </a:extLst>
              </a:tr>
              <a:tr h="0">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20/3</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pPr algn="ctr" rtl="0"/>
                      <a:r>
                        <a:rPr lang="en-US" sz="1800" b="0" dirty="0" err="1" smtClean="0">
                          <a:latin typeface="Calibri" panose="020F0502020204030204" pitchFamily="34" charset="0"/>
                          <a:ea typeface="Calibri" panose="020F0502020204030204" pitchFamily="34" charset="0"/>
                          <a:cs typeface="Calibri" panose="020F0502020204030204" pitchFamily="34" charset="0"/>
                        </a:rPr>
                        <a:t>Mi</a:t>
                      </a:r>
                      <a:r>
                        <a:rPr lang="es-ES" sz="1800" b="0" dirty="0" err="1" smtClean="0">
                          <a:latin typeface="Calibri" panose="020F0502020204030204" pitchFamily="34" charset="0"/>
                          <a:ea typeface="Calibri" panose="020F0502020204030204" pitchFamily="34" charset="0"/>
                          <a:cs typeface="Calibri" panose="020F0502020204030204" pitchFamily="34" charset="0"/>
                        </a:rPr>
                        <a:t>ér</a:t>
                      </a:r>
                      <a:endParaRPr lang="en-US" sz="1800" b="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PE" sz="1600" b="0" dirty="0" smtClean="0">
                          <a:latin typeface="Calibri" panose="020F0502020204030204" pitchFamily="34" charset="0"/>
                          <a:ea typeface="Calibri" panose="020F0502020204030204" pitchFamily="34" charset="0"/>
                          <a:cs typeface="Calibri" panose="020F0502020204030204" pitchFamily="34" charset="0"/>
                        </a:rPr>
                        <a:t>(no hay clase) Lecciones con</a:t>
                      </a:r>
                      <a:r>
                        <a:rPr lang="es-PE" sz="1600" b="0" baseline="0" dirty="0" smtClean="0">
                          <a:latin typeface="Calibri" panose="020F0502020204030204" pitchFamily="34" charset="0"/>
                          <a:ea typeface="Calibri" panose="020F0502020204030204" pitchFamily="34" charset="0"/>
                          <a:cs typeface="Calibri" panose="020F0502020204030204" pitchFamily="34" charset="0"/>
                        </a:rPr>
                        <a:t> Josh Creel</a:t>
                      </a:r>
                      <a:endParaRPr lang="en-US" sz="1600" b="0" dirty="0" smtClean="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endParaRPr lang="en-US" sz="16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extLst>
                  <a:ext uri="{0D108BD9-81ED-4DB2-BD59-A6C34878D82A}">
                    <a16:rowId xmlns:a16="http://schemas.microsoft.com/office/drawing/2014/main" xmlns="" val="10008"/>
                  </a:ext>
                </a:extLst>
              </a:tr>
              <a:tr h="0">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24/3</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Dom</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rtl="0"/>
                      <a:r>
                        <a:rPr lang="en-US" sz="1800" b="1" dirty="0" smtClean="0">
                          <a:latin typeface="Calibri" panose="020F0502020204030204" pitchFamily="34" charset="0"/>
                          <a:ea typeface="Calibri" panose="020F0502020204030204" pitchFamily="34" charset="0"/>
                          <a:cs typeface="Calibri" panose="020F0502020204030204" pitchFamily="34" charset="0"/>
                        </a:rPr>
                        <a:t>4 –</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dirty="0" smtClean="0">
                          <a:latin typeface="Calibri" panose="020F0502020204030204" pitchFamily="34" charset="0"/>
                          <a:ea typeface="Calibri" panose="020F0502020204030204" pitchFamily="34" charset="0"/>
                          <a:cs typeface="Calibri" panose="020F0502020204030204" pitchFamily="34" charset="0"/>
                        </a:rPr>
                        <a:t>Las </a:t>
                      </a:r>
                      <a:r>
                        <a:rPr lang="en-US" sz="1800" b="1" dirty="0" err="1" smtClean="0">
                          <a:latin typeface="Calibri" panose="020F0502020204030204" pitchFamily="34" charset="0"/>
                          <a:ea typeface="Calibri" panose="020F0502020204030204" pitchFamily="34" charset="0"/>
                          <a:cs typeface="Calibri" panose="020F0502020204030204" pitchFamily="34" charset="0"/>
                        </a:rPr>
                        <a:t>atracciones</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intelectuales</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¿Clayton?</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9"/>
                  </a:ext>
                </a:extLst>
              </a:tr>
              <a:tr h="0">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27/3</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algn="ctr" rtl="0"/>
                      <a:r>
                        <a:rPr lang="en-US" sz="1800" dirty="0" err="1" smtClean="0">
                          <a:latin typeface="Calibri" panose="020F0502020204030204" pitchFamily="34" charset="0"/>
                          <a:ea typeface="Calibri" panose="020F0502020204030204" pitchFamily="34" charset="0"/>
                          <a:cs typeface="Calibri" panose="020F0502020204030204" pitchFamily="34" charset="0"/>
                        </a:rPr>
                        <a:t>Mi</a:t>
                      </a:r>
                      <a:r>
                        <a:rPr lang="es-ES" sz="1800" dirty="0" err="1" smtClean="0">
                          <a:latin typeface="Calibri" panose="020F0502020204030204" pitchFamily="34" charset="0"/>
                          <a:ea typeface="Calibri" panose="020F0502020204030204" pitchFamily="34" charset="0"/>
                          <a:cs typeface="Calibri" panose="020F0502020204030204" pitchFamily="34" charset="0"/>
                        </a:rPr>
                        <a:t>ér</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algn="l" rtl="0"/>
                      <a:r>
                        <a:rPr lang="en-US" sz="1800" b="1" dirty="0" smtClean="0">
                          <a:latin typeface="Calibri" panose="020F0502020204030204" pitchFamily="34" charset="0"/>
                          <a:ea typeface="Calibri" panose="020F0502020204030204" pitchFamily="34" charset="0"/>
                          <a:cs typeface="Calibri" panose="020F0502020204030204" pitchFamily="34" charset="0"/>
                        </a:rPr>
                        <a:t>4 –</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dirty="0" smtClean="0">
                          <a:latin typeface="Calibri" panose="020F0502020204030204" pitchFamily="34" charset="0"/>
                          <a:ea typeface="Calibri" panose="020F0502020204030204" pitchFamily="34" charset="0"/>
                          <a:cs typeface="Calibri" panose="020F0502020204030204" pitchFamily="34" charset="0"/>
                        </a:rPr>
                        <a:t>Las </a:t>
                      </a:r>
                      <a:r>
                        <a:rPr lang="en-US" sz="1800" b="1" dirty="0" err="1" smtClean="0">
                          <a:latin typeface="Calibri" panose="020F0502020204030204" pitchFamily="34" charset="0"/>
                          <a:ea typeface="Calibri" panose="020F0502020204030204" pitchFamily="34" charset="0"/>
                          <a:cs typeface="Calibri" panose="020F0502020204030204" pitchFamily="34" charset="0"/>
                        </a:rPr>
                        <a:t>atracciones</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a:latin typeface="Calibri" panose="020F0502020204030204" pitchFamily="34" charset="0"/>
                          <a:ea typeface="Calibri" panose="020F0502020204030204" pitchFamily="34" charset="0"/>
                          <a:cs typeface="Calibri" panose="020F0502020204030204" pitchFamily="34" charset="0"/>
                        </a:rPr>
                        <a:t>intelectuales</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David</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extLst>
                  <a:ext uri="{0D108BD9-81ED-4DB2-BD59-A6C34878D82A}">
                    <a16:rowId xmlns:a16="http://schemas.microsoft.com/office/drawing/2014/main" xmlns="" val="10010"/>
                  </a:ext>
                </a:extLst>
              </a:tr>
              <a:tr h="0">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31/3</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Dom</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rtl="0"/>
                      <a:r>
                        <a:rPr lang="en-US" sz="1800" b="1" dirty="0" smtClean="0">
                          <a:latin typeface="Calibri" panose="020F0502020204030204" pitchFamily="34" charset="0"/>
                          <a:ea typeface="Calibri" panose="020F0502020204030204" pitchFamily="34" charset="0"/>
                          <a:cs typeface="Calibri" panose="020F0502020204030204" pitchFamily="34" charset="0"/>
                        </a:rPr>
                        <a:t>5 –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Decisiones</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guiadas</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por</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el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Espíritu</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s-ES" sz="1800" dirty="0" smtClean="0">
                          <a:latin typeface="Calibri" panose="020F0502020204030204" pitchFamily="34" charset="0"/>
                          <a:ea typeface="Calibri" panose="020F0502020204030204" pitchFamily="34" charset="0"/>
                          <a:cs typeface="Calibri" panose="020F0502020204030204" pitchFamily="34" charset="0"/>
                        </a:rPr>
                        <a:t>David</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11"/>
                  </a:ext>
                </a:extLst>
              </a:tr>
              <a:tr h="0">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3/4</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err="1" smtClean="0">
                          <a:latin typeface="Calibri" panose="020F0502020204030204" pitchFamily="34" charset="0"/>
                          <a:ea typeface="Calibri" panose="020F0502020204030204" pitchFamily="34" charset="0"/>
                          <a:cs typeface="Calibri" panose="020F0502020204030204" pitchFamily="34" charset="0"/>
                        </a:rPr>
                        <a:t>Mi</a:t>
                      </a:r>
                      <a:r>
                        <a:rPr lang="es-ES" sz="1800" dirty="0" err="1" smtClean="0">
                          <a:latin typeface="Calibri" panose="020F0502020204030204" pitchFamily="34" charset="0"/>
                          <a:ea typeface="Calibri" panose="020F0502020204030204" pitchFamily="34" charset="0"/>
                          <a:cs typeface="Calibri" panose="020F0502020204030204" pitchFamily="34" charset="0"/>
                        </a:rPr>
                        <a:t>ér</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rtl="0"/>
                      <a:r>
                        <a:rPr lang="en-US" sz="1800" b="1" dirty="0" smtClean="0">
                          <a:latin typeface="Calibri" panose="020F0502020204030204" pitchFamily="34" charset="0"/>
                          <a:ea typeface="Calibri" panose="020F0502020204030204" pitchFamily="34" charset="0"/>
                          <a:cs typeface="Calibri" panose="020F0502020204030204" pitchFamily="34" charset="0"/>
                        </a:rPr>
                        <a:t>5 –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Decisiones</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guiadas</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por</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el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Espíritu</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Marty</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12"/>
                  </a:ext>
                </a:extLst>
              </a:tr>
              <a:tr h="0">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7/4</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Dom</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rtl="0"/>
                      <a:r>
                        <a:rPr lang="en-US" sz="1800" b="1" dirty="0" smtClean="0">
                          <a:latin typeface="Calibri" panose="020F0502020204030204" pitchFamily="34" charset="0"/>
                          <a:ea typeface="Calibri" panose="020F0502020204030204" pitchFamily="34" charset="0"/>
                          <a:cs typeface="Calibri" panose="020F0502020204030204" pitchFamily="34" charset="0"/>
                        </a:rPr>
                        <a:t>5 –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Decisiones</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guiadas</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por</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el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Espíritu</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Marty</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13"/>
                  </a:ext>
                </a:extLst>
              </a:tr>
              <a:tr h="396240">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10/4</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err="1" smtClean="0">
                          <a:latin typeface="Calibri" panose="020F0502020204030204" pitchFamily="34" charset="0"/>
                          <a:ea typeface="Calibri" panose="020F0502020204030204" pitchFamily="34" charset="0"/>
                          <a:cs typeface="Calibri" panose="020F0502020204030204" pitchFamily="34" charset="0"/>
                        </a:rPr>
                        <a:t>Mi</a:t>
                      </a:r>
                      <a:r>
                        <a:rPr lang="es-ES" sz="1800" dirty="0" err="1" smtClean="0">
                          <a:latin typeface="Calibri" panose="020F0502020204030204" pitchFamily="34" charset="0"/>
                          <a:ea typeface="Calibri" panose="020F0502020204030204" pitchFamily="34" charset="0"/>
                          <a:cs typeface="Calibri" panose="020F0502020204030204" pitchFamily="34" charset="0"/>
                        </a:rPr>
                        <a:t>ér</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rtl="0"/>
                      <a:r>
                        <a:rPr lang="en-US" sz="1800" b="1" dirty="0" smtClean="0">
                          <a:latin typeface="Calibri" panose="020F0502020204030204" pitchFamily="34" charset="0"/>
                          <a:ea typeface="Calibri" panose="020F0502020204030204" pitchFamily="34" charset="0"/>
                          <a:cs typeface="Calibri" panose="020F0502020204030204" pitchFamily="34" charset="0"/>
                        </a:rPr>
                        <a:t>6 </a:t>
                      </a:r>
                      <a:r>
                        <a:rPr lang="en-US" sz="1800" b="1" dirty="0">
                          <a:latin typeface="Calibri" panose="020F0502020204030204" pitchFamily="34" charset="0"/>
                          <a:ea typeface="Calibri" panose="020F0502020204030204" pitchFamily="34" charset="0"/>
                          <a:cs typeface="Calibri" panose="020F0502020204030204" pitchFamily="34" charset="0"/>
                        </a:rPr>
                        <a:t>– </a:t>
                      </a:r>
                      <a:r>
                        <a:rPr lang="en-US" sz="1800" b="1" dirty="0" smtClean="0">
                          <a:latin typeface="Calibri" panose="020F0502020204030204" pitchFamily="34" charset="0"/>
                          <a:ea typeface="Calibri" panose="020F0502020204030204" pitchFamily="34" charset="0"/>
                          <a:cs typeface="Calibri" panose="020F0502020204030204" pitchFamily="34" charset="0"/>
                        </a:rPr>
                        <a:t>El </a:t>
                      </a:r>
                      <a:r>
                        <a:rPr lang="en-US" sz="1800" b="1" dirty="0" err="1" smtClean="0">
                          <a:latin typeface="Calibri" panose="020F0502020204030204" pitchFamily="34" charset="0"/>
                          <a:ea typeface="Calibri" panose="020F0502020204030204" pitchFamily="34" charset="0"/>
                          <a:cs typeface="Calibri" panose="020F0502020204030204" pitchFamily="34" charset="0"/>
                        </a:rPr>
                        <a:t>establecimiento</a:t>
                      </a:r>
                      <a:r>
                        <a:rPr lang="en-US" sz="1800" b="1" dirty="0" smtClean="0">
                          <a:latin typeface="Calibri" panose="020F0502020204030204" pitchFamily="34" charset="0"/>
                          <a:ea typeface="Calibri" panose="020F0502020204030204" pitchFamily="34" charset="0"/>
                          <a:cs typeface="Calibri" panose="020F0502020204030204" pitchFamily="34" charset="0"/>
                        </a:rPr>
                        <a:t> </a:t>
                      </a:r>
                      <a:r>
                        <a:rPr lang="en-US" sz="1800" b="1" dirty="0">
                          <a:latin typeface="Calibri" panose="020F0502020204030204" pitchFamily="34" charset="0"/>
                          <a:ea typeface="Calibri" panose="020F0502020204030204" pitchFamily="34" charset="0"/>
                          <a:cs typeface="Calibri" panose="020F0502020204030204" pitchFamily="34" charset="0"/>
                        </a:rPr>
                        <a:t>de </a:t>
                      </a:r>
                      <a:r>
                        <a:rPr lang="en-US" sz="1800" b="1" dirty="0" err="1" smtClean="0">
                          <a:latin typeface="Calibri" panose="020F0502020204030204" pitchFamily="34" charset="0"/>
                          <a:ea typeface="Calibri" panose="020F0502020204030204" pitchFamily="34" charset="0"/>
                          <a:cs typeface="Calibri" panose="020F0502020204030204" pitchFamily="34" charset="0"/>
                        </a:rPr>
                        <a:t>metas</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David</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14"/>
                  </a:ext>
                </a:extLst>
              </a:tr>
            </a:tbl>
          </a:graphicData>
        </a:graphic>
      </p:graphicFrame>
      <p:sp>
        <p:nvSpPr>
          <p:cNvPr id="6" name="Title 1">
            <a:extLst>
              <a:ext uri="{FF2B5EF4-FFF2-40B4-BE49-F238E27FC236}">
                <a16:creationId xmlns:a16="http://schemas.microsoft.com/office/drawing/2014/main" xmlns="" id="{A5EA98C1-181E-DB9D-3935-E7300B03A602}"/>
              </a:ext>
            </a:extLst>
          </p:cNvPr>
          <p:cNvSpPr txBox="1">
            <a:spLocks noChangeArrowheads="1"/>
          </p:cNvSpPr>
          <p:nvPr/>
        </p:nvSpPr>
        <p:spPr bwMode="auto">
          <a:xfrm>
            <a:off x="5943600" y="29848"/>
            <a:ext cx="6248400" cy="803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nSpc>
                <a:spcPct val="90000"/>
              </a:lnSpc>
            </a:pPr>
            <a:r>
              <a:rPr lang="en-US" altLang="en-US" sz="2400" kern="0" dirty="0" err="1" smtClean="0"/>
              <a:t>Viviendo</a:t>
            </a:r>
            <a:r>
              <a:rPr lang="en-US" altLang="en-US" sz="2400" kern="0" dirty="0" smtClean="0"/>
              <a:t> </a:t>
            </a:r>
            <a:r>
              <a:rPr lang="en-US" altLang="en-US" sz="2400" kern="0" dirty="0" err="1" smtClean="0"/>
              <a:t>en</a:t>
            </a:r>
            <a:r>
              <a:rPr lang="en-US" altLang="en-US" sz="2400" kern="0" dirty="0" smtClean="0"/>
              <a:t> el </a:t>
            </a:r>
            <a:r>
              <a:rPr lang="en-US" altLang="en-US" sz="2400" kern="0" dirty="0" err="1" smtClean="0"/>
              <a:t>mundo</a:t>
            </a:r>
            <a:r>
              <a:rPr lang="en-US" altLang="en-US" sz="2400" kern="0" dirty="0" smtClean="0"/>
              <a:t> </a:t>
            </a:r>
          </a:p>
          <a:p>
            <a:pPr>
              <a:lnSpc>
                <a:spcPct val="90000"/>
              </a:lnSpc>
            </a:pPr>
            <a:r>
              <a:rPr lang="en-US" altLang="en-US" sz="2400" kern="0" dirty="0" smtClean="0"/>
              <a:t>– </a:t>
            </a:r>
            <a:r>
              <a:rPr lang="en-US" altLang="en-US" sz="2400" kern="0" dirty="0" err="1" smtClean="0"/>
              <a:t>Calendario</a:t>
            </a:r>
            <a:r>
              <a:rPr lang="en-US" altLang="en-US" sz="2400" kern="0" dirty="0" smtClean="0"/>
              <a:t> de </a:t>
            </a:r>
            <a:r>
              <a:rPr lang="en-US" altLang="en-US" sz="2400" kern="0" dirty="0" err="1" smtClean="0"/>
              <a:t>clases</a:t>
            </a:r>
            <a:r>
              <a:rPr lang="en-US" altLang="en-US" sz="2400" kern="0" dirty="0" smtClean="0"/>
              <a:t> </a:t>
            </a:r>
            <a:r>
              <a:rPr lang="en-US" altLang="en-US" sz="1800" kern="0" dirty="0" smtClean="0"/>
              <a:t>(2024)</a:t>
            </a:r>
            <a:endParaRPr lang="en-US" altLang="en-US" sz="2400" kern="0" dirty="0"/>
          </a:p>
        </p:txBody>
      </p:sp>
    </p:spTree>
    <p:extLst>
      <p:ext uri="{BB962C8B-B14F-4D97-AF65-F5344CB8AC3E}">
        <p14:creationId xmlns:p14="http://schemas.microsoft.com/office/powerpoint/2010/main" val="39299467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EC19AD23-4D62-43B7-4E0D-44C1A53159EB}"/>
            </a:ext>
          </a:extLst>
        </p:cNvPr>
        <p:cNvGrpSpPr/>
        <p:nvPr/>
      </p:nvGrpSpPr>
      <p:grpSpPr>
        <a:xfrm>
          <a:off x="0" y="0"/>
          <a:ext cx="0" cy="0"/>
          <a:chOff x="0" y="0"/>
          <a:chExt cx="0" cy="0"/>
        </a:xfrm>
      </p:grpSpPr>
      <p:sp>
        <p:nvSpPr>
          <p:cNvPr id="23554" name="Title 1">
            <a:extLst>
              <a:ext uri="{FF2B5EF4-FFF2-40B4-BE49-F238E27FC236}">
                <a16:creationId xmlns:a16="http://schemas.microsoft.com/office/drawing/2014/main" xmlns="" id="{FC5B0567-055E-8A0B-F2C4-EB366E7ECBD4}"/>
              </a:ext>
            </a:extLst>
          </p:cNvPr>
          <p:cNvSpPr>
            <a:spLocks noGrp="1" noChangeArrowheads="1"/>
          </p:cNvSpPr>
          <p:nvPr>
            <p:ph type="title"/>
          </p:nvPr>
        </p:nvSpPr>
        <p:spPr>
          <a:xfrm>
            <a:off x="0" y="-8583"/>
            <a:ext cx="5943600" cy="833438"/>
          </a:xfrm>
        </p:spPr>
        <p:txBody>
          <a:bodyPr/>
          <a:lstStyle/>
          <a:p>
            <a:pPr>
              <a:lnSpc>
                <a:spcPct val="90000"/>
              </a:lnSpc>
            </a:pPr>
            <a:r>
              <a:rPr lang="en-US" altLang="en-US" sz="2400" dirty="0"/>
              <a:t>Living in the World </a:t>
            </a:r>
            <a:r>
              <a:rPr lang="en-US" altLang="en-US" sz="2400" dirty="0" smtClean="0"/>
              <a:t/>
            </a:r>
            <a:br>
              <a:rPr lang="en-US" altLang="en-US" sz="2400" dirty="0" smtClean="0"/>
            </a:br>
            <a:r>
              <a:rPr lang="en-US" altLang="en-US" sz="2400" dirty="0" smtClean="0"/>
              <a:t>– </a:t>
            </a:r>
            <a:r>
              <a:rPr lang="en-US" altLang="en-US" sz="2400" dirty="0"/>
              <a:t>Class </a:t>
            </a:r>
            <a:r>
              <a:rPr lang="en-US" altLang="en-US" sz="2400" dirty="0" smtClean="0"/>
              <a:t>Schedule </a:t>
            </a:r>
            <a:r>
              <a:rPr lang="en-US" altLang="en-US" sz="1800" dirty="0" smtClean="0"/>
              <a:t>(2024</a:t>
            </a:r>
            <a:r>
              <a:rPr lang="en-US" altLang="en-US" sz="1800" dirty="0"/>
              <a:t>)</a:t>
            </a:r>
            <a:endParaRPr lang="en-US" altLang="en-US" sz="2400" dirty="0"/>
          </a:p>
        </p:txBody>
      </p:sp>
      <p:sp>
        <p:nvSpPr>
          <p:cNvPr id="23555" name="Slide Number Placeholder 3">
            <a:extLst>
              <a:ext uri="{FF2B5EF4-FFF2-40B4-BE49-F238E27FC236}">
                <a16:creationId xmlns:a16="http://schemas.microsoft.com/office/drawing/2014/main" xmlns="" id="{AD0AB73D-73B1-AC88-101A-B1B75FB1E8AE}"/>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88F8B83-F081-4D5C-B516-82D6E0C54B1F}" type="slidenum">
              <a:rPr lang="en-US" altLang="en-US" sz="1400" smtClean="0"/>
              <a:pPr>
                <a:spcBef>
                  <a:spcPct val="0"/>
                </a:spcBef>
                <a:buFontTx/>
                <a:buNone/>
              </a:pPr>
              <a:t>2</a:t>
            </a:fld>
            <a:endParaRPr lang="en-US" altLang="en-US" sz="1400" dirty="0"/>
          </a:p>
        </p:txBody>
      </p:sp>
      <p:graphicFrame>
        <p:nvGraphicFramePr>
          <p:cNvPr id="3" name="Table 2">
            <a:extLst>
              <a:ext uri="{FF2B5EF4-FFF2-40B4-BE49-F238E27FC236}">
                <a16:creationId xmlns:a16="http://schemas.microsoft.com/office/drawing/2014/main" xmlns="" id="{F3898856-3313-829B-FB7F-C506A3016E8C}"/>
              </a:ext>
            </a:extLst>
          </p:cNvPr>
          <p:cNvGraphicFramePr>
            <a:graphicFrameLocks noGrp="1"/>
          </p:cNvGraphicFramePr>
          <p:nvPr>
            <p:extLst>
              <p:ext uri="{D42A27DB-BD31-4B8C-83A1-F6EECF244321}">
                <p14:modId xmlns:p14="http://schemas.microsoft.com/office/powerpoint/2010/main" val="1726804938"/>
              </p:ext>
            </p:extLst>
          </p:nvPr>
        </p:nvGraphicFramePr>
        <p:xfrm>
          <a:off x="0" y="833438"/>
          <a:ext cx="5943600" cy="5503567"/>
        </p:xfrm>
        <a:graphic>
          <a:graphicData uri="http://schemas.openxmlformats.org/drawingml/2006/table">
            <a:tbl>
              <a:tblPr/>
              <a:tblGrid>
                <a:gridCol w="924560">
                  <a:extLst>
                    <a:ext uri="{9D8B030D-6E8A-4147-A177-3AD203B41FA5}">
                      <a16:colId xmlns:a16="http://schemas.microsoft.com/office/drawing/2014/main" xmlns="" val="1262623524"/>
                    </a:ext>
                  </a:extLst>
                </a:gridCol>
                <a:gridCol w="429260">
                  <a:extLst>
                    <a:ext uri="{9D8B030D-6E8A-4147-A177-3AD203B41FA5}">
                      <a16:colId xmlns:a16="http://schemas.microsoft.com/office/drawing/2014/main" xmlns="" val="3009587918"/>
                    </a:ext>
                  </a:extLst>
                </a:gridCol>
                <a:gridCol w="660400">
                  <a:extLst>
                    <a:ext uri="{9D8B030D-6E8A-4147-A177-3AD203B41FA5}">
                      <a16:colId xmlns:a16="http://schemas.microsoft.com/office/drawing/2014/main" xmlns="" val="2876843428"/>
                    </a:ext>
                  </a:extLst>
                </a:gridCol>
                <a:gridCol w="2988310">
                  <a:extLst>
                    <a:ext uri="{9D8B030D-6E8A-4147-A177-3AD203B41FA5}">
                      <a16:colId xmlns:a16="http://schemas.microsoft.com/office/drawing/2014/main" xmlns="" val="2003150010"/>
                    </a:ext>
                  </a:extLst>
                </a:gridCol>
                <a:gridCol w="941070">
                  <a:extLst>
                    <a:ext uri="{9D8B030D-6E8A-4147-A177-3AD203B41FA5}">
                      <a16:colId xmlns:a16="http://schemas.microsoft.com/office/drawing/2014/main" xmlns="" val="3339643027"/>
                    </a:ext>
                  </a:extLst>
                </a:gridCol>
              </a:tblGrid>
              <a:tr h="351515">
                <a:tc>
                  <a:txBody>
                    <a:bodyPr/>
                    <a:lstStyle/>
                    <a:p>
                      <a:pPr algn="ctr" fontAlgn="b"/>
                      <a:r>
                        <a:rPr lang="en-US" sz="1800" b="1" i="0" u="none" strike="noStrike" dirty="0" smtClean="0">
                          <a:solidFill>
                            <a:srgbClr val="000000"/>
                          </a:solidFill>
                          <a:effectLst/>
                          <a:latin typeface="Calibri" panose="020F0502020204030204" pitchFamily="34" charset="0"/>
                        </a:rPr>
                        <a:t>Date</a:t>
                      </a:r>
                      <a:endParaRPr lang="en-US" sz="1800" b="1"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i="0" u="none" strike="noStrike">
                          <a:solidFill>
                            <a:srgbClr val="000000"/>
                          </a:solidFill>
                          <a:effectLst/>
                          <a:latin typeface="Calibri" panose="020F0502020204030204" pitchFamily="34" charset="0"/>
                        </a:rPr>
                        <a:t>Day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i="0" u="none" strike="noStrike">
                          <a:solidFill>
                            <a:srgbClr val="000000"/>
                          </a:solidFill>
                          <a:effectLst/>
                          <a:latin typeface="Calibri" panose="020F0502020204030204" pitchFamily="34" charset="0"/>
                        </a:rPr>
                        <a:t>Lesson</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i="0" u="none" strike="noStrike" dirty="0">
                          <a:solidFill>
                            <a:srgbClr val="000000"/>
                          </a:solidFill>
                          <a:effectLst/>
                          <a:latin typeface="Calibri" panose="020F0502020204030204" pitchFamily="34" charset="0"/>
                        </a:rPr>
                        <a:t>Title</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i="0" u="none" strike="noStrike">
                          <a:solidFill>
                            <a:srgbClr val="000000"/>
                          </a:solidFill>
                          <a:effectLst/>
                          <a:latin typeface="Calibri" panose="020F0502020204030204" pitchFamily="34" charset="0"/>
                        </a:rPr>
                        <a:t>Teacher</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716221852"/>
                  </a:ext>
                </a:extLst>
              </a:tr>
              <a:tr h="351515">
                <a:tc>
                  <a:txBody>
                    <a:bodyPr/>
                    <a:lstStyle/>
                    <a:p>
                      <a:pPr algn="ctr" fontAlgn="b"/>
                      <a:r>
                        <a:rPr lang="en-US" sz="1600" b="0" i="0" u="none" strike="noStrike">
                          <a:solidFill>
                            <a:srgbClr val="000000"/>
                          </a:solidFill>
                          <a:effectLst/>
                          <a:latin typeface="Calibri" panose="020F0502020204030204" pitchFamily="34" charset="0"/>
                        </a:rPr>
                        <a:t>25-Feb-24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Sun</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b="1" i="0" u="none" strike="noStrike" dirty="0">
                          <a:solidFill>
                            <a:srgbClr val="000000"/>
                          </a:solidFill>
                          <a:effectLst/>
                          <a:latin typeface="Calibri" panose="020F0502020204030204" pitchFamily="34" charset="0"/>
                        </a:rPr>
                        <a:t>  Overview of the Conflict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Marty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79713663"/>
                  </a:ext>
                </a:extLst>
              </a:tr>
              <a:tr h="398658">
                <a:tc>
                  <a:txBody>
                    <a:bodyPr/>
                    <a:lstStyle/>
                    <a:p>
                      <a:pPr algn="ctr" fontAlgn="b"/>
                      <a:r>
                        <a:rPr lang="en-US" sz="1600" b="0" i="0" u="none" strike="noStrike" dirty="0">
                          <a:solidFill>
                            <a:srgbClr val="000000"/>
                          </a:solidFill>
                          <a:effectLst/>
                          <a:latin typeface="Calibri" panose="020F0502020204030204" pitchFamily="34" charset="0"/>
                        </a:rPr>
                        <a:t>28-Feb-24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Wed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b="1" i="0" u="none" strike="noStrike" dirty="0">
                          <a:solidFill>
                            <a:srgbClr val="000000"/>
                          </a:solidFill>
                          <a:effectLst/>
                          <a:latin typeface="Calibri" panose="020F0502020204030204" pitchFamily="34" charset="0"/>
                        </a:rPr>
                        <a:t>  Overview of the Conflict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Marty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452105891"/>
                  </a:ext>
                </a:extLst>
              </a:tr>
              <a:tr h="351515">
                <a:tc>
                  <a:txBody>
                    <a:bodyPr/>
                    <a:lstStyle/>
                    <a:p>
                      <a:pPr algn="ctr" fontAlgn="b"/>
                      <a:r>
                        <a:rPr lang="en-US" sz="1600" b="0" i="0" u="none" strike="noStrike">
                          <a:solidFill>
                            <a:srgbClr val="000000"/>
                          </a:solidFill>
                          <a:effectLst/>
                          <a:latin typeface="Calibri" panose="020F0502020204030204" pitchFamily="34" charset="0"/>
                        </a:rPr>
                        <a:t>3-Mar-24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Sun</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b="1" i="0" u="none" strike="noStrike" dirty="0">
                          <a:solidFill>
                            <a:srgbClr val="000000"/>
                          </a:solidFill>
                          <a:effectLst/>
                          <a:latin typeface="Calibri" panose="020F0502020204030204" pitchFamily="34" charset="0"/>
                        </a:rPr>
                        <a:t>  Physical Appeals</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Marty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891544029"/>
                  </a:ext>
                </a:extLst>
              </a:tr>
              <a:tr h="351515">
                <a:tc>
                  <a:txBody>
                    <a:bodyPr/>
                    <a:lstStyle/>
                    <a:p>
                      <a:pPr algn="ctr" fontAlgn="b"/>
                      <a:r>
                        <a:rPr lang="en-US" sz="1600" b="0" i="0" u="none" strike="noStrike" dirty="0">
                          <a:solidFill>
                            <a:srgbClr val="000000"/>
                          </a:solidFill>
                          <a:effectLst/>
                          <a:latin typeface="Calibri" panose="020F0502020204030204" pitchFamily="34" charset="0"/>
                        </a:rPr>
                        <a:t>6-Mar-24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Wed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b="1" i="0" u="none" strike="noStrike" dirty="0">
                          <a:solidFill>
                            <a:srgbClr val="000000"/>
                          </a:solidFill>
                          <a:effectLst/>
                          <a:latin typeface="Calibri" panose="020F0502020204030204" pitchFamily="34" charset="0"/>
                        </a:rPr>
                        <a:t>  Physical Appeals</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Marty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981817653"/>
                  </a:ext>
                </a:extLst>
              </a:tr>
              <a:tr h="351515">
                <a:tc>
                  <a:txBody>
                    <a:bodyPr/>
                    <a:lstStyle/>
                    <a:p>
                      <a:pPr algn="ctr" fontAlgn="b"/>
                      <a:r>
                        <a:rPr lang="en-US" sz="1600" b="0" i="0" u="none" strike="noStrike">
                          <a:solidFill>
                            <a:srgbClr val="000000"/>
                          </a:solidFill>
                          <a:effectLst/>
                          <a:latin typeface="Calibri" panose="020F0502020204030204" pitchFamily="34" charset="0"/>
                        </a:rPr>
                        <a:t>10-Mar-24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Sun</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b="1" i="0" u="none" strike="noStrike" dirty="0">
                          <a:solidFill>
                            <a:srgbClr val="000000"/>
                          </a:solidFill>
                          <a:effectLst/>
                          <a:latin typeface="Calibri" panose="020F0502020204030204" pitchFamily="34" charset="0"/>
                        </a:rPr>
                        <a:t>  Physical Appeals</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Marty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622203713"/>
                  </a:ext>
                </a:extLst>
              </a:tr>
              <a:tr h="370217">
                <a:tc>
                  <a:txBody>
                    <a:bodyPr/>
                    <a:lstStyle/>
                    <a:p>
                      <a:pPr algn="ctr" fontAlgn="b"/>
                      <a:r>
                        <a:rPr lang="en-US" sz="1600" b="0" i="0" u="none" strike="noStrike" dirty="0">
                          <a:solidFill>
                            <a:srgbClr val="000000"/>
                          </a:solidFill>
                          <a:effectLst/>
                          <a:latin typeface="Calibri" panose="020F0502020204030204" pitchFamily="34" charset="0"/>
                        </a:rPr>
                        <a:t>13-Mar-24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Wed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800" b="1" i="0" u="none" strike="noStrike" dirty="0">
                          <a:solidFill>
                            <a:srgbClr val="000000"/>
                          </a:solidFill>
                          <a:effectLst/>
                          <a:latin typeface="Calibri" panose="020F0502020204030204" pitchFamily="34" charset="0"/>
                        </a:rPr>
                        <a:t>  Emotional Appeals</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David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106991779"/>
                  </a:ext>
                </a:extLst>
              </a:tr>
              <a:tr h="372140">
                <a:tc>
                  <a:txBody>
                    <a:bodyPr/>
                    <a:lstStyle/>
                    <a:p>
                      <a:pPr algn="ctr" fontAlgn="b"/>
                      <a:r>
                        <a:rPr lang="en-US" sz="1600" b="0" i="0" u="none" strike="noStrike" dirty="0">
                          <a:solidFill>
                            <a:srgbClr val="000000"/>
                          </a:solidFill>
                          <a:effectLst/>
                          <a:latin typeface="Calibri" panose="020F0502020204030204" pitchFamily="34" charset="0"/>
                        </a:rPr>
                        <a:t>17-Mar-24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Sun</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b="1" i="0" u="none" strike="noStrike" dirty="0">
                          <a:solidFill>
                            <a:srgbClr val="000000"/>
                          </a:solidFill>
                          <a:effectLst/>
                          <a:latin typeface="Calibri" panose="020F0502020204030204" pitchFamily="34" charset="0"/>
                        </a:rPr>
                        <a:t>  Emotional Appeals</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effectLst/>
                          <a:latin typeface="Calibri" panose="020F0502020204030204" pitchFamily="34" charset="0"/>
                        </a:rPr>
                        <a:t>David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331337810"/>
                  </a:ext>
                </a:extLst>
              </a:tr>
              <a:tr h="393405">
                <a:tc>
                  <a:txBody>
                    <a:bodyPr/>
                    <a:lstStyle/>
                    <a:p>
                      <a:pPr algn="ctr" fontAlgn="b"/>
                      <a:r>
                        <a:rPr lang="en-US" sz="1600" b="0" i="0" u="none" strike="noStrike" dirty="0">
                          <a:solidFill>
                            <a:srgbClr val="000000"/>
                          </a:solidFill>
                          <a:effectLst/>
                          <a:latin typeface="Calibri" panose="020F0502020204030204" pitchFamily="34" charset="0"/>
                        </a:rPr>
                        <a:t>20-Mar-24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fontAlgn="b"/>
                      <a:r>
                        <a:rPr lang="en-US" sz="1600" b="0" i="0" u="none" strike="noStrike">
                          <a:solidFill>
                            <a:srgbClr val="000000"/>
                          </a:solidFill>
                          <a:effectLst/>
                          <a:latin typeface="Calibri" panose="020F0502020204030204" pitchFamily="34" charset="0"/>
                        </a:rPr>
                        <a:t>Wed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gridSpan="2">
                  <a:txBody>
                    <a:bodyPr/>
                    <a:lstStyle/>
                    <a:p>
                      <a:pPr algn="l" fontAlgn="b"/>
                      <a:r>
                        <a:rPr lang="en-US" sz="1800" b="0" i="0" u="none" strike="noStrike" dirty="0">
                          <a:solidFill>
                            <a:srgbClr val="000000"/>
                          </a:solidFill>
                          <a:effectLst/>
                          <a:latin typeface="Calibri" panose="020F0502020204030204" pitchFamily="34" charset="0"/>
                        </a:rPr>
                        <a:t>(no class) E Hill Lessons with Josh Creel</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hMerge="1">
                  <a:txBody>
                    <a:bodyPr/>
                    <a:lstStyle/>
                    <a:p>
                      <a:endParaRPr lang="en-US"/>
                    </a:p>
                  </a:txBody>
                  <a:tcPr/>
                </a:tc>
                <a:extLst>
                  <a:ext uri="{0D108BD9-81ED-4DB2-BD59-A6C34878D82A}">
                    <a16:rowId xmlns:a16="http://schemas.microsoft.com/office/drawing/2014/main" xmlns="" val="2919762485"/>
                  </a:ext>
                </a:extLst>
              </a:tr>
              <a:tr h="351515">
                <a:tc>
                  <a:txBody>
                    <a:bodyPr/>
                    <a:lstStyle/>
                    <a:p>
                      <a:pPr algn="ctr" fontAlgn="b"/>
                      <a:r>
                        <a:rPr lang="en-US" sz="1600" b="0" i="0" u="none" strike="noStrike" dirty="0">
                          <a:solidFill>
                            <a:srgbClr val="000000"/>
                          </a:solidFill>
                          <a:effectLst/>
                          <a:latin typeface="Calibri" panose="020F0502020204030204" pitchFamily="34" charset="0"/>
                        </a:rPr>
                        <a:t>24-Mar-24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algn="ctr" fontAlgn="b"/>
                      <a:r>
                        <a:rPr lang="en-US" sz="1600" b="0" i="0" u="none" strike="noStrike" dirty="0">
                          <a:solidFill>
                            <a:srgbClr val="000000"/>
                          </a:solidFill>
                          <a:effectLst/>
                          <a:latin typeface="Calibri" panose="020F0502020204030204" pitchFamily="34" charset="0"/>
                        </a:rPr>
                        <a:t>Sun</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algn="ctr" fontAlgn="b"/>
                      <a:r>
                        <a:rPr lang="en-US" sz="1600" b="0" i="0" u="none" strike="noStrike" dirty="0">
                          <a:solidFill>
                            <a:srgbClr val="000000"/>
                          </a:solidFill>
                          <a:effectLst/>
                          <a:latin typeface="Calibri" panose="020F0502020204030204" pitchFamily="34" charset="0"/>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algn="l" fontAlgn="b"/>
                      <a:r>
                        <a:rPr lang="en-US" sz="1800" b="1" i="0" u="none" strike="noStrike" dirty="0">
                          <a:solidFill>
                            <a:srgbClr val="000000"/>
                          </a:solidFill>
                          <a:effectLst/>
                          <a:latin typeface="Calibri" panose="020F0502020204030204" pitchFamily="34" charset="0"/>
                        </a:rPr>
                        <a:t>  Intellectual Appeals</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algn="ctr" fontAlgn="b"/>
                      <a:r>
                        <a:rPr lang="en-US" sz="1600" b="0" i="0" u="none" strike="noStrike" dirty="0">
                          <a:solidFill>
                            <a:srgbClr val="000000"/>
                          </a:solidFill>
                          <a:effectLst/>
                          <a:latin typeface="Calibri" panose="020F0502020204030204" pitchFamily="34" charset="0"/>
                        </a:rPr>
                        <a:t>Clayton?</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extLst>
                  <a:ext uri="{0D108BD9-81ED-4DB2-BD59-A6C34878D82A}">
                    <a16:rowId xmlns:a16="http://schemas.microsoft.com/office/drawing/2014/main" xmlns="" val="485804309"/>
                  </a:ext>
                </a:extLst>
              </a:tr>
              <a:tr h="351515">
                <a:tc>
                  <a:txBody>
                    <a:bodyPr/>
                    <a:lstStyle/>
                    <a:p>
                      <a:pPr algn="ctr" fontAlgn="b"/>
                      <a:r>
                        <a:rPr lang="en-US" sz="1600" b="0" i="0" u="none" strike="noStrike" dirty="0">
                          <a:solidFill>
                            <a:srgbClr val="000000"/>
                          </a:solidFill>
                          <a:effectLst/>
                          <a:latin typeface="Calibri" panose="020F0502020204030204" pitchFamily="34" charset="0"/>
                        </a:rPr>
                        <a:t>27-Mar-24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Wed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b="1" i="0" u="none" strike="noStrike" dirty="0">
                          <a:solidFill>
                            <a:srgbClr val="000000"/>
                          </a:solidFill>
                          <a:effectLst/>
                          <a:latin typeface="Calibri" panose="020F0502020204030204" pitchFamily="34" charset="0"/>
                        </a:rPr>
                        <a:t>  Intellectual Appeals</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David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215250717"/>
                  </a:ext>
                </a:extLst>
              </a:tr>
              <a:tr h="402756">
                <a:tc>
                  <a:txBody>
                    <a:bodyPr/>
                    <a:lstStyle/>
                    <a:p>
                      <a:pPr algn="ctr" fontAlgn="b"/>
                      <a:r>
                        <a:rPr lang="en-US" sz="1600" b="0" i="0" u="none" strike="noStrike">
                          <a:solidFill>
                            <a:srgbClr val="000000"/>
                          </a:solidFill>
                          <a:effectLst/>
                          <a:latin typeface="Calibri" panose="020F0502020204030204" pitchFamily="34" charset="0"/>
                        </a:rPr>
                        <a:t>31-Mar-24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Sun</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b="1" i="0" u="none" strike="noStrike" dirty="0">
                          <a:solidFill>
                            <a:srgbClr val="000000"/>
                          </a:solidFill>
                          <a:effectLst/>
                          <a:latin typeface="Calibri" panose="020F0502020204030204" pitchFamily="34" charset="0"/>
                        </a:rPr>
                        <a:t>  Spirit-led Decision Making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effectLst/>
                          <a:latin typeface="Calibri" panose="020F0502020204030204" pitchFamily="34" charset="0"/>
                        </a:rPr>
                        <a:t>Marty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0834167"/>
                  </a:ext>
                </a:extLst>
              </a:tr>
              <a:tr h="351515">
                <a:tc>
                  <a:txBody>
                    <a:bodyPr/>
                    <a:lstStyle/>
                    <a:p>
                      <a:pPr algn="ctr" fontAlgn="b"/>
                      <a:r>
                        <a:rPr lang="en-US" sz="1600" b="0" i="0" u="none" strike="noStrike" dirty="0">
                          <a:solidFill>
                            <a:srgbClr val="000000"/>
                          </a:solidFill>
                          <a:effectLst/>
                          <a:latin typeface="Calibri" panose="020F0502020204030204" pitchFamily="34" charset="0"/>
                        </a:rPr>
                        <a:t>3-Apr-24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Wed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b="1" i="0" u="none" strike="noStrike" dirty="0">
                          <a:solidFill>
                            <a:srgbClr val="000000"/>
                          </a:solidFill>
                          <a:effectLst/>
                          <a:latin typeface="Calibri" panose="020F0502020204030204" pitchFamily="34" charset="0"/>
                        </a:rPr>
                        <a:t>  Spirit-led Decision Making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effectLst/>
                          <a:latin typeface="Calibri" panose="020F0502020204030204" pitchFamily="34" charset="0"/>
                        </a:rPr>
                        <a:t>Marty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31560207"/>
                  </a:ext>
                </a:extLst>
              </a:tr>
              <a:tr h="351515">
                <a:tc>
                  <a:txBody>
                    <a:bodyPr/>
                    <a:lstStyle/>
                    <a:p>
                      <a:pPr algn="ctr" fontAlgn="b"/>
                      <a:r>
                        <a:rPr lang="en-US" sz="1600" b="0" i="0" u="none" strike="noStrike" dirty="0">
                          <a:solidFill>
                            <a:srgbClr val="000000"/>
                          </a:solidFill>
                          <a:effectLst/>
                          <a:latin typeface="Calibri" panose="020F0502020204030204" pitchFamily="34" charset="0"/>
                        </a:rPr>
                        <a:t>7-Apr-24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Sun</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b="1" i="0" u="none" strike="noStrike" dirty="0">
                          <a:solidFill>
                            <a:srgbClr val="000000"/>
                          </a:solidFill>
                          <a:effectLst/>
                          <a:latin typeface="Calibri" panose="020F0502020204030204" pitchFamily="34" charset="0"/>
                        </a:rPr>
                        <a:t>  Spirit-led Decision Making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effectLst/>
                          <a:latin typeface="Calibri" panose="020F0502020204030204" pitchFamily="34" charset="0"/>
                        </a:rPr>
                        <a:t>Marty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13994846"/>
                  </a:ext>
                </a:extLst>
              </a:tr>
              <a:tr h="402756">
                <a:tc>
                  <a:txBody>
                    <a:bodyPr/>
                    <a:lstStyle/>
                    <a:p>
                      <a:pPr algn="ctr" fontAlgn="b"/>
                      <a:r>
                        <a:rPr lang="en-US" sz="1600" b="0" i="0" u="none" strike="noStrike" dirty="0">
                          <a:solidFill>
                            <a:srgbClr val="000000"/>
                          </a:solidFill>
                          <a:effectLst/>
                          <a:latin typeface="Calibri" panose="020F0502020204030204" pitchFamily="34" charset="0"/>
                        </a:rPr>
                        <a:t>10-Apr-24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Wed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b="1" i="0" u="none" strike="noStrike" dirty="0">
                          <a:solidFill>
                            <a:srgbClr val="000000"/>
                          </a:solidFill>
                          <a:effectLst/>
                          <a:latin typeface="Calibri" panose="020F0502020204030204" pitchFamily="34" charset="0"/>
                        </a:rPr>
                        <a:t>  Goal Setting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effectLst/>
                          <a:latin typeface="Calibri" panose="020F0502020204030204" pitchFamily="34" charset="0"/>
                        </a:rPr>
                        <a:t>David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343164843"/>
                  </a:ext>
                </a:extLst>
              </a:tr>
            </a:tbl>
          </a:graphicData>
        </a:graphic>
      </p:graphicFrame>
      <p:graphicFrame>
        <p:nvGraphicFramePr>
          <p:cNvPr id="5" name="Table 4">
            <a:extLst>
              <a:ext uri="{FF2B5EF4-FFF2-40B4-BE49-F238E27FC236}">
                <a16:creationId xmlns:a16="http://schemas.microsoft.com/office/drawing/2014/main" xmlns="" id="{8A9B1EC3-E9DC-0279-B8FA-68B792593351}"/>
              </a:ext>
            </a:extLst>
          </p:cNvPr>
          <p:cNvGraphicFramePr>
            <a:graphicFrameLocks noGrp="1"/>
          </p:cNvGraphicFramePr>
          <p:nvPr>
            <p:extLst>
              <p:ext uri="{D42A27DB-BD31-4B8C-83A1-F6EECF244321}">
                <p14:modId xmlns:p14="http://schemas.microsoft.com/office/powerpoint/2010/main" val="1104079681"/>
              </p:ext>
            </p:extLst>
          </p:nvPr>
        </p:nvGraphicFramePr>
        <p:xfrm>
          <a:off x="5943600" y="816271"/>
          <a:ext cx="6248400" cy="5516740"/>
        </p:xfrm>
        <a:graphic>
          <a:graphicData uri="http://schemas.openxmlformats.org/drawingml/2006/table">
            <a:tbl>
              <a:tblPr firstRow="1" bandRow="1">
                <a:tableStyleId>{5C22544A-7EE6-4342-B048-85BDC9FD1C3A}</a:tableStyleId>
              </a:tblPr>
              <a:tblGrid>
                <a:gridCol w="744279">
                  <a:extLst>
                    <a:ext uri="{9D8B030D-6E8A-4147-A177-3AD203B41FA5}">
                      <a16:colId xmlns:a16="http://schemas.microsoft.com/office/drawing/2014/main" xmlns="" val="20001"/>
                    </a:ext>
                  </a:extLst>
                </a:gridCol>
                <a:gridCol w="659219">
                  <a:extLst>
                    <a:ext uri="{9D8B030D-6E8A-4147-A177-3AD203B41FA5}">
                      <a16:colId xmlns:a16="http://schemas.microsoft.com/office/drawing/2014/main" xmlns="" val="20002"/>
                    </a:ext>
                  </a:extLst>
                </a:gridCol>
                <a:gridCol w="3721395">
                  <a:extLst>
                    <a:ext uri="{9D8B030D-6E8A-4147-A177-3AD203B41FA5}">
                      <a16:colId xmlns:a16="http://schemas.microsoft.com/office/drawing/2014/main" xmlns="" val="20003"/>
                    </a:ext>
                  </a:extLst>
                </a:gridCol>
                <a:gridCol w="1123507">
                  <a:extLst>
                    <a:ext uri="{9D8B030D-6E8A-4147-A177-3AD203B41FA5}">
                      <a16:colId xmlns:a16="http://schemas.microsoft.com/office/drawing/2014/main" xmlns="" val="20004"/>
                    </a:ext>
                  </a:extLst>
                </a:gridCol>
              </a:tblGrid>
              <a:tr h="346776">
                <a:tc>
                  <a:txBody>
                    <a:bodyPr/>
                    <a:lstStyle/>
                    <a:p>
                      <a:pPr algn="ctr" rtl="0"/>
                      <a:r>
                        <a:rPr lang="en-US" sz="1800" dirty="0" err="1" smtClean="0">
                          <a:solidFill>
                            <a:schemeClr val="tx1"/>
                          </a:solidFill>
                          <a:latin typeface="Calibri" panose="020F0502020204030204" pitchFamily="34" charset="0"/>
                          <a:ea typeface="Calibri" panose="020F0502020204030204" pitchFamily="34" charset="0"/>
                          <a:cs typeface="Calibri" panose="020F0502020204030204" pitchFamily="34" charset="0"/>
                        </a:rPr>
                        <a:t>Fecha</a:t>
                      </a:r>
                      <a:endParaRPr lang="en-US" sz="18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a:solidFill>
                            <a:schemeClr val="tx1"/>
                          </a:solidFill>
                          <a:latin typeface="Calibri" panose="020F0502020204030204" pitchFamily="34" charset="0"/>
                          <a:ea typeface="Calibri" panose="020F0502020204030204" pitchFamily="34" charset="0"/>
                          <a:cs typeface="Calibri" panose="020F0502020204030204" pitchFamily="34" charset="0"/>
                        </a:rPr>
                        <a:t>Día</a:t>
                      </a:r>
                    </a:p>
                  </a:txBody>
                  <a:tcPr marL="91445" marR="91445" marT="45715" marB="45715">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a:solidFill>
                            <a:schemeClr val="tx1"/>
                          </a:solidFill>
                          <a:latin typeface="Calibri" panose="020F0502020204030204" pitchFamily="34" charset="0"/>
                          <a:ea typeface="Calibri" panose="020F0502020204030204" pitchFamily="34" charset="0"/>
                          <a:cs typeface="Calibri" panose="020F0502020204030204" pitchFamily="34" charset="0"/>
                        </a:rPr>
                        <a:t>Título de la lección</a:t>
                      </a:r>
                    </a:p>
                  </a:txBody>
                  <a:tcPr marL="91445" marR="91445" marT="45715" marB="45715">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Maestro</a:t>
                      </a:r>
                      <a:endParaRPr lang="en-US" sz="18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310635">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25/2</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Dom</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rtl="0"/>
                      <a:r>
                        <a:rPr lang="en-US" sz="1800" b="1" dirty="0">
                          <a:latin typeface="Calibri" panose="020F0502020204030204" pitchFamily="34" charset="0"/>
                          <a:ea typeface="Calibri" panose="020F0502020204030204" pitchFamily="34" charset="0"/>
                          <a:cs typeface="Calibri" panose="020F0502020204030204" pitchFamily="34" charset="0"/>
                        </a:rPr>
                        <a:t>1 – </a:t>
                      </a:r>
                      <a:r>
                        <a:rPr lang="en-US" sz="1800" b="1" dirty="0" smtClean="0">
                          <a:latin typeface="Calibri" panose="020F0502020204030204" pitchFamily="34" charset="0"/>
                          <a:ea typeface="Calibri" panose="020F0502020204030204" pitchFamily="34" charset="0"/>
                          <a:cs typeface="Calibri" panose="020F0502020204030204" pitchFamily="34" charset="0"/>
                        </a:rPr>
                        <a:t>El</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comienzo</a:t>
                      </a:r>
                      <a:r>
                        <a:rPr lang="en-US" sz="1800" b="1" dirty="0" smtClean="0">
                          <a:latin typeface="Calibri" panose="020F0502020204030204" pitchFamily="34" charset="0"/>
                          <a:ea typeface="Calibri" panose="020F0502020204030204" pitchFamily="34" charset="0"/>
                          <a:cs typeface="Calibri" panose="020F0502020204030204" pitchFamily="34" charset="0"/>
                        </a:rPr>
                        <a:t> </a:t>
                      </a:r>
                      <a:r>
                        <a:rPr lang="en-US" sz="1800" b="1" dirty="0">
                          <a:latin typeface="Calibri" panose="020F0502020204030204" pitchFamily="34" charset="0"/>
                          <a:ea typeface="Calibri" panose="020F0502020204030204" pitchFamily="34" charset="0"/>
                          <a:cs typeface="Calibri" panose="020F0502020204030204" pitchFamily="34" charset="0"/>
                        </a:rPr>
                        <a:t>del </a:t>
                      </a:r>
                      <a:r>
                        <a:rPr lang="en-US" sz="1800" b="1" dirty="0" err="1" smtClean="0">
                          <a:latin typeface="Calibri" panose="020F0502020204030204" pitchFamily="34" charset="0"/>
                          <a:ea typeface="Calibri" panose="020F0502020204030204" pitchFamily="34" charset="0"/>
                          <a:cs typeface="Calibri" panose="020F0502020204030204" pitchFamily="34" charset="0"/>
                        </a:rPr>
                        <a:t>conflicto</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Marty</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1"/>
                  </a:ext>
                </a:extLst>
              </a:tr>
              <a:tr h="327657">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28/2</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err="1" smtClean="0">
                          <a:latin typeface="Calibri" panose="020F0502020204030204" pitchFamily="34" charset="0"/>
                          <a:ea typeface="Calibri" panose="020F0502020204030204" pitchFamily="34" charset="0"/>
                          <a:cs typeface="Calibri" panose="020F0502020204030204" pitchFamily="34" charset="0"/>
                        </a:rPr>
                        <a:t>Mi</a:t>
                      </a:r>
                      <a:r>
                        <a:rPr lang="es-ES" sz="1800" dirty="0" err="1" smtClean="0">
                          <a:latin typeface="Calibri" panose="020F0502020204030204" pitchFamily="34" charset="0"/>
                          <a:ea typeface="Calibri" panose="020F0502020204030204" pitchFamily="34" charset="0"/>
                          <a:cs typeface="Calibri" panose="020F0502020204030204" pitchFamily="34" charset="0"/>
                        </a:rPr>
                        <a:t>ér</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rtl="0"/>
                      <a:r>
                        <a:rPr lang="en-US" sz="1800" b="1" dirty="0">
                          <a:latin typeface="Calibri" panose="020F0502020204030204" pitchFamily="34" charset="0"/>
                          <a:ea typeface="Calibri" panose="020F0502020204030204" pitchFamily="34" charset="0"/>
                          <a:cs typeface="Calibri" panose="020F0502020204030204" pitchFamily="34" charset="0"/>
                        </a:rPr>
                        <a:t>1 –</a:t>
                      </a:r>
                      <a:r>
                        <a:rPr lang="en-US" sz="1800" b="1" baseline="0" dirty="0">
                          <a:latin typeface="Calibri" panose="020F0502020204030204" pitchFamily="34" charset="0"/>
                          <a:ea typeface="Calibri" panose="020F0502020204030204" pitchFamily="34" charset="0"/>
                          <a:cs typeface="Calibri" panose="020F0502020204030204" pitchFamily="34" charset="0"/>
                        </a:rPr>
                        <a:t> </a:t>
                      </a:r>
                      <a:r>
                        <a:rPr lang="en-US" sz="1800" b="1" dirty="0" smtClean="0">
                          <a:latin typeface="Calibri" panose="020F0502020204030204" pitchFamily="34" charset="0"/>
                          <a:ea typeface="Calibri" panose="020F0502020204030204" pitchFamily="34" charset="0"/>
                          <a:cs typeface="Calibri" panose="020F0502020204030204" pitchFamily="34" charset="0"/>
                        </a:rPr>
                        <a:t>El</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comienzo</a:t>
                      </a:r>
                      <a:r>
                        <a:rPr lang="en-US" sz="1800" b="1" dirty="0" smtClean="0">
                          <a:latin typeface="Calibri" panose="020F0502020204030204" pitchFamily="34" charset="0"/>
                          <a:ea typeface="Calibri" panose="020F0502020204030204" pitchFamily="34" charset="0"/>
                          <a:cs typeface="Calibri" panose="020F0502020204030204" pitchFamily="34" charset="0"/>
                        </a:rPr>
                        <a:t> del </a:t>
                      </a:r>
                      <a:r>
                        <a:rPr lang="en-US" sz="1800" b="1" dirty="0" err="1" smtClean="0">
                          <a:latin typeface="Calibri" panose="020F0502020204030204" pitchFamily="34" charset="0"/>
                          <a:ea typeface="Calibri" panose="020F0502020204030204" pitchFamily="34" charset="0"/>
                          <a:cs typeface="Calibri" panose="020F0502020204030204" pitchFamily="34" charset="0"/>
                        </a:rPr>
                        <a:t>conflicto</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Marty</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2"/>
                  </a:ext>
                </a:extLst>
              </a:tr>
              <a:tr h="121396">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3/3</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Dom</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Calibri" panose="020F0502020204030204" pitchFamily="34" charset="0"/>
                          <a:ea typeface="Calibri" panose="020F0502020204030204" pitchFamily="34" charset="0"/>
                          <a:cs typeface="Calibri" panose="020F0502020204030204" pitchFamily="34" charset="0"/>
                        </a:rPr>
                        <a:t>2 </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dirty="0" smtClean="0">
                          <a:latin typeface="Calibri" panose="020F0502020204030204" pitchFamily="34" charset="0"/>
                          <a:ea typeface="Calibri" panose="020F0502020204030204" pitchFamily="34" charset="0"/>
                          <a:cs typeface="Calibri" panose="020F0502020204030204" pitchFamily="34" charset="0"/>
                        </a:rPr>
                        <a:t>Las </a:t>
                      </a:r>
                      <a:r>
                        <a:rPr lang="en-US" sz="1800" b="1" dirty="0" err="1" smtClean="0">
                          <a:latin typeface="Calibri" panose="020F0502020204030204" pitchFamily="34" charset="0"/>
                          <a:ea typeface="Calibri" panose="020F0502020204030204" pitchFamily="34" charset="0"/>
                          <a:cs typeface="Calibri" panose="020F0502020204030204" pitchFamily="34" charset="0"/>
                        </a:rPr>
                        <a:t>atracciones</a:t>
                      </a:r>
                      <a:r>
                        <a:rPr lang="en-US" sz="1800" b="1" dirty="0" smtClean="0">
                          <a:latin typeface="Calibri" panose="020F0502020204030204" pitchFamily="34" charset="0"/>
                          <a:ea typeface="Calibri" panose="020F0502020204030204" pitchFamily="34" charset="0"/>
                          <a:cs typeface="Calibri" panose="020F0502020204030204" pitchFamily="34" charset="0"/>
                        </a:rPr>
                        <a:t> </a:t>
                      </a:r>
                      <a:r>
                        <a:rPr lang="en-US" sz="1800" b="1" dirty="0" err="1" smtClean="0">
                          <a:latin typeface="Calibri" panose="020F0502020204030204" pitchFamily="34" charset="0"/>
                          <a:ea typeface="Calibri" panose="020F0502020204030204" pitchFamily="34" charset="0"/>
                          <a:cs typeface="Calibri" panose="020F0502020204030204" pitchFamily="34" charset="0"/>
                        </a:rPr>
                        <a:t>físicas</a:t>
                      </a:r>
                      <a:endParaRPr lang="en-US" sz="1800" b="1" dirty="0" smtClean="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Marty</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3"/>
                  </a:ext>
                </a:extLst>
              </a:tr>
              <a:tr h="0">
                <a:tc>
                  <a:txBody>
                    <a:bodyPr/>
                    <a:lstStyle/>
                    <a:p>
                      <a:pPr algn="ctr" rtl="0"/>
                      <a:r>
                        <a:rPr lang="es-ES" sz="1800" dirty="0" smtClean="0">
                          <a:latin typeface="Calibri" panose="020F0502020204030204" pitchFamily="34" charset="0"/>
                          <a:ea typeface="Calibri" panose="020F0502020204030204" pitchFamily="34" charset="0"/>
                          <a:cs typeface="Calibri" panose="020F0502020204030204" pitchFamily="34" charset="0"/>
                        </a:rPr>
                        <a:t>6/3</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err="1" smtClean="0">
                          <a:latin typeface="Calibri" panose="020F0502020204030204" pitchFamily="34" charset="0"/>
                          <a:ea typeface="Calibri" panose="020F0502020204030204" pitchFamily="34" charset="0"/>
                          <a:cs typeface="Calibri" panose="020F0502020204030204" pitchFamily="34" charset="0"/>
                        </a:rPr>
                        <a:t>Mi</a:t>
                      </a:r>
                      <a:r>
                        <a:rPr lang="es-ES" sz="1800" dirty="0" err="1" smtClean="0">
                          <a:latin typeface="Calibri" panose="020F0502020204030204" pitchFamily="34" charset="0"/>
                          <a:ea typeface="Calibri" panose="020F0502020204030204" pitchFamily="34" charset="0"/>
                          <a:cs typeface="Calibri" panose="020F0502020204030204" pitchFamily="34" charset="0"/>
                        </a:rPr>
                        <a:t>ér</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rtl="0"/>
                      <a:r>
                        <a:rPr lang="en-US" sz="1800" b="1" dirty="0" smtClean="0">
                          <a:latin typeface="Calibri" panose="020F0502020204030204" pitchFamily="34" charset="0"/>
                          <a:ea typeface="Calibri" panose="020F0502020204030204" pitchFamily="34" charset="0"/>
                          <a:cs typeface="Calibri" panose="020F0502020204030204" pitchFamily="34" charset="0"/>
                        </a:rPr>
                        <a:t>2 </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dirty="0" smtClean="0">
                          <a:latin typeface="Calibri" panose="020F0502020204030204" pitchFamily="34" charset="0"/>
                          <a:ea typeface="Calibri" panose="020F0502020204030204" pitchFamily="34" charset="0"/>
                          <a:cs typeface="Calibri" panose="020F0502020204030204" pitchFamily="34" charset="0"/>
                        </a:rPr>
                        <a:t>Las </a:t>
                      </a:r>
                      <a:r>
                        <a:rPr lang="en-US" sz="1800" b="1" dirty="0" err="1" smtClean="0">
                          <a:latin typeface="Calibri" panose="020F0502020204030204" pitchFamily="34" charset="0"/>
                          <a:ea typeface="Calibri" panose="020F0502020204030204" pitchFamily="34" charset="0"/>
                          <a:cs typeface="Calibri" panose="020F0502020204030204" pitchFamily="34" charset="0"/>
                        </a:rPr>
                        <a:t>atracciones</a:t>
                      </a:r>
                      <a:r>
                        <a:rPr lang="en-US" sz="1800" b="1" dirty="0" smtClean="0">
                          <a:latin typeface="Calibri" panose="020F0502020204030204" pitchFamily="34" charset="0"/>
                          <a:ea typeface="Calibri" panose="020F0502020204030204" pitchFamily="34" charset="0"/>
                          <a:cs typeface="Calibri" panose="020F0502020204030204" pitchFamily="34" charset="0"/>
                        </a:rPr>
                        <a:t> </a:t>
                      </a:r>
                      <a:r>
                        <a:rPr lang="en-US" sz="1800" b="1" dirty="0" err="1" smtClean="0">
                          <a:latin typeface="Calibri" panose="020F0502020204030204" pitchFamily="34" charset="0"/>
                          <a:ea typeface="Calibri" panose="020F0502020204030204" pitchFamily="34" charset="0"/>
                          <a:cs typeface="Calibri" panose="020F0502020204030204" pitchFamily="34" charset="0"/>
                        </a:rPr>
                        <a:t>físicas</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Marty</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4"/>
                  </a:ext>
                </a:extLst>
              </a:tr>
              <a:tr h="0">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10/3</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Dom</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rtl="0"/>
                      <a:r>
                        <a:rPr lang="en-US" sz="1800" b="1" dirty="0" smtClean="0">
                          <a:latin typeface="Calibri" panose="020F0502020204030204" pitchFamily="34" charset="0"/>
                          <a:ea typeface="Calibri" panose="020F0502020204030204" pitchFamily="34" charset="0"/>
                          <a:cs typeface="Calibri" panose="020F0502020204030204" pitchFamily="34" charset="0"/>
                        </a:rPr>
                        <a:t>2 </a:t>
                      </a:r>
                      <a:r>
                        <a:rPr lang="en-US" sz="1800" b="1" dirty="0">
                          <a:latin typeface="Calibri" panose="020F0502020204030204" pitchFamily="34" charset="0"/>
                          <a:ea typeface="Calibri" panose="020F0502020204030204" pitchFamily="34" charset="0"/>
                          <a:cs typeface="Calibri" panose="020F0502020204030204" pitchFamily="34" charset="0"/>
                        </a:rPr>
                        <a:t>– </a:t>
                      </a:r>
                      <a:r>
                        <a:rPr lang="en-US" sz="1800" b="1" dirty="0" smtClean="0">
                          <a:latin typeface="Calibri" panose="020F0502020204030204" pitchFamily="34" charset="0"/>
                          <a:ea typeface="Calibri" panose="020F0502020204030204" pitchFamily="34" charset="0"/>
                          <a:cs typeface="Calibri" panose="020F0502020204030204" pitchFamily="34" charset="0"/>
                        </a:rPr>
                        <a:t>Las </a:t>
                      </a:r>
                      <a:r>
                        <a:rPr lang="en-US" sz="1800" b="1" dirty="0" err="1" smtClean="0">
                          <a:latin typeface="Calibri" panose="020F0502020204030204" pitchFamily="34" charset="0"/>
                          <a:ea typeface="Calibri" panose="020F0502020204030204" pitchFamily="34" charset="0"/>
                          <a:cs typeface="Calibri" panose="020F0502020204030204" pitchFamily="34" charset="0"/>
                        </a:rPr>
                        <a:t>atracciones</a:t>
                      </a:r>
                      <a:r>
                        <a:rPr lang="en-US" sz="1800" b="1" dirty="0" smtClean="0">
                          <a:latin typeface="Calibri" panose="020F0502020204030204" pitchFamily="34" charset="0"/>
                          <a:ea typeface="Calibri" panose="020F0502020204030204" pitchFamily="34" charset="0"/>
                          <a:cs typeface="Calibri" panose="020F0502020204030204" pitchFamily="34" charset="0"/>
                        </a:rPr>
                        <a:t> </a:t>
                      </a:r>
                      <a:r>
                        <a:rPr lang="en-US" sz="1800" b="1" dirty="0" err="1" smtClean="0">
                          <a:latin typeface="Calibri" panose="020F0502020204030204" pitchFamily="34" charset="0"/>
                          <a:ea typeface="Calibri" panose="020F0502020204030204" pitchFamily="34" charset="0"/>
                          <a:cs typeface="Calibri" panose="020F0502020204030204" pitchFamily="34" charset="0"/>
                        </a:rPr>
                        <a:t>físicas</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Calibri" panose="020F0502020204030204" pitchFamily="34" charset="0"/>
                          <a:ea typeface="Calibri" panose="020F0502020204030204" pitchFamily="34" charset="0"/>
                          <a:cs typeface="Calibri" panose="020F0502020204030204" pitchFamily="34" charset="0"/>
                        </a:rPr>
                        <a:t>Marty</a:t>
                      </a: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5"/>
                  </a:ext>
                </a:extLst>
              </a:tr>
              <a:tr h="0">
                <a:tc>
                  <a:txBody>
                    <a:bodyPr/>
                    <a:lstStyle/>
                    <a:p>
                      <a:pPr algn="ctr" rtl="0"/>
                      <a:r>
                        <a:rPr lang="es-PE" sz="1800" dirty="0" smtClean="0">
                          <a:latin typeface="Calibri" panose="020F0502020204030204" pitchFamily="34" charset="0"/>
                          <a:ea typeface="Calibri" panose="020F0502020204030204" pitchFamily="34" charset="0"/>
                          <a:cs typeface="Calibri" panose="020F0502020204030204" pitchFamily="34" charset="0"/>
                        </a:rPr>
                        <a:t>13/3</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err="1" smtClean="0">
                          <a:latin typeface="Calibri" panose="020F0502020204030204" pitchFamily="34" charset="0"/>
                          <a:ea typeface="Calibri" panose="020F0502020204030204" pitchFamily="34" charset="0"/>
                          <a:cs typeface="Calibri" panose="020F0502020204030204" pitchFamily="34" charset="0"/>
                        </a:rPr>
                        <a:t>Mi</a:t>
                      </a:r>
                      <a:r>
                        <a:rPr lang="es-ES" sz="1800" dirty="0" err="1" smtClean="0">
                          <a:latin typeface="Calibri" panose="020F0502020204030204" pitchFamily="34" charset="0"/>
                          <a:ea typeface="Calibri" panose="020F0502020204030204" pitchFamily="34" charset="0"/>
                          <a:cs typeface="Calibri" panose="020F0502020204030204" pitchFamily="34" charset="0"/>
                        </a:rPr>
                        <a:t>ér</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rtl="0"/>
                      <a:r>
                        <a:rPr lang="en-US" sz="1800" b="1" dirty="0" smtClean="0">
                          <a:latin typeface="Calibri" panose="020F0502020204030204" pitchFamily="34" charset="0"/>
                          <a:ea typeface="Calibri" panose="020F0502020204030204" pitchFamily="34" charset="0"/>
                          <a:cs typeface="Calibri" panose="020F0502020204030204" pitchFamily="34" charset="0"/>
                        </a:rPr>
                        <a:t>3 –</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dirty="0" smtClean="0">
                          <a:latin typeface="Calibri" panose="020F0502020204030204" pitchFamily="34" charset="0"/>
                          <a:ea typeface="Calibri" panose="020F0502020204030204" pitchFamily="34" charset="0"/>
                          <a:cs typeface="Calibri" panose="020F0502020204030204" pitchFamily="34" charset="0"/>
                        </a:rPr>
                        <a:t>Las </a:t>
                      </a:r>
                      <a:r>
                        <a:rPr lang="en-US" sz="1800" b="1" dirty="0" err="1" smtClean="0">
                          <a:latin typeface="Calibri" panose="020F0502020204030204" pitchFamily="34" charset="0"/>
                          <a:ea typeface="Calibri" panose="020F0502020204030204" pitchFamily="34" charset="0"/>
                          <a:cs typeface="Calibri" panose="020F0502020204030204" pitchFamily="34" charset="0"/>
                        </a:rPr>
                        <a:t>atracciones</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a:latin typeface="Calibri" panose="020F0502020204030204" pitchFamily="34" charset="0"/>
                          <a:ea typeface="Calibri" panose="020F0502020204030204" pitchFamily="34" charset="0"/>
                          <a:cs typeface="Calibri" panose="020F0502020204030204" pitchFamily="34" charset="0"/>
                        </a:rPr>
                        <a:t>emocionales</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s-ES" sz="1800" dirty="0" smtClean="0">
                          <a:latin typeface="Calibri" panose="020F0502020204030204" pitchFamily="34" charset="0"/>
                          <a:ea typeface="Calibri" panose="020F0502020204030204" pitchFamily="34" charset="0"/>
                          <a:cs typeface="Calibri" panose="020F0502020204030204" pitchFamily="34" charset="0"/>
                        </a:rPr>
                        <a:t>David</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6"/>
                  </a:ext>
                </a:extLst>
              </a:tr>
              <a:tr h="0">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17/3</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Dom</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rtl="0"/>
                      <a:r>
                        <a:rPr lang="en-US" sz="1800" b="1" dirty="0" smtClean="0">
                          <a:latin typeface="Calibri" panose="020F0502020204030204" pitchFamily="34" charset="0"/>
                          <a:ea typeface="Calibri" panose="020F0502020204030204" pitchFamily="34" charset="0"/>
                          <a:cs typeface="Calibri" panose="020F0502020204030204" pitchFamily="34" charset="0"/>
                        </a:rPr>
                        <a:t>3 –</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dirty="0" smtClean="0">
                          <a:latin typeface="Calibri" panose="020F0502020204030204" pitchFamily="34" charset="0"/>
                          <a:ea typeface="Calibri" panose="020F0502020204030204" pitchFamily="34" charset="0"/>
                          <a:cs typeface="Calibri" panose="020F0502020204030204" pitchFamily="34" charset="0"/>
                        </a:rPr>
                        <a:t>Las </a:t>
                      </a:r>
                      <a:r>
                        <a:rPr lang="en-US" sz="1800" b="1" dirty="0" err="1" smtClean="0">
                          <a:latin typeface="Calibri" panose="020F0502020204030204" pitchFamily="34" charset="0"/>
                          <a:ea typeface="Calibri" panose="020F0502020204030204" pitchFamily="34" charset="0"/>
                          <a:cs typeface="Calibri" panose="020F0502020204030204" pitchFamily="34" charset="0"/>
                        </a:rPr>
                        <a:t>atracciones</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emocionales</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s-ES" sz="1800" dirty="0" smtClean="0">
                          <a:latin typeface="Calibri" panose="020F0502020204030204" pitchFamily="34" charset="0"/>
                          <a:ea typeface="Calibri" panose="020F0502020204030204" pitchFamily="34" charset="0"/>
                          <a:cs typeface="Calibri" panose="020F0502020204030204" pitchFamily="34" charset="0"/>
                        </a:rPr>
                        <a:t>David</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7"/>
                  </a:ext>
                </a:extLst>
              </a:tr>
              <a:tr h="0">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20/3</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pPr algn="ctr" rtl="0"/>
                      <a:r>
                        <a:rPr lang="en-US" sz="1800" b="0" dirty="0" err="1" smtClean="0">
                          <a:latin typeface="Calibri" panose="020F0502020204030204" pitchFamily="34" charset="0"/>
                          <a:ea typeface="Calibri" panose="020F0502020204030204" pitchFamily="34" charset="0"/>
                          <a:cs typeface="Calibri" panose="020F0502020204030204" pitchFamily="34" charset="0"/>
                        </a:rPr>
                        <a:t>Mi</a:t>
                      </a:r>
                      <a:r>
                        <a:rPr lang="es-ES" sz="1800" b="0" dirty="0" err="1" smtClean="0">
                          <a:latin typeface="Calibri" panose="020F0502020204030204" pitchFamily="34" charset="0"/>
                          <a:ea typeface="Calibri" panose="020F0502020204030204" pitchFamily="34" charset="0"/>
                          <a:cs typeface="Calibri" panose="020F0502020204030204" pitchFamily="34" charset="0"/>
                        </a:rPr>
                        <a:t>ér</a:t>
                      </a:r>
                      <a:endParaRPr lang="en-US" sz="1800" b="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PE" sz="1600" b="0" dirty="0" smtClean="0">
                          <a:latin typeface="Calibri" panose="020F0502020204030204" pitchFamily="34" charset="0"/>
                          <a:ea typeface="Calibri" panose="020F0502020204030204" pitchFamily="34" charset="0"/>
                          <a:cs typeface="Calibri" panose="020F0502020204030204" pitchFamily="34" charset="0"/>
                        </a:rPr>
                        <a:t>(no hay clase) Lecciones con</a:t>
                      </a:r>
                      <a:r>
                        <a:rPr lang="es-PE" sz="1600" b="0" baseline="0" dirty="0" smtClean="0">
                          <a:latin typeface="Calibri" panose="020F0502020204030204" pitchFamily="34" charset="0"/>
                          <a:ea typeface="Calibri" panose="020F0502020204030204" pitchFamily="34" charset="0"/>
                          <a:cs typeface="Calibri" panose="020F0502020204030204" pitchFamily="34" charset="0"/>
                        </a:rPr>
                        <a:t> Josh Creel</a:t>
                      </a:r>
                      <a:endParaRPr lang="en-US" sz="1600" b="0" dirty="0" smtClean="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endParaRPr lang="en-US" sz="16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extLst>
                  <a:ext uri="{0D108BD9-81ED-4DB2-BD59-A6C34878D82A}">
                    <a16:rowId xmlns:a16="http://schemas.microsoft.com/office/drawing/2014/main" xmlns="" val="10008"/>
                  </a:ext>
                </a:extLst>
              </a:tr>
              <a:tr h="0">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24/3</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Dom</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algn="l" rtl="0"/>
                      <a:r>
                        <a:rPr lang="en-US" sz="1800" b="1" dirty="0" smtClean="0">
                          <a:latin typeface="Calibri" panose="020F0502020204030204" pitchFamily="34" charset="0"/>
                          <a:ea typeface="Calibri" panose="020F0502020204030204" pitchFamily="34" charset="0"/>
                          <a:cs typeface="Calibri" panose="020F0502020204030204" pitchFamily="34" charset="0"/>
                        </a:rPr>
                        <a:t>4 –</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dirty="0" smtClean="0">
                          <a:latin typeface="Calibri" panose="020F0502020204030204" pitchFamily="34" charset="0"/>
                          <a:ea typeface="Calibri" panose="020F0502020204030204" pitchFamily="34" charset="0"/>
                          <a:cs typeface="Calibri" panose="020F0502020204030204" pitchFamily="34" charset="0"/>
                        </a:rPr>
                        <a:t>Las </a:t>
                      </a:r>
                      <a:r>
                        <a:rPr lang="en-US" sz="1800" b="1" dirty="0" err="1" smtClean="0">
                          <a:latin typeface="Calibri" panose="020F0502020204030204" pitchFamily="34" charset="0"/>
                          <a:ea typeface="Calibri" panose="020F0502020204030204" pitchFamily="34" charset="0"/>
                          <a:cs typeface="Calibri" panose="020F0502020204030204" pitchFamily="34" charset="0"/>
                        </a:rPr>
                        <a:t>atracciones</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intelectuales</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¿Clayton?</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extLst>
                  <a:ext uri="{0D108BD9-81ED-4DB2-BD59-A6C34878D82A}">
                    <a16:rowId xmlns:a16="http://schemas.microsoft.com/office/drawing/2014/main" xmlns="" val="10009"/>
                  </a:ext>
                </a:extLst>
              </a:tr>
              <a:tr h="0">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27/3</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err="1" smtClean="0">
                          <a:latin typeface="Calibri" panose="020F0502020204030204" pitchFamily="34" charset="0"/>
                          <a:ea typeface="Calibri" panose="020F0502020204030204" pitchFamily="34" charset="0"/>
                          <a:cs typeface="Calibri" panose="020F0502020204030204" pitchFamily="34" charset="0"/>
                        </a:rPr>
                        <a:t>Mi</a:t>
                      </a:r>
                      <a:r>
                        <a:rPr lang="es-ES" sz="1800" dirty="0" err="1" smtClean="0">
                          <a:latin typeface="Calibri" panose="020F0502020204030204" pitchFamily="34" charset="0"/>
                          <a:ea typeface="Calibri" panose="020F0502020204030204" pitchFamily="34" charset="0"/>
                          <a:cs typeface="Calibri" panose="020F0502020204030204" pitchFamily="34" charset="0"/>
                        </a:rPr>
                        <a:t>ér</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rtl="0"/>
                      <a:r>
                        <a:rPr lang="en-US" sz="1800" b="1" dirty="0" smtClean="0">
                          <a:latin typeface="Calibri" panose="020F0502020204030204" pitchFamily="34" charset="0"/>
                          <a:ea typeface="Calibri" panose="020F0502020204030204" pitchFamily="34" charset="0"/>
                          <a:cs typeface="Calibri" panose="020F0502020204030204" pitchFamily="34" charset="0"/>
                        </a:rPr>
                        <a:t>4 –</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dirty="0" smtClean="0">
                          <a:latin typeface="Calibri" panose="020F0502020204030204" pitchFamily="34" charset="0"/>
                          <a:ea typeface="Calibri" panose="020F0502020204030204" pitchFamily="34" charset="0"/>
                          <a:cs typeface="Calibri" panose="020F0502020204030204" pitchFamily="34" charset="0"/>
                        </a:rPr>
                        <a:t>Las </a:t>
                      </a:r>
                      <a:r>
                        <a:rPr lang="en-US" sz="1800" b="1" dirty="0" err="1" smtClean="0">
                          <a:latin typeface="Calibri" panose="020F0502020204030204" pitchFamily="34" charset="0"/>
                          <a:ea typeface="Calibri" panose="020F0502020204030204" pitchFamily="34" charset="0"/>
                          <a:cs typeface="Calibri" panose="020F0502020204030204" pitchFamily="34" charset="0"/>
                        </a:rPr>
                        <a:t>atracciones</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a:latin typeface="Calibri" panose="020F0502020204030204" pitchFamily="34" charset="0"/>
                          <a:ea typeface="Calibri" panose="020F0502020204030204" pitchFamily="34" charset="0"/>
                          <a:cs typeface="Calibri" panose="020F0502020204030204" pitchFamily="34" charset="0"/>
                        </a:rPr>
                        <a:t>intelectuales</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David</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10"/>
                  </a:ext>
                </a:extLst>
              </a:tr>
              <a:tr h="0">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31/3</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Dom</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rtl="0"/>
                      <a:r>
                        <a:rPr lang="en-US" sz="1800" b="1" dirty="0" smtClean="0">
                          <a:latin typeface="Calibri" panose="020F0502020204030204" pitchFamily="34" charset="0"/>
                          <a:ea typeface="Calibri" panose="020F0502020204030204" pitchFamily="34" charset="0"/>
                          <a:cs typeface="Calibri" panose="020F0502020204030204" pitchFamily="34" charset="0"/>
                        </a:rPr>
                        <a:t>5 –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Decisiones</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guiadas</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por</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el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Espíritu</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s-ES" sz="1800" dirty="0" smtClean="0">
                          <a:latin typeface="Calibri" panose="020F0502020204030204" pitchFamily="34" charset="0"/>
                          <a:ea typeface="Calibri" panose="020F0502020204030204" pitchFamily="34" charset="0"/>
                          <a:cs typeface="Calibri" panose="020F0502020204030204" pitchFamily="34" charset="0"/>
                        </a:rPr>
                        <a:t>David</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11"/>
                  </a:ext>
                </a:extLst>
              </a:tr>
              <a:tr h="0">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3/4</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err="1" smtClean="0">
                          <a:latin typeface="Calibri" panose="020F0502020204030204" pitchFamily="34" charset="0"/>
                          <a:ea typeface="Calibri" panose="020F0502020204030204" pitchFamily="34" charset="0"/>
                          <a:cs typeface="Calibri" panose="020F0502020204030204" pitchFamily="34" charset="0"/>
                        </a:rPr>
                        <a:t>Mi</a:t>
                      </a:r>
                      <a:r>
                        <a:rPr lang="es-ES" sz="1800" dirty="0" err="1" smtClean="0">
                          <a:latin typeface="Calibri" panose="020F0502020204030204" pitchFamily="34" charset="0"/>
                          <a:ea typeface="Calibri" panose="020F0502020204030204" pitchFamily="34" charset="0"/>
                          <a:cs typeface="Calibri" panose="020F0502020204030204" pitchFamily="34" charset="0"/>
                        </a:rPr>
                        <a:t>ér</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rtl="0"/>
                      <a:r>
                        <a:rPr lang="en-US" sz="1800" b="1" dirty="0" smtClean="0">
                          <a:latin typeface="Calibri" panose="020F0502020204030204" pitchFamily="34" charset="0"/>
                          <a:ea typeface="Calibri" panose="020F0502020204030204" pitchFamily="34" charset="0"/>
                          <a:cs typeface="Calibri" panose="020F0502020204030204" pitchFamily="34" charset="0"/>
                        </a:rPr>
                        <a:t>5 –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Decisiones</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guiadas</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por</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el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Espíritu</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Marty</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12"/>
                  </a:ext>
                </a:extLst>
              </a:tr>
              <a:tr h="0">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7/4</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Dom</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rtl="0"/>
                      <a:r>
                        <a:rPr lang="en-US" sz="1800" b="1" dirty="0" smtClean="0">
                          <a:latin typeface="Calibri" panose="020F0502020204030204" pitchFamily="34" charset="0"/>
                          <a:ea typeface="Calibri" panose="020F0502020204030204" pitchFamily="34" charset="0"/>
                          <a:cs typeface="Calibri" panose="020F0502020204030204" pitchFamily="34" charset="0"/>
                        </a:rPr>
                        <a:t>5 –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Decisiones</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guiadas</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por</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el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Espíritu</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Marty</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13"/>
                  </a:ext>
                </a:extLst>
              </a:tr>
              <a:tr h="396240">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10/4</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err="1" smtClean="0">
                          <a:latin typeface="Calibri" panose="020F0502020204030204" pitchFamily="34" charset="0"/>
                          <a:ea typeface="Calibri" panose="020F0502020204030204" pitchFamily="34" charset="0"/>
                          <a:cs typeface="Calibri" panose="020F0502020204030204" pitchFamily="34" charset="0"/>
                        </a:rPr>
                        <a:t>Mi</a:t>
                      </a:r>
                      <a:r>
                        <a:rPr lang="es-ES" sz="1800" dirty="0" err="1" smtClean="0">
                          <a:latin typeface="Calibri" panose="020F0502020204030204" pitchFamily="34" charset="0"/>
                          <a:ea typeface="Calibri" panose="020F0502020204030204" pitchFamily="34" charset="0"/>
                          <a:cs typeface="Calibri" panose="020F0502020204030204" pitchFamily="34" charset="0"/>
                        </a:rPr>
                        <a:t>ér</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rtl="0"/>
                      <a:r>
                        <a:rPr lang="en-US" sz="1800" b="1" dirty="0" smtClean="0">
                          <a:latin typeface="Calibri" panose="020F0502020204030204" pitchFamily="34" charset="0"/>
                          <a:ea typeface="Calibri" panose="020F0502020204030204" pitchFamily="34" charset="0"/>
                          <a:cs typeface="Calibri" panose="020F0502020204030204" pitchFamily="34" charset="0"/>
                        </a:rPr>
                        <a:t>6 </a:t>
                      </a:r>
                      <a:r>
                        <a:rPr lang="en-US" sz="1800" b="1" dirty="0">
                          <a:latin typeface="Calibri" panose="020F0502020204030204" pitchFamily="34" charset="0"/>
                          <a:ea typeface="Calibri" panose="020F0502020204030204" pitchFamily="34" charset="0"/>
                          <a:cs typeface="Calibri" panose="020F0502020204030204" pitchFamily="34" charset="0"/>
                        </a:rPr>
                        <a:t>– </a:t>
                      </a:r>
                      <a:r>
                        <a:rPr lang="en-US" sz="1800" b="1" dirty="0" smtClean="0">
                          <a:latin typeface="Calibri" panose="020F0502020204030204" pitchFamily="34" charset="0"/>
                          <a:ea typeface="Calibri" panose="020F0502020204030204" pitchFamily="34" charset="0"/>
                          <a:cs typeface="Calibri" panose="020F0502020204030204" pitchFamily="34" charset="0"/>
                        </a:rPr>
                        <a:t>El </a:t>
                      </a:r>
                      <a:r>
                        <a:rPr lang="en-US" sz="1800" b="1" dirty="0" err="1" smtClean="0">
                          <a:latin typeface="Calibri" panose="020F0502020204030204" pitchFamily="34" charset="0"/>
                          <a:ea typeface="Calibri" panose="020F0502020204030204" pitchFamily="34" charset="0"/>
                          <a:cs typeface="Calibri" panose="020F0502020204030204" pitchFamily="34" charset="0"/>
                        </a:rPr>
                        <a:t>establecimiento</a:t>
                      </a:r>
                      <a:r>
                        <a:rPr lang="en-US" sz="1800" b="1" dirty="0" smtClean="0">
                          <a:latin typeface="Calibri" panose="020F0502020204030204" pitchFamily="34" charset="0"/>
                          <a:ea typeface="Calibri" panose="020F0502020204030204" pitchFamily="34" charset="0"/>
                          <a:cs typeface="Calibri" panose="020F0502020204030204" pitchFamily="34" charset="0"/>
                        </a:rPr>
                        <a:t> </a:t>
                      </a:r>
                      <a:r>
                        <a:rPr lang="en-US" sz="1800" b="1" dirty="0">
                          <a:latin typeface="Calibri" panose="020F0502020204030204" pitchFamily="34" charset="0"/>
                          <a:ea typeface="Calibri" panose="020F0502020204030204" pitchFamily="34" charset="0"/>
                          <a:cs typeface="Calibri" panose="020F0502020204030204" pitchFamily="34" charset="0"/>
                        </a:rPr>
                        <a:t>de </a:t>
                      </a:r>
                      <a:r>
                        <a:rPr lang="en-US" sz="1800" b="1" dirty="0" err="1" smtClean="0">
                          <a:latin typeface="Calibri" panose="020F0502020204030204" pitchFamily="34" charset="0"/>
                          <a:ea typeface="Calibri" panose="020F0502020204030204" pitchFamily="34" charset="0"/>
                          <a:cs typeface="Calibri" panose="020F0502020204030204" pitchFamily="34" charset="0"/>
                        </a:rPr>
                        <a:t>metas</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David</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14"/>
                  </a:ext>
                </a:extLst>
              </a:tr>
            </a:tbl>
          </a:graphicData>
        </a:graphic>
      </p:graphicFrame>
      <p:sp>
        <p:nvSpPr>
          <p:cNvPr id="6" name="Title 1">
            <a:extLst>
              <a:ext uri="{FF2B5EF4-FFF2-40B4-BE49-F238E27FC236}">
                <a16:creationId xmlns:a16="http://schemas.microsoft.com/office/drawing/2014/main" xmlns="" id="{A5EA98C1-181E-DB9D-3935-E7300B03A602}"/>
              </a:ext>
            </a:extLst>
          </p:cNvPr>
          <p:cNvSpPr txBox="1">
            <a:spLocks noChangeArrowheads="1"/>
          </p:cNvSpPr>
          <p:nvPr/>
        </p:nvSpPr>
        <p:spPr bwMode="auto">
          <a:xfrm>
            <a:off x="5943600" y="29848"/>
            <a:ext cx="6248400" cy="803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nSpc>
                <a:spcPct val="90000"/>
              </a:lnSpc>
            </a:pPr>
            <a:r>
              <a:rPr lang="en-US" altLang="en-US" sz="2400" kern="0" dirty="0" err="1" smtClean="0"/>
              <a:t>Viviendo</a:t>
            </a:r>
            <a:r>
              <a:rPr lang="en-US" altLang="en-US" sz="2400" kern="0" dirty="0" smtClean="0"/>
              <a:t> </a:t>
            </a:r>
            <a:r>
              <a:rPr lang="en-US" altLang="en-US" sz="2400" kern="0" dirty="0" err="1" smtClean="0"/>
              <a:t>en</a:t>
            </a:r>
            <a:r>
              <a:rPr lang="en-US" altLang="en-US" sz="2400" kern="0" dirty="0" smtClean="0"/>
              <a:t> el </a:t>
            </a:r>
            <a:r>
              <a:rPr lang="en-US" altLang="en-US" sz="2400" kern="0" dirty="0" err="1" smtClean="0"/>
              <a:t>mundo</a:t>
            </a:r>
            <a:r>
              <a:rPr lang="en-US" altLang="en-US" sz="2400" kern="0" dirty="0" smtClean="0"/>
              <a:t> </a:t>
            </a:r>
          </a:p>
          <a:p>
            <a:pPr>
              <a:lnSpc>
                <a:spcPct val="90000"/>
              </a:lnSpc>
            </a:pPr>
            <a:r>
              <a:rPr lang="en-US" altLang="en-US" sz="2400" kern="0" dirty="0" smtClean="0"/>
              <a:t>– </a:t>
            </a:r>
            <a:r>
              <a:rPr lang="en-US" altLang="en-US" sz="2400" kern="0" dirty="0" err="1" smtClean="0"/>
              <a:t>Calendario</a:t>
            </a:r>
            <a:r>
              <a:rPr lang="en-US" altLang="en-US" sz="2400" kern="0" dirty="0" smtClean="0"/>
              <a:t> de </a:t>
            </a:r>
            <a:r>
              <a:rPr lang="en-US" altLang="en-US" sz="2400" kern="0" dirty="0" err="1" smtClean="0"/>
              <a:t>clases</a:t>
            </a:r>
            <a:r>
              <a:rPr lang="en-US" altLang="en-US" sz="2400" kern="0" dirty="0" smtClean="0"/>
              <a:t> </a:t>
            </a:r>
            <a:r>
              <a:rPr lang="en-US" altLang="en-US" sz="1800" kern="0" dirty="0" smtClean="0"/>
              <a:t>(2024)</a:t>
            </a:r>
            <a:endParaRPr lang="en-US" altLang="en-US" sz="2400" kern="0" dirty="0"/>
          </a:p>
        </p:txBody>
      </p:sp>
    </p:spTree>
    <p:extLst>
      <p:ext uri="{BB962C8B-B14F-4D97-AF65-F5344CB8AC3E}">
        <p14:creationId xmlns:p14="http://schemas.microsoft.com/office/powerpoint/2010/main" val="32315649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Number Placeholder 5">
            <a:extLst>
              <a:ext uri="{FF2B5EF4-FFF2-40B4-BE49-F238E27FC236}">
                <a16:creationId xmlns:a16="http://schemas.microsoft.com/office/drawing/2014/main" xmlns="" id="{BA763B6D-6478-B8C3-7F21-50C77230EA1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5D8DE82-F3EF-41CF-A4AE-325E06E0896F}" type="slidenum">
              <a:rPr lang="en-US" altLang="en-US" sz="1400" smtClean="0"/>
              <a:pPr>
                <a:spcBef>
                  <a:spcPct val="0"/>
                </a:spcBef>
                <a:buFontTx/>
                <a:buNone/>
              </a:pPr>
              <a:t>20</a:t>
            </a:fld>
            <a:endParaRPr lang="en-US" altLang="en-US" sz="1400"/>
          </a:p>
        </p:txBody>
      </p:sp>
      <p:sp>
        <p:nvSpPr>
          <p:cNvPr id="125955" name="Rectangle 3">
            <a:extLst>
              <a:ext uri="{FF2B5EF4-FFF2-40B4-BE49-F238E27FC236}">
                <a16:creationId xmlns:a16="http://schemas.microsoft.com/office/drawing/2014/main" xmlns="" id="{C5E1AD4C-14EA-7124-7617-5EB5D40D628B}"/>
              </a:ext>
            </a:extLst>
          </p:cNvPr>
          <p:cNvSpPr>
            <a:spLocks noGrp="1" noChangeArrowheads="1"/>
          </p:cNvSpPr>
          <p:nvPr>
            <p:ph type="body" idx="1"/>
          </p:nvPr>
        </p:nvSpPr>
        <p:spPr>
          <a:xfrm>
            <a:off x="98389" y="1011033"/>
            <a:ext cx="5903268" cy="5626305"/>
          </a:xfrm>
        </p:spPr>
        <p:txBody>
          <a:bodyPr/>
          <a:lstStyle/>
          <a:p>
            <a:pPr marL="0" indent="0" eaLnBrk="1" hangingPunct="1">
              <a:lnSpc>
                <a:spcPct val="90000"/>
              </a:lnSpc>
              <a:spcBef>
                <a:spcPts val="0"/>
              </a:spcBef>
              <a:spcAft>
                <a:spcPts val="1200"/>
              </a:spcAft>
              <a:buFontTx/>
              <a:buNone/>
            </a:pPr>
            <a:r>
              <a:rPr lang="en-US" altLang="en-US" sz="2100" baseline="30000" dirty="0"/>
              <a:t>3 </a:t>
            </a:r>
            <a:r>
              <a:rPr lang="en-US" altLang="en-US" sz="2100" dirty="0"/>
              <a:t>By </a:t>
            </a:r>
            <a:r>
              <a:rPr lang="en-US" altLang="en-US" sz="2100" b="1" dirty="0">
                <a:solidFill>
                  <a:srgbClr val="FF0000"/>
                </a:solidFill>
              </a:rPr>
              <a:t>covetousness</a:t>
            </a:r>
            <a:r>
              <a:rPr lang="en-US" altLang="en-US" sz="2100" dirty="0">
                <a:solidFill>
                  <a:srgbClr val="0000CC"/>
                </a:solidFill>
              </a:rPr>
              <a:t> </a:t>
            </a:r>
            <a:r>
              <a:rPr lang="en-US" altLang="en-US" sz="2100" dirty="0"/>
              <a:t>they will exploit you with deceptive words; </a:t>
            </a:r>
          </a:p>
          <a:p>
            <a:pPr marL="0" indent="0" eaLnBrk="1" hangingPunct="1">
              <a:lnSpc>
                <a:spcPct val="90000"/>
              </a:lnSpc>
              <a:spcBef>
                <a:spcPts val="0"/>
              </a:spcBef>
              <a:spcAft>
                <a:spcPts val="1200"/>
              </a:spcAft>
              <a:buFontTx/>
              <a:buNone/>
            </a:pPr>
            <a:r>
              <a:rPr lang="en-US" altLang="en-US" sz="2100" baseline="30000" dirty="0"/>
              <a:t>10 </a:t>
            </a:r>
            <a:r>
              <a:rPr lang="en-US" altLang="en-US" sz="2100" dirty="0"/>
              <a:t>and especially those who </a:t>
            </a:r>
            <a:r>
              <a:rPr lang="en-US" altLang="en-US" sz="2100" b="1" dirty="0">
                <a:solidFill>
                  <a:srgbClr val="FF0000"/>
                </a:solidFill>
              </a:rPr>
              <a:t>walk according to the flesh in the lust of uncleanness</a:t>
            </a:r>
            <a:r>
              <a:rPr lang="en-US" altLang="en-US" sz="2100" dirty="0">
                <a:solidFill>
                  <a:srgbClr val="FF0000"/>
                </a:solidFill>
              </a:rPr>
              <a:t> </a:t>
            </a:r>
            <a:r>
              <a:rPr lang="en-US" altLang="en-US" sz="2100" dirty="0"/>
              <a:t>and despise authority. They are presumptuous, self-willed. They are not afraid to speak evil of dignitaries, </a:t>
            </a:r>
          </a:p>
          <a:p>
            <a:pPr marL="0" indent="0" eaLnBrk="1" hangingPunct="1">
              <a:lnSpc>
                <a:spcPct val="90000"/>
              </a:lnSpc>
              <a:spcBef>
                <a:spcPts val="0"/>
              </a:spcBef>
              <a:spcAft>
                <a:spcPts val="1200"/>
              </a:spcAft>
              <a:buFontTx/>
              <a:buNone/>
            </a:pPr>
            <a:r>
              <a:rPr lang="en-US" altLang="en-US" sz="2100" baseline="30000" dirty="0"/>
              <a:t>12 </a:t>
            </a:r>
            <a:r>
              <a:rPr lang="en-US" altLang="en-US" sz="2100" dirty="0"/>
              <a:t>But these, like </a:t>
            </a:r>
            <a:r>
              <a:rPr lang="en-US" altLang="en-US" sz="2100" b="1" dirty="0">
                <a:solidFill>
                  <a:srgbClr val="FF0000"/>
                </a:solidFill>
              </a:rPr>
              <a:t>natural brute beasts</a:t>
            </a:r>
            <a:r>
              <a:rPr lang="en-US" altLang="en-US" sz="2100" dirty="0">
                <a:solidFill>
                  <a:srgbClr val="FF0000"/>
                </a:solidFill>
              </a:rPr>
              <a:t> </a:t>
            </a:r>
            <a:r>
              <a:rPr lang="en-US" altLang="en-US" sz="2100" dirty="0"/>
              <a:t>made to be caught and destroyed, speak evil of the things they do not understand… </a:t>
            </a:r>
          </a:p>
          <a:p>
            <a:pPr marL="0" indent="0" eaLnBrk="1" hangingPunct="1">
              <a:lnSpc>
                <a:spcPct val="90000"/>
              </a:lnSpc>
              <a:spcBef>
                <a:spcPts val="0"/>
              </a:spcBef>
              <a:spcAft>
                <a:spcPts val="1200"/>
              </a:spcAft>
              <a:buFontTx/>
              <a:buNone/>
            </a:pPr>
            <a:r>
              <a:rPr lang="en-US" altLang="en-US" sz="2100" baseline="30000" dirty="0"/>
              <a:t>14 </a:t>
            </a:r>
            <a:r>
              <a:rPr lang="en-US" altLang="en-US" sz="2100" dirty="0"/>
              <a:t>having </a:t>
            </a:r>
            <a:r>
              <a:rPr lang="en-US" altLang="en-US" sz="2100" b="1" dirty="0">
                <a:solidFill>
                  <a:srgbClr val="FF0000"/>
                </a:solidFill>
              </a:rPr>
              <a:t>eyes full of adultery</a:t>
            </a:r>
            <a:r>
              <a:rPr lang="en-US" altLang="en-US" sz="2100" dirty="0">
                <a:solidFill>
                  <a:srgbClr val="FF0000"/>
                </a:solidFill>
              </a:rPr>
              <a:t> </a:t>
            </a:r>
            <a:r>
              <a:rPr lang="en-US" altLang="en-US" sz="2100" dirty="0"/>
              <a:t>and that </a:t>
            </a:r>
            <a:r>
              <a:rPr lang="en-US" altLang="en-US" sz="2100" b="1" dirty="0">
                <a:solidFill>
                  <a:srgbClr val="FF0000"/>
                </a:solidFill>
              </a:rPr>
              <a:t>cannot cease from sin</a:t>
            </a:r>
            <a:r>
              <a:rPr lang="en-US" altLang="en-US" sz="2100" dirty="0"/>
              <a:t>, enticing unstable souls. They have a heart trained in </a:t>
            </a:r>
            <a:r>
              <a:rPr lang="en-US" altLang="en-US" sz="2100" b="1" dirty="0">
                <a:solidFill>
                  <a:srgbClr val="FF0000"/>
                </a:solidFill>
              </a:rPr>
              <a:t>covetous practices</a:t>
            </a:r>
            <a:r>
              <a:rPr lang="en-US" altLang="en-US" sz="2100" dirty="0"/>
              <a:t> and are accursed children. </a:t>
            </a:r>
          </a:p>
          <a:p>
            <a:pPr marL="0" indent="0" eaLnBrk="1" hangingPunct="1">
              <a:lnSpc>
                <a:spcPct val="90000"/>
              </a:lnSpc>
              <a:spcBef>
                <a:spcPts val="0"/>
              </a:spcBef>
              <a:spcAft>
                <a:spcPts val="1200"/>
              </a:spcAft>
              <a:buFontTx/>
              <a:buNone/>
            </a:pPr>
            <a:r>
              <a:rPr lang="en-US" altLang="en-US" sz="2100" baseline="30000" dirty="0"/>
              <a:t>18 </a:t>
            </a:r>
            <a:r>
              <a:rPr lang="en-US" altLang="en-US" sz="2100" dirty="0"/>
              <a:t>For when they speak great swelling words of emptiness, they </a:t>
            </a:r>
            <a:r>
              <a:rPr lang="en-US" altLang="en-US" sz="2100" b="1" dirty="0">
                <a:solidFill>
                  <a:srgbClr val="FF0000"/>
                </a:solidFill>
              </a:rPr>
              <a:t>allure through the lusts of the flesh</a:t>
            </a:r>
            <a:r>
              <a:rPr lang="en-US" altLang="en-US" sz="2100" dirty="0">
                <a:solidFill>
                  <a:srgbClr val="FF0000"/>
                </a:solidFill>
              </a:rPr>
              <a:t>, </a:t>
            </a:r>
            <a:r>
              <a:rPr lang="en-US" altLang="en-US" sz="2100" b="1" dirty="0">
                <a:solidFill>
                  <a:srgbClr val="FF0000"/>
                </a:solidFill>
              </a:rPr>
              <a:t>through lewdness</a:t>
            </a:r>
            <a:r>
              <a:rPr lang="en-US" altLang="en-US" sz="2100" dirty="0"/>
              <a:t>, the ones who have actually escaped from those who live in error. </a:t>
            </a:r>
          </a:p>
        </p:txBody>
      </p:sp>
      <p:sp>
        <p:nvSpPr>
          <p:cNvPr id="125956" name="Rectangle 2">
            <a:extLst>
              <a:ext uri="{FF2B5EF4-FFF2-40B4-BE49-F238E27FC236}">
                <a16:creationId xmlns:a16="http://schemas.microsoft.com/office/drawing/2014/main" xmlns="" id="{B3501960-D7EE-294B-9316-D2A420F22E54}"/>
              </a:ext>
            </a:extLst>
          </p:cNvPr>
          <p:cNvSpPr>
            <a:spLocks noGrp="1" noChangeArrowheads="1"/>
          </p:cNvSpPr>
          <p:nvPr>
            <p:ph type="title"/>
          </p:nvPr>
        </p:nvSpPr>
        <p:spPr>
          <a:xfrm>
            <a:off x="98389" y="172720"/>
            <a:ext cx="5286411" cy="820738"/>
          </a:xfrm>
        </p:spPr>
        <p:txBody>
          <a:bodyPr/>
          <a:lstStyle/>
          <a:p>
            <a:pPr eaLnBrk="1" hangingPunct="1"/>
            <a:r>
              <a:rPr lang="en-US" altLang="en-US" dirty="0">
                <a:solidFill>
                  <a:srgbClr val="FF0000"/>
                </a:solidFill>
              </a:rPr>
              <a:t>Motive &amp; Real Agenda </a:t>
            </a:r>
            <a:r>
              <a:rPr lang="en-US" altLang="en-US" dirty="0" smtClean="0">
                <a:solidFill>
                  <a:srgbClr val="FF0000"/>
                </a:solidFill>
              </a:rPr>
              <a:t/>
            </a:r>
            <a:br>
              <a:rPr lang="en-US" altLang="en-US" dirty="0" smtClean="0">
                <a:solidFill>
                  <a:srgbClr val="FF0000"/>
                </a:solidFill>
              </a:rPr>
            </a:br>
            <a:r>
              <a:rPr lang="en-US" altLang="en-US" dirty="0" smtClean="0">
                <a:solidFill>
                  <a:schemeClr val="tx1"/>
                </a:solidFill>
              </a:rPr>
              <a:t>(</a:t>
            </a:r>
            <a:r>
              <a:rPr lang="en-US" altLang="en-US" dirty="0">
                <a:solidFill>
                  <a:schemeClr val="tx1"/>
                </a:solidFill>
              </a:rPr>
              <a:t>II Peter 2)</a:t>
            </a:r>
          </a:p>
        </p:txBody>
      </p:sp>
      <p:sp>
        <p:nvSpPr>
          <p:cNvPr id="5" name="Title 1">
            <a:extLst>
              <a:ext uri="{FF2B5EF4-FFF2-40B4-BE49-F238E27FC236}">
                <a16:creationId xmlns:a16="http://schemas.microsoft.com/office/drawing/2014/main" xmlns="" id="{0E650824-FD5F-9E28-F212-76ED636492E3}"/>
              </a:ext>
            </a:extLst>
          </p:cNvPr>
          <p:cNvSpPr txBox="1">
            <a:spLocks noChangeArrowheads="1"/>
          </p:cNvSpPr>
          <p:nvPr/>
        </p:nvSpPr>
        <p:spPr bwMode="auto">
          <a:xfrm>
            <a:off x="6435272" y="240189"/>
            <a:ext cx="5703025"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altLang="en-US" kern="0" dirty="0" err="1" smtClean="0">
                <a:solidFill>
                  <a:srgbClr val="FF0000"/>
                </a:solidFill>
              </a:rPr>
              <a:t>Motivo</a:t>
            </a:r>
            <a:r>
              <a:rPr lang="en-US" altLang="en-US" kern="0" dirty="0" smtClean="0">
                <a:solidFill>
                  <a:srgbClr val="FF0000"/>
                </a:solidFill>
              </a:rPr>
              <a:t> y agenda </a:t>
            </a:r>
            <a:r>
              <a:rPr lang="en-US" altLang="en-US" kern="0" dirty="0" err="1" smtClean="0">
                <a:solidFill>
                  <a:srgbClr val="FF0000"/>
                </a:solidFill>
              </a:rPr>
              <a:t>verdaderos</a:t>
            </a:r>
            <a:r>
              <a:rPr lang="en-US" altLang="en-US" kern="0" dirty="0" smtClean="0">
                <a:solidFill>
                  <a:srgbClr val="FF0000"/>
                </a:solidFill>
              </a:rPr>
              <a:t> </a:t>
            </a:r>
            <a:r>
              <a:rPr lang="en-US" altLang="en-US" kern="0" dirty="0" smtClean="0">
                <a:solidFill>
                  <a:schemeClr val="tx1"/>
                </a:solidFill>
              </a:rPr>
              <a:t>(II Pedro 2)</a:t>
            </a:r>
            <a:endParaRPr lang="en-US" altLang="en-US" kern="0" dirty="0">
              <a:solidFill>
                <a:schemeClr val="tx1"/>
              </a:solidFill>
            </a:endParaRPr>
          </a:p>
        </p:txBody>
      </p:sp>
      <p:sp>
        <p:nvSpPr>
          <p:cNvPr id="6" name="Rectangle 3">
            <a:extLst>
              <a:ext uri="{FF2B5EF4-FFF2-40B4-BE49-F238E27FC236}">
                <a16:creationId xmlns:a16="http://schemas.microsoft.com/office/drawing/2014/main" xmlns="" id="{55CE58FE-1655-B1CA-68D0-E2B66D6A6240}"/>
              </a:ext>
            </a:extLst>
          </p:cNvPr>
          <p:cNvSpPr txBox="1">
            <a:spLocks noChangeArrowheads="1"/>
          </p:cNvSpPr>
          <p:nvPr/>
        </p:nvSpPr>
        <p:spPr bwMode="auto">
          <a:xfrm>
            <a:off x="6136640" y="1011033"/>
            <a:ext cx="6001657" cy="5755527"/>
          </a:xfrm>
          <a:prstGeom prst="rect">
            <a:avLst/>
          </a:prstGeom>
          <a:solidFill>
            <a:schemeClr val="bg1">
              <a:lumMod val="85000"/>
            </a:schemeClr>
          </a:solid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eaLnBrk="1" hangingPunct="1">
              <a:lnSpc>
                <a:spcPct val="90000"/>
              </a:lnSpc>
              <a:spcBef>
                <a:spcPts val="0"/>
              </a:spcBef>
              <a:spcAft>
                <a:spcPts val="600"/>
              </a:spcAft>
              <a:buFontTx/>
              <a:buNone/>
            </a:pPr>
            <a:r>
              <a:rPr lang="en-US" altLang="en-US" sz="2100" kern="0" baseline="30000" dirty="0" smtClean="0"/>
              <a:t>3</a:t>
            </a:r>
            <a:r>
              <a:rPr lang="es-ES" altLang="en-US" sz="2100" kern="0" dirty="0" smtClean="0"/>
              <a:t> En su </a:t>
            </a:r>
            <a:r>
              <a:rPr lang="es-ES" altLang="en-US" sz="2100" b="1" kern="0" dirty="0" smtClean="0">
                <a:solidFill>
                  <a:srgbClr val="FF0000"/>
                </a:solidFill>
              </a:rPr>
              <a:t>avaricia</a:t>
            </a:r>
            <a:r>
              <a:rPr lang="es-ES" altLang="en-US" sz="2100" kern="0" dirty="0" smtClean="0"/>
              <a:t> los explotarán con palabras falsas </a:t>
            </a:r>
          </a:p>
          <a:p>
            <a:pPr marL="0" indent="0" eaLnBrk="1" hangingPunct="1">
              <a:lnSpc>
                <a:spcPct val="90000"/>
              </a:lnSpc>
              <a:spcBef>
                <a:spcPts val="0"/>
              </a:spcBef>
              <a:spcAft>
                <a:spcPts val="600"/>
              </a:spcAft>
              <a:buFontTx/>
              <a:buNone/>
            </a:pPr>
            <a:r>
              <a:rPr lang="es-ES" altLang="en-US" sz="2100" kern="0" dirty="0" smtClean="0"/>
              <a:t>10  especialmente a los que </a:t>
            </a:r>
            <a:r>
              <a:rPr lang="es-ES" altLang="en-US" sz="2100" b="1" kern="0" dirty="0" smtClean="0">
                <a:solidFill>
                  <a:srgbClr val="FF0000"/>
                </a:solidFill>
              </a:rPr>
              <a:t>andan tras la carne en sus deseos corrompidos </a:t>
            </a:r>
            <a:r>
              <a:rPr lang="es-ES" altLang="en-US" sz="2100" kern="0" dirty="0" smtClean="0"/>
              <a:t>y desprecian la autoridad. Atrevidos y obstinados, no tiemblan cuando blasfeman de las majestades angélicas,  </a:t>
            </a:r>
          </a:p>
          <a:p>
            <a:pPr marL="0" indent="0" eaLnBrk="1" hangingPunct="1">
              <a:lnSpc>
                <a:spcPct val="90000"/>
              </a:lnSpc>
              <a:spcBef>
                <a:spcPts val="0"/>
              </a:spcBef>
              <a:spcAft>
                <a:spcPts val="600"/>
              </a:spcAft>
              <a:buFontTx/>
              <a:buNone/>
            </a:pPr>
            <a:r>
              <a:rPr lang="es-ES" altLang="en-US" sz="2100" kern="0" dirty="0" smtClean="0"/>
              <a:t>12  Pero estos, como </a:t>
            </a:r>
            <a:r>
              <a:rPr lang="es-ES" altLang="en-US" sz="2100" b="1" kern="0" dirty="0" smtClean="0">
                <a:solidFill>
                  <a:srgbClr val="FF0000"/>
                </a:solidFill>
              </a:rPr>
              <a:t>animales irracionales</a:t>
            </a:r>
            <a:r>
              <a:rPr lang="es-ES" altLang="en-US" sz="2100" kern="0" dirty="0" smtClean="0"/>
              <a:t>, nacidos como criaturas de instinto para ser capturados y destruidos, blasfemando de lo que ignoran…</a:t>
            </a:r>
          </a:p>
          <a:p>
            <a:pPr marL="0" indent="0" eaLnBrk="1" hangingPunct="1">
              <a:lnSpc>
                <a:spcPct val="90000"/>
              </a:lnSpc>
              <a:spcBef>
                <a:spcPts val="0"/>
              </a:spcBef>
              <a:spcAft>
                <a:spcPts val="600"/>
              </a:spcAft>
              <a:buFontTx/>
              <a:buNone/>
            </a:pPr>
            <a:r>
              <a:rPr lang="es-ES" altLang="en-US" sz="2100" kern="0" dirty="0" smtClean="0"/>
              <a:t>14  Tienen los </a:t>
            </a:r>
            <a:r>
              <a:rPr lang="es-ES" altLang="en-US" sz="2100" b="1" kern="0" dirty="0" smtClean="0">
                <a:solidFill>
                  <a:srgbClr val="FF0000"/>
                </a:solidFill>
              </a:rPr>
              <a:t>ojos llenos de adulterio </a:t>
            </a:r>
            <a:r>
              <a:rPr lang="es-ES" altLang="en-US" sz="2100" kern="0" dirty="0" smtClean="0"/>
              <a:t>y </a:t>
            </a:r>
            <a:r>
              <a:rPr lang="es-ES" altLang="en-US" sz="2100" b="1" kern="0" dirty="0" smtClean="0">
                <a:solidFill>
                  <a:srgbClr val="FF0000"/>
                </a:solidFill>
              </a:rPr>
              <a:t>nunca cesan de pecar</a:t>
            </a:r>
            <a:r>
              <a:rPr lang="es-ES" altLang="en-US" sz="2100" kern="0" dirty="0" smtClean="0"/>
              <a:t>. Seducen a las almas inestables. Tienen un corazón ejercitado en </a:t>
            </a:r>
            <a:r>
              <a:rPr lang="es-ES" altLang="en-US" sz="2100" b="1" kern="0" dirty="0" smtClean="0">
                <a:solidFill>
                  <a:srgbClr val="FF0000"/>
                </a:solidFill>
              </a:rPr>
              <a:t>la avaricia</a:t>
            </a:r>
            <a:r>
              <a:rPr lang="es-ES" altLang="en-US" sz="2100" kern="0" dirty="0" smtClean="0"/>
              <a:t>; son hijos de maldición. </a:t>
            </a:r>
          </a:p>
          <a:p>
            <a:pPr marL="0" indent="0" eaLnBrk="1" hangingPunct="1">
              <a:lnSpc>
                <a:spcPct val="90000"/>
              </a:lnSpc>
              <a:spcBef>
                <a:spcPts val="0"/>
              </a:spcBef>
              <a:spcAft>
                <a:spcPts val="600"/>
              </a:spcAft>
              <a:buFontTx/>
              <a:buNone/>
            </a:pPr>
            <a:r>
              <a:rPr lang="es-ES" altLang="en-US" sz="2100" kern="0" dirty="0" smtClean="0"/>
              <a:t>18  Pues hablando con arrogancia y vanidad, </a:t>
            </a:r>
            <a:r>
              <a:rPr lang="es-ES" altLang="en-US" sz="2100" b="1" kern="0" dirty="0" smtClean="0">
                <a:solidFill>
                  <a:srgbClr val="FF0000"/>
                </a:solidFill>
              </a:rPr>
              <a:t>seducen mediante deseos carnales, por sensualidad</a:t>
            </a:r>
            <a:r>
              <a:rPr lang="es-ES" altLang="en-US" sz="2100" kern="0" dirty="0" smtClean="0"/>
              <a:t>, a los que hace poco escaparon [apenas escapan] de los que viven en el error.</a:t>
            </a:r>
            <a:endParaRPr lang="en-US" altLang="en-US" sz="2100" kern="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B2013F4E-589B-98D5-9546-1C82D4ADB06A}"/>
              </a:ext>
            </a:extLst>
          </p:cNvPr>
          <p:cNvSpPr>
            <a:spLocks noGrp="1"/>
          </p:cNvSpPr>
          <p:nvPr>
            <p:ph type="sldNum" sz="quarter" idx="12"/>
          </p:nvPr>
        </p:nvSpPr>
        <p:spPr/>
        <p:txBody>
          <a:bodyPr/>
          <a:lstStyle/>
          <a:p>
            <a:pPr>
              <a:defRPr/>
            </a:pPr>
            <a:fld id="{CD080FBD-DE07-415A-84B4-77C6EC2ED993}" type="slidenum">
              <a:rPr lang="en-US" altLang="en-US" smtClean="0"/>
              <a:pPr>
                <a:defRPr/>
              </a:pPr>
              <a:t>21</a:t>
            </a:fld>
            <a:endParaRPr lang="en-US" altLang="en-US"/>
          </a:p>
        </p:txBody>
      </p:sp>
      <p:sp>
        <p:nvSpPr>
          <p:cNvPr id="3" name="Rectangle 2">
            <a:extLst>
              <a:ext uri="{FF2B5EF4-FFF2-40B4-BE49-F238E27FC236}">
                <a16:creationId xmlns:a16="http://schemas.microsoft.com/office/drawing/2014/main" xmlns="" id="{5A06FB98-1263-7A45-DE3F-E0CEA4149607}"/>
              </a:ext>
            </a:extLst>
          </p:cNvPr>
          <p:cNvSpPr txBox="1">
            <a:spLocks noChangeArrowheads="1"/>
          </p:cNvSpPr>
          <p:nvPr/>
        </p:nvSpPr>
        <p:spPr>
          <a:xfrm>
            <a:off x="-1" y="-318"/>
            <a:ext cx="12192001" cy="5334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altLang="es-ES" sz="2600" kern="0" dirty="0"/>
              <a:t>Two World Views in Conflict (Now) / </a:t>
            </a:r>
            <a:r>
              <a:rPr lang="en-US" altLang="es-ES" sz="2600" kern="0" dirty="0">
                <a:solidFill>
                  <a:srgbClr val="0000CC"/>
                </a:solidFill>
              </a:rPr>
              <a:t>Dos </a:t>
            </a:r>
            <a:r>
              <a:rPr lang="en-US" altLang="es-ES" sz="2600" kern="0" dirty="0" err="1">
                <a:solidFill>
                  <a:srgbClr val="0000CC"/>
                </a:solidFill>
              </a:rPr>
              <a:t>cosmovisiones</a:t>
            </a:r>
            <a:r>
              <a:rPr lang="en-US" altLang="es-ES" sz="2600" kern="0" dirty="0">
                <a:solidFill>
                  <a:srgbClr val="0000CC"/>
                </a:solidFill>
              </a:rPr>
              <a:t> </a:t>
            </a:r>
            <a:r>
              <a:rPr lang="en-US" altLang="es-ES" sz="2600" kern="0" dirty="0" err="1">
                <a:solidFill>
                  <a:srgbClr val="0000CC"/>
                </a:solidFill>
              </a:rPr>
              <a:t>en</a:t>
            </a:r>
            <a:r>
              <a:rPr lang="en-US" altLang="es-ES" sz="2600" kern="0" dirty="0">
                <a:solidFill>
                  <a:srgbClr val="0000CC"/>
                </a:solidFill>
              </a:rPr>
              <a:t> </a:t>
            </a:r>
            <a:r>
              <a:rPr lang="en-US" altLang="es-ES" sz="2600" kern="0" dirty="0" err="1">
                <a:solidFill>
                  <a:srgbClr val="0000CC"/>
                </a:solidFill>
              </a:rPr>
              <a:t>conflicto</a:t>
            </a:r>
            <a:r>
              <a:rPr lang="en-US" altLang="es-ES" sz="2600" kern="0" dirty="0">
                <a:solidFill>
                  <a:srgbClr val="0000CC"/>
                </a:solidFill>
              </a:rPr>
              <a:t> (</a:t>
            </a:r>
            <a:r>
              <a:rPr lang="en-US" altLang="es-ES" sz="2600" kern="0" dirty="0" err="1">
                <a:solidFill>
                  <a:srgbClr val="0000CC"/>
                </a:solidFill>
              </a:rPr>
              <a:t>ahora</a:t>
            </a:r>
            <a:r>
              <a:rPr lang="en-US" altLang="es-ES" sz="2600" kern="0" dirty="0">
                <a:solidFill>
                  <a:srgbClr val="0000CC"/>
                </a:solidFill>
              </a:rPr>
              <a:t>)</a:t>
            </a:r>
          </a:p>
          <a:p>
            <a:endParaRPr lang="en-US" altLang="es-ES" sz="2600" kern="0" dirty="0"/>
          </a:p>
        </p:txBody>
      </p:sp>
      <p:sp>
        <p:nvSpPr>
          <p:cNvPr id="4" name="AutoShape 3">
            <a:extLst>
              <a:ext uri="{FF2B5EF4-FFF2-40B4-BE49-F238E27FC236}">
                <a16:creationId xmlns:a16="http://schemas.microsoft.com/office/drawing/2014/main" xmlns="" id="{C2B7222A-33F4-1274-4063-DD423DC1E596}"/>
              </a:ext>
            </a:extLst>
          </p:cNvPr>
          <p:cNvSpPr>
            <a:spLocks noChangeArrowheads="1"/>
          </p:cNvSpPr>
          <p:nvPr/>
        </p:nvSpPr>
        <p:spPr bwMode="auto">
          <a:xfrm>
            <a:off x="69704" y="1714500"/>
            <a:ext cx="3845868" cy="4876800"/>
          </a:xfrm>
          <a:prstGeom prst="roundRect">
            <a:avLst>
              <a:gd name="adj" fmla="val 16667"/>
            </a:avLst>
          </a:prstGeom>
          <a:solidFill>
            <a:schemeClr val="bg1">
              <a:lumMod val="85000"/>
            </a:schemeClr>
          </a:solidFill>
          <a:ln w="12700">
            <a:solidFill>
              <a:schemeClr val="tx1"/>
            </a:solidFill>
            <a:round/>
            <a:headEnd/>
            <a:tailEnd/>
          </a:ln>
          <a:effectLst/>
        </p:spPr>
        <p:txBody>
          <a:bodyPr wrap="square" anchor="ctr">
            <a:spAutoFit/>
          </a:bodyPr>
          <a:lstStyle/>
          <a:p>
            <a:pPr>
              <a:defRPr/>
            </a:pPr>
            <a:endParaRPr lang="en-US"/>
          </a:p>
        </p:txBody>
      </p:sp>
      <p:sp>
        <p:nvSpPr>
          <p:cNvPr id="5" name="Text Box 4">
            <a:extLst>
              <a:ext uri="{FF2B5EF4-FFF2-40B4-BE49-F238E27FC236}">
                <a16:creationId xmlns:a16="http://schemas.microsoft.com/office/drawing/2014/main" xmlns="" id="{526E5FA9-7871-AC70-DB57-1CFCBC8F3BAE}"/>
              </a:ext>
            </a:extLst>
          </p:cNvPr>
          <p:cNvSpPr txBox="1">
            <a:spLocks noChangeArrowheads="1"/>
          </p:cNvSpPr>
          <p:nvPr/>
        </p:nvSpPr>
        <p:spPr bwMode="auto">
          <a:xfrm>
            <a:off x="78050" y="5097680"/>
            <a:ext cx="3796261" cy="17543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s-ES" dirty="0" smtClean="0"/>
              <a:t>Individual Determines Moral Correctness (Response to Desires) / </a:t>
            </a:r>
            <a:r>
              <a:rPr lang="en-US" altLang="es-ES" dirty="0" err="1" smtClean="0">
                <a:solidFill>
                  <a:srgbClr val="0000CC"/>
                </a:solidFill>
              </a:rPr>
              <a:t>Determinación</a:t>
            </a:r>
            <a:r>
              <a:rPr lang="en-US" altLang="es-ES" dirty="0" smtClean="0">
                <a:solidFill>
                  <a:srgbClr val="0000CC"/>
                </a:solidFill>
              </a:rPr>
              <a:t> individual de </a:t>
            </a:r>
            <a:r>
              <a:rPr lang="en-US" altLang="es-ES" dirty="0" err="1" smtClean="0">
                <a:solidFill>
                  <a:srgbClr val="0000CC"/>
                </a:solidFill>
              </a:rPr>
              <a:t>rectitud</a:t>
            </a:r>
            <a:r>
              <a:rPr lang="en-US" altLang="es-ES" dirty="0" smtClean="0">
                <a:solidFill>
                  <a:srgbClr val="0000CC"/>
                </a:solidFill>
              </a:rPr>
              <a:t> moral</a:t>
            </a:r>
          </a:p>
          <a:p>
            <a:pPr algn="ctr"/>
            <a:r>
              <a:rPr lang="en-US" altLang="es-ES" dirty="0" smtClean="0">
                <a:solidFill>
                  <a:srgbClr val="0000CC"/>
                </a:solidFill>
              </a:rPr>
              <a:t>(</a:t>
            </a:r>
            <a:r>
              <a:rPr lang="en-US" altLang="es-ES" dirty="0" err="1" smtClean="0">
                <a:solidFill>
                  <a:srgbClr val="0000CC"/>
                </a:solidFill>
              </a:rPr>
              <a:t>reacción</a:t>
            </a:r>
            <a:r>
              <a:rPr lang="en-US" altLang="es-ES" dirty="0" smtClean="0">
                <a:solidFill>
                  <a:srgbClr val="0000CC"/>
                </a:solidFill>
              </a:rPr>
              <a:t> a </a:t>
            </a:r>
            <a:r>
              <a:rPr lang="en-US" altLang="es-ES" dirty="0" err="1" smtClean="0">
                <a:solidFill>
                  <a:srgbClr val="0000CC"/>
                </a:solidFill>
              </a:rPr>
              <a:t>los</a:t>
            </a:r>
            <a:r>
              <a:rPr lang="en-US" altLang="es-ES" dirty="0" smtClean="0">
                <a:solidFill>
                  <a:srgbClr val="0000CC"/>
                </a:solidFill>
              </a:rPr>
              <a:t> </a:t>
            </a:r>
            <a:r>
              <a:rPr lang="en-US" altLang="es-ES" dirty="0" err="1" smtClean="0">
                <a:solidFill>
                  <a:srgbClr val="0000CC"/>
                </a:solidFill>
              </a:rPr>
              <a:t>deseos</a:t>
            </a:r>
            <a:r>
              <a:rPr lang="en-US" altLang="es-ES" dirty="0" smtClean="0">
                <a:solidFill>
                  <a:srgbClr val="0000CC"/>
                </a:solidFill>
              </a:rPr>
              <a:t>)</a:t>
            </a:r>
          </a:p>
          <a:p>
            <a:pPr algn="ctr"/>
            <a:endParaRPr lang="en-US" altLang="es-ES" dirty="0"/>
          </a:p>
        </p:txBody>
      </p:sp>
      <p:sp>
        <p:nvSpPr>
          <p:cNvPr id="6" name="Text Box 6">
            <a:extLst>
              <a:ext uri="{FF2B5EF4-FFF2-40B4-BE49-F238E27FC236}">
                <a16:creationId xmlns:a16="http://schemas.microsoft.com/office/drawing/2014/main" xmlns="" id="{63BF0C7B-53A9-1C11-3536-1831483D4EEE}"/>
              </a:ext>
            </a:extLst>
          </p:cNvPr>
          <p:cNvSpPr txBox="1">
            <a:spLocks noChangeArrowheads="1"/>
          </p:cNvSpPr>
          <p:nvPr/>
        </p:nvSpPr>
        <p:spPr bwMode="auto">
          <a:xfrm>
            <a:off x="682616" y="4652008"/>
            <a:ext cx="2558714"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s-ES" sz="2400" i="1" dirty="0" smtClean="0"/>
              <a:t>Man / </a:t>
            </a:r>
            <a:r>
              <a:rPr lang="en-US" altLang="es-ES" sz="2400" i="1" dirty="0" smtClean="0">
                <a:solidFill>
                  <a:srgbClr val="0000CC"/>
                </a:solidFill>
              </a:rPr>
              <a:t>El hombre</a:t>
            </a:r>
            <a:endParaRPr lang="en-US" altLang="es-ES" sz="2400" i="1" dirty="0">
              <a:solidFill>
                <a:srgbClr val="0000CC"/>
              </a:solidFill>
            </a:endParaRPr>
          </a:p>
        </p:txBody>
      </p:sp>
      <p:sp>
        <p:nvSpPr>
          <p:cNvPr id="7" name="Text Box 8">
            <a:extLst>
              <a:ext uri="{FF2B5EF4-FFF2-40B4-BE49-F238E27FC236}">
                <a16:creationId xmlns:a16="http://schemas.microsoft.com/office/drawing/2014/main" xmlns="" id="{9F012632-9553-FF91-5B1A-83F960400257}"/>
              </a:ext>
            </a:extLst>
          </p:cNvPr>
          <p:cNvSpPr txBox="1">
            <a:spLocks noChangeArrowheads="1"/>
          </p:cNvSpPr>
          <p:nvPr/>
        </p:nvSpPr>
        <p:spPr bwMode="auto">
          <a:xfrm>
            <a:off x="107876" y="596468"/>
            <a:ext cx="3796261" cy="83099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lnSpc>
                <a:spcPct val="80000"/>
              </a:lnSpc>
            </a:pPr>
            <a:r>
              <a:rPr lang="en-US" altLang="es-ES" sz="2000" dirty="0" smtClean="0"/>
              <a:t>Non-Personal, Non-Intrusive God / </a:t>
            </a:r>
            <a:r>
              <a:rPr lang="en-US" altLang="es-ES" sz="2000" dirty="0" smtClean="0">
                <a:solidFill>
                  <a:srgbClr val="0000CC"/>
                </a:solidFill>
              </a:rPr>
              <a:t>Dios no personal que no se </a:t>
            </a:r>
            <a:r>
              <a:rPr lang="en-US" altLang="es-ES" sz="2000" dirty="0" err="1" smtClean="0">
                <a:solidFill>
                  <a:srgbClr val="0000CC"/>
                </a:solidFill>
              </a:rPr>
              <a:t>entromete</a:t>
            </a:r>
            <a:endParaRPr lang="en-US" altLang="es-ES" sz="2000" dirty="0">
              <a:solidFill>
                <a:srgbClr val="0000CC"/>
              </a:solidFill>
            </a:endParaRPr>
          </a:p>
        </p:txBody>
      </p:sp>
      <p:sp>
        <p:nvSpPr>
          <p:cNvPr id="8" name="Rectangle 9" descr="75%">
            <a:extLst>
              <a:ext uri="{FF2B5EF4-FFF2-40B4-BE49-F238E27FC236}">
                <a16:creationId xmlns:a16="http://schemas.microsoft.com/office/drawing/2014/main" xmlns="" id="{37D5D741-38E0-4E6E-BDCF-F6042712427F}"/>
              </a:ext>
            </a:extLst>
          </p:cNvPr>
          <p:cNvSpPr>
            <a:spLocks noChangeArrowheads="1"/>
          </p:cNvSpPr>
          <p:nvPr/>
        </p:nvSpPr>
        <p:spPr bwMode="auto">
          <a:xfrm>
            <a:off x="58269" y="1477962"/>
            <a:ext cx="3845868" cy="198437"/>
          </a:xfrm>
          <a:prstGeom prst="rect">
            <a:avLst/>
          </a:prstGeom>
          <a:pattFill prst="wdUpDiag">
            <a:fgClr>
              <a:srgbClr val="FFFF00"/>
            </a:fgClr>
            <a:bgClr>
              <a:schemeClr val="tx1"/>
            </a:bgClr>
          </a:pattFill>
          <a:ln>
            <a:noFill/>
          </a:ln>
          <a:effectLst/>
        </p:spPr>
        <p:txBody>
          <a:bodyPr wrap="square" anchor="ct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endParaRPr lang="es-ES" altLang="es-ES"/>
          </a:p>
        </p:txBody>
      </p:sp>
      <p:grpSp>
        <p:nvGrpSpPr>
          <p:cNvPr id="9" name="Group 65">
            <a:extLst>
              <a:ext uri="{FF2B5EF4-FFF2-40B4-BE49-F238E27FC236}">
                <a16:creationId xmlns:a16="http://schemas.microsoft.com/office/drawing/2014/main" xmlns="" id="{FD037B31-870A-D6B8-B5E7-961DCB26DBD1}"/>
              </a:ext>
            </a:extLst>
          </p:cNvPr>
          <p:cNvGrpSpPr>
            <a:grpSpLocks/>
          </p:cNvGrpSpPr>
          <p:nvPr/>
        </p:nvGrpSpPr>
        <p:grpSpPr bwMode="auto">
          <a:xfrm>
            <a:off x="108566" y="1733866"/>
            <a:ext cx="3795713" cy="2649538"/>
            <a:chOff x="-143" y="1200"/>
            <a:chExt cx="2391" cy="1669"/>
          </a:xfrm>
        </p:grpSpPr>
        <p:sp>
          <p:nvSpPr>
            <p:cNvPr id="10" name="Text Box 7">
              <a:extLst>
                <a:ext uri="{FF2B5EF4-FFF2-40B4-BE49-F238E27FC236}">
                  <a16:creationId xmlns:a16="http://schemas.microsoft.com/office/drawing/2014/main" xmlns="" id="{81720CB8-3563-16EA-F379-0E535012E64A}"/>
                </a:ext>
              </a:extLst>
            </p:cNvPr>
            <p:cNvSpPr txBox="1">
              <a:spLocks noChangeArrowheads="1"/>
            </p:cNvSpPr>
            <p:nvPr/>
          </p:nvSpPr>
          <p:spPr bwMode="auto">
            <a:xfrm>
              <a:off x="-143" y="2113"/>
              <a:ext cx="2391" cy="75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s-ES" dirty="0"/>
                <a:t>Religion is a </a:t>
              </a:r>
              <a:r>
                <a:rPr lang="en-US" altLang="es-ES" dirty="0" smtClean="0"/>
                <a:t>Product Of </a:t>
              </a:r>
              <a:r>
                <a:rPr lang="en-US" altLang="es-ES" dirty="0"/>
                <a:t>Man’s Intellect / </a:t>
              </a:r>
              <a:r>
                <a:rPr lang="en-US" altLang="es-ES" dirty="0">
                  <a:solidFill>
                    <a:srgbClr val="0000CC"/>
                  </a:solidFill>
                </a:rPr>
                <a:t>La </a:t>
              </a:r>
              <a:r>
                <a:rPr lang="en-US" altLang="es-ES" dirty="0" err="1">
                  <a:solidFill>
                    <a:srgbClr val="0000CC"/>
                  </a:solidFill>
                </a:rPr>
                <a:t>religi</a:t>
              </a:r>
              <a:r>
                <a:rPr lang="es-ES" altLang="es-ES" dirty="0" err="1">
                  <a:solidFill>
                    <a:srgbClr val="0000CC"/>
                  </a:solidFill>
                </a:rPr>
                <a:t>ón</a:t>
              </a:r>
              <a:r>
                <a:rPr lang="es-ES" altLang="es-ES" dirty="0">
                  <a:solidFill>
                    <a:srgbClr val="0000CC"/>
                  </a:solidFill>
                </a:rPr>
                <a:t> es producto</a:t>
              </a:r>
              <a:br>
                <a:rPr lang="es-ES" altLang="es-ES" dirty="0">
                  <a:solidFill>
                    <a:srgbClr val="0000CC"/>
                  </a:solidFill>
                </a:rPr>
              </a:br>
              <a:r>
                <a:rPr lang="es-ES" altLang="es-ES" dirty="0">
                  <a:solidFill>
                    <a:srgbClr val="0000CC"/>
                  </a:solidFill>
                </a:rPr>
                <a:t>del intelecto humano</a:t>
              </a:r>
              <a:endParaRPr lang="en-US" altLang="es-ES" dirty="0">
                <a:solidFill>
                  <a:srgbClr val="0000CC"/>
                </a:solidFill>
              </a:endParaRPr>
            </a:p>
            <a:p>
              <a:pPr algn="ctr"/>
              <a:endParaRPr lang="en-US" altLang="es-ES" b="0" dirty="0"/>
            </a:p>
          </p:txBody>
        </p:sp>
        <p:grpSp>
          <p:nvGrpSpPr>
            <p:cNvPr id="11" name="Group 10">
              <a:extLst>
                <a:ext uri="{FF2B5EF4-FFF2-40B4-BE49-F238E27FC236}">
                  <a16:creationId xmlns:a16="http://schemas.microsoft.com/office/drawing/2014/main" xmlns="" id="{BA9EA758-2ABA-35FE-8F11-CBBA5F2F4967}"/>
                </a:ext>
              </a:extLst>
            </p:cNvPr>
            <p:cNvGrpSpPr>
              <a:grpSpLocks/>
            </p:cNvGrpSpPr>
            <p:nvPr/>
          </p:nvGrpSpPr>
          <p:grpSpPr bwMode="auto">
            <a:xfrm>
              <a:off x="696" y="1200"/>
              <a:ext cx="653" cy="913"/>
              <a:chOff x="1154" y="2947"/>
              <a:chExt cx="653" cy="913"/>
            </a:xfrm>
          </p:grpSpPr>
          <p:sp>
            <p:nvSpPr>
              <p:cNvPr id="12" name="Oval 11">
                <a:extLst>
                  <a:ext uri="{FF2B5EF4-FFF2-40B4-BE49-F238E27FC236}">
                    <a16:creationId xmlns:a16="http://schemas.microsoft.com/office/drawing/2014/main" xmlns="" id="{36BEE4D8-FB8D-8409-3C72-9A5AC9FE048F}"/>
                  </a:ext>
                </a:extLst>
              </p:cNvPr>
              <p:cNvSpPr>
                <a:spLocks noChangeArrowheads="1"/>
              </p:cNvSpPr>
              <p:nvPr/>
            </p:nvSpPr>
            <p:spPr bwMode="auto">
              <a:xfrm>
                <a:off x="1374" y="3574"/>
                <a:ext cx="217" cy="190"/>
              </a:xfrm>
              <a:prstGeom prst="ellipse">
                <a:avLst/>
              </a:prstGeom>
              <a:solidFill>
                <a:srgbClr val="969696"/>
              </a:solidFill>
              <a:ln w="14605">
                <a:solidFill>
                  <a:schemeClr val="tx1"/>
                </a:solidFill>
                <a:round/>
                <a:headEnd/>
                <a:tailEnd/>
              </a:ln>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endParaRPr lang="es-ES" altLang="es-ES"/>
              </a:p>
            </p:txBody>
          </p:sp>
          <p:sp>
            <p:nvSpPr>
              <p:cNvPr id="13" name="Line 12">
                <a:extLst>
                  <a:ext uri="{FF2B5EF4-FFF2-40B4-BE49-F238E27FC236}">
                    <a16:creationId xmlns:a16="http://schemas.microsoft.com/office/drawing/2014/main" xmlns="" id="{96CDC858-D97D-967E-515A-CE85FD5B31A7}"/>
                  </a:ext>
                </a:extLst>
              </p:cNvPr>
              <p:cNvSpPr>
                <a:spLocks noChangeShapeType="1"/>
              </p:cNvSpPr>
              <p:nvPr/>
            </p:nvSpPr>
            <p:spPr bwMode="auto">
              <a:xfrm flipV="1">
                <a:off x="1478" y="3665"/>
                <a:ext cx="0" cy="143"/>
              </a:xfrm>
              <a:prstGeom prst="line">
                <a:avLst/>
              </a:prstGeom>
              <a:noFill/>
              <a:ln w="14605">
                <a:solidFill>
                  <a:schemeClr val="accent2"/>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4" name="Line 13">
                <a:extLst>
                  <a:ext uri="{FF2B5EF4-FFF2-40B4-BE49-F238E27FC236}">
                    <a16:creationId xmlns:a16="http://schemas.microsoft.com/office/drawing/2014/main" xmlns="" id="{4C5F37D4-7A54-94E6-C504-F85B58001F5F}"/>
                  </a:ext>
                </a:extLst>
              </p:cNvPr>
              <p:cNvSpPr>
                <a:spLocks noChangeShapeType="1"/>
              </p:cNvSpPr>
              <p:nvPr/>
            </p:nvSpPr>
            <p:spPr bwMode="auto">
              <a:xfrm>
                <a:off x="1370" y="3665"/>
                <a:ext cx="216" cy="0"/>
              </a:xfrm>
              <a:prstGeom prst="line">
                <a:avLst/>
              </a:prstGeom>
              <a:noFill/>
              <a:ln w="14605">
                <a:solidFill>
                  <a:schemeClr val="accent2"/>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5" name="Rectangle 14">
                <a:extLst>
                  <a:ext uri="{FF2B5EF4-FFF2-40B4-BE49-F238E27FC236}">
                    <a16:creationId xmlns:a16="http://schemas.microsoft.com/office/drawing/2014/main" xmlns="" id="{9BFF51F7-568C-F4C7-2990-4979E233321B}"/>
                  </a:ext>
                </a:extLst>
              </p:cNvPr>
              <p:cNvSpPr>
                <a:spLocks noChangeArrowheads="1"/>
              </p:cNvSpPr>
              <p:nvPr/>
            </p:nvSpPr>
            <p:spPr bwMode="auto">
              <a:xfrm>
                <a:off x="1618" y="3622"/>
                <a:ext cx="54" cy="142"/>
              </a:xfrm>
              <a:prstGeom prst="rect">
                <a:avLst/>
              </a:prstGeom>
              <a:blipFill dpi="0" rotWithShape="0">
                <a:blip r:embed="rId3"/>
                <a:srcRect/>
                <a:tile tx="0" ty="0" sx="100000" sy="100000" flip="none" algn="tl"/>
              </a:blipFill>
              <a:ln w="14605">
                <a:solidFill>
                  <a:schemeClr val="tx1"/>
                </a:solidFill>
                <a:miter lim="800000"/>
                <a:headEnd/>
                <a:tailEnd/>
              </a:ln>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endParaRPr lang="es-ES" altLang="es-ES"/>
              </a:p>
            </p:txBody>
          </p:sp>
          <p:sp>
            <p:nvSpPr>
              <p:cNvPr id="16" name="Rectangle 15">
                <a:extLst>
                  <a:ext uri="{FF2B5EF4-FFF2-40B4-BE49-F238E27FC236}">
                    <a16:creationId xmlns:a16="http://schemas.microsoft.com/office/drawing/2014/main" xmlns="" id="{1969372A-1D3F-AEBF-F738-A25B9CAC2E4B}"/>
                  </a:ext>
                </a:extLst>
              </p:cNvPr>
              <p:cNvSpPr>
                <a:spLocks noChangeArrowheads="1"/>
              </p:cNvSpPr>
              <p:nvPr/>
            </p:nvSpPr>
            <p:spPr bwMode="auto">
              <a:xfrm>
                <a:off x="1290" y="3622"/>
                <a:ext cx="54" cy="142"/>
              </a:xfrm>
              <a:prstGeom prst="rect">
                <a:avLst/>
              </a:prstGeom>
              <a:blipFill dpi="0" rotWithShape="0">
                <a:blip r:embed="rId3"/>
                <a:srcRect/>
                <a:tile tx="0" ty="0" sx="100000" sy="100000" flip="none" algn="tl"/>
              </a:blipFill>
              <a:ln w="14605">
                <a:solidFill>
                  <a:schemeClr val="tx1"/>
                </a:solidFill>
                <a:miter lim="800000"/>
                <a:headEnd/>
                <a:tailEnd/>
              </a:ln>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endParaRPr lang="es-ES" altLang="es-ES"/>
              </a:p>
            </p:txBody>
          </p:sp>
          <p:sp>
            <p:nvSpPr>
              <p:cNvPr id="17" name="Line 16">
                <a:extLst>
                  <a:ext uri="{FF2B5EF4-FFF2-40B4-BE49-F238E27FC236}">
                    <a16:creationId xmlns:a16="http://schemas.microsoft.com/office/drawing/2014/main" xmlns="" id="{E1964180-1CA6-AEAA-66ED-D10CFAE9579A}"/>
                  </a:ext>
                </a:extLst>
              </p:cNvPr>
              <p:cNvSpPr>
                <a:spLocks noChangeShapeType="1"/>
              </p:cNvSpPr>
              <p:nvPr/>
            </p:nvSpPr>
            <p:spPr bwMode="auto">
              <a:xfrm flipV="1">
                <a:off x="1162" y="3338"/>
                <a:ext cx="322" cy="183"/>
              </a:xfrm>
              <a:prstGeom prst="line">
                <a:avLst/>
              </a:prstGeom>
              <a:noFill/>
              <a:ln w="38100" cmpd="dbl">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8" name="Line 17">
                <a:extLst>
                  <a:ext uri="{FF2B5EF4-FFF2-40B4-BE49-F238E27FC236}">
                    <a16:creationId xmlns:a16="http://schemas.microsoft.com/office/drawing/2014/main" xmlns="" id="{10F84255-83DC-B7B3-964D-7D40AA094087}"/>
                  </a:ext>
                </a:extLst>
              </p:cNvPr>
              <p:cNvSpPr>
                <a:spLocks noChangeShapeType="1"/>
              </p:cNvSpPr>
              <p:nvPr/>
            </p:nvSpPr>
            <p:spPr bwMode="auto">
              <a:xfrm>
                <a:off x="1481" y="3338"/>
                <a:ext cx="322" cy="183"/>
              </a:xfrm>
              <a:prstGeom prst="line">
                <a:avLst/>
              </a:prstGeom>
              <a:noFill/>
              <a:ln w="38100" cmpd="dbl">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9" name="Line 18">
                <a:extLst>
                  <a:ext uri="{FF2B5EF4-FFF2-40B4-BE49-F238E27FC236}">
                    <a16:creationId xmlns:a16="http://schemas.microsoft.com/office/drawing/2014/main" xmlns="" id="{548CDB63-3788-1AD9-F54D-A6EBFBD009AE}"/>
                  </a:ext>
                </a:extLst>
              </p:cNvPr>
              <p:cNvSpPr>
                <a:spLocks noChangeShapeType="1"/>
              </p:cNvSpPr>
              <p:nvPr/>
            </p:nvSpPr>
            <p:spPr bwMode="auto">
              <a:xfrm flipV="1">
                <a:off x="1424" y="2947"/>
                <a:ext cx="54" cy="335"/>
              </a:xfrm>
              <a:prstGeom prst="line">
                <a:avLst/>
              </a:prstGeom>
              <a:noFill/>
              <a:ln w="1460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0" name="Line 19">
                <a:extLst>
                  <a:ext uri="{FF2B5EF4-FFF2-40B4-BE49-F238E27FC236}">
                    <a16:creationId xmlns:a16="http://schemas.microsoft.com/office/drawing/2014/main" xmlns="" id="{F1CB3901-D3B9-0A65-8001-2988E7A4D992}"/>
                  </a:ext>
                </a:extLst>
              </p:cNvPr>
              <p:cNvSpPr>
                <a:spLocks noChangeShapeType="1"/>
              </p:cNvSpPr>
              <p:nvPr/>
            </p:nvSpPr>
            <p:spPr bwMode="auto">
              <a:xfrm>
                <a:off x="1478" y="2947"/>
                <a:ext cx="54" cy="335"/>
              </a:xfrm>
              <a:prstGeom prst="line">
                <a:avLst/>
              </a:prstGeom>
              <a:noFill/>
              <a:ln w="1460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1" name="Rectangle 20">
                <a:extLst>
                  <a:ext uri="{FF2B5EF4-FFF2-40B4-BE49-F238E27FC236}">
                    <a16:creationId xmlns:a16="http://schemas.microsoft.com/office/drawing/2014/main" xmlns="" id="{30FE353C-AB40-6CB1-B719-E83A1F552480}"/>
                  </a:ext>
                </a:extLst>
              </p:cNvPr>
              <p:cNvSpPr>
                <a:spLocks noChangeArrowheads="1"/>
              </p:cNvSpPr>
              <p:nvPr/>
            </p:nvSpPr>
            <p:spPr bwMode="auto">
              <a:xfrm>
                <a:off x="1212" y="3526"/>
                <a:ext cx="54" cy="286"/>
              </a:xfrm>
              <a:prstGeom prst="rect">
                <a:avLst/>
              </a:prstGeom>
              <a:gradFill rotWithShape="0">
                <a:gsLst>
                  <a:gs pos="0">
                    <a:schemeClr val="bg1"/>
                  </a:gs>
                  <a:gs pos="50000">
                    <a:srgbClr val="FFFFFF"/>
                  </a:gs>
                  <a:gs pos="100000">
                    <a:schemeClr val="bg1"/>
                  </a:gs>
                </a:gsLst>
                <a:lin ang="0" scaled="1"/>
              </a:gradFill>
              <a:ln w="14605">
                <a:solidFill>
                  <a:schemeClr val="tx1"/>
                </a:solidFill>
                <a:miter lim="800000"/>
                <a:headEnd/>
                <a:tailEnd/>
              </a:ln>
            </p:spPr>
            <p:txBody>
              <a:bodyPr/>
              <a:lstStyle/>
              <a:p>
                <a:pPr>
                  <a:defRPr/>
                </a:pPr>
                <a:endParaRPr lang="en-US"/>
              </a:p>
            </p:txBody>
          </p:sp>
          <p:sp>
            <p:nvSpPr>
              <p:cNvPr id="22" name="Rectangle 21">
                <a:extLst>
                  <a:ext uri="{FF2B5EF4-FFF2-40B4-BE49-F238E27FC236}">
                    <a16:creationId xmlns:a16="http://schemas.microsoft.com/office/drawing/2014/main" xmlns="" id="{0E91B1CC-0D0F-A330-676C-C9F81A1EFE35}"/>
                  </a:ext>
                </a:extLst>
              </p:cNvPr>
              <p:cNvSpPr>
                <a:spLocks noChangeArrowheads="1"/>
              </p:cNvSpPr>
              <p:nvPr/>
            </p:nvSpPr>
            <p:spPr bwMode="auto">
              <a:xfrm>
                <a:off x="1374" y="3526"/>
                <a:ext cx="54" cy="286"/>
              </a:xfrm>
              <a:prstGeom prst="rect">
                <a:avLst/>
              </a:prstGeom>
              <a:gradFill rotWithShape="0">
                <a:gsLst>
                  <a:gs pos="0">
                    <a:schemeClr val="bg1"/>
                  </a:gs>
                  <a:gs pos="50000">
                    <a:srgbClr val="FFFFFF"/>
                  </a:gs>
                  <a:gs pos="100000">
                    <a:schemeClr val="bg1"/>
                  </a:gs>
                </a:gsLst>
                <a:lin ang="0" scaled="1"/>
              </a:gradFill>
              <a:ln w="14605">
                <a:solidFill>
                  <a:schemeClr val="tx1"/>
                </a:solidFill>
                <a:miter lim="800000"/>
                <a:headEnd/>
                <a:tailEnd/>
              </a:ln>
            </p:spPr>
            <p:txBody>
              <a:bodyPr/>
              <a:lstStyle/>
              <a:p>
                <a:pPr>
                  <a:defRPr/>
                </a:pPr>
                <a:endParaRPr lang="en-US"/>
              </a:p>
            </p:txBody>
          </p:sp>
          <p:sp>
            <p:nvSpPr>
              <p:cNvPr id="23" name="Rectangle 22">
                <a:extLst>
                  <a:ext uri="{FF2B5EF4-FFF2-40B4-BE49-F238E27FC236}">
                    <a16:creationId xmlns:a16="http://schemas.microsoft.com/office/drawing/2014/main" xmlns="" id="{B40F2CC8-E359-78CD-769D-18C121ABEF5E}"/>
                  </a:ext>
                </a:extLst>
              </p:cNvPr>
              <p:cNvSpPr>
                <a:spLocks noChangeArrowheads="1"/>
              </p:cNvSpPr>
              <p:nvPr/>
            </p:nvSpPr>
            <p:spPr bwMode="auto">
              <a:xfrm>
                <a:off x="1699" y="3526"/>
                <a:ext cx="54" cy="286"/>
              </a:xfrm>
              <a:prstGeom prst="rect">
                <a:avLst/>
              </a:prstGeom>
              <a:gradFill rotWithShape="0">
                <a:gsLst>
                  <a:gs pos="0">
                    <a:schemeClr val="bg1"/>
                  </a:gs>
                  <a:gs pos="50000">
                    <a:srgbClr val="FFFFFF"/>
                  </a:gs>
                  <a:gs pos="100000">
                    <a:schemeClr val="bg1"/>
                  </a:gs>
                </a:gsLst>
                <a:lin ang="0" scaled="1"/>
              </a:gradFill>
              <a:ln w="14605">
                <a:solidFill>
                  <a:schemeClr val="tx1"/>
                </a:solidFill>
                <a:miter lim="800000"/>
                <a:headEnd/>
                <a:tailEnd/>
              </a:ln>
            </p:spPr>
            <p:txBody>
              <a:bodyPr/>
              <a:lstStyle/>
              <a:p>
                <a:pPr>
                  <a:defRPr/>
                </a:pPr>
                <a:endParaRPr lang="en-US"/>
              </a:p>
            </p:txBody>
          </p:sp>
          <p:sp>
            <p:nvSpPr>
              <p:cNvPr id="24" name="Line 23">
                <a:extLst>
                  <a:ext uri="{FF2B5EF4-FFF2-40B4-BE49-F238E27FC236}">
                    <a16:creationId xmlns:a16="http://schemas.microsoft.com/office/drawing/2014/main" xmlns="" id="{1EFB238A-8BD5-490D-ACCB-4C5815A2B1C8}"/>
                  </a:ext>
                </a:extLst>
              </p:cNvPr>
              <p:cNvSpPr>
                <a:spLocks noChangeShapeType="1"/>
              </p:cNvSpPr>
              <p:nvPr/>
            </p:nvSpPr>
            <p:spPr bwMode="auto">
              <a:xfrm>
                <a:off x="1154" y="3521"/>
                <a:ext cx="649" cy="1"/>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5" name="Rectangle 24" descr="Dark horizontal">
                <a:extLst>
                  <a:ext uri="{FF2B5EF4-FFF2-40B4-BE49-F238E27FC236}">
                    <a16:creationId xmlns:a16="http://schemas.microsoft.com/office/drawing/2014/main" xmlns="" id="{E7784EA4-B366-747C-9DA7-5EFF0258E0CD}"/>
                  </a:ext>
                </a:extLst>
              </p:cNvPr>
              <p:cNvSpPr>
                <a:spLocks noChangeArrowheads="1"/>
              </p:cNvSpPr>
              <p:nvPr/>
            </p:nvSpPr>
            <p:spPr bwMode="auto">
              <a:xfrm>
                <a:off x="1158" y="3813"/>
                <a:ext cx="649" cy="47"/>
              </a:xfrm>
              <a:prstGeom prst="rect">
                <a:avLst/>
              </a:prstGeom>
              <a:pattFill prst="dkHorz">
                <a:fgClr>
                  <a:srgbClr val="000000"/>
                </a:fgClr>
                <a:bgClr>
                  <a:srgbClr val="FFFFFF"/>
                </a:bgClr>
              </a:pattFill>
              <a:ln w="14605">
                <a:solidFill>
                  <a:schemeClr val="tx1"/>
                </a:solidFill>
                <a:miter lim="800000"/>
                <a:headEnd/>
                <a:tailEnd/>
              </a:ln>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endParaRPr lang="es-ES" altLang="es-ES"/>
              </a:p>
            </p:txBody>
          </p:sp>
          <p:sp>
            <p:nvSpPr>
              <p:cNvPr id="26" name="Line 25">
                <a:extLst>
                  <a:ext uri="{FF2B5EF4-FFF2-40B4-BE49-F238E27FC236}">
                    <a16:creationId xmlns:a16="http://schemas.microsoft.com/office/drawing/2014/main" xmlns="" id="{3744819E-EC4D-72B5-4B72-9E6CB8D4E0DA}"/>
                  </a:ext>
                </a:extLst>
              </p:cNvPr>
              <p:cNvSpPr>
                <a:spLocks noChangeShapeType="1"/>
              </p:cNvSpPr>
              <p:nvPr/>
            </p:nvSpPr>
            <p:spPr bwMode="auto">
              <a:xfrm flipV="1">
                <a:off x="1424" y="3282"/>
                <a:ext cx="0"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7" name="Line 26">
                <a:extLst>
                  <a:ext uri="{FF2B5EF4-FFF2-40B4-BE49-F238E27FC236}">
                    <a16:creationId xmlns:a16="http://schemas.microsoft.com/office/drawing/2014/main" xmlns="" id="{8A7C5A9A-CE71-787E-F3C2-6AE3F5AD080D}"/>
                  </a:ext>
                </a:extLst>
              </p:cNvPr>
              <p:cNvSpPr>
                <a:spLocks noChangeShapeType="1"/>
              </p:cNvSpPr>
              <p:nvPr/>
            </p:nvSpPr>
            <p:spPr bwMode="auto">
              <a:xfrm>
                <a:off x="1424" y="3282"/>
                <a:ext cx="108" cy="0"/>
              </a:xfrm>
              <a:prstGeom prst="line">
                <a:avLst/>
              </a:prstGeom>
              <a:noFill/>
              <a:ln w="1460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8" name="Line 27">
                <a:extLst>
                  <a:ext uri="{FF2B5EF4-FFF2-40B4-BE49-F238E27FC236}">
                    <a16:creationId xmlns:a16="http://schemas.microsoft.com/office/drawing/2014/main" xmlns="" id="{C173642E-8011-1434-9A18-9578EA77B1BF}"/>
                  </a:ext>
                </a:extLst>
              </p:cNvPr>
              <p:cNvSpPr>
                <a:spLocks noChangeShapeType="1"/>
              </p:cNvSpPr>
              <p:nvPr/>
            </p:nvSpPr>
            <p:spPr bwMode="auto">
              <a:xfrm>
                <a:off x="1532" y="3282"/>
                <a:ext cx="0"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9" name="Rectangle 28">
                <a:extLst>
                  <a:ext uri="{FF2B5EF4-FFF2-40B4-BE49-F238E27FC236}">
                    <a16:creationId xmlns:a16="http://schemas.microsoft.com/office/drawing/2014/main" xmlns="" id="{E7455083-0A6E-B52D-F9B3-209B0344D002}"/>
                  </a:ext>
                </a:extLst>
              </p:cNvPr>
              <p:cNvSpPr>
                <a:spLocks noChangeArrowheads="1"/>
              </p:cNvSpPr>
              <p:nvPr/>
            </p:nvSpPr>
            <p:spPr bwMode="auto">
              <a:xfrm>
                <a:off x="1536" y="3525"/>
                <a:ext cx="54" cy="286"/>
              </a:xfrm>
              <a:prstGeom prst="rect">
                <a:avLst/>
              </a:prstGeom>
              <a:gradFill rotWithShape="0">
                <a:gsLst>
                  <a:gs pos="0">
                    <a:schemeClr val="bg1"/>
                  </a:gs>
                  <a:gs pos="50000">
                    <a:srgbClr val="FFFFFF"/>
                  </a:gs>
                  <a:gs pos="100000">
                    <a:schemeClr val="bg1"/>
                  </a:gs>
                </a:gsLst>
                <a:lin ang="0" scaled="1"/>
              </a:gradFill>
              <a:ln w="14605">
                <a:solidFill>
                  <a:schemeClr val="tx1"/>
                </a:solidFill>
                <a:miter lim="800000"/>
                <a:headEnd/>
                <a:tailEnd/>
              </a:ln>
            </p:spPr>
            <p:txBody>
              <a:bodyPr/>
              <a:lstStyle/>
              <a:p>
                <a:pPr>
                  <a:defRPr/>
                </a:pPr>
                <a:endParaRPr lang="en-US"/>
              </a:p>
            </p:txBody>
          </p:sp>
          <p:sp>
            <p:nvSpPr>
              <p:cNvPr id="30" name="Rectangle 29" descr="Dotted grid">
                <a:extLst>
                  <a:ext uri="{FF2B5EF4-FFF2-40B4-BE49-F238E27FC236}">
                    <a16:creationId xmlns:a16="http://schemas.microsoft.com/office/drawing/2014/main" xmlns="" id="{C1C8662E-E30F-93AC-DDD9-CFB6D2110305}"/>
                  </a:ext>
                </a:extLst>
              </p:cNvPr>
              <p:cNvSpPr>
                <a:spLocks noChangeArrowheads="1"/>
              </p:cNvSpPr>
              <p:nvPr/>
            </p:nvSpPr>
            <p:spPr bwMode="auto">
              <a:xfrm>
                <a:off x="1429" y="3666"/>
                <a:ext cx="56" cy="141"/>
              </a:xfrm>
              <a:prstGeom prst="rect">
                <a:avLst/>
              </a:prstGeom>
              <a:pattFill prst="dotGrid">
                <a:fgClr>
                  <a:schemeClr val="bg1"/>
                </a:fgClr>
                <a:bgClr>
                  <a:srgbClr val="FFFFFF"/>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endParaRPr lang="es-ES" altLang="es-ES"/>
              </a:p>
            </p:txBody>
          </p:sp>
          <p:sp>
            <p:nvSpPr>
              <p:cNvPr id="31" name="Rectangle 30" descr="Dotted grid">
                <a:extLst>
                  <a:ext uri="{FF2B5EF4-FFF2-40B4-BE49-F238E27FC236}">
                    <a16:creationId xmlns:a16="http://schemas.microsoft.com/office/drawing/2014/main" xmlns="" id="{E597460D-9A3D-41BF-157C-31AFF7B8658F}"/>
                  </a:ext>
                </a:extLst>
              </p:cNvPr>
              <p:cNvSpPr>
                <a:spLocks noChangeArrowheads="1"/>
              </p:cNvSpPr>
              <p:nvPr/>
            </p:nvSpPr>
            <p:spPr bwMode="auto">
              <a:xfrm>
                <a:off x="1483" y="3666"/>
                <a:ext cx="56" cy="141"/>
              </a:xfrm>
              <a:prstGeom prst="rect">
                <a:avLst/>
              </a:prstGeom>
              <a:pattFill prst="dotGrid">
                <a:fgClr>
                  <a:schemeClr val="bg1"/>
                </a:fgClr>
                <a:bgClr>
                  <a:srgbClr val="FFFFFF"/>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endParaRPr lang="es-ES" altLang="es-ES"/>
              </a:p>
            </p:txBody>
          </p:sp>
        </p:grpSp>
      </p:grpSp>
      <p:sp>
        <p:nvSpPr>
          <p:cNvPr id="32" name="AutoShape 31">
            <a:extLst>
              <a:ext uri="{FF2B5EF4-FFF2-40B4-BE49-F238E27FC236}">
                <a16:creationId xmlns:a16="http://schemas.microsoft.com/office/drawing/2014/main" xmlns="" id="{3B26FFC4-7523-81CC-D334-EBAC0850FE36}"/>
              </a:ext>
            </a:extLst>
          </p:cNvPr>
          <p:cNvSpPr>
            <a:spLocks noChangeArrowheads="1"/>
          </p:cNvSpPr>
          <p:nvPr/>
        </p:nvSpPr>
        <p:spPr bwMode="auto">
          <a:xfrm>
            <a:off x="1241247" y="4059872"/>
            <a:ext cx="1427163" cy="609600"/>
          </a:xfrm>
          <a:prstGeom prst="upArrow">
            <a:avLst>
              <a:gd name="adj1" fmla="val 50000"/>
              <a:gd name="adj2" fmla="val 25000"/>
            </a:avLst>
          </a:prstGeom>
          <a:solidFill>
            <a:srgbClr val="CCECFF"/>
          </a:solidFill>
          <a:ln w="9525">
            <a:solidFill>
              <a:schemeClr val="tx1"/>
            </a:solidFill>
            <a:miter lim="800000"/>
            <a:headEnd/>
            <a:tailEnd/>
          </a:ln>
          <a:effectLst>
            <a:outerShdw dist="35921" dir="2700000" algn="ctr" rotWithShape="0">
              <a:schemeClr val="bg2"/>
            </a:outerShdw>
          </a:effectLst>
        </p:spPr>
        <p:txBody>
          <a:bodyPr anchor="ct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endParaRPr lang="es-ES" altLang="es-ES"/>
          </a:p>
        </p:txBody>
      </p:sp>
      <p:sp>
        <p:nvSpPr>
          <p:cNvPr id="33" name="Text Box 32">
            <a:extLst>
              <a:ext uri="{FF2B5EF4-FFF2-40B4-BE49-F238E27FC236}">
                <a16:creationId xmlns:a16="http://schemas.microsoft.com/office/drawing/2014/main" xmlns="" id="{FD16ACE6-61A5-E182-B5CF-AB4F8440EB1E}"/>
              </a:ext>
            </a:extLst>
          </p:cNvPr>
          <p:cNvSpPr txBox="1">
            <a:spLocks noChangeArrowheads="1"/>
          </p:cNvSpPr>
          <p:nvPr/>
        </p:nvSpPr>
        <p:spPr bwMode="auto">
          <a:xfrm>
            <a:off x="7660640" y="5414963"/>
            <a:ext cx="4531359" cy="17543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s-ES" dirty="0"/>
              <a:t>“Having Escaped from </a:t>
            </a:r>
            <a:r>
              <a:rPr lang="en-US" altLang="es-ES" dirty="0" smtClean="0"/>
              <a:t>the Corruption </a:t>
            </a:r>
            <a:r>
              <a:rPr lang="en-US" altLang="es-ES" dirty="0"/>
              <a:t>that is in </a:t>
            </a:r>
            <a:r>
              <a:rPr lang="en-US" altLang="es-ES" dirty="0" smtClean="0"/>
              <a:t>the World </a:t>
            </a:r>
            <a:r>
              <a:rPr lang="en-US" altLang="es-ES" dirty="0"/>
              <a:t>through Lust</a:t>
            </a:r>
            <a:r>
              <a:rPr lang="en-US" altLang="es-ES" dirty="0" smtClean="0"/>
              <a:t>” (</a:t>
            </a:r>
            <a:r>
              <a:rPr lang="en-US" altLang="es-ES" dirty="0"/>
              <a:t>II Pet 1:4) </a:t>
            </a:r>
            <a:r>
              <a:rPr lang="en-US" altLang="es-ES" dirty="0" smtClean="0"/>
              <a:t>/ </a:t>
            </a:r>
            <a:r>
              <a:rPr lang="en-US" altLang="es-ES" dirty="0" smtClean="0">
                <a:solidFill>
                  <a:srgbClr val="0000CC"/>
                </a:solidFill>
              </a:rPr>
              <a:t>“</a:t>
            </a:r>
            <a:r>
              <a:rPr lang="en-US" altLang="es-ES" dirty="0" err="1">
                <a:solidFill>
                  <a:srgbClr val="0000CC"/>
                </a:solidFill>
              </a:rPr>
              <a:t>Habiendo</a:t>
            </a:r>
            <a:r>
              <a:rPr lang="en-US" altLang="es-ES" dirty="0">
                <a:solidFill>
                  <a:srgbClr val="0000CC"/>
                </a:solidFill>
              </a:rPr>
              <a:t> </a:t>
            </a:r>
            <a:r>
              <a:rPr lang="en-US" altLang="es-ES" dirty="0" err="1">
                <a:solidFill>
                  <a:srgbClr val="0000CC"/>
                </a:solidFill>
              </a:rPr>
              <a:t>huido</a:t>
            </a:r>
            <a:r>
              <a:rPr lang="en-US" altLang="es-ES" dirty="0">
                <a:solidFill>
                  <a:srgbClr val="0000CC"/>
                </a:solidFill>
              </a:rPr>
              <a:t> de </a:t>
            </a:r>
            <a:r>
              <a:rPr lang="en-US" altLang="es-ES" dirty="0" smtClean="0">
                <a:solidFill>
                  <a:srgbClr val="0000CC"/>
                </a:solidFill>
              </a:rPr>
              <a:t>la </a:t>
            </a:r>
            <a:r>
              <a:rPr lang="en-US" altLang="es-ES" dirty="0" err="1" smtClean="0">
                <a:solidFill>
                  <a:srgbClr val="0000CC"/>
                </a:solidFill>
              </a:rPr>
              <a:t>corrupción</a:t>
            </a:r>
            <a:r>
              <a:rPr lang="en-US" altLang="es-ES" dirty="0" smtClean="0">
                <a:solidFill>
                  <a:srgbClr val="0000CC"/>
                </a:solidFill>
              </a:rPr>
              <a:t> </a:t>
            </a:r>
            <a:r>
              <a:rPr lang="en-US" altLang="es-ES" dirty="0">
                <a:solidFill>
                  <a:srgbClr val="0000CC"/>
                </a:solidFill>
              </a:rPr>
              <a:t>que hay </a:t>
            </a:r>
            <a:r>
              <a:rPr lang="en-US" altLang="es-ES" dirty="0" err="1">
                <a:solidFill>
                  <a:srgbClr val="0000CC"/>
                </a:solidFill>
              </a:rPr>
              <a:t>en</a:t>
            </a:r>
            <a:r>
              <a:rPr lang="en-US" altLang="es-ES" dirty="0">
                <a:solidFill>
                  <a:srgbClr val="0000CC"/>
                </a:solidFill>
              </a:rPr>
              <a:t> el </a:t>
            </a:r>
            <a:r>
              <a:rPr lang="en-US" altLang="es-ES" dirty="0" err="1" smtClean="0">
                <a:solidFill>
                  <a:srgbClr val="0000CC"/>
                </a:solidFill>
              </a:rPr>
              <a:t>mundo</a:t>
            </a:r>
            <a:r>
              <a:rPr lang="en-US" altLang="es-ES" dirty="0" smtClean="0">
                <a:solidFill>
                  <a:srgbClr val="0000CC"/>
                </a:solidFill>
              </a:rPr>
              <a:t> </a:t>
            </a:r>
            <a:r>
              <a:rPr lang="en-US" altLang="es-ES" dirty="0">
                <a:solidFill>
                  <a:srgbClr val="0000CC"/>
                </a:solidFill>
              </a:rPr>
              <a:t>a causa de la </a:t>
            </a:r>
          </a:p>
          <a:p>
            <a:pPr algn="ctr"/>
            <a:r>
              <a:rPr lang="en-US" altLang="es-ES" dirty="0" err="1">
                <a:solidFill>
                  <a:srgbClr val="0000CC"/>
                </a:solidFill>
              </a:rPr>
              <a:t>concupiscencia</a:t>
            </a:r>
            <a:r>
              <a:rPr lang="en-US" altLang="es-ES" dirty="0">
                <a:solidFill>
                  <a:srgbClr val="0000CC"/>
                </a:solidFill>
              </a:rPr>
              <a:t>” (II Ped 1:4)</a:t>
            </a:r>
          </a:p>
          <a:p>
            <a:pPr algn="ctr"/>
            <a:endParaRPr lang="en-US" altLang="es-ES" dirty="0"/>
          </a:p>
        </p:txBody>
      </p:sp>
      <p:sp>
        <p:nvSpPr>
          <p:cNvPr id="34" name="AutoShape 33">
            <a:extLst>
              <a:ext uri="{FF2B5EF4-FFF2-40B4-BE49-F238E27FC236}">
                <a16:creationId xmlns:a16="http://schemas.microsoft.com/office/drawing/2014/main" xmlns="" id="{DE206DF1-3C8D-FA41-0ED0-5C937FC63FDC}"/>
              </a:ext>
            </a:extLst>
          </p:cNvPr>
          <p:cNvSpPr>
            <a:spLocks noChangeArrowheads="1"/>
          </p:cNvSpPr>
          <p:nvPr/>
        </p:nvSpPr>
        <p:spPr bwMode="auto">
          <a:xfrm>
            <a:off x="7970364" y="1524000"/>
            <a:ext cx="4221635" cy="3733800"/>
          </a:xfrm>
          <a:prstGeom prst="roundRect">
            <a:avLst>
              <a:gd name="adj" fmla="val 16667"/>
            </a:avLst>
          </a:prstGeom>
          <a:solidFill>
            <a:schemeClr val="bg1">
              <a:lumMod val="85000"/>
            </a:schemeClr>
          </a:solidFill>
          <a:ln w="12700">
            <a:solidFill>
              <a:schemeClr val="tx1"/>
            </a:solidFill>
            <a:round/>
            <a:headEnd/>
            <a:tailEnd/>
          </a:ln>
          <a:effectLst/>
        </p:spPr>
        <p:txBody>
          <a:bodyPr wrap="square" anchor="ctr">
            <a:spAutoFit/>
          </a:bodyPr>
          <a:lstStyle/>
          <a:p>
            <a:pPr>
              <a:defRPr/>
            </a:pPr>
            <a:endParaRPr lang="en-US"/>
          </a:p>
        </p:txBody>
      </p:sp>
      <p:sp>
        <p:nvSpPr>
          <p:cNvPr id="35" name="AutoShape 34">
            <a:extLst>
              <a:ext uri="{FF2B5EF4-FFF2-40B4-BE49-F238E27FC236}">
                <a16:creationId xmlns:a16="http://schemas.microsoft.com/office/drawing/2014/main" xmlns="" id="{85BC0F1A-5828-8E83-E07C-973E68C2A04E}"/>
              </a:ext>
            </a:extLst>
          </p:cNvPr>
          <p:cNvSpPr>
            <a:spLocks noChangeArrowheads="1"/>
          </p:cNvSpPr>
          <p:nvPr/>
        </p:nvSpPr>
        <p:spPr bwMode="auto">
          <a:xfrm>
            <a:off x="9414253" y="4807347"/>
            <a:ext cx="1333855" cy="592653"/>
          </a:xfrm>
          <a:prstGeom prst="upArrow">
            <a:avLst>
              <a:gd name="adj1" fmla="val 50000"/>
              <a:gd name="adj2" fmla="val 25000"/>
            </a:avLst>
          </a:prstGeom>
          <a:solidFill>
            <a:srgbClr val="CCECFF"/>
          </a:solidFill>
          <a:ln w="9525">
            <a:solidFill>
              <a:schemeClr val="tx1"/>
            </a:solidFill>
            <a:miter lim="800000"/>
            <a:headEnd/>
            <a:tailEnd/>
          </a:ln>
          <a:effectLst>
            <a:outerShdw dist="35921" dir="2700000" algn="ctr" rotWithShape="0">
              <a:schemeClr val="bg2"/>
            </a:outerShdw>
          </a:effectLst>
        </p:spPr>
        <p:txBody>
          <a:bodyPr wrap="square" anchor="ctr">
            <a:no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endParaRPr lang="es-ES" altLang="es-ES" i="1"/>
          </a:p>
        </p:txBody>
      </p:sp>
      <p:sp>
        <p:nvSpPr>
          <p:cNvPr id="36" name="Text Box 35">
            <a:extLst>
              <a:ext uri="{FF2B5EF4-FFF2-40B4-BE49-F238E27FC236}">
                <a16:creationId xmlns:a16="http://schemas.microsoft.com/office/drawing/2014/main" xmlns="" id="{90633C94-B61B-4BD3-2B4E-903826F58AB5}"/>
              </a:ext>
            </a:extLst>
          </p:cNvPr>
          <p:cNvSpPr txBox="1">
            <a:spLocks noChangeArrowheads="1"/>
          </p:cNvSpPr>
          <p:nvPr/>
        </p:nvSpPr>
        <p:spPr bwMode="auto">
          <a:xfrm>
            <a:off x="7970364" y="4215337"/>
            <a:ext cx="4221636"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s-ES" sz="2400" i="1" dirty="0" smtClean="0"/>
              <a:t>The Christian / </a:t>
            </a:r>
            <a:r>
              <a:rPr lang="en-US" altLang="es-ES" sz="2400" i="1" dirty="0" smtClean="0">
                <a:solidFill>
                  <a:srgbClr val="0000CC"/>
                </a:solidFill>
              </a:rPr>
              <a:t>El </a:t>
            </a:r>
            <a:r>
              <a:rPr lang="en-US" altLang="es-ES" sz="2400" i="1" dirty="0" err="1" smtClean="0">
                <a:solidFill>
                  <a:srgbClr val="0000CC"/>
                </a:solidFill>
              </a:rPr>
              <a:t>cristiano</a:t>
            </a:r>
            <a:endParaRPr lang="en-US" altLang="es-ES" sz="2400" i="1" dirty="0">
              <a:solidFill>
                <a:srgbClr val="0000CC"/>
              </a:solidFill>
            </a:endParaRPr>
          </a:p>
        </p:txBody>
      </p:sp>
      <p:sp>
        <p:nvSpPr>
          <p:cNvPr id="37" name="Text Box 36">
            <a:extLst>
              <a:ext uri="{FF2B5EF4-FFF2-40B4-BE49-F238E27FC236}">
                <a16:creationId xmlns:a16="http://schemas.microsoft.com/office/drawing/2014/main" xmlns="" id="{A65B6000-A4CC-46CB-BABC-0F02C1FF5011}"/>
              </a:ext>
            </a:extLst>
          </p:cNvPr>
          <p:cNvSpPr txBox="1">
            <a:spLocks noChangeArrowheads="1"/>
          </p:cNvSpPr>
          <p:nvPr/>
        </p:nvSpPr>
        <p:spPr bwMode="auto">
          <a:xfrm>
            <a:off x="7970364" y="2341879"/>
            <a:ext cx="4221635" cy="17543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s-ES" dirty="0"/>
              <a:t>Man is Made a </a:t>
            </a:r>
            <a:r>
              <a:rPr lang="en-US" altLang="es-ES" dirty="0" smtClean="0"/>
              <a:t>Partaker Of </a:t>
            </a:r>
            <a:r>
              <a:rPr lang="en-US" altLang="es-ES" dirty="0"/>
              <a:t>the Divine </a:t>
            </a:r>
            <a:r>
              <a:rPr lang="en-US" altLang="es-ES" dirty="0" smtClean="0"/>
              <a:t>Nature… Through </a:t>
            </a:r>
            <a:r>
              <a:rPr lang="en-US" altLang="es-ES" dirty="0"/>
              <a:t>[Revelation] of </a:t>
            </a:r>
            <a:r>
              <a:rPr lang="en-US" altLang="es-ES" dirty="0" smtClean="0"/>
              <a:t>The </a:t>
            </a:r>
            <a:r>
              <a:rPr lang="en-US" altLang="es-ES" dirty="0"/>
              <a:t>Knowledge of </a:t>
            </a:r>
            <a:r>
              <a:rPr lang="en-US" altLang="es-ES" dirty="0" smtClean="0"/>
              <a:t>God (II </a:t>
            </a:r>
            <a:r>
              <a:rPr lang="en-US" altLang="es-ES" dirty="0"/>
              <a:t>Pet 1:4) / </a:t>
            </a:r>
            <a:r>
              <a:rPr lang="en-US" altLang="es-ES" dirty="0">
                <a:solidFill>
                  <a:srgbClr val="0000CC"/>
                </a:solidFill>
              </a:rPr>
              <a:t>El hombre </a:t>
            </a:r>
            <a:r>
              <a:rPr lang="en-US" altLang="es-ES" dirty="0" err="1">
                <a:solidFill>
                  <a:srgbClr val="0000CC"/>
                </a:solidFill>
              </a:rPr>
              <a:t>es</a:t>
            </a:r>
            <a:r>
              <a:rPr lang="en-US" altLang="es-ES" dirty="0">
                <a:solidFill>
                  <a:srgbClr val="0000CC"/>
                </a:solidFill>
              </a:rPr>
              <a:t> </a:t>
            </a:r>
            <a:r>
              <a:rPr lang="en-US" altLang="es-ES" dirty="0" err="1">
                <a:solidFill>
                  <a:srgbClr val="0000CC"/>
                </a:solidFill>
              </a:rPr>
              <a:t>hecho</a:t>
            </a:r>
            <a:r>
              <a:rPr lang="en-US" altLang="es-ES" dirty="0">
                <a:solidFill>
                  <a:srgbClr val="0000CC"/>
                </a:solidFill>
              </a:rPr>
              <a:t> </a:t>
            </a:r>
            <a:r>
              <a:rPr lang="en-US" altLang="es-ES" dirty="0" err="1" smtClean="0">
                <a:solidFill>
                  <a:srgbClr val="0000CC"/>
                </a:solidFill>
              </a:rPr>
              <a:t>participante</a:t>
            </a:r>
            <a:r>
              <a:rPr lang="en-US" altLang="es-ES" dirty="0" smtClean="0">
                <a:solidFill>
                  <a:srgbClr val="0000CC"/>
                </a:solidFill>
              </a:rPr>
              <a:t> </a:t>
            </a:r>
            <a:r>
              <a:rPr lang="en-US" altLang="es-ES" dirty="0">
                <a:solidFill>
                  <a:srgbClr val="0000CC"/>
                </a:solidFill>
              </a:rPr>
              <a:t>de la </a:t>
            </a:r>
            <a:r>
              <a:rPr lang="en-US" altLang="es-ES" dirty="0" err="1">
                <a:solidFill>
                  <a:srgbClr val="0000CC"/>
                </a:solidFill>
              </a:rPr>
              <a:t>naturaleza</a:t>
            </a:r>
            <a:r>
              <a:rPr lang="en-US" altLang="es-ES" dirty="0">
                <a:solidFill>
                  <a:srgbClr val="0000CC"/>
                </a:solidFill>
              </a:rPr>
              <a:t> Divina… </a:t>
            </a:r>
            <a:r>
              <a:rPr lang="en-US" altLang="es-ES" dirty="0" err="1">
                <a:solidFill>
                  <a:srgbClr val="0000CC"/>
                </a:solidFill>
              </a:rPr>
              <a:t>mediante</a:t>
            </a:r>
            <a:r>
              <a:rPr lang="en-US" altLang="es-ES" dirty="0">
                <a:solidFill>
                  <a:srgbClr val="0000CC"/>
                </a:solidFill>
              </a:rPr>
              <a:t> el </a:t>
            </a:r>
            <a:r>
              <a:rPr lang="en-US" altLang="es-ES" dirty="0" err="1">
                <a:solidFill>
                  <a:srgbClr val="0000CC"/>
                </a:solidFill>
              </a:rPr>
              <a:t>conocimiento</a:t>
            </a:r>
            <a:r>
              <a:rPr lang="en-US" altLang="es-ES" dirty="0">
                <a:solidFill>
                  <a:srgbClr val="0000CC"/>
                </a:solidFill>
              </a:rPr>
              <a:t> de </a:t>
            </a:r>
            <a:r>
              <a:rPr lang="en-US" altLang="es-ES" dirty="0" smtClean="0">
                <a:solidFill>
                  <a:srgbClr val="0000CC"/>
                </a:solidFill>
              </a:rPr>
              <a:t>Dios (II </a:t>
            </a:r>
            <a:r>
              <a:rPr lang="en-US" altLang="es-ES" dirty="0">
                <a:solidFill>
                  <a:srgbClr val="0000CC"/>
                </a:solidFill>
              </a:rPr>
              <a:t>Ped </a:t>
            </a:r>
            <a:r>
              <a:rPr lang="en-US" altLang="es-ES" dirty="0" smtClean="0">
                <a:solidFill>
                  <a:srgbClr val="0000CC"/>
                </a:solidFill>
              </a:rPr>
              <a:t>1:4)</a:t>
            </a:r>
            <a:endParaRPr lang="en-US" altLang="es-ES" dirty="0">
              <a:solidFill>
                <a:srgbClr val="0000CC"/>
              </a:solidFill>
            </a:endParaRPr>
          </a:p>
        </p:txBody>
      </p:sp>
      <p:grpSp>
        <p:nvGrpSpPr>
          <p:cNvPr id="38" name="Group 49">
            <a:extLst>
              <a:ext uri="{FF2B5EF4-FFF2-40B4-BE49-F238E27FC236}">
                <a16:creationId xmlns:a16="http://schemas.microsoft.com/office/drawing/2014/main" xmlns="" id="{5DE0CF92-025A-00E8-DC32-659BE86B451D}"/>
              </a:ext>
            </a:extLst>
          </p:cNvPr>
          <p:cNvGrpSpPr>
            <a:grpSpLocks/>
          </p:cNvGrpSpPr>
          <p:nvPr/>
        </p:nvGrpSpPr>
        <p:grpSpPr bwMode="auto">
          <a:xfrm>
            <a:off x="3922771" y="1676402"/>
            <a:ext cx="4195069" cy="1225551"/>
            <a:chOff x="1986" y="1104"/>
            <a:chExt cx="1854" cy="772"/>
          </a:xfrm>
        </p:grpSpPr>
        <p:sp>
          <p:nvSpPr>
            <p:cNvPr id="39" name="Text Box 50">
              <a:extLst>
                <a:ext uri="{FF2B5EF4-FFF2-40B4-BE49-F238E27FC236}">
                  <a16:creationId xmlns:a16="http://schemas.microsoft.com/office/drawing/2014/main" xmlns="" id="{55729516-A5A3-90E8-4FB5-5907F117D0DC}"/>
                </a:ext>
              </a:extLst>
            </p:cNvPr>
            <p:cNvSpPr txBox="1">
              <a:spLocks noChangeArrowheads="1"/>
            </p:cNvSpPr>
            <p:nvPr/>
          </p:nvSpPr>
          <p:spPr bwMode="auto">
            <a:xfrm>
              <a:off x="1996" y="1353"/>
              <a:ext cx="1776" cy="52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s-ES" sz="1600" i="1" dirty="0"/>
                <a:t>Rejection of </a:t>
              </a:r>
              <a:r>
                <a:rPr lang="en-US" altLang="es-ES" sz="1600" i="1" dirty="0" smtClean="0"/>
                <a:t>All Other </a:t>
              </a:r>
              <a:r>
                <a:rPr lang="en-US" altLang="es-ES" sz="1600" i="1" dirty="0"/>
                <a:t>Religions / </a:t>
              </a:r>
              <a:r>
                <a:rPr lang="en-US" altLang="es-ES" sz="1600" i="1" dirty="0" err="1">
                  <a:solidFill>
                    <a:srgbClr val="0000CC"/>
                  </a:solidFill>
                </a:rPr>
                <a:t>Rechazo</a:t>
              </a:r>
              <a:r>
                <a:rPr lang="en-US" altLang="es-ES" sz="1600" i="1" dirty="0">
                  <a:solidFill>
                    <a:srgbClr val="0000CC"/>
                  </a:solidFill>
                </a:rPr>
                <a:t> de </a:t>
              </a:r>
              <a:r>
                <a:rPr lang="en-US" altLang="es-ES" sz="1600" i="1" dirty="0" err="1" smtClean="0">
                  <a:solidFill>
                    <a:srgbClr val="0000CC"/>
                  </a:solidFill>
                </a:rPr>
                <a:t>todas</a:t>
              </a:r>
              <a:r>
                <a:rPr lang="en-US" altLang="es-ES" sz="1600" i="1" dirty="0" smtClean="0">
                  <a:solidFill>
                    <a:srgbClr val="0000CC"/>
                  </a:solidFill>
                </a:rPr>
                <a:t> las </a:t>
              </a:r>
              <a:r>
                <a:rPr lang="en-US" altLang="es-ES" sz="1600" i="1" dirty="0" err="1">
                  <a:solidFill>
                    <a:srgbClr val="0000CC"/>
                  </a:solidFill>
                </a:rPr>
                <a:t>demás</a:t>
              </a:r>
              <a:r>
                <a:rPr lang="en-US" altLang="es-ES" sz="1600" i="1" dirty="0">
                  <a:solidFill>
                    <a:srgbClr val="0000CC"/>
                  </a:solidFill>
                </a:rPr>
                <a:t> </a:t>
              </a:r>
              <a:r>
                <a:rPr lang="en-US" altLang="es-ES" sz="1600" i="1" dirty="0" err="1">
                  <a:solidFill>
                    <a:srgbClr val="0000CC"/>
                  </a:solidFill>
                </a:rPr>
                <a:t>religiones</a:t>
              </a:r>
              <a:endParaRPr lang="en-US" altLang="es-ES" sz="1600" i="1" dirty="0">
                <a:solidFill>
                  <a:srgbClr val="0000CC"/>
                </a:solidFill>
              </a:endParaRPr>
            </a:p>
            <a:p>
              <a:pPr algn="ctr"/>
              <a:endParaRPr lang="en-US" altLang="es-ES" sz="1600" i="1" dirty="0"/>
            </a:p>
          </p:txBody>
        </p:sp>
        <p:sp>
          <p:nvSpPr>
            <p:cNvPr id="40" name="Freeform 51">
              <a:extLst>
                <a:ext uri="{FF2B5EF4-FFF2-40B4-BE49-F238E27FC236}">
                  <a16:creationId xmlns:a16="http://schemas.microsoft.com/office/drawing/2014/main" xmlns="" id="{546FF2A4-35DD-6EC6-4D21-8C734C519423}"/>
                </a:ext>
              </a:extLst>
            </p:cNvPr>
            <p:cNvSpPr>
              <a:spLocks/>
            </p:cNvSpPr>
            <p:nvPr/>
          </p:nvSpPr>
          <p:spPr bwMode="auto">
            <a:xfrm>
              <a:off x="1986" y="1104"/>
              <a:ext cx="1854" cy="240"/>
            </a:xfrm>
            <a:custGeom>
              <a:avLst/>
              <a:gdLst>
                <a:gd name="T0" fmla="*/ 0 w 1776"/>
                <a:gd name="T1" fmla="*/ 240 h 432"/>
                <a:gd name="T2" fmla="*/ 902 w 1776"/>
                <a:gd name="T3" fmla="*/ 53 h 432"/>
                <a:gd name="T4" fmla="*/ 902 w 1776"/>
                <a:gd name="T5" fmla="*/ 107 h 432"/>
                <a:gd name="T6" fmla="*/ 1854 w 1776"/>
                <a:gd name="T7" fmla="*/ 0 h 432"/>
                <a:gd name="T8" fmla="*/ 802 w 1776"/>
                <a:gd name="T9" fmla="*/ 213 h 432"/>
                <a:gd name="T10" fmla="*/ 802 w 1776"/>
                <a:gd name="T11" fmla="*/ 160 h 432"/>
                <a:gd name="T12" fmla="*/ 0 w 1776"/>
                <a:gd name="T13" fmla="*/ 240 h 43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76" h="432">
                  <a:moveTo>
                    <a:pt x="0" y="432"/>
                  </a:moveTo>
                  <a:lnTo>
                    <a:pt x="864" y="96"/>
                  </a:lnTo>
                  <a:lnTo>
                    <a:pt x="864" y="192"/>
                  </a:lnTo>
                  <a:lnTo>
                    <a:pt x="1776" y="0"/>
                  </a:lnTo>
                  <a:lnTo>
                    <a:pt x="768" y="384"/>
                  </a:lnTo>
                  <a:lnTo>
                    <a:pt x="768" y="288"/>
                  </a:lnTo>
                  <a:lnTo>
                    <a:pt x="0" y="432"/>
                  </a:lnTo>
                  <a:close/>
                </a:path>
              </a:pathLst>
            </a:custGeom>
            <a:solidFill>
              <a:srgbClr val="FF3300"/>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s-ES"/>
            </a:p>
          </p:txBody>
        </p:sp>
      </p:grpSp>
      <p:grpSp>
        <p:nvGrpSpPr>
          <p:cNvPr id="41" name="Group 52">
            <a:extLst>
              <a:ext uri="{FF2B5EF4-FFF2-40B4-BE49-F238E27FC236}">
                <a16:creationId xmlns:a16="http://schemas.microsoft.com/office/drawing/2014/main" xmlns="" id="{A5E94D03-274B-794F-8BCE-C3B41D1546E2}"/>
              </a:ext>
            </a:extLst>
          </p:cNvPr>
          <p:cNvGrpSpPr>
            <a:grpSpLocks/>
          </p:cNvGrpSpPr>
          <p:nvPr/>
        </p:nvGrpSpPr>
        <p:grpSpPr bwMode="auto">
          <a:xfrm>
            <a:off x="3904137" y="2666998"/>
            <a:ext cx="4066226" cy="1628775"/>
            <a:chOff x="1986" y="1728"/>
            <a:chExt cx="1854" cy="1026"/>
          </a:xfrm>
        </p:grpSpPr>
        <p:sp>
          <p:nvSpPr>
            <p:cNvPr id="42" name="Text Box 53">
              <a:extLst>
                <a:ext uri="{FF2B5EF4-FFF2-40B4-BE49-F238E27FC236}">
                  <a16:creationId xmlns:a16="http://schemas.microsoft.com/office/drawing/2014/main" xmlns="" id="{78ED0396-2AA3-ED61-DC6E-6AA000961EA6}"/>
                </a:ext>
              </a:extLst>
            </p:cNvPr>
            <p:cNvSpPr txBox="1">
              <a:spLocks noChangeArrowheads="1"/>
            </p:cNvSpPr>
            <p:nvPr/>
          </p:nvSpPr>
          <p:spPr bwMode="auto">
            <a:xfrm>
              <a:off x="1992" y="1920"/>
              <a:ext cx="1840" cy="83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s-ES" sz="1600" i="1" dirty="0"/>
                <a:t>Belief in </a:t>
              </a:r>
              <a:r>
                <a:rPr lang="en-US" altLang="es-ES" sz="1600" i="1" dirty="0" smtClean="0"/>
                <a:t>Supernatural Intervention</a:t>
              </a:r>
              <a:endParaRPr lang="en-US" altLang="es-ES" sz="1600" i="1" dirty="0"/>
            </a:p>
            <a:p>
              <a:pPr algn="ctr"/>
              <a:r>
                <a:rPr lang="en-US" altLang="es-ES" sz="1600" i="1" dirty="0"/>
                <a:t>(“Power &amp; Coming”) </a:t>
              </a:r>
              <a:r>
                <a:rPr lang="en-US" altLang="es-ES" sz="1600" i="1" dirty="0" smtClean="0"/>
                <a:t>/ </a:t>
              </a:r>
              <a:r>
                <a:rPr lang="en-US" altLang="es-ES" sz="1600" i="1" dirty="0" err="1" smtClean="0">
                  <a:solidFill>
                    <a:srgbClr val="0000CC"/>
                  </a:solidFill>
                </a:rPr>
                <a:t>Creencia</a:t>
              </a:r>
              <a:r>
                <a:rPr lang="en-US" altLang="es-ES" sz="1600" i="1" dirty="0" smtClean="0">
                  <a:solidFill>
                    <a:srgbClr val="0000CC"/>
                  </a:solidFill>
                </a:rPr>
                <a:t> </a:t>
              </a:r>
              <a:r>
                <a:rPr lang="en-US" altLang="es-ES" sz="1600" i="1" dirty="0" err="1">
                  <a:solidFill>
                    <a:srgbClr val="0000CC"/>
                  </a:solidFill>
                </a:rPr>
                <a:t>en</a:t>
              </a:r>
              <a:r>
                <a:rPr lang="en-US" altLang="es-ES" sz="1600" i="1" dirty="0">
                  <a:solidFill>
                    <a:srgbClr val="0000CC"/>
                  </a:solidFill>
                </a:rPr>
                <a:t> </a:t>
              </a:r>
              <a:r>
                <a:rPr lang="en-US" altLang="es-ES" sz="1600" i="1" dirty="0" smtClean="0">
                  <a:solidFill>
                    <a:srgbClr val="0000CC"/>
                  </a:solidFill>
                </a:rPr>
                <a:t/>
              </a:r>
              <a:br>
                <a:rPr lang="en-US" altLang="es-ES" sz="1600" i="1" dirty="0" smtClean="0">
                  <a:solidFill>
                    <a:srgbClr val="0000CC"/>
                  </a:solidFill>
                </a:rPr>
              </a:br>
              <a:r>
                <a:rPr lang="en-US" altLang="es-ES" sz="1600" i="1" dirty="0" smtClean="0">
                  <a:solidFill>
                    <a:srgbClr val="0000CC"/>
                  </a:solidFill>
                </a:rPr>
                <a:t>la </a:t>
              </a:r>
              <a:r>
                <a:rPr lang="en-US" altLang="es-ES" sz="1600" i="1" dirty="0" err="1" smtClean="0">
                  <a:solidFill>
                    <a:srgbClr val="0000CC"/>
                  </a:solidFill>
                </a:rPr>
                <a:t>intervención</a:t>
              </a:r>
              <a:r>
                <a:rPr lang="en-US" altLang="es-ES" sz="1600" i="1" dirty="0" smtClean="0">
                  <a:solidFill>
                    <a:srgbClr val="0000CC"/>
                  </a:solidFill>
                </a:rPr>
                <a:t> </a:t>
              </a:r>
              <a:r>
                <a:rPr lang="en-US" altLang="es-ES" sz="1600" i="1" dirty="0" err="1" smtClean="0">
                  <a:solidFill>
                    <a:srgbClr val="0000CC"/>
                  </a:solidFill>
                </a:rPr>
                <a:t>sobrenatural</a:t>
              </a:r>
              <a:r>
                <a:rPr lang="en-US" altLang="es-ES" sz="1600" i="1" dirty="0" smtClean="0">
                  <a:solidFill>
                    <a:srgbClr val="0000CC"/>
                  </a:solidFill>
                </a:rPr>
                <a:t> </a:t>
              </a:r>
              <a:br>
                <a:rPr lang="en-US" altLang="es-ES" sz="1600" i="1" dirty="0" smtClean="0">
                  <a:solidFill>
                    <a:srgbClr val="0000CC"/>
                  </a:solidFill>
                </a:rPr>
              </a:br>
              <a:r>
                <a:rPr lang="en-US" altLang="es-ES" sz="1600" i="1" dirty="0" smtClean="0">
                  <a:solidFill>
                    <a:srgbClr val="0000CC"/>
                  </a:solidFill>
                </a:rPr>
                <a:t>(“</a:t>
              </a:r>
              <a:r>
                <a:rPr lang="en-US" altLang="es-ES" sz="1600" i="1" dirty="0" err="1">
                  <a:solidFill>
                    <a:srgbClr val="0000CC"/>
                  </a:solidFill>
                </a:rPr>
                <a:t>poder</a:t>
              </a:r>
              <a:r>
                <a:rPr lang="en-US" altLang="es-ES" sz="1600" i="1" dirty="0">
                  <a:solidFill>
                    <a:srgbClr val="0000CC"/>
                  </a:solidFill>
                </a:rPr>
                <a:t> y </a:t>
              </a:r>
              <a:r>
                <a:rPr lang="en-US" altLang="es-ES" sz="1600" i="1" dirty="0" err="1">
                  <a:solidFill>
                    <a:srgbClr val="0000CC"/>
                  </a:solidFill>
                </a:rPr>
                <a:t>venida</a:t>
              </a:r>
              <a:r>
                <a:rPr lang="en-US" altLang="es-ES" sz="1600" i="1" dirty="0">
                  <a:solidFill>
                    <a:srgbClr val="0000CC"/>
                  </a:solidFill>
                </a:rPr>
                <a:t>”)</a:t>
              </a:r>
            </a:p>
            <a:p>
              <a:pPr algn="ctr"/>
              <a:endParaRPr lang="en-US" altLang="es-ES" sz="1600" i="1" dirty="0"/>
            </a:p>
          </p:txBody>
        </p:sp>
        <p:sp>
          <p:nvSpPr>
            <p:cNvPr id="43" name="Freeform 54">
              <a:extLst>
                <a:ext uri="{FF2B5EF4-FFF2-40B4-BE49-F238E27FC236}">
                  <a16:creationId xmlns:a16="http://schemas.microsoft.com/office/drawing/2014/main" xmlns="" id="{C2390694-6A13-CA11-C8BE-809F6B64EBDD}"/>
                </a:ext>
              </a:extLst>
            </p:cNvPr>
            <p:cNvSpPr>
              <a:spLocks/>
            </p:cNvSpPr>
            <p:nvPr/>
          </p:nvSpPr>
          <p:spPr bwMode="auto">
            <a:xfrm>
              <a:off x="1986" y="1728"/>
              <a:ext cx="1854" cy="240"/>
            </a:xfrm>
            <a:custGeom>
              <a:avLst/>
              <a:gdLst>
                <a:gd name="T0" fmla="*/ 0 w 1776"/>
                <a:gd name="T1" fmla="*/ 240 h 432"/>
                <a:gd name="T2" fmla="*/ 902 w 1776"/>
                <a:gd name="T3" fmla="*/ 53 h 432"/>
                <a:gd name="T4" fmla="*/ 902 w 1776"/>
                <a:gd name="T5" fmla="*/ 107 h 432"/>
                <a:gd name="T6" fmla="*/ 1854 w 1776"/>
                <a:gd name="T7" fmla="*/ 0 h 432"/>
                <a:gd name="T8" fmla="*/ 802 w 1776"/>
                <a:gd name="T9" fmla="*/ 213 h 432"/>
                <a:gd name="T10" fmla="*/ 802 w 1776"/>
                <a:gd name="T11" fmla="*/ 160 h 432"/>
                <a:gd name="T12" fmla="*/ 0 w 1776"/>
                <a:gd name="T13" fmla="*/ 240 h 43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76" h="432">
                  <a:moveTo>
                    <a:pt x="0" y="432"/>
                  </a:moveTo>
                  <a:lnTo>
                    <a:pt x="864" y="96"/>
                  </a:lnTo>
                  <a:lnTo>
                    <a:pt x="864" y="192"/>
                  </a:lnTo>
                  <a:lnTo>
                    <a:pt x="1776" y="0"/>
                  </a:lnTo>
                  <a:lnTo>
                    <a:pt x="768" y="384"/>
                  </a:lnTo>
                  <a:lnTo>
                    <a:pt x="768" y="288"/>
                  </a:lnTo>
                  <a:lnTo>
                    <a:pt x="0" y="432"/>
                  </a:lnTo>
                  <a:close/>
                </a:path>
              </a:pathLst>
            </a:custGeom>
            <a:solidFill>
              <a:srgbClr val="FF3300"/>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s-ES"/>
            </a:p>
          </p:txBody>
        </p:sp>
      </p:grpSp>
      <p:grpSp>
        <p:nvGrpSpPr>
          <p:cNvPr id="44" name="Group 55">
            <a:extLst>
              <a:ext uri="{FF2B5EF4-FFF2-40B4-BE49-F238E27FC236}">
                <a16:creationId xmlns:a16="http://schemas.microsoft.com/office/drawing/2014/main" xmlns="" id="{DEB49885-5F6B-76CD-6613-1340EF0A5426}"/>
              </a:ext>
            </a:extLst>
          </p:cNvPr>
          <p:cNvGrpSpPr>
            <a:grpSpLocks/>
          </p:cNvGrpSpPr>
          <p:nvPr/>
        </p:nvGrpSpPr>
        <p:grpSpPr bwMode="auto">
          <a:xfrm>
            <a:off x="3904137" y="3962401"/>
            <a:ext cx="4094463" cy="1473201"/>
            <a:chOff x="1968" y="2544"/>
            <a:chExt cx="1885" cy="928"/>
          </a:xfrm>
        </p:grpSpPr>
        <p:sp>
          <p:nvSpPr>
            <p:cNvPr id="45" name="Text Box 56">
              <a:extLst>
                <a:ext uri="{FF2B5EF4-FFF2-40B4-BE49-F238E27FC236}">
                  <a16:creationId xmlns:a16="http://schemas.microsoft.com/office/drawing/2014/main" xmlns="" id="{796574FA-3D3D-87B9-7E4F-AF7B2AA91708}"/>
                </a:ext>
              </a:extLst>
            </p:cNvPr>
            <p:cNvSpPr txBox="1">
              <a:spLocks noChangeArrowheads="1"/>
            </p:cNvSpPr>
            <p:nvPr/>
          </p:nvSpPr>
          <p:spPr bwMode="auto">
            <a:xfrm>
              <a:off x="1981" y="2793"/>
              <a:ext cx="1872" cy="67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s-ES" sz="1600" i="1" dirty="0"/>
                <a:t>Judgment by </a:t>
              </a:r>
              <a:r>
                <a:rPr lang="en-US" altLang="es-ES" sz="1600" i="1" dirty="0" smtClean="0"/>
                <a:t>an Absolute</a:t>
              </a:r>
              <a:r>
                <a:rPr lang="en-US" altLang="es-ES" sz="1600" i="1" dirty="0"/>
                <a:t>, Unchanging</a:t>
              </a:r>
            </a:p>
            <a:p>
              <a:pPr algn="ctr"/>
              <a:r>
                <a:rPr lang="en-US" altLang="es-ES" sz="1600" i="1" dirty="0"/>
                <a:t>Standard of Truth </a:t>
              </a:r>
              <a:r>
                <a:rPr lang="en-US" altLang="es-ES" sz="1600" i="1" dirty="0" smtClean="0"/>
                <a:t>/ </a:t>
              </a:r>
              <a:r>
                <a:rPr lang="en-US" altLang="es-ES" sz="1600" i="1" dirty="0" err="1" smtClean="0">
                  <a:solidFill>
                    <a:srgbClr val="0000CC"/>
                  </a:solidFill>
                </a:rPr>
                <a:t>Juicio</a:t>
              </a:r>
              <a:r>
                <a:rPr lang="en-US" altLang="es-ES" sz="1600" i="1" dirty="0" smtClean="0">
                  <a:solidFill>
                    <a:srgbClr val="0000CC"/>
                  </a:solidFill>
                </a:rPr>
                <a:t> </a:t>
              </a:r>
              <a:r>
                <a:rPr lang="en-US" altLang="es-ES" sz="1600" i="1" dirty="0" err="1">
                  <a:solidFill>
                    <a:srgbClr val="0000CC"/>
                  </a:solidFill>
                </a:rPr>
                <a:t>por</a:t>
              </a:r>
              <a:r>
                <a:rPr lang="en-US" altLang="es-ES" sz="1600" i="1" dirty="0">
                  <a:solidFill>
                    <a:srgbClr val="0000CC"/>
                  </a:solidFill>
                </a:rPr>
                <a:t> </a:t>
              </a:r>
              <a:r>
                <a:rPr lang="en-US" altLang="es-ES" sz="1600" i="1" dirty="0" err="1">
                  <a:solidFill>
                    <a:srgbClr val="0000CC"/>
                  </a:solidFill>
                </a:rPr>
                <a:t>una</a:t>
              </a:r>
              <a:r>
                <a:rPr lang="en-US" altLang="es-ES" sz="1600" i="1" dirty="0">
                  <a:solidFill>
                    <a:srgbClr val="0000CC"/>
                  </a:solidFill>
                </a:rPr>
                <a:t> </a:t>
              </a:r>
              <a:br>
                <a:rPr lang="en-US" altLang="es-ES" sz="1600" i="1" dirty="0">
                  <a:solidFill>
                    <a:srgbClr val="0000CC"/>
                  </a:solidFill>
                </a:rPr>
              </a:br>
              <a:r>
                <a:rPr lang="en-US" altLang="es-ES" sz="1600" i="1" dirty="0" err="1">
                  <a:solidFill>
                    <a:srgbClr val="0000CC"/>
                  </a:solidFill>
                </a:rPr>
                <a:t>norma</a:t>
              </a:r>
              <a:r>
                <a:rPr lang="en-US" altLang="es-ES" sz="1600" i="1" dirty="0">
                  <a:solidFill>
                    <a:srgbClr val="0000CC"/>
                  </a:solidFill>
                </a:rPr>
                <a:t> de </a:t>
              </a:r>
              <a:r>
                <a:rPr lang="en-US" altLang="es-ES" sz="1600" i="1" dirty="0" err="1">
                  <a:solidFill>
                    <a:srgbClr val="0000CC"/>
                  </a:solidFill>
                </a:rPr>
                <a:t>verdad</a:t>
              </a:r>
              <a:r>
                <a:rPr lang="en-US" altLang="es-ES" sz="1600" i="1" dirty="0">
                  <a:solidFill>
                    <a:srgbClr val="0000CC"/>
                  </a:solidFill>
                </a:rPr>
                <a:t> </a:t>
              </a:r>
              <a:r>
                <a:rPr lang="en-US" altLang="es-ES" sz="1600" i="1" dirty="0" err="1" smtClean="0">
                  <a:solidFill>
                    <a:srgbClr val="0000CC"/>
                  </a:solidFill>
                </a:rPr>
                <a:t>absoluta</a:t>
              </a:r>
              <a:r>
                <a:rPr lang="en-US" altLang="es-ES" sz="1600" i="1" dirty="0" smtClean="0">
                  <a:solidFill>
                    <a:srgbClr val="0000CC"/>
                  </a:solidFill>
                </a:rPr>
                <a:t> </a:t>
              </a:r>
              <a:r>
                <a:rPr lang="en-US" altLang="es-ES" sz="1600" i="1" dirty="0">
                  <a:solidFill>
                    <a:srgbClr val="0000CC"/>
                  </a:solidFill>
                </a:rPr>
                <a:t>e </a:t>
              </a:r>
              <a:r>
                <a:rPr lang="en-US" altLang="es-ES" sz="1600" i="1" dirty="0" err="1">
                  <a:solidFill>
                    <a:srgbClr val="0000CC"/>
                  </a:solidFill>
                </a:rPr>
                <a:t>inmutable</a:t>
              </a:r>
              <a:endParaRPr lang="en-US" altLang="es-ES" sz="1600" i="1" dirty="0">
                <a:solidFill>
                  <a:srgbClr val="0000CC"/>
                </a:solidFill>
              </a:endParaRPr>
            </a:p>
            <a:p>
              <a:pPr algn="ctr"/>
              <a:endParaRPr lang="en-US" altLang="es-ES" sz="1600" b="0" i="1" dirty="0"/>
            </a:p>
          </p:txBody>
        </p:sp>
        <p:sp>
          <p:nvSpPr>
            <p:cNvPr id="46" name="Freeform 57">
              <a:extLst>
                <a:ext uri="{FF2B5EF4-FFF2-40B4-BE49-F238E27FC236}">
                  <a16:creationId xmlns:a16="http://schemas.microsoft.com/office/drawing/2014/main" xmlns="" id="{BAB8EC50-514B-0ACF-3F9F-34CEDB47E1AE}"/>
                </a:ext>
              </a:extLst>
            </p:cNvPr>
            <p:cNvSpPr>
              <a:spLocks/>
            </p:cNvSpPr>
            <p:nvPr/>
          </p:nvSpPr>
          <p:spPr bwMode="auto">
            <a:xfrm>
              <a:off x="1968" y="2544"/>
              <a:ext cx="1872" cy="240"/>
            </a:xfrm>
            <a:custGeom>
              <a:avLst/>
              <a:gdLst>
                <a:gd name="T0" fmla="*/ 0 w 1776"/>
                <a:gd name="T1" fmla="*/ 240 h 432"/>
                <a:gd name="T2" fmla="*/ 911 w 1776"/>
                <a:gd name="T3" fmla="*/ 53 h 432"/>
                <a:gd name="T4" fmla="*/ 911 w 1776"/>
                <a:gd name="T5" fmla="*/ 107 h 432"/>
                <a:gd name="T6" fmla="*/ 1872 w 1776"/>
                <a:gd name="T7" fmla="*/ 0 h 432"/>
                <a:gd name="T8" fmla="*/ 810 w 1776"/>
                <a:gd name="T9" fmla="*/ 213 h 432"/>
                <a:gd name="T10" fmla="*/ 810 w 1776"/>
                <a:gd name="T11" fmla="*/ 160 h 432"/>
                <a:gd name="T12" fmla="*/ 0 w 1776"/>
                <a:gd name="T13" fmla="*/ 240 h 43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76" h="432">
                  <a:moveTo>
                    <a:pt x="0" y="432"/>
                  </a:moveTo>
                  <a:lnTo>
                    <a:pt x="864" y="96"/>
                  </a:lnTo>
                  <a:lnTo>
                    <a:pt x="864" y="192"/>
                  </a:lnTo>
                  <a:lnTo>
                    <a:pt x="1776" y="0"/>
                  </a:lnTo>
                  <a:lnTo>
                    <a:pt x="768" y="384"/>
                  </a:lnTo>
                  <a:lnTo>
                    <a:pt x="768" y="288"/>
                  </a:lnTo>
                  <a:lnTo>
                    <a:pt x="0" y="432"/>
                  </a:lnTo>
                  <a:close/>
                </a:path>
              </a:pathLst>
            </a:custGeom>
            <a:solidFill>
              <a:srgbClr val="FF3300"/>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s-ES" i="1"/>
            </a:p>
          </p:txBody>
        </p:sp>
      </p:grpSp>
      <p:grpSp>
        <p:nvGrpSpPr>
          <p:cNvPr id="47" name="Group 58">
            <a:extLst>
              <a:ext uri="{FF2B5EF4-FFF2-40B4-BE49-F238E27FC236}">
                <a16:creationId xmlns:a16="http://schemas.microsoft.com/office/drawing/2014/main" xmlns="" id="{197391AA-D81B-2AEE-8911-D734443600FC}"/>
              </a:ext>
            </a:extLst>
          </p:cNvPr>
          <p:cNvGrpSpPr>
            <a:grpSpLocks/>
          </p:cNvGrpSpPr>
          <p:nvPr/>
        </p:nvGrpSpPr>
        <p:grpSpPr bwMode="auto">
          <a:xfrm>
            <a:off x="3904137" y="5181600"/>
            <a:ext cx="4066225" cy="1422400"/>
            <a:chOff x="1968" y="3312"/>
            <a:chExt cx="1872" cy="896"/>
          </a:xfrm>
        </p:grpSpPr>
        <p:sp>
          <p:nvSpPr>
            <p:cNvPr id="48" name="Text Box 59">
              <a:extLst>
                <a:ext uri="{FF2B5EF4-FFF2-40B4-BE49-F238E27FC236}">
                  <a16:creationId xmlns:a16="http://schemas.microsoft.com/office/drawing/2014/main" xmlns="" id="{37BBF9D1-58D4-2610-C0A2-BF27C269CE58}"/>
                </a:ext>
              </a:extLst>
            </p:cNvPr>
            <p:cNvSpPr txBox="1">
              <a:spLocks noChangeArrowheads="1"/>
            </p:cNvSpPr>
            <p:nvPr/>
          </p:nvSpPr>
          <p:spPr bwMode="auto">
            <a:xfrm>
              <a:off x="1982" y="3510"/>
              <a:ext cx="1850" cy="69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s-ES" sz="1600" i="1" dirty="0"/>
                <a:t>Conviction of Moral</a:t>
              </a:r>
            </a:p>
            <a:p>
              <a:pPr algn="ctr"/>
              <a:r>
                <a:rPr lang="en-US" altLang="es-ES" sz="1600" i="1" dirty="0"/>
                <a:t>Accountability / </a:t>
              </a:r>
              <a:r>
                <a:rPr lang="en-US" altLang="es-ES" sz="1600" i="1" dirty="0" err="1">
                  <a:solidFill>
                    <a:srgbClr val="0000CC"/>
                  </a:solidFill>
                </a:rPr>
                <a:t>Convicción</a:t>
              </a:r>
              <a:r>
                <a:rPr lang="en-US" altLang="es-ES" sz="1600" i="1" dirty="0">
                  <a:solidFill>
                    <a:srgbClr val="0000CC"/>
                  </a:solidFill>
                </a:rPr>
                <a:t> de</a:t>
              </a:r>
              <a:br>
                <a:rPr lang="en-US" altLang="es-ES" sz="1600" i="1" dirty="0">
                  <a:solidFill>
                    <a:srgbClr val="0000CC"/>
                  </a:solidFill>
                </a:rPr>
              </a:br>
              <a:r>
                <a:rPr lang="en-US" altLang="es-ES" sz="1600" i="1" dirty="0" err="1" smtClean="0">
                  <a:solidFill>
                    <a:srgbClr val="0000CC"/>
                  </a:solidFill>
                </a:rPr>
                <a:t>responsabilidad</a:t>
              </a:r>
              <a:r>
                <a:rPr lang="en-US" altLang="es-ES" sz="1600" i="1" dirty="0" smtClean="0">
                  <a:solidFill>
                    <a:srgbClr val="0000CC"/>
                  </a:solidFill>
                </a:rPr>
                <a:t> moral</a:t>
              </a:r>
              <a:endParaRPr lang="en-US" altLang="es-ES" sz="1600" i="1" dirty="0">
                <a:solidFill>
                  <a:srgbClr val="0000CC"/>
                </a:solidFill>
              </a:endParaRPr>
            </a:p>
            <a:p>
              <a:pPr algn="ctr"/>
              <a:endParaRPr lang="en-US" altLang="es-ES" sz="1600" i="1" dirty="0"/>
            </a:p>
          </p:txBody>
        </p:sp>
        <p:sp>
          <p:nvSpPr>
            <p:cNvPr id="49" name="Freeform 60">
              <a:extLst>
                <a:ext uri="{FF2B5EF4-FFF2-40B4-BE49-F238E27FC236}">
                  <a16:creationId xmlns:a16="http://schemas.microsoft.com/office/drawing/2014/main" xmlns="" id="{F35AB2EB-706B-DD1B-FCE6-5614F9E325BE}"/>
                </a:ext>
              </a:extLst>
            </p:cNvPr>
            <p:cNvSpPr>
              <a:spLocks/>
            </p:cNvSpPr>
            <p:nvPr/>
          </p:nvSpPr>
          <p:spPr bwMode="auto">
            <a:xfrm>
              <a:off x="1968" y="3312"/>
              <a:ext cx="1872" cy="240"/>
            </a:xfrm>
            <a:custGeom>
              <a:avLst/>
              <a:gdLst>
                <a:gd name="T0" fmla="*/ 0 w 1776"/>
                <a:gd name="T1" fmla="*/ 240 h 432"/>
                <a:gd name="T2" fmla="*/ 911 w 1776"/>
                <a:gd name="T3" fmla="*/ 53 h 432"/>
                <a:gd name="T4" fmla="*/ 911 w 1776"/>
                <a:gd name="T5" fmla="*/ 107 h 432"/>
                <a:gd name="T6" fmla="*/ 1872 w 1776"/>
                <a:gd name="T7" fmla="*/ 0 h 432"/>
                <a:gd name="T8" fmla="*/ 810 w 1776"/>
                <a:gd name="T9" fmla="*/ 213 h 432"/>
                <a:gd name="T10" fmla="*/ 810 w 1776"/>
                <a:gd name="T11" fmla="*/ 160 h 432"/>
                <a:gd name="T12" fmla="*/ 0 w 1776"/>
                <a:gd name="T13" fmla="*/ 240 h 43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76" h="432">
                  <a:moveTo>
                    <a:pt x="0" y="432"/>
                  </a:moveTo>
                  <a:lnTo>
                    <a:pt x="864" y="96"/>
                  </a:lnTo>
                  <a:lnTo>
                    <a:pt x="864" y="192"/>
                  </a:lnTo>
                  <a:lnTo>
                    <a:pt x="1776" y="0"/>
                  </a:lnTo>
                  <a:lnTo>
                    <a:pt x="768" y="384"/>
                  </a:lnTo>
                  <a:lnTo>
                    <a:pt x="768" y="288"/>
                  </a:lnTo>
                  <a:lnTo>
                    <a:pt x="0" y="432"/>
                  </a:lnTo>
                  <a:close/>
                </a:path>
              </a:pathLst>
            </a:custGeom>
            <a:solidFill>
              <a:srgbClr val="FF3300"/>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s-ES"/>
            </a:p>
          </p:txBody>
        </p:sp>
      </p:grpSp>
      <p:sp>
        <p:nvSpPr>
          <p:cNvPr id="50" name="Cloud" descr="White marble">
            <a:extLst>
              <a:ext uri="{FF2B5EF4-FFF2-40B4-BE49-F238E27FC236}">
                <a16:creationId xmlns:a16="http://schemas.microsoft.com/office/drawing/2014/main" xmlns="" id="{571247FA-59CA-25BA-62AC-F91BF0A80F3B}"/>
              </a:ext>
            </a:extLst>
          </p:cNvPr>
          <p:cNvSpPr>
            <a:spLocks noChangeAspect="1" noEditPoints="1" noChangeArrowheads="1"/>
          </p:cNvSpPr>
          <p:nvPr/>
        </p:nvSpPr>
        <p:spPr bwMode="auto">
          <a:xfrm>
            <a:off x="7779940" y="511934"/>
            <a:ext cx="4429759" cy="1295400"/>
          </a:xfrm>
          <a:custGeom>
            <a:avLst/>
            <a:gdLst>
              <a:gd name="T0" fmla="*/ 9454 w 21600"/>
              <a:gd name="T1" fmla="*/ 647700 h 21600"/>
              <a:gd name="T2" fmla="*/ 1524000 w 21600"/>
              <a:gd name="T3" fmla="*/ 1294021 h 21600"/>
              <a:gd name="T4" fmla="*/ 3045460 w 21600"/>
              <a:gd name="T5" fmla="*/ 647700 h 21600"/>
              <a:gd name="T6" fmla="*/ 1524000 w 21600"/>
              <a:gd name="T7" fmla="*/ 74066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blipFill dpi="0" rotWithShape="0">
            <a:blip r:embed="rId4"/>
            <a:srcRect/>
            <a:tile tx="0" ty="0" sx="100000" sy="100000" flip="none" algn="tl"/>
          </a:blipFill>
          <a:ln w="9525">
            <a:solidFill>
              <a:srgbClr val="000000"/>
            </a:solidFill>
            <a:miter lim="800000"/>
            <a:headEnd/>
            <a:tailEnd/>
          </a:ln>
          <a:effectLst>
            <a:outerShdw dist="107763" dir="2700000" algn="ctr" rotWithShape="0">
              <a:srgbClr val="969696">
                <a:alpha val="50000"/>
              </a:srgbClr>
            </a:outerShdw>
          </a:effec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lnSpc>
                <a:spcPct val="80000"/>
              </a:lnSpc>
            </a:pPr>
            <a:r>
              <a:rPr lang="en-US" altLang="es-ES" sz="2000" dirty="0"/>
              <a:t>An </a:t>
            </a:r>
            <a:r>
              <a:rPr lang="en-US" altLang="es-ES" sz="2000" dirty="0" smtClean="0"/>
              <a:t>Infinite, Intrusive</a:t>
            </a:r>
            <a:r>
              <a:rPr lang="en-US" altLang="es-ES" sz="2000" dirty="0"/>
              <a:t>,</a:t>
            </a:r>
          </a:p>
          <a:p>
            <a:pPr algn="ctr">
              <a:lnSpc>
                <a:spcPct val="80000"/>
              </a:lnSpc>
            </a:pPr>
            <a:r>
              <a:rPr lang="en-US" altLang="es-ES" sz="2000" dirty="0" smtClean="0"/>
              <a:t>Personal </a:t>
            </a:r>
            <a:r>
              <a:rPr lang="en-US" altLang="es-ES" sz="2000" dirty="0"/>
              <a:t>God / </a:t>
            </a:r>
            <a:r>
              <a:rPr lang="en-US" altLang="es-ES" sz="2000" dirty="0">
                <a:solidFill>
                  <a:srgbClr val="0000CC"/>
                </a:solidFill>
              </a:rPr>
              <a:t>Un Dios </a:t>
            </a:r>
            <a:r>
              <a:rPr lang="en-US" altLang="es-ES" sz="2000" dirty="0" err="1">
                <a:solidFill>
                  <a:srgbClr val="0000CC"/>
                </a:solidFill>
              </a:rPr>
              <a:t>infinito</a:t>
            </a:r>
            <a:r>
              <a:rPr lang="en-US" altLang="es-ES" sz="2000" dirty="0">
                <a:solidFill>
                  <a:srgbClr val="0000CC"/>
                </a:solidFill>
              </a:rPr>
              <a:t>, personal que se </a:t>
            </a:r>
            <a:r>
              <a:rPr lang="en-US" altLang="es-ES" sz="2000" dirty="0" err="1">
                <a:solidFill>
                  <a:srgbClr val="0000CC"/>
                </a:solidFill>
              </a:rPr>
              <a:t>entromete</a:t>
            </a:r>
            <a:endParaRPr lang="en-US" altLang="es-ES" sz="2000" dirty="0">
              <a:solidFill>
                <a:srgbClr val="0000CC"/>
              </a:solidFill>
            </a:endParaRPr>
          </a:p>
          <a:p>
            <a:pPr algn="ctr">
              <a:lnSpc>
                <a:spcPct val="80000"/>
              </a:lnSpc>
            </a:pPr>
            <a:endParaRPr lang="en-US" altLang="es-ES" sz="2000" dirty="0"/>
          </a:p>
        </p:txBody>
      </p:sp>
      <p:sp>
        <p:nvSpPr>
          <p:cNvPr id="51" name="AutoShape 62">
            <a:extLst>
              <a:ext uri="{FF2B5EF4-FFF2-40B4-BE49-F238E27FC236}">
                <a16:creationId xmlns:a16="http://schemas.microsoft.com/office/drawing/2014/main" xmlns="" id="{6D4E2AD0-DF66-4734-767E-552198F88AE1}"/>
              </a:ext>
            </a:extLst>
          </p:cNvPr>
          <p:cNvSpPr>
            <a:spLocks noChangeArrowheads="1"/>
          </p:cNvSpPr>
          <p:nvPr/>
        </p:nvSpPr>
        <p:spPr bwMode="auto">
          <a:xfrm>
            <a:off x="9793349" y="1866900"/>
            <a:ext cx="454025" cy="415925"/>
          </a:xfrm>
          <a:prstGeom prst="downArrow">
            <a:avLst>
              <a:gd name="adj1" fmla="val 50000"/>
              <a:gd name="adj2" fmla="val 25000"/>
            </a:avLst>
          </a:prstGeom>
          <a:solidFill>
            <a:schemeClr val="bg1"/>
          </a:solidFill>
          <a:ln w="28575">
            <a:solidFill>
              <a:schemeClr val="tx1">
                <a:lumMod val="95000"/>
                <a:lumOff val="5000"/>
              </a:schemeClr>
            </a:solidFill>
            <a:miter lim="800000"/>
            <a:headEnd/>
            <a:tailEnd/>
          </a:ln>
          <a:effectLst>
            <a:outerShdw blurRad="50800" dist="38100" dir="2700000" algn="tl" rotWithShape="0">
              <a:prstClr val="black">
                <a:alpha val="40000"/>
              </a:prstClr>
            </a:outerShdw>
          </a:effectLst>
        </p:spPr>
        <p:txBody>
          <a:bodyPr anchor="ct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endParaRPr lang="es-ES" altLang="es-ES"/>
          </a:p>
        </p:txBody>
      </p:sp>
      <p:sp>
        <p:nvSpPr>
          <p:cNvPr id="52" name="AutoShape 63">
            <a:extLst>
              <a:ext uri="{FF2B5EF4-FFF2-40B4-BE49-F238E27FC236}">
                <a16:creationId xmlns:a16="http://schemas.microsoft.com/office/drawing/2014/main" xmlns="" id="{129102F6-3104-93BE-C42B-BC8F4024566E}"/>
              </a:ext>
            </a:extLst>
          </p:cNvPr>
          <p:cNvSpPr>
            <a:spLocks noChangeArrowheads="1"/>
          </p:cNvSpPr>
          <p:nvPr/>
        </p:nvSpPr>
        <p:spPr bwMode="auto">
          <a:xfrm>
            <a:off x="10991086" y="1663609"/>
            <a:ext cx="457200" cy="415925"/>
          </a:xfrm>
          <a:prstGeom prst="downArrow">
            <a:avLst>
              <a:gd name="adj1" fmla="val 50000"/>
              <a:gd name="adj2" fmla="val 25000"/>
            </a:avLst>
          </a:prstGeom>
          <a:solidFill>
            <a:schemeClr val="bg1"/>
          </a:solidFill>
          <a:ln w="28575">
            <a:solidFill>
              <a:schemeClr val="tx1">
                <a:lumMod val="95000"/>
                <a:lumOff val="5000"/>
              </a:schemeClr>
            </a:solidFill>
            <a:miter lim="800000"/>
            <a:headEnd/>
            <a:tailEnd/>
          </a:ln>
          <a:effectLst>
            <a:outerShdw blurRad="50800" dist="38100" dir="2700000" algn="tl" rotWithShape="0">
              <a:prstClr val="black">
                <a:alpha val="40000"/>
              </a:prstClr>
            </a:outerShdw>
          </a:effectLst>
        </p:spPr>
        <p:txBody>
          <a:bodyPr anchor="ct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endParaRPr lang="es-ES" altLang="es-ES"/>
          </a:p>
        </p:txBody>
      </p:sp>
      <p:sp>
        <p:nvSpPr>
          <p:cNvPr id="53" name="AutoShape 64">
            <a:extLst>
              <a:ext uri="{FF2B5EF4-FFF2-40B4-BE49-F238E27FC236}">
                <a16:creationId xmlns:a16="http://schemas.microsoft.com/office/drawing/2014/main" xmlns="" id="{B2C19017-ABCE-DB76-771E-5B68B767EB95}"/>
              </a:ext>
            </a:extLst>
          </p:cNvPr>
          <p:cNvSpPr>
            <a:spLocks noChangeArrowheads="1"/>
          </p:cNvSpPr>
          <p:nvPr/>
        </p:nvSpPr>
        <p:spPr bwMode="auto">
          <a:xfrm>
            <a:off x="8654844" y="1771648"/>
            <a:ext cx="454025" cy="415925"/>
          </a:xfrm>
          <a:prstGeom prst="downArrow">
            <a:avLst>
              <a:gd name="adj1" fmla="val 50000"/>
              <a:gd name="adj2" fmla="val 25000"/>
            </a:avLst>
          </a:prstGeom>
          <a:solidFill>
            <a:schemeClr val="bg1"/>
          </a:solidFill>
          <a:ln w="28575">
            <a:solidFill>
              <a:schemeClr val="tx1">
                <a:lumMod val="95000"/>
                <a:lumOff val="5000"/>
              </a:schemeClr>
            </a:solidFill>
            <a:miter lim="800000"/>
            <a:headEnd/>
            <a:tailEnd/>
          </a:ln>
          <a:effectLst>
            <a:outerShdw blurRad="50800" dist="38100" dir="2700000" algn="tl" rotWithShape="0">
              <a:prstClr val="black">
                <a:alpha val="40000"/>
              </a:prstClr>
            </a:outerShdw>
          </a:effectLst>
        </p:spPr>
        <p:txBody>
          <a:bodyPr anchor="ct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endParaRPr lang="es-ES" altLang="es-ES"/>
          </a:p>
        </p:txBody>
      </p:sp>
    </p:spTree>
    <p:extLst>
      <p:ext uri="{BB962C8B-B14F-4D97-AF65-F5344CB8AC3E}">
        <p14:creationId xmlns:p14="http://schemas.microsoft.com/office/powerpoint/2010/main" val="248034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wipe(down)">
                                      <p:cBhvr>
                                        <p:cTn id="11" dur="500"/>
                                        <p:tgtEl>
                                          <p:spTgt spid="32"/>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3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a:extLst>
              <a:ext uri="{FF2B5EF4-FFF2-40B4-BE49-F238E27FC236}">
                <a16:creationId xmlns:a16="http://schemas.microsoft.com/office/drawing/2014/main" xmlns="" id="{7D98AE52-A1D5-1CED-3738-9DD3BBF5A134}"/>
              </a:ext>
            </a:extLst>
          </p:cNvPr>
          <p:cNvSpPr>
            <a:spLocks noGrp="1"/>
          </p:cNvSpPr>
          <p:nvPr>
            <p:ph type="sldNum" sz="quarter" idx="11"/>
          </p:nvPr>
        </p:nvSpPr>
        <p:spPr>
          <a:xfrm>
            <a:off x="8331200" y="6629398"/>
            <a:ext cx="3860800" cy="247651"/>
          </a:xfrm>
          <a:noFill/>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r"/>
            <a:fld id="{32E2241F-BF2C-4998-92AF-58D82A9B6F44}" type="slidenum">
              <a:rPr lang="en-US" altLang="es-ES" b="0">
                <a:latin typeface="Times New Roman" panose="02020603050405020304" pitchFamily="18" charset="0"/>
              </a:rPr>
              <a:pPr algn="r"/>
              <a:t>22</a:t>
            </a:fld>
            <a:endParaRPr lang="en-US" altLang="es-ES" b="0" dirty="0">
              <a:latin typeface="Times New Roman" panose="02020603050405020304" pitchFamily="18" charset="0"/>
            </a:endParaRPr>
          </a:p>
        </p:txBody>
      </p:sp>
      <p:sp>
        <p:nvSpPr>
          <p:cNvPr id="21507" name="Rectangle 2">
            <a:extLst>
              <a:ext uri="{FF2B5EF4-FFF2-40B4-BE49-F238E27FC236}">
                <a16:creationId xmlns:a16="http://schemas.microsoft.com/office/drawing/2014/main" xmlns="" id="{A7797829-F82E-FABD-88F4-2943ECD140D8}"/>
              </a:ext>
            </a:extLst>
          </p:cNvPr>
          <p:cNvSpPr>
            <a:spLocks noGrp="1" noChangeArrowheads="1"/>
          </p:cNvSpPr>
          <p:nvPr>
            <p:ph type="title"/>
          </p:nvPr>
        </p:nvSpPr>
        <p:spPr>
          <a:xfrm>
            <a:off x="0" y="38100"/>
            <a:ext cx="5791200" cy="762000"/>
          </a:xfrm>
        </p:spPr>
        <p:txBody>
          <a:bodyPr/>
          <a:lstStyle/>
          <a:p>
            <a:r>
              <a:rPr lang="en-US" altLang="es-ES" sz="2400" dirty="0"/>
              <a:t>False Teachers (II Pet &amp; Jude)  </a:t>
            </a:r>
          </a:p>
        </p:txBody>
      </p:sp>
      <p:sp>
        <p:nvSpPr>
          <p:cNvPr id="21508" name="Rectangle 19">
            <a:extLst>
              <a:ext uri="{FF2B5EF4-FFF2-40B4-BE49-F238E27FC236}">
                <a16:creationId xmlns:a16="http://schemas.microsoft.com/office/drawing/2014/main" xmlns="" id="{8C6B0DD4-1397-B079-7E4E-7B295EB87AD3}"/>
              </a:ext>
            </a:extLst>
          </p:cNvPr>
          <p:cNvSpPr>
            <a:spLocks noChangeArrowheads="1"/>
          </p:cNvSpPr>
          <p:nvPr/>
        </p:nvSpPr>
        <p:spPr bwMode="auto">
          <a:xfrm>
            <a:off x="1005839" y="795902"/>
            <a:ext cx="4495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nSpc>
                <a:spcPct val="110000"/>
              </a:lnSpc>
              <a:spcBef>
                <a:spcPct val="50000"/>
              </a:spcBef>
            </a:pPr>
            <a:r>
              <a:rPr lang="en-US" altLang="es-ES" sz="2000" dirty="0"/>
              <a:t>“Freedom” Promised (2:19)</a:t>
            </a:r>
          </a:p>
        </p:txBody>
      </p:sp>
      <p:sp>
        <p:nvSpPr>
          <p:cNvPr id="21509" name="Rectangle 20">
            <a:extLst>
              <a:ext uri="{FF2B5EF4-FFF2-40B4-BE49-F238E27FC236}">
                <a16:creationId xmlns:a16="http://schemas.microsoft.com/office/drawing/2014/main" xmlns="" id="{BDD02664-7894-727E-5761-515BB74B8A86}"/>
              </a:ext>
            </a:extLst>
          </p:cNvPr>
          <p:cNvSpPr>
            <a:spLocks noChangeArrowheads="1"/>
          </p:cNvSpPr>
          <p:nvPr/>
        </p:nvSpPr>
        <p:spPr bwMode="auto">
          <a:xfrm>
            <a:off x="1005839" y="1176902"/>
            <a:ext cx="45720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nSpc>
                <a:spcPct val="110000"/>
              </a:lnSpc>
              <a:spcBef>
                <a:spcPct val="50000"/>
              </a:spcBef>
            </a:pPr>
            <a:r>
              <a:rPr lang="en-US" altLang="es-ES" sz="2000"/>
              <a:t>Follow Natural Desires (J7,8,10,18)</a:t>
            </a:r>
          </a:p>
        </p:txBody>
      </p:sp>
      <p:sp>
        <p:nvSpPr>
          <p:cNvPr id="21510" name="Rectangle 21">
            <a:extLst>
              <a:ext uri="{FF2B5EF4-FFF2-40B4-BE49-F238E27FC236}">
                <a16:creationId xmlns:a16="http://schemas.microsoft.com/office/drawing/2014/main" xmlns="" id="{93AE7C41-7B9E-EA71-8E17-19503E22232D}"/>
              </a:ext>
            </a:extLst>
          </p:cNvPr>
          <p:cNvSpPr>
            <a:spLocks noChangeArrowheads="1"/>
          </p:cNvSpPr>
          <p:nvPr/>
        </p:nvSpPr>
        <p:spPr bwMode="auto">
          <a:xfrm>
            <a:off x="1005839" y="1634102"/>
            <a:ext cx="4495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spcBef>
                <a:spcPct val="50000"/>
              </a:spcBef>
            </a:pPr>
            <a:r>
              <a:rPr lang="en-US" altLang="es-ES" sz="2000"/>
              <a:t>Grace allows Lasciviousness (J4)</a:t>
            </a:r>
          </a:p>
        </p:txBody>
      </p:sp>
      <p:sp>
        <p:nvSpPr>
          <p:cNvPr id="21511" name="Rectangle 22">
            <a:extLst>
              <a:ext uri="{FF2B5EF4-FFF2-40B4-BE49-F238E27FC236}">
                <a16:creationId xmlns:a16="http://schemas.microsoft.com/office/drawing/2014/main" xmlns="" id="{8BE2F29B-6498-C375-2A37-76FE5283A372}"/>
              </a:ext>
            </a:extLst>
          </p:cNvPr>
          <p:cNvSpPr>
            <a:spLocks noChangeArrowheads="1"/>
          </p:cNvSpPr>
          <p:nvPr/>
        </p:nvSpPr>
        <p:spPr bwMode="auto">
          <a:xfrm>
            <a:off x="1005839" y="2015102"/>
            <a:ext cx="4495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25425" indent="-225425">
              <a:tabLst>
                <a:tab pos="225425" algn="l"/>
              </a:tabLst>
              <a:defRPr b="1">
                <a:solidFill>
                  <a:schemeClr val="tx1"/>
                </a:solidFill>
                <a:latin typeface="Arial" panose="020B0604020202020204" pitchFamily="34" charset="0"/>
              </a:defRPr>
            </a:lvl1pPr>
            <a:lvl2pPr marL="742950" indent="-285750">
              <a:tabLst>
                <a:tab pos="225425" algn="l"/>
              </a:tabLst>
              <a:defRPr b="1">
                <a:solidFill>
                  <a:schemeClr val="tx1"/>
                </a:solidFill>
                <a:latin typeface="Arial" panose="020B0604020202020204" pitchFamily="34" charset="0"/>
              </a:defRPr>
            </a:lvl2pPr>
            <a:lvl3pPr marL="1143000" indent="-228600">
              <a:tabLst>
                <a:tab pos="225425" algn="l"/>
              </a:tabLst>
              <a:defRPr b="1">
                <a:solidFill>
                  <a:schemeClr val="tx1"/>
                </a:solidFill>
                <a:latin typeface="Arial" panose="020B0604020202020204" pitchFamily="34" charset="0"/>
              </a:defRPr>
            </a:lvl3pPr>
            <a:lvl4pPr marL="1600200" indent="-228600">
              <a:tabLst>
                <a:tab pos="225425" algn="l"/>
              </a:tabLst>
              <a:defRPr b="1">
                <a:solidFill>
                  <a:schemeClr val="tx1"/>
                </a:solidFill>
                <a:latin typeface="Arial" panose="020B0604020202020204" pitchFamily="34" charset="0"/>
              </a:defRPr>
            </a:lvl4pPr>
            <a:lvl5pPr marL="2057400" indent="-228600">
              <a:tabLst>
                <a:tab pos="225425"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9pPr>
          </a:lstStyle>
          <a:p>
            <a:r>
              <a:rPr lang="en-US" altLang="es-ES" sz="2000" dirty="0"/>
              <a:t>Closed World (3:4)</a:t>
            </a:r>
          </a:p>
          <a:p>
            <a:pPr>
              <a:buFontTx/>
              <a:buChar char="•"/>
            </a:pPr>
            <a:r>
              <a:rPr lang="en-US" altLang="es-ES" dirty="0"/>
              <a:t>“All Things Continue”</a:t>
            </a:r>
          </a:p>
          <a:p>
            <a:pPr>
              <a:buFontTx/>
              <a:buChar char="•"/>
            </a:pPr>
            <a:r>
              <a:rPr lang="en-US" altLang="es-ES" dirty="0"/>
              <a:t>“No Coming” Judgment by God</a:t>
            </a:r>
          </a:p>
          <a:p>
            <a:r>
              <a:rPr lang="en-US" altLang="es-ES" sz="2000" dirty="0"/>
              <a:t>	</a:t>
            </a:r>
          </a:p>
        </p:txBody>
      </p:sp>
      <p:sp>
        <p:nvSpPr>
          <p:cNvPr id="21512" name="Rectangle 23">
            <a:extLst>
              <a:ext uri="{FF2B5EF4-FFF2-40B4-BE49-F238E27FC236}">
                <a16:creationId xmlns:a16="http://schemas.microsoft.com/office/drawing/2014/main" xmlns="" id="{71B0FBCA-43E0-1585-F785-D5CB4EDD44B9}"/>
              </a:ext>
            </a:extLst>
          </p:cNvPr>
          <p:cNvSpPr>
            <a:spLocks noChangeArrowheads="1"/>
          </p:cNvSpPr>
          <p:nvPr/>
        </p:nvSpPr>
        <p:spPr bwMode="auto">
          <a:xfrm>
            <a:off x="1005839" y="2929502"/>
            <a:ext cx="449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nSpc>
                <a:spcPct val="110000"/>
              </a:lnSpc>
              <a:spcBef>
                <a:spcPct val="50000"/>
              </a:spcBef>
            </a:pPr>
            <a:r>
              <a:rPr lang="en-US" altLang="es-ES" sz="2000"/>
              <a:t>Scriptures are Fables (1:21)</a:t>
            </a:r>
          </a:p>
        </p:txBody>
      </p:sp>
      <p:sp>
        <p:nvSpPr>
          <p:cNvPr id="21513" name="Rectangle 24">
            <a:extLst>
              <a:ext uri="{FF2B5EF4-FFF2-40B4-BE49-F238E27FC236}">
                <a16:creationId xmlns:a16="http://schemas.microsoft.com/office/drawing/2014/main" xmlns="" id="{0D319776-870A-6081-F270-D3EE762A200A}"/>
              </a:ext>
            </a:extLst>
          </p:cNvPr>
          <p:cNvSpPr>
            <a:spLocks noChangeArrowheads="1"/>
          </p:cNvSpPr>
          <p:nvPr/>
        </p:nvSpPr>
        <p:spPr bwMode="auto">
          <a:xfrm>
            <a:off x="1005839" y="3386702"/>
            <a:ext cx="4495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nSpc>
                <a:spcPct val="110000"/>
              </a:lnSpc>
              <a:spcBef>
                <a:spcPct val="50000"/>
              </a:spcBef>
            </a:pPr>
            <a:r>
              <a:rPr lang="en-US" altLang="es-ES" sz="2000"/>
              <a:t>Deny Deity of Jesus (J4, 2:1)</a:t>
            </a:r>
          </a:p>
        </p:txBody>
      </p:sp>
      <p:sp>
        <p:nvSpPr>
          <p:cNvPr id="21514" name="Rectangle 25">
            <a:extLst>
              <a:ext uri="{FF2B5EF4-FFF2-40B4-BE49-F238E27FC236}">
                <a16:creationId xmlns:a16="http://schemas.microsoft.com/office/drawing/2014/main" xmlns="" id="{FDFA9BA7-F788-7D0D-A53D-A955FD186B8C}"/>
              </a:ext>
            </a:extLst>
          </p:cNvPr>
          <p:cNvSpPr>
            <a:spLocks noChangeArrowheads="1"/>
          </p:cNvSpPr>
          <p:nvPr/>
        </p:nvSpPr>
        <p:spPr bwMode="auto">
          <a:xfrm rot="16200000">
            <a:off x="-1163763" y="2093401"/>
            <a:ext cx="312000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366838" indent="-1366838">
              <a:tabLst>
                <a:tab pos="1366838" algn="l"/>
              </a:tabLst>
              <a:defRPr b="1">
                <a:solidFill>
                  <a:schemeClr val="tx1"/>
                </a:solidFill>
                <a:latin typeface="Arial" panose="020B0604020202020204" pitchFamily="34" charset="0"/>
              </a:defRPr>
            </a:lvl1pPr>
            <a:lvl2pPr marL="742950" indent="-285750">
              <a:tabLst>
                <a:tab pos="1366838" algn="l"/>
              </a:tabLst>
              <a:defRPr b="1">
                <a:solidFill>
                  <a:schemeClr val="tx1"/>
                </a:solidFill>
                <a:latin typeface="Arial" panose="020B0604020202020204" pitchFamily="34" charset="0"/>
              </a:defRPr>
            </a:lvl2pPr>
            <a:lvl3pPr marL="1143000" indent="-228600">
              <a:tabLst>
                <a:tab pos="1366838" algn="l"/>
              </a:tabLst>
              <a:defRPr b="1">
                <a:solidFill>
                  <a:schemeClr val="tx1"/>
                </a:solidFill>
                <a:latin typeface="Arial" panose="020B0604020202020204" pitchFamily="34" charset="0"/>
              </a:defRPr>
            </a:lvl3pPr>
            <a:lvl4pPr marL="1600200" indent="-228600">
              <a:tabLst>
                <a:tab pos="1366838" algn="l"/>
              </a:tabLst>
              <a:defRPr b="1">
                <a:solidFill>
                  <a:schemeClr val="tx1"/>
                </a:solidFill>
                <a:latin typeface="Arial" panose="020B0604020202020204" pitchFamily="34" charset="0"/>
              </a:defRPr>
            </a:lvl4pPr>
            <a:lvl5pPr marL="2057400" indent="-228600">
              <a:tabLst>
                <a:tab pos="13668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9pPr>
          </a:lstStyle>
          <a:p>
            <a:pPr algn="ctr">
              <a:lnSpc>
                <a:spcPct val="110000"/>
              </a:lnSpc>
              <a:spcBef>
                <a:spcPct val="50000"/>
              </a:spcBef>
            </a:pPr>
            <a:r>
              <a:rPr lang="en-US" altLang="es-ES" sz="2200" i="1" dirty="0">
                <a:solidFill>
                  <a:srgbClr val="FF0000"/>
                </a:solidFill>
              </a:rPr>
              <a:t>Doctrine &amp; Practices</a:t>
            </a:r>
          </a:p>
        </p:txBody>
      </p:sp>
      <p:sp>
        <p:nvSpPr>
          <p:cNvPr id="21515" name="Rectangle 34">
            <a:extLst>
              <a:ext uri="{FF2B5EF4-FFF2-40B4-BE49-F238E27FC236}">
                <a16:creationId xmlns:a16="http://schemas.microsoft.com/office/drawing/2014/main" xmlns="" id="{07A961B9-4D67-D62A-5AAA-BAAF289C56F3}"/>
              </a:ext>
            </a:extLst>
          </p:cNvPr>
          <p:cNvSpPr>
            <a:spLocks noChangeArrowheads="1"/>
          </p:cNvSpPr>
          <p:nvPr/>
        </p:nvSpPr>
        <p:spPr bwMode="auto">
          <a:xfrm rot="16200000">
            <a:off x="-1264662" y="5063102"/>
            <a:ext cx="332180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366838" indent="-1366838">
              <a:tabLst>
                <a:tab pos="1366838" algn="l"/>
              </a:tabLst>
              <a:defRPr b="1">
                <a:solidFill>
                  <a:schemeClr val="tx1"/>
                </a:solidFill>
                <a:latin typeface="Arial" panose="020B0604020202020204" pitchFamily="34" charset="0"/>
              </a:defRPr>
            </a:lvl1pPr>
            <a:lvl2pPr marL="742950" indent="-285750">
              <a:tabLst>
                <a:tab pos="1366838" algn="l"/>
              </a:tabLst>
              <a:defRPr b="1">
                <a:solidFill>
                  <a:schemeClr val="tx1"/>
                </a:solidFill>
                <a:latin typeface="Arial" panose="020B0604020202020204" pitchFamily="34" charset="0"/>
              </a:defRPr>
            </a:lvl2pPr>
            <a:lvl3pPr marL="1143000" indent="-228600">
              <a:tabLst>
                <a:tab pos="1366838" algn="l"/>
              </a:tabLst>
              <a:defRPr b="1">
                <a:solidFill>
                  <a:schemeClr val="tx1"/>
                </a:solidFill>
                <a:latin typeface="Arial" panose="020B0604020202020204" pitchFamily="34" charset="0"/>
              </a:defRPr>
            </a:lvl3pPr>
            <a:lvl4pPr marL="1600200" indent="-228600">
              <a:tabLst>
                <a:tab pos="1366838" algn="l"/>
              </a:tabLst>
              <a:defRPr b="1">
                <a:solidFill>
                  <a:schemeClr val="tx1"/>
                </a:solidFill>
                <a:latin typeface="Arial" panose="020B0604020202020204" pitchFamily="34" charset="0"/>
              </a:defRPr>
            </a:lvl4pPr>
            <a:lvl5pPr marL="2057400" indent="-228600">
              <a:tabLst>
                <a:tab pos="13668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9pPr>
          </a:lstStyle>
          <a:p>
            <a:pPr marL="0" indent="0" algn="ctr">
              <a:lnSpc>
                <a:spcPct val="110000"/>
              </a:lnSpc>
              <a:spcBef>
                <a:spcPct val="50000"/>
              </a:spcBef>
            </a:pPr>
            <a:r>
              <a:rPr lang="en-US" altLang="es-ES" sz="2200" i="1" dirty="0">
                <a:solidFill>
                  <a:srgbClr val="FF0000"/>
                </a:solidFill>
              </a:rPr>
              <a:t>Appeal, Approach, </a:t>
            </a:r>
            <a:r>
              <a:rPr lang="en-US" altLang="es-ES" sz="2200" i="1" dirty="0" smtClean="0">
                <a:solidFill>
                  <a:srgbClr val="FF0000"/>
                </a:solidFill>
              </a:rPr>
              <a:t/>
            </a:r>
            <a:br>
              <a:rPr lang="en-US" altLang="es-ES" sz="2200" i="1" dirty="0" smtClean="0">
                <a:solidFill>
                  <a:srgbClr val="FF0000"/>
                </a:solidFill>
              </a:rPr>
            </a:br>
            <a:r>
              <a:rPr lang="en-US" altLang="es-ES" sz="2200" i="1" dirty="0" smtClean="0">
                <a:solidFill>
                  <a:srgbClr val="FF0000"/>
                </a:solidFill>
              </a:rPr>
              <a:t>&amp; </a:t>
            </a:r>
            <a:r>
              <a:rPr lang="en-US" altLang="es-ES" sz="2200" i="1" dirty="0">
                <a:solidFill>
                  <a:srgbClr val="FF0000"/>
                </a:solidFill>
              </a:rPr>
              <a:t>Character</a:t>
            </a:r>
          </a:p>
        </p:txBody>
      </p:sp>
      <p:sp>
        <p:nvSpPr>
          <p:cNvPr id="21516" name="Rectangle 36">
            <a:extLst>
              <a:ext uri="{FF2B5EF4-FFF2-40B4-BE49-F238E27FC236}">
                <a16:creationId xmlns:a16="http://schemas.microsoft.com/office/drawing/2014/main" xmlns="" id="{C1769B5C-DEE0-C7CB-FDA8-30E24D5EC524}"/>
              </a:ext>
            </a:extLst>
          </p:cNvPr>
          <p:cNvSpPr>
            <a:spLocks noChangeArrowheads="1"/>
          </p:cNvSpPr>
          <p:nvPr/>
        </p:nvSpPr>
        <p:spPr bwMode="auto">
          <a:xfrm>
            <a:off x="1005839" y="4072502"/>
            <a:ext cx="48006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25425" indent="-225425">
              <a:tabLst>
                <a:tab pos="225425" algn="l"/>
              </a:tabLst>
              <a:defRPr b="1">
                <a:solidFill>
                  <a:schemeClr val="tx1"/>
                </a:solidFill>
                <a:latin typeface="Arial" panose="020B0604020202020204" pitchFamily="34" charset="0"/>
              </a:defRPr>
            </a:lvl1pPr>
            <a:lvl2pPr marL="742950" indent="-285750">
              <a:tabLst>
                <a:tab pos="225425" algn="l"/>
              </a:tabLst>
              <a:defRPr b="1">
                <a:solidFill>
                  <a:schemeClr val="tx1"/>
                </a:solidFill>
                <a:latin typeface="Arial" panose="020B0604020202020204" pitchFamily="34" charset="0"/>
              </a:defRPr>
            </a:lvl2pPr>
            <a:lvl3pPr marL="1143000" indent="-228600">
              <a:tabLst>
                <a:tab pos="225425" algn="l"/>
              </a:tabLst>
              <a:defRPr b="1">
                <a:solidFill>
                  <a:schemeClr val="tx1"/>
                </a:solidFill>
                <a:latin typeface="Arial" panose="020B0604020202020204" pitchFamily="34" charset="0"/>
              </a:defRPr>
            </a:lvl3pPr>
            <a:lvl4pPr marL="1600200" indent="-228600">
              <a:tabLst>
                <a:tab pos="225425" algn="l"/>
              </a:tabLst>
              <a:defRPr b="1">
                <a:solidFill>
                  <a:schemeClr val="tx1"/>
                </a:solidFill>
                <a:latin typeface="Arial" panose="020B0604020202020204" pitchFamily="34" charset="0"/>
              </a:defRPr>
            </a:lvl4pPr>
            <a:lvl5pPr marL="2057400" indent="-228600">
              <a:tabLst>
                <a:tab pos="225425"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9pPr>
          </a:lstStyle>
          <a:p>
            <a:pPr>
              <a:buFontTx/>
              <a:buChar char="•"/>
            </a:pPr>
            <a:r>
              <a:rPr lang="en-US" altLang="es-ES" sz="2000" dirty="0"/>
              <a:t>Intellectual Appeal (J16)</a:t>
            </a:r>
          </a:p>
          <a:p>
            <a:pPr>
              <a:buFontTx/>
              <a:buChar char="•"/>
            </a:pPr>
            <a:r>
              <a:rPr lang="en-US" altLang="es-ES" sz="2000" dirty="0"/>
              <a:t>Go After Inexperienced (2:18)</a:t>
            </a:r>
          </a:p>
          <a:p>
            <a:pPr>
              <a:buFontTx/>
              <a:buChar char="•"/>
            </a:pPr>
            <a:r>
              <a:rPr lang="en-US" altLang="es-ES" sz="2000" dirty="0"/>
              <a:t>Arrogant, Not Respectful (2:10, J8)</a:t>
            </a:r>
          </a:p>
          <a:p>
            <a:pPr>
              <a:buFontTx/>
              <a:buChar char="•"/>
            </a:pPr>
            <a:r>
              <a:rPr lang="en-US" altLang="es-ES" sz="2000" dirty="0"/>
              <a:t>Appeal to Lusts (2:18; 3:3)</a:t>
            </a:r>
          </a:p>
          <a:p>
            <a:pPr>
              <a:buFontTx/>
              <a:buChar char="•"/>
            </a:pPr>
            <a:r>
              <a:rPr lang="en-US" altLang="es-ES" sz="2000" dirty="0"/>
              <a:t>Discriminate Against Others (J6)</a:t>
            </a:r>
          </a:p>
          <a:p>
            <a:pPr>
              <a:buFontTx/>
              <a:buChar char="•"/>
            </a:pPr>
            <a:r>
              <a:rPr lang="en-US" altLang="es-ES" sz="2000" dirty="0"/>
              <a:t>Mocking (3:3)</a:t>
            </a:r>
          </a:p>
          <a:p>
            <a:pPr>
              <a:buFontTx/>
              <a:buChar char="•"/>
            </a:pPr>
            <a:r>
              <a:rPr lang="en-US" altLang="es-ES" sz="2000" dirty="0"/>
              <a:t>Deceptive Words (2:3)</a:t>
            </a:r>
          </a:p>
          <a:p>
            <a:pPr>
              <a:buFontTx/>
              <a:buChar char="•"/>
            </a:pPr>
            <a:r>
              <a:rPr lang="en-US" altLang="es-ES" sz="2000" dirty="0"/>
              <a:t>Ungodly (J15)  (Not God Directed)</a:t>
            </a:r>
          </a:p>
        </p:txBody>
      </p:sp>
      <p:sp>
        <p:nvSpPr>
          <p:cNvPr id="21517" name="Line 47">
            <a:extLst>
              <a:ext uri="{FF2B5EF4-FFF2-40B4-BE49-F238E27FC236}">
                <a16:creationId xmlns:a16="http://schemas.microsoft.com/office/drawing/2014/main" xmlns="" id="{56DB4118-AC21-67E3-A728-B93B323625BE}"/>
              </a:ext>
            </a:extLst>
          </p:cNvPr>
          <p:cNvSpPr>
            <a:spLocks noChangeShapeType="1"/>
          </p:cNvSpPr>
          <p:nvPr/>
        </p:nvSpPr>
        <p:spPr bwMode="auto">
          <a:xfrm flipV="1">
            <a:off x="314960" y="3882003"/>
            <a:ext cx="5161280" cy="101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s-ES"/>
          </a:p>
        </p:txBody>
      </p:sp>
      <p:sp>
        <p:nvSpPr>
          <p:cNvPr id="14" name="Rectangle 2">
            <a:extLst>
              <a:ext uri="{FF2B5EF4-FFF2-40B4-BE49-F238E27FC236}">
                <a16:creationId xmlns:a16="http://schemas.microsoft.com/office/drawing/2014/main" xmlns="" id="{A7797829-F82E-FABD-88F4-2943ECD140D8}"/>
              </a:ext>
            </a:extLst>
          </p:cNvPr>
          <p:cNvSpPr txBox="1">
            <a:spLocks noChangeArrowheads="1"/>
          </p:cNvSpPr>
          <p:nvPr/>
        </p:nvSpPr>
        <p:spPr bwMode="auto">
          <a:xfrm>
            <a:off x="5791200" y="42297"/>
            <a:ext cx="6400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altLang="es-ES" sz="2400" kern="0" dirty="0" smtClean="0">
                <a:solidFill>
                  <a:srgbClr val="0000CC"/>
                </a:solidFill>
              </a:rPr>
              <a:t>Los </a:t>
            </a:r>
            <a:r>
              <a:rPr lang="en-US" altLang="es-ES" sz="2400" kern="0" dirty="0" err="1" smtClean="0">
                <a:solidFill>
                  <a:srgbClr val="0000CC"/>
                </a:solidFill>
              </a:rPr>
              <a:t>falsos</a:t>
            </a:r>
            <a:r>
              <a:rPr lang="en-US" altLang="es-ES" sz="2400" kern="0" dirty="0" smtClean="0">
                <a:solidFill>
                  <a:srgbClr val="0000CC"/>
                </a:solidFill>
              </a:rPr>
              <a:t> maestros (II Ped y Judas)  </a:t>
            </a:r>
            <a:endParaRPr lang="en-US" altLang="es-ES" sz="2400" kern="0" dirty="0">
              <a:solidFill>
                <a:srgbClr val="0000CC"/>
              </a:solidFill>
            </a:endParaRPr>
          </a:p>
        </p:txBody>
      </p:sp>
      <p:sp>
        <p:nvSpPr>
          <p:cNvPr id="15" name="Rectangle 25">
            <a:extLst>
              <a:ext uri="{FF2B5EF4-FFF2-40B4-BE49-F238E27FC236}">
                <a16:creationId xmlns:a16="http://schemas.microsoft.com/office/drawing/2014/main" xmlns="" id="{FDFA9BA7-F788-7D0D-A53D-A955FD186B8C}"/>
              </a:ext>
            </a:extLst>
          </p:cNvPr>
          <p:cNvSpPr>
            <a:spLocks noChangeArrowheads="1"/>
          </p:cNvSpPr>
          <p:nvPr/>
        </p:nvSpPr>
        <p:spPr bwMode="auto">
          <a:xfrm rot="5400000">
            <a:off x="10183051" y="2093401"/>
            <a:ext cx="336765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366838" indent="-1366838">
              <a:tabLst>
                <a:tab pos="1366838" algn="l"/>
              </a:tabLst>
              <a:defRPr b="1">
                <a:solidFill>
                  <a:schemeClr val="tx1"/>
                </a:solidFill>
                <a:latin typeface="Arial" panose="020B0604020202020204" pitchFamily="34" charset="0"/>
              </a:defRPr>
            </a:lvl1pPr>
            <a:lvl2pPr marL="742950" indent="-285750">
              <a:tabLst>
                <a:tab pos="1366838" algn="l"/>
              </a:tabLst>
              <a:defRPr b="1">
                <a:solidFill>
                  <a:schemeClr val="tx1"/>
                </a:solidFill>
                <a:latin typeface="Arial" panose="020B0604020202020204" pitchFamily="34" charset="0"/>
              </a:defRPr>
            </a:lvl2pPr>
            <a:lvl3pPr marL="1143000" indent="-228600">
              <a:tabLst>
                <a:tab pos="1366838" algn="l"/>
              </a:tabLst>
              <a:defRPr b="1">
                <a:solidFill>
                  <a:schemeClr val="tx1"/>
                </a:solidFill>
                <a:latin typeface="Arial" panose="020B0604020202020204" pitchFamily="34" charset="0"/>
              </a:defRPr>
            </a:lvl3pPr>
            <a:lvl4pPr marL="1600200" indent="-228600">
              <a:tabLst>
                <a:tab pos="1366838" algn="l"/>
              </a:tabLst>
              <a:defRPr b="1">
                <a:solidFill>
                  <a:schemeClr val="tx1"/>
                </a:solidFill>
                <a:latin typeface="Arial" panose="020B0604020202020204" pitchFamily="34" charset="0"/>
              </a:defRPr>
            </a:lvl4pPr>
            <a:lvl5pPr marL="2057400" indent="-228600">
              <a:tabLst>
                <a:tab pos="13668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9pPr>
          </a:lstStyle>
          <a:p>
            <a:pPr algn="ctr">
              <a:lnSpc>
                <a:spcPct val="110000"/>
              </a:lnSpc>
              <a:spcBef>
                <a:spcPct val="50000"/>
              </a:spcBef>
            </a:pPr>
            <a:r>
              <a:rPr lang="en-US" altLang="es-ES" sz="2200" i="1" dirty="0" err="1" smtClean="0">
                <a:solidFill>
                  <a:srgbClr val="FF0000"/>
                </a:solidFill>
              </a:rPr>
              <a:t>Doctrina</a:t>
            </a:r>
            <a:r>
              <a:rPr lang="en-US" altLang="es-ES" sz="2200" i="1" dirty="0" smtClean="0">
                <a:solidFill>
                  <a:srgbClr val="FF0000"/>
                </a:solidFill>
              </a:rPr>
              <a:t> y </a:t>
            </a:r>
            <a:r>
              <a:rPr lang="en-US" altLang="es-ES" sz="2200" i="1" dirty="0" err="1" smtClean="0">
                <a:solidFill>
                  <a:srgbClr val="FF0000"/>
                </a:solidFill>
              </a:rPr>
              <a:t>prácticas</a:t>
            </a:r>
            <a:endParaRPr lang="en-US" altLang="es-ES" sz="2200" i="1" dirty="0">
              <a:solidFill>
                <a:srgbClr val="FF0000"/>
              </a:solidFill>
            </a:endParaRPr>
          </a:p>
        </p:txBody>
      </p:sp>
      <p:sp>
        <p:nvSpPr>
          <p:cNvPr id="16" name="Rectangle 19">
            <a:extLst>
              <a:ext uri="{FF2B5EF4-FFF2-40B4-BE49-F238E27FC236}">
                <a16:creationId xmlns:a16="http://schemas.microsoft.com/office/drawing/2014/main" xmlns="" id="{8C6B0DD4-1397-B079-7E4E-7B295EB87AD3}"/>
              </a:ext>
            </a:extLst>
          </p:cNvPr>
          <p:cNvSpPr>
            <a:spLocks noChangeArrowheads="1"/>
          </p:cNvSpPr>
          <p:nvPr/>
        </p:nvSpPr>
        <p:spPr bwMode="auto">
          <a:xfrm>
            <a:off x="6629399" y="762000"/>
            <a:ext cx="4495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nSpc>
                <a:spcPct val="110000"/>
              </a:lnSpc>
              <a:spcBef>
                <a:spcPct val="50000"/>
              </a:spcBef>
            </a:pPr>
            <a:r>
              <a:rPr lang="en-US" altLang="es-ES" sz="2000" dirty="0" smtClean="0">
                <a:solidFill>
                  <a:srgbClr val="0000CC"/>
                </a:solidFill>
              </a:rPr>
              <a:t>“Libertad” </a:t>
            </a:r>
            <a:r>
              <a:rPr lang="en-US" altLang="es-ES" sz="2000" dirty="0" err="1" smtClean="0">
                <a:solidFill>
                  <a:srgbClr val="0000CC"/>
                </a:solidFill>
              </a:rPr>
              <a:t>prometida</a:t>
            </a:r>
            <a:r>
              <a:rPr lang="en-US" altLang="es-ES" sz="2000" dirty="0" smtClean="0">
                <a:solidFill>
                  <a:srgbClr val="0000CC"/>
                </a:solidFill>
              </a:rPr>
              <a:t> (2:19</a:t>
            </a:r>
            <a:r>
              <a:rPr lang="en-US" altLang="es-ES" sz="2000" dirty="0">
                <a:solidFill>
                  <a:srgbClr val="0000CC"/>
                </a:solidFill>
              </a:rPr>
              <a:t>)</a:t>
            </a:r>
          </a:p>
        </p:txBody>
      </p:sp>
      <p:sp>
        <p:nvSpPr>
          <p:cNvPr id="17" name="Rectangle 20">
            <a:extLst>
              <a:ext uri="{FF2B5EF4-FFF2-40B4-BE49-F238E27FC236}">
                <a16:creationId xmlns:a16="http://schemas.microsoft.com/office/drawing/2014/main" xmlns="" id="{BDD02664-7894-727E-5761-515BB74B8A86}"/>
              </a:ext>
            </a:extLst>
          </p:cNvPr>
          <p:cNvSpPr>
            <a:spLocks noChangeArrowheads="1"/>
          </p:cNvSpPr>
          <p:nvPr/>
        </p:nvSpPr>
        <p:spPr bwMode="auto">
          <a:xfrm>
            <a:off x="6629399" y="1143000"/>
            <a:ext cx="50292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nSpc>
                <a:spcPct val="110000"/>
              </a:lnSpc>
              <a:spcBef>
                <a:spcPct val="50000"/>
              </a:spcBef>
            </a:pPr>
            <a:r>
              <a:rPr lang="en-US" altLang="es-ES" sz="2000" dirty="0" smtClean="0">
                <a:solidFill>
                  <a:srgbClr val="0000CC"/>
                </a:solidFill>
              </a:rPr>
              <a:t>Van </a:t>
            </a:r>
            <a:r>
              <a:rPr lang="en-US" altLang="es-ES" sz="2000" dirty="0" err="1" smtClean="0">
                <a:solidFill>
                  <a:srgbClr val="0000CC"/>
                </a:solidFill>
              </a:rPr>
              <a:t>tras</a:t>
            </a:r>
            <a:r>
              <a:rPr lang="en-US" altLang="es-ES" sz="2000" dirty="0" smtClean="0">
                <a:solidFill>
                  <a:srgbClr val="0000CC"/>
                </a:solidFill>
              </a:rPr>
              <a:t> </a:t>
            </a:r>
            <a:r>
              <a:rPr lang="en-US" altLang="es-ES" sz="2000" dirty="0" err="1" smtClean="0">
                <a:solidFill>
                  <a:srgbClr val="0000CC"/>
                </a:solidFill>
              </a:rPr>
              <a:t>deseos</a:t>
            </a:r>
            <a:r>
              <a:rPr lang="en-US" altLang="es-ES" sz="2000" dirty="0" smtClean="0">
                <a:solidFill>
                  <a:srgbClr val="0000CC"/>
                </a:solidFill>
              </a:rPr>
              <a:t> </a:t>
            </a:r>
            <a:r>
              <a:rPr lang="en-US" altLang="es-ES" sz="2000" dirty="0" err="1" smtClean="0">
                <a:solidFill>
                  <a:srgbClr val="0000CC"/>
                </a:solidFill>
              </a:rPr>
              <a:t>naturales</a:t>
            </a:r>
            <a:r>
              <a:rPr lang="en-US" altLang="es-ES" sz="2000" dirty="0" smtClean="0">
                <a:solidFill>
                  <a:srgbClr val="0000CC"/>
                </a:solidFill>
              </a:rPr>
              <a:t> (J7,8,10,18</a:t>
            </a:r>
            <a:r>
              <a:rPr lang="en-US" altLang="es-ES" sz="2000" dirty="0">
                <a:solidFill>
                  <a:srgbClr val="0000CC"/>
                </a:solidFill>
              </a:rPr>
              <a:t>)</a:t>
            </a:r>
          </a:p>
        </p:txBody>
      </p:sp>
      <p:sp>
        <p:nvSpPr>
          <p:cNvPr id="18" name="Rectangle 21">
            <a:extLst>
              <a:ext uri="{FF2B5EF4-FFF2-40B4-BE49-F238E27FC236}">
                <a16:creationId xmlns:a16="http://schemas.microsoft.com/office/drawing/2014/main" xmlns="" id="{93AE7C41-7B9E-EA71-8E17-19503E22232D}"/>
              </a:ext>
            </a:extLst>
          </p:cNvPr>
          <p:cNvSpPr>
            <a:spLocks noChangeArrowheads="1"/>
          </p:cNvSpPr>
          <p:nvPr/>
        </p:nvSpPr>
        <p:spPr bwMode="auto">
          <a:xfrm>
            <a:off x="6629399" y="1600200"/>
            <a:ext cx="4495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spcBef>
                <a:spcPct val="50000"/>
              </a:spcBef>
            </a:pPr>
            <a:r>
              <a:rPr lang="en-US" altLang="es-ES" sz="2000" dirty="0" smtClean="0">
                <a:solidFill>
                  <a:srgbClr val="0000CC"/>
                </a:solidFill>
              </a:rPr>
              <a:t>La </a:t>
            </a:r>
            <a:r>
              <a:rPr lang="en-US" altLang="es-ES" sz="2000" dirty="0" err="1" smtClean="0">
                <a:solidFill>
                  <a:srgbClr val="0000CC"/>
                </a:solidFill>
              </a:rPr>
              <a:t>gracia</a:t>
            </a:r>
            <a:r>
              <a:rPr lang="en-US" altLang="es-ES" sz="2000" dirty="0" smtClean="0">
                <a:solidFill>
                  <a:srgbClr val="0000CC"/>
                </a:solidFill>
              </a:rPr>
              <a:t> </a:t>
            </a:r>
            <a:r>
              <a:rPr lang="en-US" altLang="es-ES" sz="2000" dirty="0" err="1" smtClean="0">
                <a:solidFill>
                  <a:srgbClr val="0000CC"/>
                </a:solidFill>
              </a:rPr>
              <a:t>permite</a:t>
            </a:r>
            <a:r>
              <a:rPr lang="en-US" altLang="es-ES" sz="2000" dirty="0" smtClean="0">
                <a:solidFill>
                  <a:srgbClr val="0000CC"/>
                </a:solidFill>
              </a:rPr>
              <a:t> la </a:t>
            </a:r>
            <a:r>
              <a:rPr lang="en-US" altLang="es-ES" sz="2000" dirty="0" err="1" smtClean="0">
                <a:solidFill>
                  <a:srgbClr val="0000CC"/>
                </a:solidFill>
              </a:rPr>
              <a:t>lascivia</a:t>
            </a:r>
            <a:r>
              <a:rPr lang="en-US" altLang="es-ES" sz="2000" dirty="0" smtClean="0">
                <a:solidFill>
                  <a:srgbClr val="0000CC"/>
                </a:solidFill>
              </a:rPr>
              <a:t> (J4</a:t>
            </a:r>
            <a:r>
              <a:rPr lang="en-US" altLang="es-ES" sz="2000" dirty="0">
                <a:solidFill>
                  <a:srgbClr val="0000CC"/>
                </a:solidFill>
              </a:rPr>
              <a:t>)</a:t>
            </a:r>
          </a:p>
        </p:txBody>
      </p:sp>
      <p:sp>
        <p:nvSpPr>
          <p:cNvPr id="19" name="Rectangle 22">
            <a:extLst>
              <a:ext uri="{FF2B5EF4-FFF2-40B4-BE49-F238E27FC236}">
                <a16:creationId xmlns:a16="http://schemas.microsoft.com/office/drawing/2014/main" xmlns="" id="{8BE2F29B-6498-C375-2A37-76FE5283A372}"/>
              </a:ext>
            </a:extLst>
          </p:cNvPr>
          <p:cNvSpPr>
            <a:spLocks noChangeArrowheads="1"/>
          </p:cNvSpPr>
          <p:nvPr/>
        </p:nvSpPr>
        <p:spPr bwMode="auto">
          <a:xfrm>
            <a:off x="6629399" y="1981200"/>
            <a:ext cx="4495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25425" indent="-225425">
              <a:tabLst>
                <a:tab pos="225425" algn="l"/>
              </a:tabLst>
              <a:defRPr b="1">
                <a:solidFill>
                  <a:schemeClr val="tx1"/>
                </a:solidFill>
                <a:latin typeface="Arial" panose="020B0604020202020204" pitchFamily="34" charset="0"/>
              </a:defRPr>
            </a:lvl1pPr>
            <a:lvl2pPr marL="742950" indent="-285750">
              <a:tabLst>
                <a:tab pos="225425" algn="l"/>
              </a:tabLst>
              <a:defRPr b="1">
                <a:solidFill>
                  <a:schemeClr val="tx1"/>
                </a:solidFill>
                <a:latin typeface="Arial" panose="020B0604020202020204" pitchFamily="34" charset="0"/>
              </a:defRPr>
            </a:lvl2pPr>
            <a:lvl3pPr marL="1143000" indent="-228600">
              <a:tabLst>
                <a:tab pos="225425" algn="l"/>
              </a:tabLst>
              <a:defRPr b="1">
                <a:solidFill>
                  <a:schemeClr val="tx1"/>
                </a:solidFill>
                <a:latin typeface="Arial" panose="020B0604020202020204" pitchFamily="34" charset="0"/>
              </a:defRPr>
            </a:lvl3pPr>
            <a:lvl4pPr marL="1600200" indent="-228600">
              <a:tabLst>
                <a:tab pos="225425" algn="l"/>
              </a:tabLst>
              <a:defRPr b="1">
                <a:solidFill>
                  <a:schemeClr val="tx1"/>
                </a:solidFill>
                <a:latin typeface="Arial" panose="020B0604020202020204" pitchFamily="34" charset="0"/>
              </a:defRPr>
            </a:lvl4pPr>
            <a:lvl5pPr marL="2057400" indent="-228600">
              <a:tabLst>
                <a:tab pos="225425"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9pPr>
          </a:lstStyle>
          <a:p>
            <a:r>
              <a:rPr lang="en-US" altLang="es-ES" sz="2000" dirty="0" err="1" smtClean="0">
                <a:solidFill>
                  <a:srgbClr val="0000CC"/>
                </a:solidFill>
              </a:rPr>
              <a:t>Mundo</a:t>
            </a:r>
            <a:r>
              <a:rPr lang="en-US" altLang="es-ES" sz="2000" dirty="0" smtClean="0">
                <a:solidFill>
                  <a:srgbClr val="0000CC"/>
                </a:solidFill>
              </a:rPr>
              <a:t> </a:t>
            </a:r>
            <a:r>
              <a:rPr lang="en-US" altLang="es-ES" sz="2000" dirty="0" err="1" smtClean="0">
                <a:solidFill>
                  <a:srgbClr val="0000CC"/>
                </a:solidFill>
              </a:rPr>
              <a:t>cerrado</a:t>
            </a:r>
            <a:r>
              <a:rPr lang="en-US" altLang="es-ES" sz="2000" dirty="0" smtClean="0">
                <a:solidFill>
                  <a:srgbClr val="0000CC"/>
                </a:solidFill>
              </a:rPr>
              <a:t> (3:4</a:t>
            </a:r>
            <a:r>
              <a:rPr lang="en-US" altLang="es-ES" sz="2000" dirty="0">
                <a:solidFill>
                  <a:srgbClr val="0000CC"/>
                </a:solidFill>
              </a:rPr>
              <a:t>)</a:t>
            </a:r>
          </a:p>
          <a:p>
            <a:pPr>
              <a:buFontTx/>
              <a:buChar char="•"/>
            </a:pPr>
            <a:r>
              <a:rPr lang="en-US" altLang="es-ES" dirty="0" smtClean="0">
                <a:solidFill>
                  <a:srgbClr val="0000CC"/>
                </a:solidFill>
              </a:rPr>
              <a:t>“</a:t>
            </a:r>
            <a:r>
              <a:rPr lang="en-US" altLang="es-ES" dirty="0" err="1" smtClean="0">
                <a:solidFill>
                  <a:srgbClr val="0000CC"/>
                </a:solidFill>
              </a:rPr>
              <a:t>Todo</a:t>
            </a:r>
            <a:r>
              <a:rPr lang="en-US" altLang="es-ES" dirty="0" smtClean="0">
                <a:solidFill>
                  <a:srgbClr val="0000CC"/>
                </a:solidFill>
              </a:rPr>
              <a:t> </a:t>
            </a:r>
            <a:r>
              <a:rPr lang="en-US" altLang="es-ES" dirty="0" err="1" smtClean="0">
                <a:solidFill>
                  <a:srgbClr val="0000CC"/>
                </a:solidFill>
              </a:rPr>
              <a:t>continúa</a:t>
            </a:r>
            <a:r>
              <a:rPr lang="en-US" altLang="es-ES" dirty="0" smtClean="0">
                <a:solidFill>
                  <a:srgbClr val="0000CC"/>
                </a:solidFill>
              </a:rPr>
              <a:t>”</a:t>
            </a:r>
            <a:endParaRPr lang="en-US" altLang="es-ES" dirty="0">
              <a:solidFill>
                <a:srgbClr val="0000CC"/>
              </a:solidFill>
            </a:endParaRPr>
          </a:p>
          <a:p>
            <a:pPr>
              <a:buFontTx/>
              <a:buChar char="•"/>
            </a:pPr>
            <a:r>
              <a:rPr lang="en-US" altLang="es-ES" dirty="0" smtClean="0">
                <a:solidFill>
                  <a:srgbClr val="0000CC"/>
                </a:solidFill>
              </a:rPr>
              <a:t>El </a:t>
            </a:r>
            <a:r>
              <a:rPr lang="en-US" altLang="es-ES" dirty="0" err="1" smtClean="0">
                <a:solidFill>
                  <a:srgbClr val="0000CC"/>
                </a:solidFill>
              </a:rPr>
              <a:t>juicio</a:t>
            </a:r>
            <a:r>
              <a:rPr lang="en-US" altLang="es-ES" dirty="0" smtClean="0">
                <a:solidFill>
                  <a:srgbClr val="0000CC"/>
                </a:solidFill>
              </a:rPr>
              <a:t> de Dios “no </a:t>
            </a:r>
            <a:r>
              <a:rPr lang="en-US" altLang="es-ES" dirty="0" err="1" smtClean="0">
                <a:solidFill>
                  <a:srgbClr val="0000CC"/>
                </a:solidFill>
              </a:rPr>
              <a:t>vendrá</a:t>
            </a:r>
            <a:r>
              <a:rPr lang="en-US" altLang="es-ES" dirty="0" smtClean="0">
                <a:solidFill>
                  <a:srgbClr val="0000CC"/>
                </a:solidFill>
              </a:rPr>
              <a:t>”</a:t>
            </a:r>
            <a:endParaRPr lang="en-US" altLang="es-ES" sz="2000" dirty="0">
              <a:solidFill>
                <a:srgbClr val="0000CC"/>
              </a:solidFill>
            </a:endParaRPr>
          </a:p>
        </p:txBody>
      </p:sp>
      <p:sp>
        <p:nvSpPr>
          <p:cNvPr id="20" name="Rectangle 23">
            <a:extLst>
              <a:ext uri="{FF2B5EF4-FFF2-40B4-BE49-F238E27FC236}">
                <a16:creationId xmlns:a16="http://schemas.microsoft.com/office/drawing/2014/main" xmlns="" id="{71B0FBCA-43E0-1585-F785-D5CB4EDD44B9}"/>
              </a:ext>
            </a:extLst>
          </p:cNvPr>
          <p:cNvSpPr>
            <a:spLocks noChangeArrowheads="1"/>
          </p:cNvSpPr>
          <p:nvPr/>
        </p:nvSpPr>
        <p:spPr bwMode="auto">
          <a:xfrm>
            <a:off x="6629399" y="2895600"/>
            <a:ext cx="449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nSpc>
                <a:spcPct val="110000"/>
              </a:lnSpc>
              <a:spcBef>
                <a:spcPct val="50000"/>
              </a:spcBef>
            </a:pPr>
            <a:r>
              <a:rPr lang="en-US" altLang="es-ES" sz="2000" dirty="0" smtClean="0">
                <a:solidFill>
                  <a:srgbClr val="0000CC"/>
                </a:solidFill>
              </a:rPr>
              <a:t>Las </a:t>
            </a:r>
            <a:r>
              <a:rPr lang="en-US" altLang="es-ES" sz="2000" dirty="0" err="1" smtClean="0">
                <a:solidFill>
                  <a:srgbClr val="0000CC"/>
                </a:solidFill>
              </a:rPr>
              <a:t>Escrituras</a:t>
            </a:r>
            <a:r>
              <a:rPr lang="en-US" altLang="es-ES" sz="2000" dirty="0" smtClean="0">
                <a:solidFill>
                  <a:srgbClr val="0000CC"/>
                </a:solidFill>
              </a:rPr>
              <a:t> son </a:t>
            </a:r>
            <a:r>
              <a:rPr lang="en-US" altLang="es-ES" sz="2000" dirty="0" err="1" smtClean="0">
                <a:solidFill>
                  <a:srgbClr val="0000CC"/>
                </a:solidFill>
              </a:rPr>
              <a:t>fábulas</a:t>
            </a:r>
            <a:r>
              <a:rPr lang="en-US" altLang="es-ES" sz="2000" dirty="0" smtClean="0">
                <a:solidFill>
                  <a:srgbClr val="0000CC"/>
                </a:solidFill>
              </a:rPr>
              <a:t> (1:21</a:t>
            </a:r>
            <a:r>
              <a:rPr lang="en-US" altLang="es-ES" sz="2000" dirty="0">
                <a:solidFill>
                  <a:srgbClr val="0000CC"/>
                </a:solidFill>
              </a:rPr>
              <a:t>)</a:t>
            </a:r>
          </a:p>
        </p:txBody>
      </p:sp>
      <p:sp>
        <p:nvSpPr>
          <p:cNvPr id="21" name="Rectangle 24">
            <a:extLst>
              <a:ext uri="{FF2B5EF4-FFF2-40B4-BE49-F238E27FC236}">
                <a16:creationId xmlns:a16="http://schemas.microsoft.com/office/drawing/2014/main" xmlns="" id="{0D319776-870A-6081-F270-D3EE762A200A}"/>
              </a:ext>
            </a:extLst>
          </p:cNvPr>
          <p:cNvSpPr>
            <a:spLocks noChangeArrowheads="1"/>
          </p:cNvSpPr>
          <p:nvPr/>
        </p:nvSpPr>
        <p:spPr bwMode="auto">
          <a:xfrm>
            <a:off x="6629399" y="3352800"/>
            <a:ext cx="4495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nSpc>
                <a:spcPct val="110000"/>
              </a:lnSpc>
              <a:spcBef>
                <a:spcPct val="50000"/>
              </a:spcBef>
            </a:pPr>
            <a:r>
              <a:rPr lang="en-US" altLang="es-ES" sz="2000" dirty="0" err="1" smtClean="0">
                <a:solidFill>
                  <a:srgbClr val="0000CC"/>
                </a:solidFill>
              </a:rPr>
              <a:t>Niegan</a:t>
            </a:r>
            <a:r>
              <a:rPr lang="en-US" altLang="es-ES" sz="2000" dirty="0" smtClean="0">
                <a:solidFill>
                  <a:srgbClr val="0000CC"/>
                </a:solidFill>
              </a:rPr>
              <a:t> la </a:t>
            </a:r>
            <a:r>
              <a:rPr lang="en-US" altLang="es-ES" sz="2000" dirty="0" err="1" smtClean="0">
                <a:solidFill>
                  <a:srgbClr val="0000CC"/>
                </a:solidFill>
              </a:rPr>
              <a:t>Deidad</a:t>
            </a:r>
            <a:r>
              <a:rPr lang="en-US" altLang="es-ES" sz="2000" dirty="0" smtClean="0">
                <a:solidFill>
                  <a:srgbClr val="0000CC"/>
                </a:solidFill>
              </a:rPr>
              <a:t> de </a:t>
            </a:r>
            <a:r>
              <a:rPr lang="en-US" altLang="es-ES" sz="2000" dirty="0" err="1" smtClean="0">
                <a:solidFill>
                  <a:srgbClr val="0000CC"/>
                </a:solidFill>
              </a:rPr>
              <a:t>Jesús</a:t>
            </a:r>
            <a:r>
              <a:rPr lang="en-US" altLang="es-ES" sz="2000" dirty="0" smtClean="0">
                <a:solidFill>
                  <a:srgbClr val="0000CC"/>
                </a:solidFill>
              </a:rPr>
              <a:t> (J4</a:t>
            </a:r>
            <a:r>
              <a:rPr lang="en-US" altLang="es-ES" sz="2000" dirty="0">
                <a:solidFill>
                  <a:srgbClr val="0000CC"/>
                </a:solidFill>
              </a:rPr>
              <a:t>, 2:1)</a:t>
            </a:r>
          </a:p>
        </p:txBody>
      </p:sp>
      <p:sp>
        <p:nvSpPr>
          <p:cNvPr id="22" name="Rectangle 34">
            <a:extLst>
              <a:ext uri="{FF2B5EF4-FFF2-40B4-BE49-F238E27FC236}">
                <a16:creationId xmlns:a16="http://schemas.microsoft.com/office/drawing/2014/main" xmlns="" id="{07A961B9-4D67-D62A-5AAA-BAAF289C56F3}"/>
              </a:ext>
            </a:extLst>
          </p:cNvPr>
          <p:cNvSpPr>
            <a:spLocks noChangeArrowheads="1"/>
          </p:cNvSpPr>
          <p:nvPr/>
        </p:nvSpPr>
        <p:spPr bwMode="auto">
          <a:xfrm rot="5400000">
            <a:off x="9017514" y="5025003"/>
            <a:ext cx="572920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366838" indent="-1366838">
              <a:tabLst>
                <a:tab pos="1366838" algn="l"/>
              </a:tabLst>
              <a:defRPr b="1">
                <a:solidFill>
                  <a:schemeClr val="tx1"/>
                </a:solidFill>
                <a:latin typeface="Arial" panose="020B0604020202020204" pitchFamily="34" charset="0"/>
              </a:defRPr>
            </a:lvl1pPr>
            <a:lvl2pPr marL="742950" indent="-285750">
              <a:tabLst>
                <a:tab pos="1366838" algn="l"/>
              </a:tabLst>
              <a:defRPr b="1">
                <a:solidFill>
                  <a:schemeClr val="tx1"/>
                </a:solidFill>
                <a:latin typeface="Arial" panose="020B0604020202020204" pitchFamily="34" charset="0"/>
              </a:defRPr>
            </a:lvl2pPr>
            <a:lvl3pPr marL="1143000" indent="-228600">
              <a:tabLst>
                <a:tab pos="1366838" algn="l"/>
              </a:tabLst>
              <a:defRPr b="1">
                <a:solidFill>
                  <a:schemeClr val="tx1"/>
                </a:solidFill>
                <a:latin typeface="Arial" panose="020B0604020202020204" pitchFamily="34" charset="0"/>
              </a:defRPr>
            </a:lvl3pPr>
            <a:lvl4pPr marL="1600200" indent="-228600">
              <a:tabLst>
                <a:tab pos="1366838" algn="l"/>
              </a:tabLst>
              <a:defRPr b="1">
                <a:solidFill>
                  <a:schemeClr val="tx1"/>
                </a:solidFill>
                <a:latin typeface="Arial" panose="020B0604020202020204" pitchFamily="34" charset="0"/>
              </a:defRPr>
            </a:lvl4pPr>
            <a:lvl5pPr marL="2057400" indent="-228600">
              <a:tabLst>
                <a:tab pos="13668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9pPr>
          </a:lstStyle>
          <a:p>
            <a:pPr marL="0" indent="0" algn="ctr">
              <a:lnSpc>
                <a:spcPct val="110000"/>
              </a:lnSpc>
              <a:spcBef>
                <a:spcPct val="50000"/>
              </a:spcBef>
            </a:pPr>
            <a:r>
              <a:rPr lang="en-US" altLang="es-ES" sz="2200" i="1" dirty="0" err="1" smtClean="0">
                <a:solidFill>
                  <a:srgbClr val="FF0000"/>
                </a:solidFill>
              </a:rPr>
              <a:t>Atractivo</a:t>
            </a:r>
            <a:r>
              <a:rPr lang="en-US" altLang="es-ES" sz="2200" i="1" dirty="0" smtClean="0">
                <a:solidFill>
                  <a:srgbClr val="FF0000"/>
                </a:solidFill>
              </a:rPr>
              <a:t>, </a:t>
            </a:r>
            <a:r>
              <a:rPr lang="en-US" altLang="es-ES" sz="2200" i="1" dirty="0" err="1" smtClean="0">
                <a:solidFill>
                  <a:srgbClr val="FF0000"/>
                </a:solidFill>
              </a:rPr>
              <a:t>enfoque</a:t>
            </a:r>
            <a:r>
              <a:rPr lang="en-US" altLang="es-ES" sz="2200" i="1" dirty="0" smtClean="0">
                <a:solidFill>
                  <a:srgbClr val="FF0000"/>
                </a:solidFill>
              </a:rPr>
              <a:t/>
            </a:r>
            <a:br>
              <a:rPr lang="en-US" altLang="es-ES" sz="2200" i="1" dirty="0" smtClean="0">
                <a:solidFill>
                  <a:srgbClr val="FF0000"/>
                </a:solidFill>
              </a:rPr>
            </a:br>
            <a:r>
              <a:rPr lang="en-US" altLang="es-ES" sz="2200" i="1" dirty="0" smtClean="0">
                <a:solidFill>
                  <a:srgbClr val="FF0000"/>
                </a:solidFill>
              </a:rPr>
              <a:t> y </a:t>
            </a:r>
            <a:r>
              <a:rPr lang="en-US" altLang="es-ES" sz="2200" i="1" dirty="0" err="1" smtClean="0">
                <a:solidFill>
                  <a:srgbClr val="FF0000"/>
                </a:solidFill>
              </a:rPr>
              <a:t>carácter</a:t>
            </a:r>
            <a:endParaRPr lang="en-US" altLang="es-ES" sz="2200" i="1" dirty="0">
              <a:solidFill>
                <a:srgbClr val="FF0000"/>
              </a:solidFill>
            </a:endParaRPr>
          </a:p>
        </p:txBody>
      </p:sp>
      <p:sp>
        <p:nvSpPr>
          <p:cNvPr id="23" name="Rectangle 36">
            <a:extLst>
              <a:ext uri="{FF2B5EF4-FFF2-40B4-BE49-F238E27FC236}">
                <a16:creationId xmlns:a16="http://schemas.microsoft.com/office/drawing/2014/main" xmlns="" id="{C1769B5C-DEE0-C7CB-FDA8-30E24D5EC524}"/>
              </a:ext>
            </a:extLst>
          </p:cNvPr>
          <p:cNvSpPr>
            <a:spLocks noChangeArrowheads="1"/>
          </p:cNvSpPr>
          <p:nvPr/>
        </p:nvSpPr>
        <p:spPr bwMode="auto">
          <a:xfrm>
            <a:off x="6629399" y="4071370"/>
            <a:ext cx="48006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25425" indent="-225425">
              <a:tabLst>
                <a:tab pos="225425" algn="l"/>
              </a:tabLst>
              <a:defRPr b="1">
                <a:solidFill>
                  <a:schemeClr val="tx1"/>
                </a:solidFill>
                <a:latin typeface="Arial" panose="020B0604020202020204" pitchFamily="34" charset="0"/>
              </a:defRPr>
            </a:lvl1pPr>
            <a:lvl2pPr marL="742950" indent="-285750">
              <a:tabLst>
                <a:tab pos="225425" algn="l"/>
              </a:tabLst>
              <a:defRPr b="1">
                <a:solidFill>
                  <a:schemeClr val="tx1"/>
                </a:solidFill>
                <a:latin typeface="Arial" panose="020B0604020202020204" pitchFamily="34" charset="0"/>
              </a:defRPr>
            </a:lvl2pPr>
            <a:lvl3pPr marL="1143000" indent="-228600">
              <a:tabLst>
                <a:tab pos="225425" algn="l"/>
              </a:tabLst>
              <a:defRPr b="1">
                <a:solidFill>
                  <a:schemeClr val="tx1"/>
                </a:solidFill>
                <a:latin typeface="Arial" panose="020B0604020202020204" pitchFamily="34" charset="0"/>
              </a:defRPr>
            </a:lvl3pPr>
            <a:lvl4pPr marL="1600200" indent="-228600">
              <a:tabLst>
                <a:tab pos="225425" algn="l"/>
              </a:tabLst>
              <a:defRPr b="1">
                <a:solidFill>
                  <a:schemeClr val="tx1"/>
                </a:solidFill>
                <a:latin typeface="Arial" panose="020B0604020202020204" pitchFamily="34" charset="0"/>
              </a:defRPr>
            </a:lvl4pPr>
            <a:lvl5pPr marL="2057400" indent="-228600">
              <a:tabLst>
                <a:tab pos="225425"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9pPr>
          </a:lstStyle>
          <a:p>
            <a:pPr>
              <a:buFontTx/>
              <a:buChar char="•"/>
            </a:pPr>
            <a:r>
              <a:rPr lang="en-US" altLang="es-ES" sz="2000" dirty="0" err="1">
                <a:solidFill>
                  <a:srgbClr val="0000CC"/>
                </a:solidFill>
              </a:rPr>
              <a:t>Seducción</a:t>
            </a:r>
            <a:r>
              <a:rPr lang="en-US" altLang="es-ES" sz="2000" dirty="0">
                <a:solidFill>
                  <a:srgbClr val="0000CC"/>
                </a:solidFill>
              </a:rPr>
              <a:t> </a:t>
            </a:r>
            <a:r>
              <a:rPr lang="en-US" altLang="es-ES" sz="2000" dirty="0" err="1">
                <a:solidFill>
                  <a:srgbClr val="0000CC"/>
                </a:solidFill>
              </a:rPr>
              <a:t>intelectual</a:t>
            </a:r>
            <a:r>
              <a:rPr lang="en-US" altLang="es-ES" sz="2000" dirty="0">
                <a:solidFill>
                  <a:srgbClr val="0000CC"/>
                </a:solidFill>
              </a:rPr>
              <a:t> (J16)</a:t>
            </a:r>
          </a:p>
          <a:p>
            <a:pPr>
              <a:buFontTx/>
              <a:buChar char="•"/>
            </a:pPr>
            <a:r>
              <a:rPr lang="en-US" altLang="es-ES" sz="2000" dirty="0" err="1">
                <a:solidFill>
                  <a:srgbClr val="0000CC"/>
                </a:solidFill>
              </a:rPr>
              <a:t>Buscan</a:t>
            </a:r>
            <a:r>
              <a:rPr lang="en-US" altLang="es-ES" sz="2000" dirty="0">
                <a:solidFill>
                  <a:srgbClr val="0000CC"/>
                </a:solidFill>
              </a:rPr>
              <a:t> a </a:t>
            </a:r>
            <a:r>
              <a:rPr lang="en-US" altLang="es-ES" sz="2000" dirty="0" err="1">
                <a:solidFill>
                  <a:srgbClr val="0000CC"/>
                </a:solidFill>
              </a:rPr>
              <a:t>los</a:t>
            </a:r>
            <a:r>
              <a:rPr lang="en-US" altLang="es-ES" sz="2000" dirty="0">
                <a:solidFill>
                  <a:srgbClr val="0000CC"/>
                </a:solidFill>
              </a:rPr>
              <a:t> </a:t>
            </a:r>
            <a:r>
              <a:rPr lang="en-US" altLang="es-ES" sz="2000" dirty="0" err="1">
                <a:solidFill>
                  <a:srgbClr val="0000CC"/>
                </a:solidFill>
              </a:rPr>
              <a:t>inexpertos</a:t>
            </a:r>
            <a:r>
              <a:rPr lang="en-US" altLang="es-ES" sz="2000" dirty="0">
                <a:solidFill>
                  <a:srgbClr val="0000CC"/>
                </a:solidFill>
              </a:rPr>
              <a:t> (2:18)</a:t>
            </a:r>
          </a:p>
          <a:p>
            <a:pPr>
              <a:buFontTx/>
              <a:buChar char="•"/>
            </a:pPr>
            <a:r>
              <a:rPr lang="en-US" altLang="es-ES" sz="2000" dirty="0" err="1">
                <a:solidFill>
                  <a:srgbClr val="0000CC"/>
                </a:solidFill>
              </a:rPr>
              <a:t>Arrogantes</a:t>
            </a:r>
            <a:r>
              <a:rPr lang="en-US" altLang="es-ES" sz="2000" dirty="0">
                <a:solidFill>
                  <a:srgbClr val="0000CC"/>
                </a:solidFill>
              </a:rPr>
              <a:t>, no </a:t>
            </a:r>
            <a:r>
              <a:rPr lang="en-US" altLang="es-ES" sz="2000" dirty="0" err="1">
                <a:solidFill>
                  <a:srgbClr val="0000CC"/>
                </a:solidFill>
              </a:rPr>
              <a:t>respetan</a:t>
            </a:r>
            <a:r>
              <a:rPr lang="en-US" altLang="es-ES" sz="2000" dirty="0">
                <a:solidFill>
                  <a:srgbClr val="0000CC"/>
                </a:solidFill>
              </a:rPr>
              <a:t> (2:10, J8)</a:t>
            </a:r>
          </a:p>
          <a:p>
            <a:pPr>
              <a:buFontTx/>
              <a:buChar char="•"/>
            </a:pPr>
            <a:r>
              <a:rPr lang="en-US" altLang="es-ES" sz="2000" dirty="0" err="1">
                <a:solidFill>
                  <a:srgbClr val="0000CC"/>
                </a:solidFill>
              </a:rPr>
              <a:t>Seducen</a:t>
            </a:r>
            <a:r>
              <a:rPr lang="en-US" altLang="es-ES" sz="2000" dirty="0">
                <a:solidFill>
                  <a:srgbClr val="0000CC"/>
                </a:solidFill>
              </a:rPr>
              <a:t> </a:t>
            </a:r>
            <a:r>
              <a:rPr lang="en-US" altLang="es-ES" sz="2000" dirty="0" err="1">
                <a:solidFill>
                  <a:srgbClr val="0000CC"/>
                </a:solidFill>
              </a:rPr>
              <a:t>por</a:t>
            </a:r>
            <a:r>
              <a:rPr lang="en-US" altLang="es-ES" sz="2000" dirty="0">
                <a:solidFill>
                  <a:srgbClr val="0000CC"/>
                </a:solidFill>
              </a:rPr>
              <a:t> </a:t>
            </a:r>
            <a:r>
              <a:rPr lang="en-US" altLang="es-ES" sz="2000" dirty="0" err="1">
                <a:solidFill>
                  <a:srgbClr val="0000CC"/>
                </a:solidFill>
              </a:rPr>
              <a:t>pasiones</a:t>
            </a:r>
            <a:r>
              <a:rPr lang="en-US" altLang="es-ES" sz="2000" dirty="0">
                <a:solidFill>
                  <a:srgbClr val="0000CC"/>
                </a:solidFill>
              </a:rPr>
              <a:t> (2:18; 3:3)</a:t>
            </a:r>
          </a:p>
          <a:p>
            <a:pPr>
              <a:buFontTx/>
              <a:buChar char="•"/>
            </a:pPr>
            <a:r>
              <a:rPr lang="en-US" altLang="es-ES" sz="2000" dirty="0" err="1">
                <a:solidFill>
                  <a:srgbClr val="0000CC"/>
                </a:solidFill>
              </a:rPr>
              <a:t>Discriminan</a:t>
            </a:r>
            <a:r>
              <a:rPr lang="en-US" altLang="es-ES" sz="2000" dirty="0">
                <a:solidFill>
                  <a:srgbClr val="0000CC"/>
                </a:solidFill>
              </a:rPr>
              <a:t> a </a:t>
            </a:r>
            <a:r>
              <a:rPr lang="en-US" altLang="es-ES" sz="2000" dirty="0" err="1">
                <a:solidFill>
                  <a:srgbClr val="0000CC"/>
                </a:solidFill>
              </a:rPr>
              <a:t>los</a:t>
            </a:r>
            <a:r>
              <a:rPr lang="en-US" altLang="es-ES" sz="2000" dirty="0">
                <a:solidFill>
                  <a:srgbClr val="0000CC"/>
                </a:solidFill>
              </a:rPr>
              <a:t> </a:t>
            </a:r>
            <a:r>
              <a:rPr lang="en-US" altLang="es-ES" sz="2000" dirty="0" err="1">
                <a:solidFill>
                  <a:srgbClr val="0000CC"/>
                </a:solidFill>
              </a:rPr>
              <a:t>demás</a:t>
            </a:r>
            <a:r>
              <a:rPr lang="en-US" altLang="es-ES" sz="2000" dirty="0">
                <a:solidFill>
                  <a:srgbClr val="0000CC"/>
                </a:solidFill>
              </a:rPr>
              <a:t> (J6)</a:t>
            </a:r>
          </a:p>
          <a:p>
            <a:pPr>
              <a:buFontTx/>
              <a:buChar char="•"/>
            </a:pPr>
            <a:r>
              <a:rPr lang="en-US" altLang="es-ES" sz="2000" dirty="0">
                <a:solidFill>
                  <a:srgbClr val="0000CC"/>
                </a:solidFill>
              </a:rPr>
              <a:t>Se </a:t>
            </a:r>
            <a:r>
              <a:rPr lang="en-US" altLang="es-ES" sz="2000" dirty="0" err="1">
                <a:solidFill>
                  <a:srgbClr val="0000CC"/>
                </a:solidFill>
              </a:rPr>
              <a:t>burlan</a:t>
            </a:r>
            <a:r>
              <a:rPr lang="en-US" altLang="es-ES" sz="2000" dirty="0">
                <a:solidFill>
                  <a:srgbClr val="0000CC"/>
                </a:solidFill>
              </a:rPr>
              <a:t> (3:3)</a:t>
            </a:r>
          </a:p>
          <a:p>
            <a:pPr>
              <a:buFontTx/>
              <a:buChar char="•"/>
            </a:pPr>
            <a:r>
              <a:rPr lang="en-US" altLang="es-ES" sz="2000" dirty="0">
                <a:solidFill>
                  <a:srgbClr val="0000CC"/>
                </a:solidFill>
              </a:rPr>
              <a:t>Palabras </a:t>
            </a:r>
            <a:r>
              <a:rPr lang="en-US" altLang="es-ES" sz="2000" dirty="0" err="1">
                <a:solidFill>
                  <a:srgbClr val="0000CC"/>
                </a:solidFill>
              </a:rPr>
              <a:t>engañosas</a:t>
            </a:r>
            <a:r>
              <a:rPr lang="en-US" altLang="es-ES" sz="2000" dirty="0">
                <a:solidFill>
                  <a:srgbClr val="0000CC"/>
                </a:solidFill>
              </a:rPr>
              <a:t> (2:3)</a:t>
            </a:r>
          </a:p>
          <a:p>
            <a:pPr>
              <a:buFontTx/>
              <a:buChar char="•"/>
            </a:pPr>
            <a:r>
              <a:rPr lang="en-US" altLang="es-ES" sz="2000" dirty="0" err="1">
                <a:solidFill>
                  <a:srgbClr val="0000CC"/>
                </a:solidFill>
              </a:rPr>
              <a:t>Impíos</a:t>
            </a:r>
            <a:r>
              <a:rPr lang="en-US" altLang="es-ES" sz="2000" dirty="0">
                <a:solidFill>
                  <a:srgbClr val="0000CC"/>
                </a:solidFill>
              </a:rPr>
              <a:t> (J15) (no </a:t>
            </a:r>
            <a:r>
              <a:rPr lang="en-US" altLang="es-ES" sz="2000" dirty="0" err="1">
                <a:solidFill>
                  <a:srgbClr val="0000CC"/>
                </a:solidFill>
              </a:rPr>
              <a:t>dirigidos</a:t>
            </a:r>
            <a:r>
              <a:rPr lang="en-US" altLang="es-ES" sz="2000" dirty="0">
                <a:solidFill>
                  <a:srgbClr val="0000CC"/>
                </a:solidFill>
              </a:rPr>
              <a:t> </a:t>
            </a:r>
            <a:r>
              <a:rPr lang="en-US" altLang="es-ES" sz="2000" dirty="0" err="1">
                <a:solidFill>
                  <a:srgbClr val="0000CC"/>
                </a:solidFill>
              </a:rPr>
              <a:t>por</a:t>
            </a:r>
            <a:r>
              <a:rPr lang="en-US" altLang="es-ES" sz="2000" dirty="0">
                <a:solidFill>
                  <a:srgbClr val="0000CC"/>
                </a:solidFill>
              </a:rPr>
              <a:t> Dios)</a:t>
            </a:r>
          </a:p>
        </p:txBody>
      </p:sp>
      <p:sp>
        <p:nvSpPr>
          <p:cNvPr id="24" name="Line 47">
            <a:extLst>
              <a:ext uri="{FF2B5EF4-FFF2-40B4-BE49-F238E27FC236}">
                <a16:creationId xmlns:a16="http://schemas.microsoft.com/office/drawing/2014/main" xmlns="" id="{56DB4118-AC21-67E3-A728-B93B323625BE}"/>
              </a:ext>
            </a:extLst>
          </p:cNvPr>
          <p:cNvSpPr>
            <a:spLocks noChangeShapeType="1"/>
          </p:cNvSpPr>
          <p:nvPr/>
        </p:nvSpPr>
        <p:spPr bwMode="auto">
          <a:xfrm flipV="1">
            <a:off x="6761478" y="3871843"/>
            <a:ext cx="5161280" cy="101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50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15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51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151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21517"/>
                                        </p:tgtEl>
                                        <p:attrNameLst>
                                          <p:attrName>style.visibility</p:attrName>
                                        </p:attrNameLst>
                                      </p:cBhvr>
                                      <p:to>
                                        <p:strVal val="visible"/>
                                      </p:to>
                                    </p:set>
                                    <p:animEffect transition="in" filter="fade">
                                      <p:cBhvr>
                                        <p:cTn id="43" dur="500"/>
                                        <p:tgtEl>
                                          <p:spTgt spid="21517"/>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fade">
                                      <p:cBhvr>
                                        <p:cTn id="46" dur="500"/>
                                        <p:tgtEl>
                                          <p:spTgt spid="24"/>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1515"/>
                                        </p:tgtEl>
                                        <p:attrNameLst>
                                          <p:attrName>style.visibility</p:attrName>
                                        </p:attrNameLst>
                                      </p:cBhvr>
                                      <p:to>
                                        <p:strVal val="visible"/>
                                      </p:to>
                                    </p:set>
                                    <p:animEffect transition="in" filter="fade">
                                      <p:cBhvr>
                                        <p:cTn id="49" dur="500"/>
                                        <p:tgtEl>
                                          <p:spTgt spid="21515"/>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fade">
                                      <p:cBhvr>
                                        <p:cTn id="52" dur="500"/>
                                        <p:tgtEl>
                                          <p:spTgt spid="22"/>
                                        </p:tgtEl>
                                      </p:cBhvr>
                                    </p:animEffec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1516">
                                            <p:txEl>
                                              <p:pRg st="0" end="0"/>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1516">
                                            <p:txEl>
                                              <p:pRg st="1" end="1"/>
                                            </p:txEl>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3">
                                            <p:txEl>
                                              <p:pRg st="1" end="1"/>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1516">
                                            <p:txEl>
                                              <p:pRg st="2" end="2"/>
                                            </p:txEl>
                                          </p:spTgt>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3">
                                            <p:txEl>
                                              <p:pRg st="2" end="2"/>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1516">
                                            <p:txEl>
                                              <p:pRg st="3" end="3"/>
                                            </p:txEl>
                                          </p:spTgt>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3">
                                            <p:txEl>
                                              <p:pRg st="3" end="3"/>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1516">
                                            <p:txEl>
                                              <p:pRg st="4" end="4"/>
                                            </p:txEl>
                                          </p:spTgt>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23">
                                            <p:txEl>
                                              <p:pRg st="4" end="4"/>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1516">
                                            <p:txEl>
                                              <p:pRg st="5" end="5"/>
                                            </p:txEl>
                                          </p:spTgt>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23">
                                            <p:txEl>
                                              <p:pRg st="5" end="5"/>
                                            </p:txEl>
                                          </p:spTgt>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21516">
                                            <p:txEl>
                                              <p:pRg st="6" end="6"/>
                                            </p:txEl>
                                          </p:spTgt>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23">
                                            <p:txEl>
                                              <p:pRg st="6" end="6"/>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21516">
                                            <p:txEl>
                                              <p:pRg st="7" end="7"/>
                                            </p:txEl>
                                          </p:spTgt>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2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p:bldP spid="21509" grpId="0"/>
      <p:bldP spid="21510" grpId="0"/>
      <p:bldP spid="21511" grpId="0"/>
      <p:bldP spid="21512" grpId="0"/>
      <p:bldP spid="21513" grpId="0"/>
      <p:bldP spid="21515" grpId="0"/>
      <p:bldP spid="21516" grpId="0" uiExpand="1" build="p"/>
      <p:bldP spid="21517" grpId="0" animBg="1"/>
      <p:bldP spid="16" grpId="0"/>
      <p:bldP spid="17" grpId="0"/>
      <p:bldP spid="18" grpId="0"/>
      <p:bldP spid="19" grpId="0"/>
      <p:bldP spid="20" grpId="0"/>
      <p:bldP spid="21" grpId="0"/>
      <p:bldP spid="22" grpId="0"/>
      <p:bldP spid="23" grpId="0" uiExpand="1" build="p"/>
      <p:bldP spid="2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a:extLst>
              <a:ext uri="{FF2B5EF4-FFF2-40B4-BE49-F238E27FC236}">
                <a16:creationId xmlns:a16="http://schemas.microsoft.com/office/drawing/2014/main" xmlns="" id="{788AC090-0D14-9CAF-0A69-2B9EE5F564A4}"/>
              </a:ext>
            </a:extLst>
          </p:cNvPr>
          <p:cNvSpPr>
            <a:spLocks noGrp="1"/>
          </p:cNvSpPr>
          <p:nvPr>
            <p:ph type="sldNum" sz="quarter" idx="11"/>
          </p:nvPr>
        </p:nvSpPr>
        <p:spPr>
          <a:xfrm>
            <a:off x="8005736" y="6616700"/>
            <a:ext cx="3860800" cy="228084"/>
          </a:xfrm>
          <a:noFill/>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r"/>
            <a:fld id="{2C853178-BEB0-4BAA-B9EB-D16564F2C830}" type="slidenum">
              <a:rPr lang="en-US" altLang="es-ES" b="0">
                <a:latin typeface="Times New Roman" panose="02020603050405020304" pitchFamily="18" charset="0"/>
              </a:rPr>
              <a:pPr algn="r"/>
              <a:t>23</a:t>
            </a:fld>
            <a:endParaRPr lang="en-US" altLang="es-ES" b="0" dirty="0">
              <a:latin typeface="Times New Roman" panose="02020603050405020304" pitchFamily="18" charset="0"/>
            </a:endParaRPr>
          </a:p>
        </p:txBody>
      </p:sp>
      <p:sp>
        <p:nvSpPr>
          <p:cNvPr id="26627" name="Rectangle 2">
            <a:extLst>
              <a:ext uri="{FF2B5EF4-FFF2-40B4-BE49-F238E27FC236}">
                <a16:creationId xmlns:a16="http://schemas.microsoft.com/office/drawing/2014/main" xmlns="" id="{9FD7E8BF-DE7B-E63A-F547-23746597BDA8}"/>
              </a:ext>
            </a:extLst>
          </p:cNvPr>
          <p:cNvSpPr>
            <a:spLocks noGrp="1" noChangeArrowheads="1"/>
          </p:cNvSpPr>
          <p:nvPr>
            <p:ph type="title"/>
          </p:nvPr>
        </p:nvSpPr>
        <p:spPr>
          <a:xfrm>
            <a:off x="0" y="0"/>
            <a:ext cx="12192000" cy="533400"/>
          </a:xfrm>
        </p:spPr>
        <p:txBody>
          <a:bodyPr/>
          <a:lstStyle/>
          <a:p>
            <a:r>
              <a:rPr lang="en-US" altLang="es-ES" dirty="0"/>
              <a:t>What about Today</a:t>
            </a:r>
            <a:r>
              <a:rPr lang="en-US" altLang="es-ES" dirty="0" smtClean="0"/>
              <a:t>? / </a:t>
            </a:r>
            <a:r>
              <a:rPr lang="en-US" altLang="es-ES" dirty="0" smtClean="0">
                <a:solidFill>
                  <a:srgbClr val="0000CC"/>
                </a:solidFill>
              </a:rPr>
              <a:t>¿</a:t>
            </a:r>
            <a:r>
              <a:rPr lang="en-US" altLang="es-ES" dirty="0" err="1" smtClean="0">
                <a:solidFill>
                  <a:srgbClr val="0000CC"/>
                </a:solidFill>
              </a:rPr>
              <a:t>Qué</a:t>
            </a:r>
            <a:r>
              <a:rPr lang="en-US" altLang="es-ES" dirty="0" smtClean="0">
                <a:solidFill>
                  <a:srgbClr val="0000CC"/>
                </a:solidFill>
              </a:rPr>
              <a:t> </a:t>
            </a:r>
            <a:r>
              <a:rPr lang="en-US" altLang="es-ES" dirty="0" err="1" smtClean="0">
                <a:solidFill>
                  <a:srgbClr val="0000CC"/>
                </a:solidFill>
              </a:rPr>
              <a:t>tal</a:t>
            </a:r>
            <a:r>
              <a:rPr lang="en-US" altLang="es-ES" dirty="0" smtClean="0">
                <a:solidFill>
                  <a:srgbClr val="0000CC"/>
                </a:solidFill>
              </a:rPr>
              <a:t> hoy </a:t>
            </a:r>
            <a:r>
              <a:rPr lang="en-US" altLang="es-ES" dirty="0" err="1" smtClean="0">
                <a:solidFill>
                  <a:srgbClr val="0000CC"/>
                </a:solidFill>
              </a:rPr>
              <a:t>en</a:t>
            </a:r>
            <a:r>
              <a:rPr lang="en-US" altLang="es-ES" dirty="0" smtClean="0">
                <a:solidFill>
                  <a:srgbClr val="0000CC"/>
                </a:solidFill>
              </a:rPr>
              <a:t> </a:t>
            </a:r>
            <a:r>
              <a:rPr lang="en-US" altLang="es-ES" dirty="0" err="1" smtClean="0">
                <a:solidFill>
                  <a:srgbClr val="0000CC"/>
                </a:solidFill>
              </a:rPr>
              <a:t>día</a:t>
            </a:r>
            <a:r>
              <a:rPr lang="en-US" altLang="es-ES" dirty="0" smtClean="0">
                <a:solidFill>
                  <a:srgbClr val="0000CC"/>
                </a:solidFill>
              </a:rPr>
              <a:t>? (1/2)</a:t>
            </a:r>
            <a:endParaRPr lang="en-US" altLang="es-ES" dirty="0">
              <a:solidFill>
                <a:srgbClr val="0000CC"/>
              </a:solidFill>
            </a:endParaRPr>
          </a:p>
        </p:txBody>
      </p:sp>
      <p:sp>
        <p:nvSpPr>
          <p:cNvPr id="26629" name="Rectangle 4">
            <a:extLst>
              <a:ext uri="{FF2B5EF4-FFF2-40B4-BE49-F238E27FC236}">
                <a16:creationId xmlns:a16="http://schemas.microsoft.com/office/drawing/2014/main" xmlns="" id="{BD7C319F-ADFA-5677-6682-81231C62A0A2}"/>
              </a:ext>
            </a:extLst>
          </p:cNvPr>
          <p:cNvSpPr>
            <a:spLocks noChangeArrowheads="1"/>
          </p:cNvSpPr>
          <p:nvPr/>
        </p:nvSpPr>
        <p:spPr bwMode="auto">
          <a:xfrm>
            <a:off x="6339840" y="454477"/>
            <a:ext cx="524256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366838" indent="-1366838">
              <a:tabLst>
                <a:tab pos="1366838" algn="l"/>
              </a:tabLst>
              <a:defRPr b="1">
                <a:solidFill>
                  <a:schemeClr val="tx1"/>
                </a:solidFill>
                <a:latin typeface="Arial" panose="020B0604020202020204" pitchFamily="34" charset="0"/>
              </a:defRPr>
            </a:lvl1pPr>
            <a:lvl2pPr marL="742950" indent="-285750">
              <a:tabLst>
                <a:tab pos="1366838" algn="l"/>
              </a:tabLst>
              <a:defRPr b="1">
                <a:solidFill>
                  <a:schemeClr val="tx1"/>
                </a:solidFill>
                <a:latin typeface="Arial" panose="020B0604020202020204" pitchFamily="34" charset="0"/>
              </a:defRPr>
            </a:lvl2pPr>
            <a:lvl3pPr marL="1143000" indent="-228600">
              <a:tabLst>
                <a:tab pos="1366838" algn="l"/>
              </a:tabLst>
              <a:defRPr b="1">
                <a:solidFill>
                  <a:schemeClr val="tx1"/>
                </a:solidFill>
                <a:latin typeface="Arial" panose="020B0604020202020204" pitchFamily="34" charset="0"/>
              </a:defRPr>
            </a:lvl3pPr>
            <a:lvl4pPr marL="1600200" indent="-228600">
              <a:tabLst>
                <a:tab pos="1366838" algn="l"/>
              </a:tabLst>
              <a:defRPr b="1">
                <a:solidFill>
                  <a:schemeClr val="tx1"/>
                </a:solidFill>
                <a:latin typeface="Arial" panose="020B0604020202020204" pitchFamily="34" charset="0"/>
              </a:defRPr>
            </a:lvl4pPr>
            <a:lvl5pPr marL="2057400" indent="-228600">
              <a:tabLst>
                <a:tab pos="13668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9pPr>
          </a:lstStyle>
          <a:p>
            <a:pPr algn="ctr">
              <a:lnSpc>
                <a:spcPct val="110000"/>
              </a:lnSpc>
              <a:spcBef>
                <a:spcPct val="50000"/>
              </a:spcBef>
            </a:pPr>
            <a:r>
              <a:rPr lang="en-US" altLang="es-ES" sz="2000" i="1" dirty="0">
                <a:solidFill>
                  <a:srgbClr val="FF0000"/>
                </a:solidFill>
              </a:rPr>
              <a:t>Today’s Example  (‘Gay Rights’)</a:t>
            </a:r>
          </a:p>
        </p:txBody>
      </p:sp>
      <p:sp>
        <p:nvSpPr>
          <p:cNvPr id="26630" name="Rectangle 5">
            <a:extLst>
              <a:ext uri="{FF2B5EF4-FFF2-40B4-BE49-F238E27FC236}">
                <a16:creationId xmlns:a16="http://schemas.microsoft.com/office/drawing/2014/main" xmlns="" id="{DB1046CE-B031-0D7D-4DCF-344771603607}"/>
              </a:ext>
            </a:extLst>
          </p:cNvPr>
          <p:cNvSpPr>
            <a:spLocks noChangeArrowheads="1"/>
          </p:cNvSpPr>
          <p:nvPr/>
        </p:nvSpPr>
        <p:spPr bwMode="auto">
          <a:xfrm>
            <a:off x="5076644" y="835477"/>
            <a:ext cx="5330472"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nSpc>
                <a:spcPct val="110000"/>
              </a:lnSpc>
              <a:spcBef>
                <a:spcPct val="50000"/>
              </a:spcBef>
            </a:pPr>
            <a:r>
              <a:rPr lang="en-US" altLang="es-ES" dirty="0"/>
              <a:t>“Everyone Has a Right…”</a:t>
            </a:r>
          </a:p>
        </p:txBody>
      </p:sp>
      <p:sp>
        <p:nvSpPr>
          <p:cNvPr id="26631" name="Rectangle 6">
            <a:extLst>
              <a:ext uri="{FF2B5EF4-FFF2-40B4-BE49-F238E27FC236}">
                <a16:creationId xmlns:a16="http://schemas.microsoft.com/office/drawing/2014/main" xmlns="" id="{B56D5253-D634-DBB1-442C-5D8922936BC2}"/>
              </a:ext>
            </a:extLst>
          </p:cNvPr>
          <p:cNvSpPr>
            <a:spLocks noChangeArrowheads="1"/>
          </p:cNvSpPr>
          <p:nvPr/>
        </p:nvSpPr>
        <p:spPr bwMode="auto">
          <a:xfrm>
            <a:off x="5076643" y="1122498"/>
            <a:ext cx="6051142"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nSpc>
                <a:spcPct val="110000"/>
              </a:lnSpc>
              <a:spcBef>
                <a:spcPct val="50000"/>
              </a:spcBef>
            </a:pPr>
            <a:r>
              <a:rPr lang="en-US" altLang="es-ES" dirty="0"/>
              <a:t>Justified by “Born-this-way” Feelings…</a:t>
            </a:r>
          </a:p>
        </p:txBody>
      </p:sp>
      <p:sp>
        <p:nvSpPr>
          <p:cNvPr id="26632" name="Rectangle 7">
            <a:extLst>
              <a:ext uri="{FF2B5EF4-FFF2-40B4-BE49-F238E27FC236}">
                <a16:creationId xmlns:a16="http://schemas.microsoft.com/office/drawing/2014/main" xmlns="" id="{3268CE32-31AA-7F2A-6E0C-EC925FA9C108}"/>
              </a:ext>
            </a:extLst>
          </p:cNvPr>
          <p:cNvSpPr>
            <a:spLocks noChangeArrowheads="1"/>
          </p:cNvSpPr>
          <p:nvPr/>
        </p:nvSpPr>
        <p:spPr bwMode="auto">
          <a:xfrm>
            <a:off x="5076644" y="1436611"/>
            <a:ext cx="6789892"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spcBef>
                <a:spcPct val="50000"/>
              </a:spcBef>
            </a:pPr>
            <a:r>
              <a:rPr lang="en-US" altLang="es-ES" dirty="0"/>
              <a:t>Tolerance/Endorsement: “Grace” is Theology</a:t>
            </a:r>
          </a:p>
        </p:txBody>
      </p:sp>
      <p:sp>
        <p:nvSpPr>
          <p:cNvPr id="26633" name="Rectangle 8">
            <a:extLst>
              <a:ext uri="{FF2B5EF4-FFF2-40B4-BE49-F238E27FC236}">
                <a16:creationId xmlns:a16="http://schemas.microsoft.com/office/drawing/2014/main" xmlns="" id="{B6B39391-4ADD-920F-96BF-761024049DD3}"/>
              </a:ext>
            </a:extLst>
          </p:cNvPr>
          <p:cNvSpPr>
            <a:spLocks noChangeArrowheads="1"/>
          </p:cNvSpPr>
          <p:nvPr/>
        </p:nvSpPr>
        <p:spPr bwMode="auto">
          <a:xfrm>
            <a:off x="5911316" y="2130877"/>
            <a:ext cx="47244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nSpc>
                <a:spcPct val="110000"/>
              </a:lnSpc>
              <a:spcBef>
                <a:spcPct val="50000"/>
              </a:spcBef>
            </a:pPr>
            <a:endParaRPr lang="en-US" altLang="es-ES" sz="2000"/>
          </a:p>
          <a:p>
            <a:pPr>
              <a:lnSpc>
                <a:spcPct val="110000"/>
              </a:lnSpc>
              <a:spcBef>
                <a:spcPct val="50000"/>
              </a:spcBef>
            </a:pPr>
            <a:endParaRPr lang="en-US" altLang="es-ES" sz="2000"/>
          </a:p>
        </p:txBody>
      </p:sp>
      <p:sp>
        <p:nvSpPr>
          <p:cNvPr id="26634" name="Rectangle 9">
            <a:extLst>
              <a:ext uri="{FF2B5EF4-FFF2-40B4-BE49-F238E27FC236}">
                <a16:creationId xmlns:a16="http://schemas.microsoft.com/office/drawing/2014/main" xmlns="" id="{242CD64E-C913-2C12-9A88-DA38A8D4AADC}"/>
              </a:ext>
            </a:extLst>
          </p:cNvPr>
          <p:cNvSpPr>
            <a:spLocks noChangeArrowheads="1"/>
          </p:cNvSpPr>
          <p:nvPr/>
        </p:nvSpPr>
        <p:spPr bwMode="auto">
          <a:xfrm>
            <a:off x="5076645" y="2522461"/>
            <a:ext cx="7115355"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25425" indent="-225425">
              <a:tabLst>
                <a:tab pos="225425" algn="l"/>
              </a:tabLst>
              <a:defRPr b="1">
                <a:solidFill>
                  <a:schemeClr val="tx1"/>
                </a:solidFill>
                <a:latin typeface="Arial" panose="020B0604020202020204" pitchFamily="34" charset="0"/>
              </a:defRPr>
            </a:lvl1pPr>
            <a:lvl2pPr marL="742950" indent="-285750">
              <a:tabLst>
                <a:tab pos="225425" algn="l"/>
              </a:tabLst>
              <a:defRPr b="1">
                <a:solidFill>
                  <a:schemeClr val="tx1"/>
                </a:solidFill>
                <a:latin typeface="Arial" panose="020B0604020202020204" pitchFamily="34" charset="0"/>
              </a:defRPr>
            </a:lvl2pPr>
            <a:lvl3pPr marL="1143000" indent="-228600">
              <a:tabLst>
                <a:tab pos="225425" algn="l"/>
              </a:tabLst>
              <a:defRPr b="1">
                <a:solidFill>
                  <a:schemeClr val="tx1"/>
                </a:solidFill>
                <a:latin typeface="Arial" panose="020B0604020202020204" pitchFamily="34" charset="0"/>
              </a:defRPr>
            </a:lvl3pPr>
            <a:lvl4pPr marL="1600200" indent="-228600">
              <a:tabLst>
                <a:tab pos="225425" algn="l"/>
              </a:tabLst>
              <a:defRPr b="1">
                <a:solidFill>
                  <a:schemeClr val="tx1"/>
                </a:solidFill>
                <a:latin typeface="Arial" panose="020B0604020202020204" pitchFamily="34" charset="0"/>
              </a:defRPr>
            </a:lvl4pPr>
            <a:lvl5pPr marL="2057400" indent="-228600">
              <a:tabLst>
                <a:tab pos="225425"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9pPr>
          </a:lstStyle>
          <a:p>
            <a:pPr>
              <a:spcBef>
                <a:spcPct val="50000"/>
              </a:spcBef>
            </a:pPr>
            <a:r>
              <a:rPr lang="en-US" altLang="es-ES" dirty="0"/>
              <a:t>Ridicule “Religious Right,” “Patriarchy,” </a:t>
            </a:r>
            <a:r>
              <a:rPr lang="en-US" altLang="es-ES" dirty="0" smtClean="0"/>
              <a:t>etc. Sinai</a:t>
            </a:r>
            <a:r>
              <a:rPr lang="en-US" altLang="es-ES" dirty="0"/>
              <a:t>, </a:t>
            </a:r>
            <a:r>
              <a:rPr lang="en-US" altLang="es-ES" dirty="0" smtClean="0"/>
              <a:t>Sodom, Judgment Day are Myths</a:t>
            </a:r>
            <a:endParaRPr lang="en-US" altLang="es-ES" dirty="0"/>
          </a:p>
        </p:txBody>
      </p:sp>
      <p:sp>
        <p:nvSpPr>
          <p:cNvPr id="26642" name="Rectangle 17">
            <a:extLst>
              <a:ext uri="{FF2B5EF4-FFF2-40B4-BE49-F238E27FC236}">
                <a16:creationId xmlns:a16="http://schemas.microsoft.com/office/drawing/2014/main" xmlns="" id="{4A74ACC5-FDAA-E1E9-20DA-59C269D98449}"/>
              </a:ext>
            </a:extLst>
          </p:cNvPr>
          <p:cNvSpPr>
            <a:spLocks noChangeArrowheads="1"/>
          </p:cNvSpPr>
          <p:nvPr/>
        </p:nvSpPr>
        <p:spPr bwMode="auto">
          <a:xfrm>
            <a:off x="5076642" y="1741411"/>
            <a:ext cx="6505764"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25425" indent="-225425">
              <a:tabLst>
                <a:tab pos="225425" algn="l"/>
              </a:tabLst>
              <a:defRPr b="1">
                <a:solidFill>
                  <a:schemeClr val="tx1"/>
                </a:solidFill>
                <a:latin typeface="Arial" panose="020B0604020202020204" pitchFamily="34" charset="0"/>
              </a:defRPr>
            </a:lvl1pPr>
            <a:lvl2pPr marL="742950" indent="-285750">
              <a:tabLst>
                <a:tab pos="225425" algn="l"/>
              </a:tabLst>
              <a:defRPr b="1">
                <a:solidFill>
                  <a:schemeClr val="tx1"/>
                </a:solidFill>
                <a:latin typeface="Arial" panose="020B0604020202020204" pitchFamily="34" charset="0"/>
              </a:defRPr>
            </a:lvl2pPr>
            <a:lvl3pPr marL="1143000" indent="-228600">
              <a:tabLst>
                <a:tab pos="225425" algn="l"/>
              </a:tabLst>
              <a:defRPr b="1">
                <a:solidFill>
                  <a:schemeClr val="tx1"/>
                </a:solidFill>
                <a:latin typeface="Arial" panose="020B0604020202020204" pitchFamily="34" charset="0"/>
              </a:defRPr>
            </a:lvl3pPr>
            <a:lvl4pPr marL="1600200" indent="-228600">
              <a:tabLst>
                <a:tab pos="225425" algn="l"/>
              </a:tabLst>
              <a:defRPr b="1">
                <a:solidFill>
                  <a:schemeClr val="tx1"/>
                </a:solidFill>
                <a:latin typeface="Arial" panose="020B0604020202020204" pitchFamily="34" charset="0"/>
              </a:defRPr>
            </a:lvl4pPr>
            <a:lvl5pPr marL="2057400" indent="-228600">
              <a:tabLst>
                <a:tab pos="225425"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9pPr>
          </a:lstStyle>
          <a:p>
            <a:r>
              <a:rPr lang="en-US" altLang="es-ES" dirty="0"/>
              <a:t>Humanistic/Materialistic World View</a:t>
            </a:r>
          </a:p>
          <a:p>
            <a:pPr>
              <a:buFontTx/>
              <a:buChar char="•"/>
            </a:pPr>
            <a:r>
              <a:rPr lang="en-US" altLang="es-ES" sz="1600" dirty="0"/>
              <a:t>Evolutionary Model of World and Mankind</a:t>
            </a:r>
          </a:p>
          <a:p>
            <a:pPr>
              <a:buFontTx/>
              <a:buChar char="•"/>
            </a:pPr>
            <a:r>
              <a:rPr lang="en-US" altLang="es-ES" sz="1600" dirty="0"/>
              <a:t>No Divine Law or “Spiritual” Accountability</a:t>
            </a:r>
          </a:p>
        </p:txBody>
      </p:sp>
      <p:sp>
        <p:nvSpPr>
          <p:cNvPr id="26643" name="Rectangle 18">
            <a:extLst>
              <a:ext uri="{FF2B5EF4-FFF2-40B4-BE49-F238E27FC236}">
                <a16:creationId xmlns:a16="http://schemas.microsoft.com/office/drawing/2014/main" xmlns="" id="{5542C259-8246-3A3C-4774-7B6F38D937C3}"/>
              </a:ext>
            </a:extLst>
          </p:cNvPr>
          <p:cNvSpPr>
            <a:spLocks noChangeArrowheads="1"/>
          </p:cNvSpPr>
          <p:nvPr/>
        </p:nvSpPr>
        <p:spPr bwMode="auto">
          <a:xfrm>
            <a:off x="5076644" y="3083377"/>
            <a:ext cx="7115356"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25425" indent="-225425">
              <a:tabLst>
                <a:tab pos="225425" algn="l"/>
              </a:tabLst>
              <a:defRPr b="1">
                <a:solidFill>
                  <a:schemeClr val="tx1"/>
                </a:solidFill>
                <a:latin typeface="Arial" panose="020B0604020202020204" pitchFamily="34" charset="0"/>
              </a:defRPr>
            </a:lvl1pPr>
            <a:lvl2pPr marL="742950" indent="-285750">
              <a:tabLst>
                <a:tab pos="225425" algn="l"/>
              </a:tabLst>
              <a:defRPr b="1">
                <a:solidFill>
                  <a:schemeClr val="tx1"/>
                </a:solidFill>
                <a:latin typeface="Arial" panose="020B0604020202020204" pitchFamily="34" charset="0"/>
              </a:defRPr>
            </a:lvl2pPr>
            <a:lvl3pPr marL="1143000" indent="-228600">
              <a:tabLst>
                <a:tab pos="225425" algn="l"/>
              </a:tabLst>
              <a:defRPr b="1">
                <a:solidFill>
                  <a:schemeClr val="tx1"/>
                </a:solidFill>
                <a:latin typeface="Arial" panose="020B0604020202020204" pitchFamily="34" charset="0"/>
              </a:defRPr>
            </a:lvl3pPr>
            <a:lvl4pPr marL="1600200" indent="-228600">
              <a:tabLst>
                <a:tab pos="225425" algn="l"/>
              </a:tabLst>
              <a:defRPr b="1">
                <a:solidFill>
                  <a:schemeClr val="tx1"/>
                </a:solidFill>
                <a:latin typeface="Arial" panose="020B0604020202020204" pitchFamily="34" charset="0"/>
              </a:defRPr>
            </a:lvl4pPr>
            <a:lvl5pPr marL="2057400" indent="-228600">
              <a:tabLst>
                <a:tab pos="225425"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9pPr>
          </a:lstStyle>
          <a:p>
            <a:pPr>
              <a:spcBef>
                <a:spcPct val="50000"/>
              </a:spcBef>
            </a:pPr>
            <a:r>
              <a:rPr lang="en-US" altLang="es-ES" dirty="0"/>
              <a:t>Accept Bits of Jesus’ Teaching… but nothing Supernatural or Authoritative</a:t>
            </a:r>
          </a:p>
        </p:txBody>
      </p:sp>
      <p:grpSp>
        <p:nvGrpSpPr>
          <p:cNvPr id="2" name="Group 1">
            <a:extLst>
              <a:ext uri="{FF2B5EF4-FFF2-40B4-BE49-F238E27FC236}">
                <a16:creationId xmlns:a16="http://schemas.microsoft.com/office/drawing/2014/main" xmlns="" id="{D8529F92-86FE-894D-C78B-CE6E417985B0}"/>
              </a:ext>
            </a:extLst>
          </p:cNvPr>
          <p:cNvGrpSpPr/>
          <p:nvPr/>
        </p:nvGrpSpPr>
        <p:grpSpPr>
          <a:xfrm>
            <a:off x="387261" y="454477"/>
            <a:ext cx="4589461" cy="3196167"/>
            <a:chOff x="776826" y="533400"/>
            <a:chExt cx="4589461" cy="3196167"/>
          </a:xfrm>
        </p:grpSpPr>
        <p:sp>
          <p:nvSpPr>
            <p:cNvPr id="26635" name="Rectangle 10">
              <a:extLst>
                <a:ext uri="{FF2B5EF4-FFF2-40B4-BE49-F238E27FC236}">
                  <a16:creationId xmlns:a16="http://schemas.microsoft.com/office/drawing/2014/main" xmlns="" id="{1C165CAC-4062-77BE-4557-8EE97CD5EA32}"/>
                </a:ext>
              </a:extLst>
            </p:cNvPr>
            <p:cNvSpPr>
              <a:spLocks noChangeArrowheads="1"/>
            </p:cNvSpPr>
            <p:nvPr/>
          </p:nvSpPr>
          <p:spPr bwMode="auto">
            <a:xfrm>
              <a:off x="794287" y="914400"/>
              <a:ext cx="4495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nSpc>
                  <a:spcPct val="110000"/>
                </a:lnSpc>
                <a:spcBef>
                  <a:spcPct val="50000"/>
                </a:spcBef>
              </a:pPr>
              <a:r>
                <a:rPr lang="en-US" altLang="es-ES" dirty="0"/>
                <a:t>“Freedom” Promised (2:19)</a:t>
              </a:r>
            </a:p>
          </p:txBody>
        </p:sp>
        <p:sp>
          <p:nvSpPr>
            <p:cNvPr id="26636" name="Rectangle 11">
              <a:extLst>
                <a:ext uri="{FF2B5EF4-FFF2-40B4-BE49-F238E27FC236}">
                  <a16:creationId xmlns:a16="http://schemas.microsoft.com/office/drawing/2014/main" xmlns="" id="{1B480FCD-C1DE-E682-2723-A60C580167A4}"/>
                </a:ext>
              </a:extLst>
            </p:cNvPr>
            <p:cNvSpPr>
              <a:spLocks noChangeArrowheads="1"/>
            </p:cNvSpPr>
            <p:nvPr/>
          </p:nvSpPr>
          <p:spPr bwMode="auto">
            <a:xfrm>
              <a:off x="794287" y="1219200"/>
              <a:ext cx="45720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nSpc>
                  <a:spcPct val="110000"/>
                </a:lnSpc>
                <a:spcBef>
                  <a:spcPct val="50000"/>
                </a:spcBef>
              </a:pPr>
              <a:r>
                <a:rPr lang="en-US" altLang="es-ES" dirty="0"/>
                <a:t>Follow Natural Desires (J7,8,10,18)</a:t>
              </a:r>
            </a:p>
          </p:txBody>
        </p:sp>
        <p:sp>
          <p:nvSpPr>
            <p:cNvPr id="26637" name="Rectangle 12">
              <a:extLst>
                <a:ext uri="{FF2B5EF4-FFF2-40B4-BE49-F238E27FC236}">
                  <a16:creationId xmlns:a16="http://schemas.microsoft.com/office/drawing/2014/main" xmlns="" id="{B549F149-CAD8-C9D4-34DA-CE08CDD3EABA}"/>
                </a:ext>
              </a:extLst>
            </p:cNvPr>
            <p:cNvSpPr>
              <a:spLocks noChangeArrowheads="1"/>
            </p:cNvSpPr>
            <p:nvPr/>
          </p:nvSpPr>
          <p:spPr bwMode="auto">
            <a:xfrm>
              <a:off x="796051" y="1515534"/>
              <a:ext cx="4495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spcBef>
                  <a:spcPct val="50000"/>
                </a:spcBef>
              </a:pPr>
              <a:r>
                <a:rPr lang="en-US" altLang="es-ES" dirty="0"/>
                <a:t>Grace allows Lasciviousness (J4)</a:t>
              </a:r>
            </a:p>
          </p:txBody>
        </p:sp>
        <p:sp>
          <p:nvSpPr>
            <p:cNvPr id="26638" name="Rectangle 13">
              <a:extLst>
                <a:ext uri="{FF2B5EF4-FFF2-40B4-BE49-F238E27FC236}">
                  <a16:creationId xmlns:a16="http://schemas.microsoft.com/office/drawing/2014/main" xmlns="" id="{B603A97A-51EB-E513-71C6-DE60209CB10B}"/>
                </a:ext>
              </a:extLst>
            </p:cNvPr>
            <p:cNvSpPr>
              <a:spLocks noChangeArrowheads="1"/>
            </p:cNvSpPr>
            <p:nvPr/>
          </p:nvSpPr>
          <p:spPr bwMode="auto">
            <a:xfrm>
              <a:off x="794287" y="1816101"/>
              <a:ext cx="4495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25425" indent="-225425">
                <a:tabLst>
                  <a:tab pos="225425" algn="l"/>
                </a:tabLst>
                <a:defRPr b="1">
                  <a:solidFill>
                    <a:schemeClr val="tx1"/>
                  </a:solidFill>
                  <a:latin typeface="Arial" panose="020B0604020202020204" pitchFamily="34" charset="0"/>
                </a:defRPr>
              </a:lvl1pPr>
              <a:lvl2pPr marL="742950" indent="-285750">
                <a:tabLst>
                  <a:tab pos="225425" algn="l"/>
                </a:tabLst>
                <a:defRPr b="1">
                  <a:solidFill>
                    <a:schemeClr val="tx1"/>
                  </a:solidFill>
                  <a:latin typeface="Arial" panose="020B0604020202020204" pitchFamily="34" charset="0"/>
                </a:defRPr>
              </a:lvl2pPr>
              <a:lvl3pPr marL="1143000" indent="-228600">
                <a:tabLst>
                  <a:tab pos="225425" algn="l"/>
                </a:tabLst>
                <a:defRPr b="1">
                  <a:solidFill>
                    <a:schemeClr val="tx1"/>
                  </a:solidFill>
                  <a:latin typeface="Arial" panose="020B0604020202020204" pitchFamily="34" charset="0"/>
                </a:defRPr>
              </a:lvl3pPr>
              <a:lvl4pPr marL="1600200" indent="-228600">
                <a:tabLst>
                  <a:tab pos="225425" algn="l"/>
                </a:tabLst>
                <a:defRPr b="1">
                  <a:solidFill>
                    <a:schemeClr val="tx1"/>
                  </a:solidFill>
                  <a:latin typeface="Arial" panose="020B0604020202020204" pitchFamily="34" charset="0"/>
                </a:defRPr>
              </a:lvl4pPr>
              <a:lvl5pPr marL="2057400" indent="-228600">
                <a:tabLst>
                  <a:tab pos="225425"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9pPr>
            </a:lstStyle>
            <a:p>
              <a:r>
                <a:rPr lang="en-US" altLang="es-ES" dirty="0"/>
                <a:t>Closed World (3:4)</a:t>
              </a:r>
            </a:p>
            <a:p>
              <a:pPr>
                <a:buFontTx/>
                <a:buChar char="•"/>
              </a:pPr>
              <a:r>
                <a:rPr lang="en-US" altLang="es-ES" sz="1600" dirty="0"/>
                <a:t>“All Things Continue”</a:t>
              </a:r>
            </a:p>
            <a:p>
              <a:pPr>
                <a:buFontTx/>
                <a:buChar char="•"/>
              </a:pPr>
              <a:r>
                <a:rPr lang="en-US" altLang="es-ES" sz="1600" dirty="0"/>
                <a:t>“No Coming” Judgment by God</a:t>
              </a:r>
            </a:p>
            <a:p>
              <a:r>
                <a:rPr lang="en-US" altLang="es-ES" dirty="0"/>
                <a:t>	</a:t>
              </a:r>
            </a:p>
          </p:txBody>
        </p:sp>
        <p:sp>
          <p:nvSpPr>
            <p:cNvPr id="26639" name="Rectangle 14">
              <a:extLst>
                <a:ext uri="{FF2B5EF4-FFF2-40B4-BE49-F238E27FC236}">
                  <a16:creationId xmlns:a16="http://schemas.microsoft.com/office/drawing/2014/main" xmlns="" id="{A0E54F3F-1625-C32C-C980-5E490E470E8E}"/>
                </a:ext>
              </a:extLst>
            </p:cNvPr>
            <p:cNvSpPr>
              <a:spLocks noChangeArrowheads="1"/>
            </p:cNvSpPr>
            <p:nvPr/>
          </p:nvSpPr>
          <p:spPr bwMode="auto">
            <a:xfrm>
              <a:off x="794287" y="2593764"/>
              <a:ext cx="449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nSpc>
                  <a:spcPct val="110000"/>
                </a:lnSpc>
                <a:spcBef>
                  <a:spcPct val="50000"/>
                </a:spcBef>
              </a:pPr>
              <a:r>
                <a:rPr lang="en-US" altLang="es-ES" dirty="0"/>
                <a:t>Scriptures are Fables (1:21)</a:t>
              </a:r>
            </a:p>
          </p:txBody>
        </p:sp>
        <p:sp>
          <p:nvSpPr>
            <p:cNvPr id="26640" name="Rectangle 15">
              <a:extLst>
                <a:ext uri="{FF2B5EF4-FFF2-40B4-BE49-F238E27FC236}">
                  <a16:creationId xmlns:a16="http://schemas.microsoft.com/office/drawing/2014/main" xmlns="" id="{C4A5E1C6-173B-F324-0678-0409EB149AB3}"/>
                </a:ext>
              </a:extLst>
            </p:cNvPr>
            <p:cNvSpPr>
              <a:spLocks noChangeArrowheads="1"/>
            </p:cNvSpPr>
            <p:nvPr/>
          </p:nvSpPr>
          <p:spPr bwMode="auto">
            <a:xfrm>
              <a:off x="776826" y="3196167"/>
              <a:ext cx="4495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nSpc>
                  <a:spcPct val="110000"/>
                </a:lnSpc>
                <a:spcBef>
                  <a:spcPct val="50000"/>
                </a:spcBef>
              </a:pPr>
              <a:r>
                <a:rPr lang="en-US" altLang="es-ES" dirty="0"/>
                <a:t>Deny Deity of Jesus (J4, 2:1)</a:t>
              </a:r>
            </a:p>
          </p:txBody>
        </p:sp>
        <p:sp>
          <p:nvSpPr>
            <p:cNvPr id="26641" name="Rectangle 16">
              <a:extLst>
                <a:ext uri="{FF2B5EF4-FFF2-40B4-BE49-F238E27FC236}">
                  <a16:creationId xmlns:a16="http://schemas.microsoft.com/office/drawing/2014/main" xmlns="" id="{106562BE-D411-0772-1896-0A00517D4276}"/>
                </a:ext>
              </a:extLst>
            </p:cNvPr>
            <p:cNvSpPr>
              <a:spLocks noChangeArrowheads="1"/>
            </p:cNvSpPr>
            <p:nvPr/>
          </p:nvSpPr>
          <p:spPr bwMode="auto">
            <a:xfrm>
              <a:off x="794287" y="533400"/>
              <a:ext cx="426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366838" indent="-1366838">
                <a:tabLst>
                  <a:tab pos="1366838" algn="l"/>
                </a:tabLst>
                <a:defRPr b="1">
                  <a:solidFill>
                    <a:schemeClr val="tx1"/>
                  </a:solidFill>
                  <a:latin typeface="Arial" panose="020B0604020202020204" pitchFamily="34" charset="0"/>
                </a:defRPr>
              </a:lvl1pPr>
              <a:lvl2pPr marL="742950" indent="-285750">
                <a:tabLst>
                  <a:tab pos="1366838" algn="l"/>
                </a:tabLst>
                <a:defRPr b="1">
                  <a:solidFill>
                    <a:schemeClr val="tx1"/>
                  </a:solidFill>
                  <a:latin typeface="Arial" panose="020B0604020202020204" pitchFamily="34" charset="0"/>
                </a:defRPr>
              </a:lvl2pPr>
              <a:lvl3pPr marL="1143000" indent="-228600">
                <a:tabLst>
                  <a:tab pos="1366838" algn="l"/>
                </a:tabLst>
                <a:defRPr b="1">
                  <a:solidFill>
                    <a:schemeClr val="tx1"/>
                  </a:solidFill>
                  <a:latin typeface="Arial" panose="020B0604020202020204" pitchFamily="34" charset="0"/>
                </a:defRPr>
              </a:lvl3pPr>
              <a:lvl4pPr marL="1600200" indent="-228600">
                <a:tabLst>
                  <a:tab pos="1366838" algn="l"/>
                </a:tabLst>
                <a:defRPr b="1">
                  <a:solidFill>
                    <a:schemeClr val="tx1"/>
                  </a:solidFill>
                  <a:latin typeface="Arial" panose="020B0604020202020204" pitchFamily="34" charset="0"/>
                </a:defRPr>
              </a:lvl4pPr>
              <a:lvl5pPr marL="2057400" indent="-228600">
                <a:tabLst>
                  <a:tab pos="13668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9pPr>
            </a:lstStyle>
            <a:p>
              <a:pPr algn="ctr">
                <a:lnSpc>
                  <a:spcPct val="110000"/>
                </a:lnSpc>
                <a:spcBef>
                  <a:spcPct val="50000"/>
                </a:spcBef>
              </a:pPr>
              <a:r>
                <a:rPr lang="en-US" altLang="es-ES" sz="2000" i="1" dirty="0">
                  <a:solidFill>
                    <a:srgbClr val="FF0000"/>
                  </a:solidFill>
                </a:rPr>
                <a:t>Doctrine &amp; Practices</a:t>
              </a:r>
            </a:p>
          </p:txBody>
        </p:sp>
        <p:grpSp>
          <p:nvGrpSpPr>
            <p:cNvPr id="26647" name="Group 22">
              <a:extLst>
                <a:ext uri="{FF2B5EF4-FFF2-40B4-BE49-F238E27FC236}">
                  <a16:creationId xmlns:a16="http://schemas.microsoft.com/office/drawing/2014/main" xmlns="" id="{56D51D88-E340-8A1E-C2BF-303F86158770}"/>
                </a:ext>
              </a:extLst>
            </p:cNvPr>
            <p:cNvGrpSpPr>
              <a:grpSpLocks/>
            </p:cNvGrpSpPr>
            <p:nvPr/>
          </p:nvGrpSpPr>
          <p:grpSpPr bwMode="auto">
            <a:xfrm>
              <a:off x="3010438" y="1143000"/>
              <a:ext cx="2279651" cy="2214563"/>
              <a:chOff x="1444" y="720"/>
              <a:chExt cx="1436" cy="1395"/>
            </a:xfrm>
          </p:grpSpPr>
          <p:sp>
            <p:nvSpPr>
              <p:cNvPr id="26648" name="Line 23">
                <a:extLst>
                  <a:ext uri="{FF2B5EF4-FFF2-40B4-BE49-F238E27FC236}">
                    <a16:creationId xmlns:a16="http://schemas.microsoft.com/office/drawing/2014/main" xmlns="" id="{14EADF69-34E0-5B4F-3168-1127549B9375}"/>
                  </a:ext>
                </a:extLst>
              </p:cNvPr>
              <p:cNvSpPr>
                <a:spLocks noChangeShapeType="1"/>
              </p:cNvSpPr>
              <p:nvPr/>
            </p:nvSpPr>
            <p:spPr bwMode="auto">
              <a:xfrm flipV="1">
                <a:off x="2005" y="720"/>
                <a:ext cx="827"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s-ES"/>
              </a:p>
            </p:txBody>
          </p:sp>
          <p:sp>
            <p:nvSpPr>
              <p:cNvPr id="26649" name="Line 24">
                <a:extLst>
                  <a:ext uri="{FF2B5EF4-FFF2-40B4-BE49-F238E27FC236}">
                    <a16:creationId xmlns:a16="http://schemas.microsoft.com/office/drawing/2014/main" xmlns="" id="{1EE9BC50-CA52-B67E-9216-8D0E00B8183E}"/>
                  </a:ext>
                </a:extLst>
              </p:cNvPr>
              <p:cNvSpPr>
                <a:spLocks noChangeShapeType="1"/>
              </p:cNvSpPr>
              <p:nvPr/>
            </p:nvSpPr>
            <p:spPr bwMode="auto">
              <a:xfrm flipV="1">
                <a:off x="2502" y="899"/>
                <a:ext cx="329" cy="4"/>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s-ES"/>
              </a:p>
            </p:txBody>
          </p:sp>
          <p:sp>
            <p:nvSpPr>
              <p:cNvPr id="26650" name="Line 25">
                <a:extLst>
                  <a:ext uri="{FF2B5EF4-FFF2-40B4-BE49-F238E27FC236}">
                    <a16:creationId xmlns:a16="http://schemas.microsoft.com/office/drawing/2014/main" xmlns="" id="{24B7C10C-208B-8183-8B8B-C2522B79EF59}"/>
                  </a:ext>
                </a:extLst>
              </p:cNvPr>
              <p:cNvSpPr>
                <a:spLocks noChangeShapeType="1"/>
              </p:cNvSpPr>
              <p:nvPr/>
            </p:nvSpPr>
            <p:spPr bwMode="auto">
              <a:xfrm>
                <a:off x="2444" y="1099"/>
                <a:ext cx="387" cy="4"/>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s-ES"/>
              </a:p>
            </p:txBody>
          </p:sp>
          <p:sp>
            <p:nvSpPr>
              <p:cNvPr id="26651" name="Line 26">
                <a:extLst>
                  <a:ext uri="{FF2B5EF4-FFF2-40B4-BE49-F238E27FC236}">
                    <a16:creationId xmlns:a16="http://schemas.microsoft.com/office/drawing/2014/main" xmlns="" id="{50F0ECA8-8945-D37C-E3AC-E2FD826EE24B}"/>
                  </a:ext>
                </a:extLst>
              </p:cNvPr>
              <p:cNvSpPr>
                <a:spLocks noChangeShapeType="1"/>
              </p:cNvSpPr>
              <p:nvPr/>
            </p:nvSpPr>
            <p:spPr bwMode="auto">
              <a:xfrm>
                <a:off x="1444" y="1277"/>
                <a:ext cx="1388" cy="3"/>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s-ES"/>
              </a:p>
            </p:txBody>
          </p:sp>
          <p:sp>
            <p:nvSpPr>
              <p:cNvPr id="26652" name="Line 27">
                <a:extLst>
                  <a:ext uri="{FF2B5EF4-FFF2-40B4-BE49-F238E27FC236}">
                    <a16:creationId xmlns:a16="http://schemas.microsoft.com/office/drawing/2014/main" xmlns="" id="{156657FD-036D-6492-510E-A4E75485A5DB}"/>
                  </a:ext>
                </a:extLst>
              </p:cNvPr>
              <p:cNvSpPr>
                <a:spLocks noChangeShapeType="1"/>
              </p:cNvSpPr>
              <p:nvPr/>
            </p:nvSpPr>
            <p:spPr bwMode="auto">
              <a:xfrm flipV="1">
                <a:off x="2052" y="1768"/>
                <a:ext cx="780" cy="5"/>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s-ES"/>
              </a:p>
            </p:txBody>
          </p:sp>
          <p:sp>
            <p:nvSpPr>
              <p:cNvPr id="26653" name="Line 28">
                <a:extLst>
                  <a:ext uri="{FF2B5EF4-FFF2-40B4-BE49-F238E27FC236}">
                    <a16:creationId xmlns:a16="http://schemas.microsoft.com/office/drawing/2014/main" xmlns="" id="{A81A1695-BFDC-10DF-7911-6EF98348BAAD}"/>
                  </a:ext>
                </a:extLst>
              </p:cNvPr>
              <p:cNvSpPr>
                <a:spLocks noChangeShapeType="1"/>
              </p:cNvSpPr>
              <p:nvPr/>
            </p:nvSpPr>
            <p:spPr bwMode="auto">
              <a:xfrm>
                <a:off x="2148" y="2115"/>
                <a:ext cx="732"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s-ES"/>
              </a:p>
            </p:txBody>
          </p:sp>
        </p:grpSp>
      </p:grpSp>
      <p:grpSp>
        <p:nvGrpSpPr>
          <p:cNvPr id="38" name="Group 37">
            <a:extLst>
              <a:ext uri="{FF2B5EF4-FFF2-40B4-BE49-F238E27FC236}">
                <a16:creationId xmlns:a16="http://schemas.microsoft.com/office/drawing/2014/main" xmlns="" id="{D8529F92-86FE-894D-C78B-CE6E417985B0}"/>
              </a:ext>
            </a:extLst>
          </p:cNvPr>
          <p:cNvGrpSpPr/>
          <p:nvPr/>
        </p:nvGrpSpPr>
        <p:grpSpPr>
          <a:xfrm>
            <a:off x="387261" y="3605752"/>
            <a:ext cx="4636070" cy="6083300"/>
            <a:chOff x="785781" y="533400"/>
            <a:chExt cx="4636070" cy="6083300"/>
          </a:xfrm>
        </p:grpSpPr>
        <p:sp>
          <p:nvSpPr>
            <p:cNvPr id="39" name="Rectangle 10">
              <a:extLst>
                <a:ext uri="{FF2B5EF4-FFF2-40B4-BE49-F238E27FC236}">
                  <a16:creationId xmlns:a16="http://schemas.microsoft.com/office/drawing/2014/main" xmlns="" id="{1C165CAC-4062-77BE-4557-8EE97CD5EA32}"/>
                </a:ext>
              </a:extLst>
            </p:cNvPr>
            <p:cNvSpPr>
              <a:spLocks noChangeArrowheads="1"/>
            </p:cNvSpPr>
            <p:nvPr/>
          </p:nvSpPr>
          <p:spPr bwMode="auto">
            <a:xfrm>
              <a:off x="794287" y="914400"/>
              <a:ext cx="4495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gn="l" rtl="0">
                <a:lnSpc>
                  <a:spcPct val="110000"/>
                </a:lnSpc>
                <a:spcBef>
                  <a:spcPct val="50000"/>
                </a:spcBef>
              </a:pPr>
              <a:r>
                <a:rPr lang="en-US" altLang="es-ES" dirty="0">
                  <a:solidFill>
                    <a:srgbClr val="0000CC"/>
                  </a:solidFill>
                </a:rPr>
                <a:t>“Libertad” prometida (2:19)</a:t>
              </a:r>
            </a:p>
          </p:txBody>
        </p:sp>
        <p:sp>
          <p:nvSpPr>
            <p:cNvPr id="40" name="Rectangle 11">
              <a:extLst>
                <a:ext uri="{FF2B5EF4-FFF2-40B4-BE49-F238E27FC236}">
                  <a16:creationId xmlns:a16="http://schemas.microsoft.com/office/drawing/2014/main" xmlns="" id="{1B480FCD-C1DE-E682-2723-A60C580167A4}"/>
                </a:ext>
              </a:extLst>
            </p:cNvPr>
            <p:cNvSpPr>
              <a:spLocks noChangeArrowheads="1"/>
            </p:cNvSpPr>
            <p:nvPr/>
          </p:nvSpPr>
          <p:spPr bwMode="auto">
            <a:xfrm>
              <a:off x="794285" y="1183007"/>
              <a:ext cx="45720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gn="l" rtl="0">
                <a:lnSpc>
                  <a:spcPct val="110000"/>
                </a:lnSpc>
                <a:spcBef>
                  <a:spcPct val="50000"/>
                </a:spcBef>
              </a:pPr>
              <a:r>
                <a:rPr lang="en-US" altLang="es-ES" dirty="0" smtClean="0">
                  <a:solidFill>
                    <a:srgbClr val="0000CC"/>
                  </a:solidFill>
                </a:rPr>
                <a:t>Van </a:t>
              </a:r>
              <a:r>
                <a:rPr lang="en-US" altLang="es-ES" dirty="0" err="1" smtClean="0">
                  <a:solidFill>
                    <a:srgbClr val="0000CC"/>
                  </a:solidFill>
                </a:rPr>
                <a:t>tras</a:t>
              </a:r>
              <a:r>
                <a:rPr lang="en-US" altLang="es-ES" dirty="0" smtClean="0">
                  <a:solidFill>
                    <a:srgbClr val="0000CC"/>
                  </a:solidFill>
                </a:rPr>
                <a:t> </a:t>
              </a:r>
              <a:r>
                <a:rPr lang="en-US" altLang="es-ES" dirty="0" err="1" smtClean="0">
                  <a:solidFill>
                    <a:srgbClr val="0000CC"/>
                  </a:solidFill>
                </a:rPr>
                <a:t>deseos</a:t>
              </a:r>
              <a:r>
                <a:rPr lang="en-US" altLang="es-ES" dirty="0" smtClean="0">
                  <a:solidFill>
                    <a:srgbClr val="0000CC"/>
                  </a:solidFill>
                </a:rPr>
                <a:t> </a:t>
              </a:r>
              <a:r>
                <a:rPr lang="en-US" altLang="es-ES" dirty="0">
                  <a:solidFill>
                    <a:srgbClr val="0000CC"/>
                  </a:solidFill>
                </a:rPr>
                <a:t>naturales (J7,8,10,18)</a:t>
              </a:r>
            </a:p>
          </p:txBody>
        </p:sp>
        <p:sp>
          <p:nvSpPr>
            <p:cNvPr id="41" name="Rectangle 12">
              <a:extLst>
                <a:ext uri="{FF2B5EF4-FFF2-40B4-BE49-F238E27FC236}">
                  <a16:creationId xmlns:a16="http://schemas.microsoft.com/office/drawing/2014/main" xmlns="" id="{B549F149-CAD8-C9D4-34DA-CE08CDD3EABA}"/>
                </a:ext>
              </a:extLst>
            </p:cNvPr>
            <p:cNvSpPr>
              <a:spLocks noChangeArrowheads="1"/>
            </p:cNvSpPr>
            <p:nvPr/>
          </p:nvSpPr>
          <p:spPr bwMode="auto">
            <a:xfrm>
              <a:off x="785781" y="1487567"/>
              <a:ext cx="4495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gn="l" rtl="0">
                <a:spcBef>
                  <a:spcPct val="50000"/>
                </a:spcBef>
              </a:pPr>
              <a:r>
                <a:rPr lang="en-US" altLang="es-ES" dirty="0">
                  <a:solidFill>
                    <a:srgbClr val="0000CC"/>
                  </a:solidFill>
                </a:rPr>
                <a:t>La gracia permite la lascivia (J4)</a:t>
              </a:r>
            </a:p>
          </p:txBody>
        </p:sp>
        <p:sp>
          <p:nvSpPr>
            <p:cNvPr id="42" name="Rectangle 13">
              <a:extLst>
                <a:ext uri="{FF2B5EF4-FFF2-40B4-BE49-F238E27FC236}">
                  <a16:creationId xmlns:a16="http://schemas.microsoft.com/office/drawing/2014/main" xmlns="" id="{B603A97A-51EB-E513-71C6-DE60209CB10B}"/>
                </a:ext>
              </a:extLst>
            </p:cNvPr>
            <p:cNvSpPr>
              <a:spLocks noChangeArrowheads="1"/>
            </p:cNvSpPr>
            <p:nvPr/>
          </p:nvSpPr>
          <p:spPr bwMode="auto">
            <a:xfrm>
              <a:off x="794283" y="1791179"/>
              <a:ext cx="4495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25425" indent="-225425">
                <a:tabLst>
                  <a:tab pos="225425" algn="l"/>
                </a:tabLst>
                <a:defRPr b="1">
                  <a:solidFill>
                    <a:schemeClr val="tx1"/>
                  </a:solidFill>
                  <a:latin typeface="Arial" panose="020B0604020202020204" pitchFamily="34" charset="0"/>
                </a:defRPr>
              </a:lvl1pPr>
              <a:lvl2pPr marL="742950" indent="-285750">
                <a:tabLst>
                  <a:tab pos="225425" algn="l"/>
                </a:tabLst>
                <a:defRPr b="1">
                  <a:solidFill>
                    <a:schemeClr val="tx1"/>
                  </a:solidFill>
                  <a:latin typeface="Arial" panose="020B0604020202020204" pitchFamily="34" charset="0"/>
                </a:defRPr>
              </a:lvl2pPr>
              <a:lvl3pPr marL="1143000" indent="-228600">
                <a:tabLst>
                  <a:tab pos="225425" algn="l"/>
                </a:tabLst>
                <a:defRPr b="1">
                  <a:solidFill>
                    <a:schemeClr val="tx1"/>
                  </a:solidFill>
                  <a:latin typeface="Arial" panose="020B0604020202020204" pitchFamily="34" charset="0"/>
                </a:defRPr>
              </a:lvl3pPr>
              <a:lvl4pPr marL="1600200" indent="-228600">
                <a:tabLst>
                  <a:tab pos="225425" algn="l"/>
                </a:tabLst>
                <a:defRPr b="1">
                  <a:solidFill>
                    <a:schemeClr val="tx1"/>
                  </a:solidFill>
                  <a:latin typeface="Arial" panose="020B0604020202020204" pitchFamily="34" charset="0"/>
                </a:defRPr>
              </a:lvl4pPr>
              <a:lvl5pPr marL="2057400" indent="-228600">
                <a:tabLst>
                  <a:tab pos="225425"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9pPr>
            </a:lstStyle>
            <a:p>
              <a:pPr algn="l" rtl="0"/>
              <a:r>
                <a:rPr lang="en-US" altLang="es-ES" dirty="0">
                  <a:solidFill>
                    <a:srgbClr val="0000CC"/>
                  </a:solidFill>
                </a:rPr>
                <a:t>Mundo cerrado (3:4)</a:t>
              </a:r>
            </a:p>
            <a:p>
              <a:pPr algn="l" rtl="0">
                <a:buFontTx/>
                <a:buChar char="•"/>
              </a:pPr>
              <a:r>
                <a:rPr lang="en-US" altLang="es-ES" sz="1700" dirty="0">
                  <a:solidFill>
                    <a:srgbClr val="0000CC"/>
                  </a:solidFill>
                </a:rPr>
                <a:t>“</a:t>
              </a:r>
              <a:r>
                <a:rPr lang="en-US" altLang="es-ES" sz="1700" dirty="0" err="1" smtClean="0">
                  <a:solidFill>
                    <a:srgbClr val="0000CC"/>
                  </a:solidFill>
                </a:rPr>
                <a:t>Todo</a:t>
              </a:r>
              <a:r>
                <a:rPr lang="en-US" altLang="es-ES" sz="1700" dirty="0" smtClean="0">
                  <a:solidFill>
                    <a:srgbClr val="0000CC"/>
                  </a:solidFill>
                </a:rPr>
                <a:t> </a:t>
              </a:r>
              <a:r>
                <a:rPr lang="en-US" altLang="es-ES" sz="1700" dirty="0" err="1" smtClean="0">
                  <a:solidFill>
                    <a:srgbClr val="0000CC"/>
                  </a:solidFill>
                </a:rPr>
                <a:t>continúa</a:t>
              </a:r>
              <a:r>
                <a:rPr lang="en-US" altLang="es-ES" sz="1700" dirty="0" smtClean="0">
                  <a:solidFill>
                    <a:srgbClr val="0000CC"/>
                  </a:solidFill>
                </a:rPr>
                <a:t>”</a:t>
              </a:r>
              <a:endParaRPr lang="en-US" altLang="es-ES" sz="1700" dirty="0">
                <a:solidFill>
                  <a:srgbClr val="0000CC"/>
                </a:solidFill>
              </a:endParaRPr>
            </a:p>
            <a:p>
              <a:pPr algn="l" rtl="0">
                <a:buFontTx/>
                <a:buChar char="•"/>
              </a:pPr>
              <a:r>
                <a:rPr lang="en-US" altLang="es-ES" sz="1700" dirty="0">
                  <a:solidFill>
                    <a:srgbClr val="0000CC"/>
                  </a:solidFill>
                </a:rPr>
                <a:t>El juicio de Dios “no vendrá”</a:t>
              </a:r>
            </a:p>
            <a:p>
              <a:pPr algn="l" rtl="0"/>
              <a:r>
                <a:rPr lang="en-US" altLang="es-ES" sz="2000" dirty="0">
                  <a:solidFill>
                    <a:srgbClr val="0000CC"/>
                  </a:solidFill>
                </a:rPr>
                <a:t> </a:t>
              </a:r>
            </a:p>
          </p:txBody>
        </p:sp>
        <p:sp>
          <p:nvSpPr>
            <p:cNvPr id="43" name="Rectangle 14">
              <a:extLst>
                <a:ext uri="{FF2B5EF4-FFF2-40B4-BE49-F238E27FC236}">
                  <a16:creationId xmlns:a16="http://schemas.microsoft.com/office/drawing/2014/main" xmlns="" id="{A0E54F3F-1625-C32C-C980-5E490E470E8E}"/>
                </a:ext>
              </a:extLst>
            </p:cNvPr>
            <p:cNvSpPr>
              <a:spLocks noChangeArrowheads="1"/>
            </p:cNvSpPr>
            <p:nvPr/>
          </p:nvSpPr>
          <p:spPr bwMode="auto">
            <a:xfrm>
              <a:off x="794283" y="2590800"/>
              <a:ext cx="449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gn="l" rtl="0">
                <a:lnSpc>
                  <a:spcPct val="110000"/>
                </a:lnSpc>
                <a:spcBef>
                  <a:spcPct val="50000"/>
                </a:spcBef>
              </a:pPr>
              <a:r>
                <a:rPr lang="en-US" altLang="es-ES" dirty="0">
                  <a:solidFill>
                    <a:srgbClr val="0000CC"/>
                  </a:solidFill>
                </a:rPr>
                <a:t>Las </a:t>
              </a:r>
              <a:r>
                <a:rPr lang="en-US" altLang="es-ES" dirty="0" err="1">
                  <a:solidFill>
                    <a:srgbClr val="0000CC"/>
                  </a:solidFill>
                </a:rPr>
                <a:t>Escrituras</a:t>
              </a:r>
              <a:r>
                <a:rPr lang="en-US" altLang="es-ES" dirty="0">
                  <a:solidFill>
                    <a:srgbClr val="0000CC"/>
                  </a:solidFill>
                </a:rPr>
                <a:t> son </a:t>
              </a:r>
              <a:r>
                <a:rPr lang="en-US" altLang="es-ES" dirty="0" err="1">
                  <a:solidFill>
                    <a:srgbClr val="0000CC"/>
                  </a:solidFill>
                </a:rPr>
                <a:t>fábulas</a:t>
              </a:r>
              <a:r>
                <a:rPr lang="en-US" altLang="es-ES" dirty="0">
                  <a:solidFill>
                    <a:srgbClr val="0000CC"/>
                  </a:solidFill>
                </a:rPr>
                <a:t> (1:21)</a:t>
              </a:r>
            </a:p>
          </p:txBody>
        </p:sp>
        <p:sp>
          <p:nvSpPr>
            <p:cNvPr id="44" name="Rectangle 15">
              <a:extLst>
                <a:ext uri="{FF2B5EF4-FFF2-40B4-BE49-F238E27FC236}">
                  <a16:creationId xmlns:a16="http://schemas.microsoft.com/office/drawing/2014/main" xmlns="" id="{C4A5E1C6-173B-F324-0678-0409EB149AB3}"/>
                </a:ext>
              </a:extLst>
            </p:cNvPr>
            <p:cNvSpPr>
              <a:spLocks noChangeArrowheads="1"/>
            </p:cNvSpPr>
            <p:nvPr/>
          </p:nvSpPr>
          <p:spPr bwMode="auto">
            <a:xfrm>
              <a:off x="794283" y="3065462"/>
              <a:ext cx="4495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gn="l" rtl="0">
                <a:lnSpc>
                  <a:spcPct val="110000"/>
                </a:lnSpc>
                <a:spcBef>
                  <a:spcPct val="50000"/>
                </a:spcBef>
              </a:pPr>
              <a:r>
                <a:rPr lang="en-US" altLang="es-ES" dirty="0" err="1" smtClean="0">
                  <a:solidFill>
                    <a:srgbClr val="0000CC"/>
                  </a:solidFill>
                </a:rPr>
                <a:t>Niegan</a:t>
              </a:r>
              <a:r>
                <a:rPr lang="en-US" altLang="es-ES" dirty="0" smtClean="0">
                  <a:solidFill>
                    <a:srgbClr val="0000CC"/>
                  </a:solidFill>
                </a:rPr>
                <a:t> </a:t>
              </a:r>
              <a:r>
                <a:rPr lang="en-US" altLang="es-ES" dirty="0">
                  <a:solidFill>
                    <a:srgbClr val="0000CC"/>
                  </a:solidFill>
                </a:rPr>
                <a:t>la </a:t>
              </a:r>
              <a:r>
                <a:rPr lang="en-US" altLang="es-ES" dirty="0" err="1">
                  <a:solidFill>
                    <a:srgbClr val="0000CC"/>
                  </a:solidFill>
                </a:rPr>
                <a:t>Deidad</a:t>
              </a:r>
              <a:r>
                <a:rPr lang="en-US" altLang="es-ES" dirty="0">
                  <a:solidFill>
                    <a:srgbClr val="0000CC"/>
                  </a:solidFill>
                </a:rPr>
                <a:t> de </a:t>
              </a:r>
              <a:r>
                <a:rPr lang="en-US" altLang="es-ES" dirty="0" err="1">
                  <a:solidFill>
                    <a:srgbClr val="0000CC"/>
                  </a:solidFill>
                </a:rPr>
                <a:t>Jesús</a:t>
              </a:r>
              <a:r>
                <a:rPr lang="en-US" altLang="es-ES" dirty="0">
                  <a:solidFill>
                    <a:srgbClr val="0000CC"/>
                  </a:solidFill>
                </a:rPr>
                <a:t> (J4, 2:1)</a:t>
              </a:r>
            </a:p>
          </p:txBody>
        </p:sp>
        <p:sp>
          <p:nvSpPr>
            <p:cNvPr id="45" name="Rectangle 16">
              <a:extLst>
                <a:ext uri="{FF2B5EF4-FFF2-40B4-BE49-F238E27FC236}">
                  <a16:creationId xmlns:a16="http://schemas.microsoft.com/office/drawing/2014/main" xmlns="" id="{106562BE-D411-0772-1896-0A00517D4276}"/>
                </a:ext>
              </a:extLst>
            </p:cNvPr>
            <p:cNvSpPr>
              <a:spLocks noChangeArrowheads="1"/>
            </p:cNvSpPr>
            <p:nvPr/>
          </p:nvSpPr>
          <p:spPr bwMode="auto">
            <a:xfrm>
              <a:off x="794287" y="533400"/>
              <a:ext cx="426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366838" indent="-1366838">
                <a:tabLst>
                  <a:tab pos="1366838" algn="l"/>
                </a:tabLst>
                <a:defRPr b="1">
                  <a:solidFill>
                    <a:schemeClr val="tx1"/>
                  </a:solidFill>
                  <a:latin typeface="Arial" panose="020B0604020202020204" pitchFamily="34" charset="0"/>
                </a:defRPr>
              </a:lvl1pPr>
              <a:lvl2pPr marL="742950" indent="-285750">
                <a:tabLst>
                  <a:tab pos="1366838" algn="l"/>
                </a:tabLst>
                <a:defRPr b="1">
                  <a:solidFill>
                    <a:schemeClr val="tx1"/>
                  </a:solidFill>
                  <a:latin typeface="Arial" panose="020B0604020202020204" pitchFamily="34" charset="0"/>
                </a:defRPr>
              </a:lvl2pPr>
              <a:lvl3pPr marL="1143000" indent="-228600">
                <a:tabLst>
                  <a:tab pos="1366838" algn="l"/>
                </a:tabLst>
                <a:defRPr b="1">
                  <a:solidFill>
                    <a:schemeClr val="tx1"/>
                  </a:solidFill>
                  <a:latin typeface="Arial" panose="020B0604020202020204" pitchFamily="34" charset="0"/>
                </a:defRPr>
              </a:lvl3pPr>
              <a:lvl4pPr marL="1600200" indent="-228600">
                <a:tabLst>
                  <a:tab pos="1366838" algn="l"/>
                </a:tabLst>
                <a:defRPr b="1">
                  <a:solidFill>
                    <a:schemeClr val="tx1"/>
                  </a:solidFill>
                  <a:latin typeface="Arial" panose="020B0604020202020204" pitchFamily="34" charset="0"/>
                </a:defRPr>
              </a:lvl4pPr>
              <a:lvl5pPr marL="2057400" indent="-228600">
                <a:tabLst>
                  <a:tab pos="13668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9pPr>
            </a:lstStyle>
            <a:p>
              <a:pPr algn="ctr" rtl="0">
                <a:lnSpc>
                  <a:spcPct val="110000"/>
                </a:lnSpc>
                <a:spcBef>
                  <a:spcPct val="50000"/>
                </a:spcBef>
              </a:pPr>
              <a:r>
                <a:rPr lang="en-US" altLang="es-ES" sz="2000" i="1" dirty="0">
                  <a:solidFill>
                    <a:srgbClr val="FF0000"/>
                  </a:solidFill>
                </a:rPr>
                <a:t>Doctrina y prácticas</a:t>
              </a:r>
            </a:p>
          </p:txBody>
        </p:sp>
        <p:grpSp>
          <p:nvGrpSpPr>
            <p:cNvPr id="48" name="Group 22">
              <a:extLst>
                <a:ext uri="{FF2B5EF4-FFF2-40B4-BE49-F238E27FC236}">
                  <a16:creationId xmlns:a16="http://schemas.microsoft.com/office/drawing/2014/main" xmlns="" id="{56D51D88-E340-8A1E-C2BF-303F86158770}"/>
                </a:ext>
              </a:extLst>
            </p:cNvPr>
            <p:cNvGrpSpPr>
              <a:grpSpLocks/>
            </p:cNvGrpSpPr>
            <p:nvPr/>
          </p:nvGrpSpPr>
          <p:grpSpPr bwMode="auto">
            <a:xfrm>
              <a:off x="2818350" y="1143000"/>
              <a:ext cx="2603501" cy="5473700"/>
              <a:chOff x="1323" y="720"/>
              <a:chExt cx="1640" cy="3448"/>
            </a:xfrm>
          </p:grpSpPr>
          <p:sp>
            <p:nvSpPr>
              <p:cNvPr id="49" name="Line 23">
                <a:extLst>
                  <a:ext uri="{FF2B5EF4-FFF2-40B4-BE49-F238E27FC236}">
                    <a16:creationId xmlns:a16="http://schemas.microsoft.com/office/drawing/2014/main" xmlns="" id="{14EADF69-34E0-5B4F-3168-1127549B9375}"/>
                  </a:ext>
                </a:extLst>
              </p:cNvPr>
              <p:cNvSpPr>
                <a:spLocks noChangeShapeType="1"/>
              </p:cNvSpPr>
              <p:nvPr/>
            </p:nvSpPr>
            <p:spPr bwMode="auto">
              <a:xfrm>
                <a:off x="2027" y="720"/>
                <a:ext cx="901"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rtl="0"/>
                <a:endParaRPr lang="es-ES"/>
              </a:p>
            </p:txBody>
          </p:sp>
          <p:sp>
            <p:nvSpPr>
              <p:cNvPr id="50" name="Line 25">
                <a:extLst>
                  <a:ext uri="{FF2B5EF4-FFF2-40B4-BE49-F238E27FC236}">
                    <a16:creationId xmlns:a16="http://schemas.microsoft.com/office/drawing/2014/main" xmlns="" id="{24B7C10C-208B-8183-8B8B-C2522B79EF59}"/>
                  </a:ext>
                </a:extLst>
              </p:cNvPr>
              <p:cNvSpPr>
                <a:spLocks noChangeShapeType="1"/>
              </p:cNvSpPr>
              <p:nvPr/>
            </p:nvSpPr>
            <p:spPr bwMode="auto">
              <a:xfrm flipV="1">
                <a:off x="2390" y="1072"/>
                <a:ext cx="538" cy="3"/>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rtl="0"/>
                <a:endParaRPr lang="es-ES"/>
              </a:p>
            </p:txBody>
          </p:sp>
          <p:sp>
            <p:nvSpPr>
              <p:cNvPr id="51" name="Line 26">
                <a:extLst>
                  <a:ext uri="{FF2B5EF4-FFF2-40B4-BE49-F238E27FC236}">
                    <a16:creationId xmlns:a16="http://schemas.microsoft.com/office/drawing/2014/main" xmlns="" id="{50F0ECA8-8945-D37C-E3AC-E2FD826EE24B}"/>
                  </a:ext>
                </a:extLst>
              </p:cNvPr>
              <p:cNvSpPr>
                <a:spLocks noChangeShapeType="1"/>
              </p:cNvSpPr>
              <p:nvPr/>
            </p:nvSpPr>
            <p:spPr bwMode="auto">
              <a:xfrm>
                <a:off x="1557" y="1273"/>
                <a:ext cx="1386"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rtl="0"/>
                <a:endParaRPr lang="es-ES"/>
              </a:p>
            </p:txBody>
          </p:sp>
          <p:sp>
            <p:nvSpPr>
              <p:cNvPr id="52" name="Line 27">
                <a:extLst>
                  <a:ext uri="{FF2B5EF4-FFF2-40B4-BE49-F238E27FC236}">
                    <a16:creationId xmlns:a16="http://schemas.microsoft.com/office/drawing/2014/main" xmlns="" id="{156657FD-036D-6492-510E-A4E75485A5DB}"/>
                  </a:ext>
                </a:extLst>
              </p:cNvPr>
              <p:cNvSpPr>
                <a:spLocks noChangeShapeType="1"/>
              </p:cNvSpPr>
              <p:nvPr/>
            </p:nvSpPr>
            <p:spPr bwMode="auto">
              <a:xfrm flipV="1">
                <a:off x="2399" y="1740"/>
                <a:ext cx="544" cy="3"/>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rtl="0"/>
                <a:endParaRPr lang="es-ES"/>
              </a:p>
            </p:txBody>
          </p:sp>
          <p:sp>
            <p:nvSpPr>
              <p:cNvPr id="53" name="Line 28">
                <a:extLst>
                  <a:ext uri="{FF2B5EF4-FFF2-40B4-BE49-F238E27FC236}">
                    <a16:creationId xmlns:a16="http://schemas.microsoft.com/office/drawing/2014/main" xmlns="" id="{A81A1695-BFDC-10DF-7911-6EF98348BAAD}"/>
                  </a:ext>
                </a:extLst>
              </p:cNvPr>
              <p:cNvSpPr>
                <a:spLocks noChangeShapeType="1"/>
              </p:cNvSpPr>
              <p:nvPr/>
            </p:nvSpPr>
            <p:spPr bwMode="auto">
              <a:xfrm flipV="1">
                <a:off x="2581" y="2052"/>
                <a:ext cx="382" cy="6"/>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rtl="0"/>
                <a:endParaRPr lang="es-ES"/>
              </a:p>
            </p:txBody>
          </p:sp>
          <p:sp>
            <p:nvSpPr>
              <p:cNvPr id="54" name="Line 29">
                <a:extLst>
                  <a:ext uri="{FF2B5EF4-FFF2-40B4-BE49-F238E27FC236}">
                    <a16:creationId xmlns:a16="http://schemas.microsoft.com/office/drawing/2014/main" xmlns="" id="{AB2059B7-46EB-CA47-6C07-5829AFAB6CBC}"/>
                  </a:ext>
                </a:extLst>
              </p:cNvPr>
              <p:cNvSpPr>
                <a:spLocks noChangeShapeType="1"/>
              </p:cNvSpPr>
              <p:nvPr/>
            </p:nvSpPr>
            <p:spPr bwMode="auto">
              <a:xfrm flipV="1">
                <a:off x="2180" y="2944"/>
                <a:ext cx="652"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rtl="0"/>
                <a:endParaRPr lang="es-ES"/>
              </a:p>
            </p:txBody>
          </p:sp>
          <p:sp>
            <p:nvSpPr>
              <p:cNvPr id="55" name="Line 30">
                <a:extLst>
                  <a:ext uri="{FF2B5EF4-FFF2-40B4-BE49-F238E27FC236}">
                    <a16:creationId xmlns:a16="http://schemas.microsoft.com/office/drawing/2014/main" xmlns="" id="{DAB82EB4-7FBE-19B1-DFA8-9E85E602DBD1}"/>
                  </a:ext>
                </a:extLst>
              </p:cNvPr>
              <p:cNvSpPr>
                <a:spLocks noChangeShapeType="1"/>
              </p:cNvSpPr>
              <p:nvPr/>
            </p:nvSpPr>
            <p:spPr bwMode="auto">
              <a:xfrm>
                <a:off x="2366" y="3112"/>
                <a:ext cx="466" cy="8"/>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rtl="0"/>
                <a:endParaRPr lang="es-ES"/>
              </a:p>
            </p:txBody>
          </p:sp>
          <p:sp>
            <p:nvSpPr>
              <p:cNvPr id="56" name="Line 31">
                <a:extLst>
                  <a:ext uri="{FF2B5EF4-FFF2-40B4-BE49-F238E27FC236}">
                    <a16:creationId xmlns:a16="http://schemas.microsoft.com/office/drawing/2014/main" xmlns="" id="{D8D13973-A957-53C3-4659-9D081C76D889}"/>
                  </a:ext>
                </a:extLst>
              </p:cNvPr>
              <p:cNvSpPr>
                <a:spLocks noChangeShapeType="1"/>
              </p:cNvSpPr>
              <p:nvPr/>
            </p:nvSpPr>
            <p:spPr bwMode="auto">
              <a:xfrm>
                <a:off x="2640" y="3296"/>
                <a:ext cx="192"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a:endParaRPr lang="es-ES"/>
              </a:p>
            </p:txBody>
          </p:sp>
          <p:sp>
            <p:nvSpPr>
              <p:cNvPr id="57" name="Line 32">
                <a:extLst>
                  <a:ext uri="{FF2B5EF4-FFF2-40B4-BE49-F238E27FC236}">
                    <a16:creationId xmlns:a16="http://schemas.microsoft.com/office/drawing/2014/main" xmlns="" id="{48D39DCC-0954-48A4-5AE4-7B1EBE8CB385}"/>
                  </a:ext>
                </a:extLst>
              </p:cNvPr>
              <p:cNvSpPr>
                <a:spLocks noChangeShapeType="1"/>
              </p:cNvSpPr>
              <p:nvPr/>
            </p:nvSpPr>
            <p:spPr bwMode="auto">
              <a:xfrm>
                <a:off x="2592" y="3472"/>
                <a:ext cx="240"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rtl="0"/>
                <a:endParaRPr lang="es-ES"/>
              </a:p>
            </p:txBody>
          </p:sp>
          <p:sp>
            <p:nvSpPr>
              <p:cNvPr id="58" name="Line 33">
                <a:extLst>
                  <a:ext uri="{FF2B5EF4-FFF2-40B4-BE49-F238E27FC236}">
                    <a16:creationId xmlns:a16="http://schemas.microsoft.com/office/drawing/2014/main" xmlns="" id="{E55CAB1B-7F90-B974-3CBA-0922E45CE8E3}"/>
                  </a:ext>
                </a:extLst>
              </p:cNvPr>
              <p:cNvSpPr>
                <a:spLocks noChangeShapeType="1"/>
              </p:cNvSpPr>
              <p:nvPr/>
            </p:nvSpPr>
            <p:spPr bwMode="auto">
              <a:xfrm>
                <a:off x="2496" y="3640"/>
                <a:ext cx="336"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a:endParaRPr lang="es-ES"/>
              </a:p>
            </p:txBody>
          </p:sp>
          <p:sp>
            <p:nvSpPr>
              <p:cNvPr id="59" name="Line 34">
                <a:extLst>
                  <a:ext uri="{FF2B5EF4-FFF2-40B4-BE49-F238E27FC236}">
                    <a16:creationId xmlns:a16="http://schemas.microsoft.com/office/drawing/2014/main" xmlns="" id="{063756A1-A4BF-F995-7BFF-7B3849D69BC7}"/>
                  </a:ext>
                </a:extLst>
              </p:cNvPr>
              <p:cNvSpPr>
                <a:spLocks noChangeShapeType="1"/>
              </p:cNvSpPr>
              <p:nvPr/>
            </p:nvSpPr>
            <p:spPr bwMode="auto">
              <a:xfrm>
                <a:off x="1323" y="3814"/>
                <a:ext cx="1509" cy="2"/>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rtl="0"/>
                <a:endParaRPr lang="es-ES"/>
              </a:p>
            </p:txBody>
          </p:sp>
          <p:sp>
            <p:nvSpPr>
              <p:cNvPr id="60" name="Line 35">
                <a:extLst>
                  <a:ext uri="{FF2B5EF4-FFF2-40B4-BE49-F238E27FC236}">
                    <a16:creationId xmlns:a16="http://schemas.microsoft.com/office/drawing/2014/main" xmlns="" id="{1B9ABC80-AAD1-38DF-19FA-8476419446DA}"/>
                  </a:ext>
                </a:extLst>
              </p:cNvPr>
              <p:cNvSpPr>
                <a:spLocks noChangeShapeType="1"/>
              </p:cNvSpPr>
              <p:nvPr/>
            </p:nvSpPr>
            <p:spPr bwMode="auto">
              <a:xfrm>
                <a:off x="2027" y="3990"/>
                <a:ext cx="805" cy="2"/>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rtl="0"/>
                <a:endParaRPr lang="es-ES"/>
              </a:p>
            </p:txBody>
          </p:sp>
          <p:sp>
            <p:nvSpPr>
              <p:cNvPr id="61" name="Line 36">
                <a:extLst>
                  <a:ext uri="{FF2B5EF4-FFF2-40B4-BE49-F238E27FC236}">
                    <a16:creationId xmlns:a16="http://schemas.microsoft.com/office/drawing/2014/main" xmlns="" id="{C13E18A8-CBD8-0FF1-F057-D07186ED9CB6}"/>
                  </a:ext>
                </a:extLst>
              </p:cNvPr>
              <p:cNvSpPr>
                <a:spLocks noChangeShapeType="1"/>
              </p:cNvSpPr>
              <p:nvPr/>
            </p:nvSpPr>
            <p:spPr bwMode="auto">
              <a:xfrm>
                <a:off x="2688" y="4166"/>
                <a:ext cx="144" cy="2"/>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rtl="0"/>
                <a:endParaRPr lang="es-ES"/>
              </a:p>
            </p:txBody>
          </p:sp>
        </p:grpSp>
      </p:grpSp>
      <p:sp>
        <p:nvSpPr>
          <p:cNvPr id="62" name="Rectangle 4">
            <a:extLst>
              <a:ext uri="{FF2B5EF4-FFF2-40B4-BE49-F238E27FC236}">
                <a16:creationId xmlns:a16="http://schemas.microsoft.com/office/drawing/2014/main" xmlns="" id="{BD7C319F-ADFA-5677-6682-81231C62A0A2}"/>
              </a:ext>
            </a:extLst>
          </p:cNvPr>
          <p:cNvSpPr>
            <a:spLocks noChangeArrowheads="1"/>
          </p:cNvSpPr>
          <p:nvPr/>
        </p:nvSpPr>
        <p:spPr bwMode="auto">
          <a:xfrm>
            <a:off x="6556131" y="3605752"/>
            <a:ext cx="480998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366838" indent="-1366838">
              <a:tabLst>
                <a:tab pos="1366838" algn="l"/>
              </a:tabLst>
              <a:defRPr b="1">
                <a:solidFill>
                  <a:schemeClr val="tx1"/>
                </a:solidFill>
                <a:latin typeface="Arial" panose="020B0604020202020204" pitchFamily="34" charset="0"/>
              </a:defRPr>
            </a:lvl1pPr>
            <a:lvl2pPr marL="742950" indent="-285750">
              <a:tabLst>
                <a:tab pos="1366838" algn="l"/>
              </a:tabLst>
              <a:defRPr b="1">
                <a:solidFill>
                  <a:schemeClr val="tx1"/>
                </a:solidFill>
                <a:latin typeface="Arial" panose="020B0604020202020204" pitchFamily="34" charset="0"/>
              </a:defRPr>
            </a:lvl2pPr>
            <a:lvl3pPr marL="1143000" indent="-228600">
              <a:tabLst>
                <a:tab pos="1366838" algn="l"/>
              </a:tabLst>
              <a:defRPr b="1">
                <a:solidFill>
                  <a:schemeClr val="tx1"/>
                </a:solidFill>
                <a:latin typeface="Arial" panose="020B0604020202020204" pitchFamily="34" charset="0"/>
              </a:defRPr>
            </a:lvl3pPr>
            <a:lvl4pPr marL="1600200" indent="-228600">
              <a:tabLst>
                <a:tab pos="1366838" algn="l"/>
              </a:tabLst>
              <a:defRPr b="1">
                <a:solidFill>
                  <a:schemeClr val="tx1"/>
                </a:solidFill>
                <a:latin typeface="Arial" panose="020B0604020202020204" pitchFamily="34" charset="0"/>
              </a:defRPr>
            </a:lvl4pPr>
            <a:lvl5pPr marL="2057400" indent="-228600">
              <a:tabLst>
                <a:tab pos="13668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9pPr>
          </a:lstStyle>
          <a:p>
            <a:pPr algn="ctr" rtl="0">
              <a:lnSpc>
                <a:spcPct val="110000"/>
              </a:lnSpc>
              <a:spcBef>
                <a:spcPct val="50000"/>
              </a:spcBef>
            </a:pPr>
            <a:r>
              <a:rPr lang="en-US" altLang="es-ES" sz="2000" i="1" dirty="0" err="1" smtClean="0">
                <a:solidFill>
                  <a:srgbClr val="FF0000"/>
                </a:solidFill>
              </a:rPr>
              <a:t>Ejemplo</a:t>
            </a:r>
            <a:r>
              <a:rPr lang="en-US" altLang="es-ES" sz="2000" i="1" dirty="0" smtClean="0">
                <a:solidFill>
                  <a:srgbClr val="FF0000"/>
                </a:solidFill>
              </a:rPr>
              <a:t> </a:t>
            </a:r>
            <a:r>
              <a:rPr lang="en-US" altLang="es-ES" sz="2000" i="1" dirty="0" err="1" smtClean="0">
                <a:solidFill>
                  <a:srgbClr val="FF0000"/>
                </a:solidFill>
              </a:rPr>
              <a:t>moderno</a:t>
            </a:r>
            <a:r>
              <a:rPr lang="en-US" altLang="es-ES" sz="2000" i="1" dirty="0" smtClean="0">
                <a:solidFill>
                  <a:srgbClr val="FF0000"/>
                </a:solidFill>
              </a:rPr>
              <a:t> ('Derechos gays')</a:t>
            </a:r>
            <a:endParaRPr lang="en-US" altLang="es-ES" sz="2000" i="1" dirty="0">
              <a:solidFill>
                <a:srgbClr val="FF0000"/>
              </a:solidFill>
            </a:endParaRPr>
          </a:p>
        </p:txBody>
      </p:sp>
      <p:sp>
        <p:nvSpPr>
          <p:cNvPr id="63" name="Rectangle 5">
            <a:extLst>
              <a:ext uri="{FF2B5EF4-FFF2-40B4-BE49-F238E27FC236}">
                <a16:creationId xmlns:a16="http://schemas.microsoft.com/office/drawing/2014/main" xmlns="" id="{DB1046CE-B031-0D7D-4DCF-344771603607}"/>
              </a:ext>
            </a:extLst>
          </p:cNvPr>
          <p:cNvSpPr>
            <a:spLocks noChangeArrowheads="1"/>
          </p:cNvSpPr>
          <p:nvPr/>
        </p:nvSpPr>
        <p:spPr bwMode="auto">
          <a:xfrm>
            <a:off x="5076640" y="3981797"/>
            <a:ext cx="4495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gn="l" rtl="0">
              <a:lnSpc>
                <a:spcPct val="110000"/>
              </a:lnSpc>
              <a:spcBef>
                <a:spcPct val="50000"/>
              </a:spcBef>
            </a:pPr>
            <a:r>
              <a:rPr lang="en-US" altLang="es-ES" dirty="0">
                <a:solidFill>
                  <a:srgbClr val="0000CC"/>
                </a:solidFill>
              </a:rPr>
              <a:t>“</a:t>
            </a:r>
            <a:r>
              <a:rPr lang="en-US" altLang="es-ES" dirty="0" err="1">
                <a:solidFill>
                  <a:srgbClr val="0000CC"/>
                </a:solidFill>
              </a:rPr>
              <a:t>Todos</a:t>
            </a:r>
            <a:r>
              <a:rPr lang="en-US" altLang="es-ES" dirty="0">
                <a:solidFill>
                  <a:srgbClr val="0000CC"/>
                </a:solidFill>
              </a:rPr>
              <a:t> </a:t>
            </a:r>
            <a:r>
              <a:rPr lang="en-US" altLang="es-ES" dirty="0" err="1" smtClean="0">
                <a:solidFill>
                  <a:srgbClr val="0000CC"/>
                </a:solidFill>
              </a:rPr>
              <a:t>tenemos</a:t>
            </a:r>
            <a:r>
              <a:rPr lang="en-US" altLang="es-ES" dirty="0" smtClean="0">
                <a:solidFill>
                  <a:srgbClr val="0000CC"/>
                </a:solidFill>
              </a:rPr>
              <a:t> un derecho…”</a:t>
            </a:r>
            <a:endParaRPr lang="en-US" altLang="es-ES" dirty="0">
              <a:solidFill>
                <a:srgbClr val="0000CC"/>
              </a:solidFill>
            </a:endParaRPr>
          </a:p>
        </p:txBody>
      </p:sp>
      <p:sp>
        <p:nvSpPr>
          <p:cNvPr id="64" name="Rectangle 6">
            <a:extLst>
              <a:ext uri="{FF2B5EF4-FFF2-40B4-BE49-F238E27FC236}">
                <a16:creationId xmlns:a16="http://schemas.microsoft.com/office/drawing/2014/main" xmlns="" id="{B56D5253-D634-DBB1-442C-5D8922936BC2}"/>
              </a:ext>
            </a:extLst>
          </p:cNvPr>
          <p:cNvSpPr>
            <a:spLocks noChangeArrowheads="1"/>
          </p:cNvSpPr>
          <p:nvPr/>
        </p:nvSpPr>
        <p:spPr bwMode="auto">
          <a:xfrm>
            <a:off x="5076640" y="4270299"/>
            <a:ext cx="595522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gn="l" rtl="0">
              <a:lnSpc>
                <a:spcPct val="110000"/>
              </a:lnSpc>
              <a:spcBef>
                <a:spcPct val="50000"/>
              </a:spcBef>
            </a:pPr>
            <a:r>
              <a:rPr lang="en-US" altLang="es-ES" dirty="0">
                <a:solidFill>
                  <a:srgbClr val="0000CC"/>
                </a:solidFill>
              </a:rPr>
              <a:t>Justificado </a:t>
            </a:r>
            <a:r>
              <a:rPr lang="en-US" altLang="es-ES" dirty="0" err="1">
                <a:solidFill>
                  <a:srgbClr val="0000CC"/>
                </a:solidFill>
              </a:rPr>
              <a:t>por</a:t>
            </a:r>
            <a:r>
              <a:rPr lang="en-US" altLang="es-ES" dirty="0">
                <a:solidFill>
                  <a:srgbClr val="0000CC"/>
                </a:solidFill>
              </a:rPr>
              <a:t> sentimientos de “</a:t>
            </a:r>
            <a:r>
              <a:rPr lang="en-US" altLang="es-ES" dirty="0" err="1">
                <a:solidFill>
                  <a:srgbClr val="0000CC"/>
                </a:solidFill>
              </a:rPr>
              <a:t>nacer</a:t>
            </a:r>
            <a:r>
              <a:rPr lang="en-US" altLang="es-ES" dirty="0">
                <a:solidFill>
                  <a:srgbClr val="0000CC"/>
                </a:solidFill>
              </a:rPr>
              <a:t> </a:t>
            </a:r>
            <a:r>
              <a:rPr lang="en-US" altLang="es-ES" dirty="0" err="1" smtClean="0">
                <a:solidFill>
                  <a:srgbClr val="0000CC"/>
                </a:solidFill>
              </a:rPr>
              <a:t>así</a:t>
            </a:r>
            <a:r>
              <a:rPr lang="en-US" altLang="es-ES" dirty="0">
                <a:solidFill>
                  <a:srgbClr val="0000CC"/>
                </a:solidFill>
              </a:rPr>
              <a:t>”…</a:t>
            </a:r>
          </a:p>
        </p:txBody>
      </p:sp>
      <p:sp>
        <p:nvSpPr>
          <p:cNvPr id="65" name="Rectangle 7">
            <a:extLst>
              <a:ext uri="{FF2B5EF4-FFF2-40B4-BE49-F238E27FC236}">
                <a16:creationId xmlns:a16="http://schemas.microsoft.com/office/drawing/2014/main" xmlns="" id="{3268CE32-31AA-7F2A-6E0C-EC925FA9C108}"/>
              </a:ext>
            </a:extLst>
          </p:cNvPr>
          <p:cNvSpPr>
            <a:spLocks noChangeArrowheads="1"/>
          </p:cNvSpPr>
          <p:nvPr/>
        </p:nvSpPr>
        <p:spPr bwMode="auto">
          <a:xfrm>
            <a:off x="5076638" y="4554490"/>
            <a:ext cx="595522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gn="l" rtl="0">
              <a:spcBef>
                <a:spcPct val="50000"/>
              </a:spcBef>
            </a:pPr>
            <a:r>
              <a:rPr lang="en-US" altLang="es-ES" dirty="0" err="1" smtClean="0">
                <a:solidFill>
                  <a:srgbClr val="0000CC"/>
                </a:solidFill>
              </a:rPr>
              <a:t>Tolerancia</a:t>
            </a:r>
            <a:r>
              <a:rPr lang="en-US" altLang="es-ES" dirty="0" smtClean="0">
                <a:solidFill>
                  <a:srgbClr val="0000CC"/>
                </a:solidFill>
              </a:rPr>
              <a:t>/</a:t>
            </a:r>
            <a:r>
              <a:rPr lang="en-US" altLang="es-ES" dirty="0" err="1" smtClean="0">
                <a:solidFill>
                  <a:srgbClr val="0000CC"/>
                </a:solidFill>
              </a:rPr>
              <a:t>aprobación</a:t>
            </a:r>
            <a:r>
              <a:rPr lang="en-US" altLang="es-ES" dirty="0" smtClean="0">
                <a:solidFill>
                  <a:srgbClr val="0000CC"/>
                </a:solidFill>
              </a:rPr>
              <a:t>: </a:t>
            </a:r>
            <a:r>
              <a:rPr lang="en-US" altLang="es-ES" dirty="0">
                <a:solidFill>
                  <a:srgbClr val="0000CC"/>
                </a:solidFill>
              </a:rPr>
              <a:t>“Gracia” </a:t>
            </a:r>
            <a:r>
              <a:rPr lang="en-US" altLang="es-ES" dirty="0" err="1">
                <a:solidFill>
                  <a:srgbClr val="0000CC"/>
                </a:solidFill>
              </a:rPr>
              <a:t>es</a:t>
            </a:r>
            <a:r>
              <a:rPr lang="en-US" altLang="es-ES" dirty="0">
                <a:solidFill>
                  <a:srgbClr val="0000CC"/>
                </a:solidFill>
              </a:rPr>
              <a:t> </a:t>
            </a:r>
            <a:r>
              <a:rPr lang="en-US" altLang="es-ES" dirty="0" err="1" smtClean="0">
                <a:solidFill>
                  <a:srgbClr val="0000CC"/>
                </a:solidFill>
              </a:rPr>
              <a:t>su</a:t>
            </a:r>
            <a:r>
              <a:rPr lang="en-US" altLang="es-ES" dirty="0" smtClean="0">
                <a:solidFill>
                  <a:srgbClr val="0000CC"/>
                </a:solidFill>
              </a:rPr>
              <a:t> </a:t>
            </a:r>
            <a:r>
              <a:rPr lang="en-US" altLang="es-ES" dirty="0" err="1" smtClean="0">
                <a:solidFill>
                  <a:srgbClr val="0000CC"/>
                </a:solidFill>
              </a:rPr>
              <a:t>teología</a:t>
            </a:r>
            <a:endParaRPr lang="en-US" altLang="es-ES" dirty="0">
              <a:solidFill>
                <a:srgbClr val="0000CC"/>
              </a:solidFill>
            </a:endParaRPr>
          </a:p>
        </p:txBody>
      </p:sp>
      <p:sp>
        <p:nvSpPr>
          <p:cNvPr id="66" name="Rectangle 8">
            <a:extLst>
              <a:ext uri="{FF2B5EF4-FFF2-40B4-BE49-F238E27FC236}">
                <a16:creationId xmlns:a16="http://schemas.microsoft.com/office/drawing/2014/main" xmlns="" id="{B6B39391-4ADD-920F-96BF-761024049DD3}"/>
              </a:ext>
            </a:extLst>
          </p:cNvPr>
          <p:cNvSpPr>
            <a:spLocks noChangeArrowheads="1"/>
          </p:cNvSpPr>
          <p:nvPr/>
        </p:nvSpPr>
        <p:spPr bwMode="auto">
          <a:xfrm>
            <a:off x="5076640" y="5277197"/>
            <a:ext cx="47244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gn="l" rtl="0">
              <a:lnSpc>
                <a:spcPct val="110000"/>
              </a:lnSpc>
              <a:spcBef>
                <a:spcPct val="50000"/>
              </a:spcBef>
            </a:pPr>
            <a:endParaRPr lang="en-US" altLang="es-ES" sz="2000"/>
          </a:p>
          <a:p>
            <a:pPr algn="l" rtl="0">
              <a:lnSpc>
                <a:spcPct val="110000"/>
              </a:lnSpc>
              <a:spcBef>
                <a:spcPct val="50000"/>
              </a:spcBef>
            </a:pPr>
            <a:endParaRPr lang="en-US" altLang="es-ES" sz="2000"/>
          </a:p>
        </p:txBody>
      </p:sp>
      <p:sp>
        <p:nvSpPr>
          <p:cNvPr id="67" name="Rectangle 9">
            <a:extLst>
              <a:ext uri="{FF2B5EF4-FFF2-40B4-BE49-F238E27FC236}">
                <a16:creationId xmlns:a16="http://schemas.microsoft.com/office/drawing/2014/main" xmlns="" id="{242CD64E-C913-2C12-9A88-DA38A8D4AADC}"/>
              </a:ext>
            </a:extLst>
          </p:cNvPr>
          <p:cNvSpPr>
            <a:spLocks noChangeArrowheads="1"/>
          </p:cNvSpPr>
          <p:nvPr/>
        </p:nvSpPr>
        <p:spPr bwMode="auto">
          <a:xfrm>
            <a:off x="5076638" y="5621290"/>
            <a:ext cx="7115362"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25425" indent="-225425">
              <a:tabLst>
                <a:tab pos="225425" algn="l"/>
              </a:tabLst>
              <a:defRPr b="1">
                <a:solidFill>
                  <a:schemeClr val="tx1"/>
                </a:solidFill>
                <a:latin typeface="Arial" panose="020B0604020202020204" pitchFamily="34" charset="0"/>
              </a:defRPr>
            </a:lvl1pPr>
            <a:lvl2pPr marL="742950" indent="-285750">
              <a:tabLst>
                <a:tab pos="225425" algn="l"/>
              </a:tabLst>
              <a:defRPr b="1">
                <a:solidFill>
                  <a:schemeClr val="tx1"/>
                </a:solidFill>
                <a:latin typeface="Arial" panose="020B0604020202020204" pitchFamily="34" charset="0"/>
              </a:defRPr>
            </a:lvl2pPr>
            <a:lvl3pPr marL="1143000" indent="-228600">
              <a:tabLst>
                <a:tab pos="225425" algn="l"/>
              </a:tabLst>
              <a:defRPr b="1">
                <a:solidFill>
                  <a:schemeClr val="tx1"/>
                </a:solidFill>
                <a:latin typeface="Arial" panose="020B0604020202020204" pitchFamily="34" charset="0"/>
              </a:defRPr>
            </a:lvl3pPr>
            <a:lvl4pPr marL="1600200" indent="-228600">
              <a:tabLst>
                <a:tab pos="225425" algn="l"/>
              </a:tabLst>
              <a:defRPr b="1">
                <a:solidFill>
                  <a:schemeClr val="tx1"/>
                </a:solidFill>
                <a:latin typeface="Arial" panose="020B0604020202020204" pitchFamily="34" charset="0"/>
              </a:defRPr>
            </a:lvl4pPr>
            <a:lvl5pPr marL="2057400" indent="-228600">
              <a:tabLst>
                <a:tab pos="225425"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9pPr>
          </a:lstStyle>
          <a:p>
            <a:pPr algn="l" rtl="0">
              <a:spcBef>
                <a:spcPct val="50000"/>
              </a:spcBef>
            </a:pPr>
            <a:r>
              <a:rPr lang="en-US" altLang="es-ES" dirty="0" err="1" smtClean="0">
                <a:solidFill>
                  <a:srgbClr val="0000CC"/>
                </a:solidFill>
              </a:rPr>
              <a:t>Ridiculizan</a:t>
            </a:r>
            <a:r>
              <a:rPr lang="en-US" altLang="es-ES" dirty="0" smtClean="0">
                <a:solidFill>
                  <a:srgbClr val="0000CC"/>
                </a:solidFill>
              </a:rPr>
              <a:t> </a:t>
            </a:r>
            <a:r>
              <a:rPr lang="en-US" altLang="es-ES" dirty="0">
                <a:solidFill>
                  <a:srgbClr val="0000CC"/>
                </a:solidFill>
              </a:rPr>
              <a:t>la “derecha religiosa”, el “patriarcado”, etc</a:t>
            </a:r>
            <a:r>
              <a:rPr lang="en-US" altLang="es-ES" dirty="0" smtClean="0">
                <a:solidFill>
                  <a:srgbClr val="0000CC"/>
                </a:solidFill>
              </a:rPr>
              <a:t>. </a:t>
            </a:r>
            <a:r>
              <a:rPr lang="en-US" altLang="es-ES" dirty="0" err="1" smtClean="0">
                <a:solidFill>
                  <a:srgbClr val="0000CC"/>
                </a:solidFill>
              </a:rPr>
              <a:t>Sinaí</a:t>
            </a:r>
            <a:r>
              <a:rPr lang="en-US" altLang="es-ES" dirty="0" smtClean="0">
                <a:solidFill>
                  <a:srgbClr val="0000CC"/>
                </a:solidFill>
              </a:rPr>
              <a:t>,</a:t>
            </a:r>
            <a:r>
              <a:rPr lang="en-US" altLang="es-ES" sz="2000" dirty="0">
                <a:solidFill>
                  <a:srgbClr val="0000CC"/>
                </a:solidFill>
              </a:rPr>
              <a:t/>
            </a:r>
            <a:br>
              <a:rPr lang="en-US" altLang="es-ES" sz="2000" dirty="0">
                <a:solidFill>
                  <a:srgbClr val="0000CC"/>
                </a:solidFill>
              </a:rPr>
            </a:br>
            <a:r>
              <a:rPr lang="en-US" altLang="es-ES" dirty="0" err="1" smtClean="0">
                <a:solidFill>
                  <a:srgbClr val="0000CC"/>
                </a:solidFill>
              </a:rPr>
              <a:t>Sodoma</a:t>
            </a:r>
            <a:r>
              <a:rPr lang="en-US" altLang="es-ES" dirty="0" smtClean="0">
                <a:solidFill>
                  <a:srgbClr val="0000CC"/>
                </a:solidFill>
              </a:rPr>
              <a:t> </a:t>
            </a:r>
            <a:r>
              <a:rPr lang="en-US" altLang="es-ES" dirty="0">
                <a:solidFill>
                  <a:srgbClr val="0000CC"/>
                </a:solidFill>
              </a:rPr>
              <a:t>y el Día del Juicio son mitos</a:t>
            </a:r>
          </a:p>
        </p:txBody>
      </p:sp>
      <p:sp>
        <p:nvSpPr>
          <p:cNvPr id="68" name="Rectangle 17">
            <a:extLst>
              <a:ext uri="{FF2B5EF4-FFF2-40B4-BE49-F238E27FC236}">
                <a16:creationId xmlns:a16="http://schemas.microsoft.com/office/drawing/2014/main" xmlns="" id="{4A74ACC5-FDAA-E1E9-20DA-59C269D98449}"/>
              </a:ext>
            </a:extLst>
          </p:cNvPr>
          <p:cNvSpPr>
            <a:spLocks noChangeArrowheads="1"/>
          </p:cNvSpPr>
          <p:nvPr/>
        </p:nvSpPr>
        <p:spPr bwMode="auto">
          <a:xfrm>
            <a:off x="5087750" y="4861405"/>
            <a:ext cx="5671093"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25425" indent="-225425">
              <a:tabLst>
                <a:tab pos="225425" algn="l"/>
              </a:tabLst>
              <a:defRPr b="1">
                <a:solidFill>
                  <a:schemeClr val="tx1"/>
                </a:solidFill>
                <a:latin typeface="Arial" panose="020B0604020202020204" pitchFamily="34" charset="0"/>
              </a:defRPr>
            </a:lvl1pPr>
            <a:lvl2pPr marL="742950" indent="-285750">
              <a:tabLst>
                <a:tab pos="225425" algn="l"/>
              </a:tabLst>
              <a:defRPr b="1">
                <a:solidFill>
                  <a:schemeClr val="tx1"/>
                </a:solidFill>
                <a:latin typeface="Arial" panose="020B0604020202020204" pitchFamily="34" charset="0"/>
              </a:defRPr>
            </a:lvl2pPr>
            <a:lvl3pPr marL="1143000" indent="-228600">
              <a:tabLst>
                <a:tab pos="225425" algn="l"/>
              </a:tabLst>
              <a:defRPr b="1">
                <a:solidFill>
                  <a:schemeClr val="tx1"/>
                </a:solidFill>
                <a:latin typeface="Arial" panose="020B0604020202020204" pitchFamily="34" charset="0"/>
              </a:defRPr>
            </a:lvl3pPr>
            <a:lvl4pPr marL="1600200" indent="-228600">
              <a:tabLst>
                <a:tab pos="225425" algn="l"/>
              </a:tabLst>
              <a:defRPr b="1">
                <a:solidFill>
                  <a:schemeClr val="tx1"/>
                </a:solidFill>
                <a:latin typeface="Arial" panose="020B0604020202020204" pitchFamily="34" charset="0"/>
              </a:defRPr>
            </a:lvl4pPr>
            <a:lvl5pPr marL="2057400" indent="-228600">
              <a:tabLst>
                <a:tab pos="225425"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9pPr>
          </a:lstStyle>
          <a:p>
            <a:pPr algn="l" rtl="0"/>
            <a:r>
              <a:rPr lang="en-US" altLang="es-ES" dirty="0" err="1" smtClean="0">
                <a:solidFill>
                  <a:srgbClr val="0000CC"/>
                </a:solidFill>
              </a:rPr>
              <a:t>Cosmovisión</a:t>
            </a:r>
            <a:r>
              <a:rPr lang="en-US" altLang="es-ES" dirty="0" smtClean="0">
                <a:solidFill>
                  <a:srgbClr val="0000CC"/>
                </a:solidFill>
              </a:rPr>
              <a:t> </a:t>
            </a:r>
            <a:r>
              <a:rPr lang="en-US" altLang="es-ES" dirty="0" err="1" smtClean="0">
                <a:solidFill>
                  <a:srgbClr val="0000CC"/>
                </a:solidFill>
              </a:rPr>
              <a:t>humanista</a:t>
            </a:r>
            <a:r>
              <a:rPr lang="en-US" altLang="es-ES" dirty="0" smtClean="0">
                <a:solidFill>
                  <a:srgbClr val="0000CC"/>
                </a:solidFill>
              </a:rPr>
              <a:t>/</a:t>
            </a:r>
            <a:r>
              <a:rPr lang="en-US" altLang="es-ES" dirty="0" err="1" smtClean="0">
                <a:solidFill>
                  <a:srgbClr val="0000CC"/>
                </a:solidFill>
              </a:rPr>
              <a:t>materialista</a:t>
            </a:r>
            <a:endParaRPr lang="en-US" altLang="es-ES" dirty="0">
              <a:solidFill>
                <a:srgbClr val="0000CC"/>
              </a:solidFill>
            </a:endParaRPr>
          </a:p>
          <a:p>
            <a:pPr algn="l" rtl="0">
              <a:buFontTx/>
              <a:buChar char="•"/>
            </a:pPr>
            <a:r>
              <a:rPr lang="en-US" altLang="es-ES" sz="1700" dirty="0">
                <a:solidFill>
                  <a:srgbClr val="0000CC"/>
                </a:solidFill>
              </a:rPr>
              <a:t>Modelo evolutivo del mundo y la </a:t>
            </a:r>
            <a:r>
              <a:rPr lang="en-US" altLang="es-ES" sz="1700" dirty="0" err="1" smtClean="0">
                <a:solidFill>
                  <a:srgbClr val="0000CC"/>
                </a:solidFill>
              </a:rPr>
              <a:t>humanidad</a:t>
            </a:r>
            <a:endParaRPr lang="en-US" altLang="es-ES" sz="1700" dirty="0">
              <a:solidFill>
                <a:srgbClr val="0000CC"/>
              </a:solidFill>
            </a:endParaRPr>
          </a:p>
          <a:p>
            <a:pPr algn="l" rtl="0">
              <a:buFontTx/>
              <a:buChar char="•"/>
            </a:pPr>
            <a:r>
              <a:rPr lang="en-US" altLang="es-ES" sz="1700" dirty="0" smtClean="0">
                <a:solidFill>
                  <a:srgbClr val="0000CC"/>
                </a:solidFill>
              </a:rPr>
              <a:t>Sin </a:t>
            </a:r>
            <a:r>
              <a:rPr lang="en-US" altLang="es-ES" sz="1700" dirty="0">
                <a:solidFill>
                  <a:srgbClr val="0000CC"/>
                </a:solidFill>
              </a:rPr>
              <a:t>ley divina ni responsabilidad “espiritual”</a:t>
            </a:r>
          </a:p>
        </p:txBody>
      </p:sp>
      <p:sp>
        <p:nvSpPr>
          <p:cNvPr id="69" name="Rectangle 18">
            <a:extLst>
              <a:ext uri="{FF2B5EF4-FFF2-40B4-BE49-F238E27FC236}">
                <a16:creationId xmlns:a16="http://schemas.microsoft.com/office/drawing/2014/main" xmlns="" id="{5542C259-8246-3A3C-4774-7B6F38D937C3}"/>
              </a:ext>
            </a:extLst>
          </p:cNvPr>
          <p:cNvSpPr>
            <a:spLocks noChangeArrowheads="1"/>
          </p:cNvSpPr>
          <p:nvPr/>
        </p:nvSpPr>
        <p:spPr bwMode="auto">
          <a:xfrm>
            <a:off x="5076638" y="6183746"/>
            <a:ext cx="7115362"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25425" indent="-225425">
              <a:tabLst>
                <a:tab pos="225425" algn="l"/>
              </a:tabLst>
              <a:defRPr b="1">
                <a:solidFill>
                  <a:schemeClr val="tx1"/>
                </a:solidFill>
                <a:latin typeface="Arial" panose="020B0604020202020204" pitchFamily="34" charset="0"/>
              </a:defRPr>
            </a:lvl1pPr>
            <a:lvl2pPr marL="742950" indent="-285750">
              <a:tabLst>
                <a:tab pos="225425" algn="l"/>
              </a:tabLst>
              <a:defRPr b="1">
                <a:solidFill>
                  <a:schemeClr val="tx1"/>
                </a:solidFill>
                <a:latin typeface="Arial" panose="020B0604020202020204" pitchFamily="34" charset="0"/>
              </a:defRPr>
            </a:lvl2pPr>
            <a:lvl3pPr marL="1143000" indent="-228600">
              <a:tabLst>
                <a:tab pos="225425" algn="l"/>
              </a:tabLst>
              <a:defRPr b="1">
                <a:solidFill>
                  <a:schemeClr val="tx1"/>
                </a:solidFill>
                <a:latin typeface="Arial" panose="020B0604020202020204" pitchFamily="34" charset="0"/>
              </a:defRPr>
            </a:lvl3pPr>
            <a:lvl4pPr marL="1600200" indent="-228600">
              <a:tabLst>
                <a:tab pos="225425" algn="l"/>
              </a:tabLst>
              <a:defRPr b="1">
                <a:solidFill>
                  <a:schemeClr val="tx1"/>
                </a:solidFill>
                <a:latin typeface="Arial" panose="020B0604020202020204" pitchFamily="34" charset="0"/>
              </a:defRPr>
            </a:lvl4pPr>
            <a:lvl5pPr marL="2057400" indent="-228600">
              <a:tabLst>
                <a:tab pos="225425"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9pPr>
          </a:lstStyle>
          <a:p>
            <a:pPr algn="l" rtl="0">
              <a:spcBef>
                <a:spcPct val="50000"/>
              </a:spcBef>
            </a:pPr>
            <a:r>
              <a:rPr lang="en-US" altLang="es-ES" dirty="0" err="1" smtClean="0">
                <a:solidFill>
                  <a:srgbClr val="0000CC"/>
                </a:solidFill>
              </a:rPr>
              <a:t>Aceptan</a:t>
            </a:r>
            <a:r>
              <a:rPr lang="en-US" altLang="es-ES" dirty="0" smtClean="0">
                <a:solidFill>
                  <a:srgbClr val="0000CC"/>
                </a:solidFill>
              </a:rPr>
              <a:t> </a:t>
            </a:r>
            <a:r>
              <a:rPr lang="en-US" altLang="es-ES" dirty="0">
                <a:solidFill>
                  <a:srgbClr val="0000CC"/>
                </a:solidFill>
              </a:rPr>
              <a:t>fragmentos de las enseñanzas de Jesús... pero nada </a:t>
            </a:r>
            <a:r>
              <a:rPr lang="en-US" altLang="es-ES" dirty="0" err="1" smtClean="0">
                <a:solidFill>
                  <a:srgbClr val="0000CC"/>
                </a:solidFill>
              </a:rPr>
              <a:t>sobrenatural</a:t>
            </a:r>
            <a:r>
              <a:rPr lang="en-US" altLang="es-ES" dirty="0">
                <a:solidFill>
                  <a:srgbClr val="0000CC"/>
                </a:solidFill>
              </a:rPr>
              <a:t> </a:t>
            </a:r>
            <a:r>
              <a:rPr lang="en-US" altLang="es-ES" dirty="0" err="1" smtClean="0">
                <a:solidFill>
                  <a:srgbClr val="0000CC"/>
                </a:solidFill>
              </a:rPr>
              <a:t>ni</a:t>
            </a:r>
            <a:r>
              <a:rPr lang="en-US" altLang="es-ES" dirty="0" smtClean="0">
                <a:solidFill>
                  <a:srgbClr val="0000CC"/>
                </a:solidFill>
              </a:rPr>
              <a:t> con </a:t>
            </a:r>
            <a:r>
              <a:rPr lang="en-US" altLang="es-ES" dirty="0" err="1" smtClean="0">
                <a:solidFill>
                  <a:srgbClr val="0000CC"/>
                </a:solidFill>
              </a:rPr>
              <a:t>autoridad</a:t>
            </a:r>
            <a:endParaRPr lang="en-US" altLang="es-ES" dirty="0">
              <a:solidFill>
                <a:srgbClr val="0000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additive="base">
                                        <p:cTn id="11" dur="500" fill="hold"/>
                                        <p:tgtEl>
                                          <p:spTgt spid="38"/>
                                        </p:tgtEl>
                                        <p:attrNameLst>
                                          <p:attrName>ppt_x</p:attrName>
                                        </p:attrNameLst>
                                      </p:cBhvr>
                                      <p:tavLst>
                                        <p:tav tm="0">
                                          <p:val>
                                            <p:strVal val="1+#ppt_w/2"/>
                                          </p:val>
                                        </p:tav>
                                        <p:tav tm="100000">
                                          <p:val>
                                            <p:strVal val="#ppt_x"/>
                                          </p:val>
                                        </p:tav>
                                      </p:tavLst>
                                    </p:anim>
                                    <p:anim calcmode="lin" valueType="num">
                                      <p:cBhvr additive="base">
                                        <p:cTn id="12" dur="500" fill="hold"/>
                                        <p:tgtEl>
                                          <p:spTgt spid="38"/>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62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63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663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63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664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663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664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p:bldP spid="26630" grpId="0"/>
      <p:bldP spid="26631" grpId="0"/>
      <p:bldP spid="26632" grpId="0"/>
      <p:bldP spid="26634" grpId="0"/>
      <p:bldP spid="26642" grpId="0"/>
      <p:bldP spid="26643" grpId="0"/>
      <p:bldP spid="62" grpId="0"/>
      <p:bldP spid="63" grpId="0"/>
      <p:bldP spid="64" grpId="0"/>
      <p:bldP spid="65" grpId="0"/>
      <p:bldP spid="67" grpId="0"/>
      <p:bldP spid="68" grpId="0"/>
      <p:bldP spid="6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a:extLst>
              <a:ext uri="{FF2B5EF4-FFF2-40B4-BE49-F238E27FC236}">
                <a16:creationId xmlns:a16="http://schemas.microsoft.com/office/drawing/2014/main" xmlns="" id="{788AC090-0D14-9CAF-0A69-2B9EE5F564A4}"/>
              </a:ext>
            </a:extLst>
          </p:cNvPr>
          <p:cNvSpPr>
            <a:spLocks noGrp="1"/>
          </p:cNvSpPr>
          <p:nvPr>
            <p:ph type="sldNum" sz="quarter" idx="11"/>
          </p:nvPr>
        </p:nvSpPr>
        <p:spPr>
          <a:xfrm>
            <a:off x="8005736" y="6616700"/>
            <a:ext cx="3860800" cy="228084"/>
          </a:xfrm>
          <a:noFill/>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r"/>
            <a:fld id="{2C853178-BEB0-4BAA-B9EB-D16564F2C830}" type="slidenum">
              <a:rPr lang="en-US" altLang="es-ES" b="0">
                <a:latin typeface="Times New Roman" panose="02020603050405020304" pitchFamily="18" charset="0"/>
              </a:rPr>
              <a:pPr algn="r"/>
              <a:t>24</a:t>
            </a:fld>
            <a:endParaRPr lang="en-US" altLang="es-ES" b="0" dirty="0">
              <a:latin typeface="Times New Roman" panose="02020603050405020304" pitchFamily="18" charset="0"/>
            </a:endParaRPr>
          </a:p>
        </p:txBody>
      </p:sp>
      <p:sp>
        <p:nvSpPr>
          <p:cNvPr id="26646" name="Rectangle 21">
            <a:extLst>
              <a:ext uri="{FF2B5EF4-FFF2-40B4-BE49-F238E27FC236}">
                <a16:creationId xmlns:a16="http://schemas.microsoft.com/office/drawing/2014/main" xmlns="" id="{D714EFED-55B9-CD83-CACF-5817746D292D}"/>
              </a:ext>
            </a:extLst>
          </p:cNvPr>
          <p:cNvSpPr>
            <a:spLocks noChangeArrowheads="1"/>
          </p:cNvSpPr>
          <p:nvPr/>
        </p:nvSpPr>
        <p:spPr bwMode="auto">
          <a:xfrm>
            <a:off x="4927600" y="1143000"/>
            <a:ext cx="6674344"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25425" indent="-225425">
              <a:tabLst>
                <a:tab pos="225425" algn="l"/>
              </a:tabLst>
              <a:defRPr b="1">
                <a:solidFill>
                  <a:schemeClr val="tx1"/>
                </a:solidFill>
                <a:latin typeface="Arial" panose="020B0604020202020204" pitchFamily="34" charset="0"/>
              </a:defRPr>
            </a:lvl1pPr>
            <a:lvl2pPr marL="742950" indent="-285750">
              <a:tabLst>
                <a:tab pos="225425" algn="l"/>
              </a:tabLst>
              <a:defRPr b="1">
                <a:solidFill>
                  <a:schemeClr val="tx1"/>
                </a:solidFill>
                <a:latin typeface="Arial" panose="020B0604020202020204" pitchFamily="34" charset="0"/>
              </a:defRPr>
            </a:lvl2pPr>
            <a:lvl3pPr marL="1143000" indent="-228600">
              <a:tabLst>
                <a:tab pos="225425" algn="l"/>
              </a:tabLst>
              <a:defRPr b="1">
                <a:solidFill>
                  <a:schemeClr val="tx1"/>
                </a:solidFill>
                <a:latin typeface="Arial" panose="020B0604020202020204" pitchFamily="34" charset="0"/>
              </a:defRPr>
            </a:lvl3pPr>
            <a:lvl4pPr marL="1600200" indent="-228600">
              <a:tabLst>
                <a:tab pos="225425" algn="l"/>
              </a:tabLst>
              <a:defRPr b="1">
                <a:solidFill>
                  <a:schemeClr val="tx1"/>
                </a:solidFill>
                <a:latin typeface="Arial" panose="020B0604020202020204" pitchFamily="34" charset="0"/>
              </a:defRPr>
            </a:lvl4pPr>
            <a:lvl5pPr marL="2057400" indent="-228600">
              <a:tabLst>
                <a:tab pos="225425"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9pPr>
          </a:lstStyle>
          <a:p>
            <a:pPr>
              <a:buFontTx/>
              <a:buChar char="•"/>
            </a:pPr>
            <a:r>
              <a:rPr lang="en-US" altLang="es-ES" dirty="0"/>
              <a:t>Associated with Intellectual Elite, Academia</a:t>
            </a:r>
          </a:p>
          <a:p>
            <a:pPr>
              <a:buFontTx/>
              <a:buChar char="•"/>
            </a:pPr>
            <a:r>
              <a:rPr lang="en-US" altLang="es-ES" dirty="0"/>
              <a:t>Young People are Targeted (Because Vulnerable)</a:t>
            </a:r>
          </a:p>
          <a:p>
            <a:pPr>
              <a:buFontTx/>
              <a:buChar char="•"/>
            </a:pPr>
            <a:r>
              <a:rPr lang="en-US" altLang="es-ES" dirty="0"/>
              <a:t>Vocal, Rude, Advocate Disobedience, “Cancelling”</a:t>
            </a:r>
          </a:p>
          <a:p>
            <a:pPr>
              <a:buFontTx/>
              <a:buChar char="•"/>
            </a:pPr>
            <a:r>
              <a:rPr lang="en-US" altLang="es-ES" dirty="0"/>
              <a:t>Appeal:  Follow “Natural” Desires, No Inhibitions</a:t>
            </a:r>
          </a:p>
          <a:p>
            <a:pPr>
              <a:buFontTx/>
              <a:buChar char="•"/>
            </a:pPr>
            <a:r>
              <a:rPr lang="en-US" altLang="es-ES" dirty="0"/>
              <a:t>Attack/Ridicule those not “Politically Correct”</a:t>
            </a:r>
          </a:p>
          <a:p>
            <a:pPr>
              <a:buFontTx/>
              <a:buChar char="•"/>
            </a:pPr>
            <a:r>
              <a:rPr lang="en-US" altLang="es-ES" dirty="0"/>
              <a:t>Insulting terms: “Homophobe,” “Hate Speech,” etc.</a:t>
            </a:r>
          </a:p>
          <a:p>
            <a:pPr>
              <a:buFontTx/>
              <a:buChar char="•"/>
            </a:pPr>
            <a:r>
              <a:rPr lang="en-US" altLang="es-ES" dirty="0"/>
              <a:t>False Facts of Normalcy, etc.</a:t>
            </a:r>
          </a:p>
          <a:p>
            <a:pPr>
              <a:buFontTx/>
              <a:buChar char="•"/>
            </a:pPr>
            <a:r>
              <a:rPr lang="en-US" altLang="es-ES" dirty="0"/>
              <a:t>Repurpose Religion to Solve “Social Problems” only</a:t>
            </a:r>
          </a:p>
        </p:txBody>
      </p:sp>
      <p:grpSp>
        <p:nvGrpSpPr>
          <p:cNvPr id="2" name="Group 1">
            <a:extLst>
              <a:ext uri="{FF2B5EF4-FFF2-40B4-BE49-F238E27FC236}">
                <a16:creationId xmlns:a16="http://schemas.microsoft.com/office/drawing/2014/main" xmlns="" id="{D8529F92-86FE-894D-C78B-CE6E417985B0}"/>
              </a:ext>
            </a:extLst>
          </p:cNvPr>
          <p:cNvGrpSpPr/>
          <p:nvPr/>
        </p:nvGrpSpPr>
        <p:grpSpPr>
          <a:xfrm>
            <a:off x="155802" y="768350"/>
            <a:ext cx="4495800" cy="2736850"/>
            <a:chOff x="718087" y="4114800"/>
            <a:chExt cx="4495800" cy="2736850"/>
          </a:xfrm>
        </p:grpSpPr>
        <p:sp>
          <p:nvSpPr>
            <p:cNvPr id="26644" name="Rectangle 19">
              <a:extLst>
                <a:ext uri="{FF2B5EF4-FFF2-40B4-BE49-F238E27FC236}">
                  <a16:creationId xmlns:a16="http://schemas.microsoft.com/office/drawing/2014/main" xmlns="" id="{282FE7EA-D79B-8C11-5B04-0920BAA6D193}"/>
                </a:ext>
              </a:extLst>
            </p:cNvPr>
            <p:cNvSpPr>
              <a:spLocks noChangeArrowheads="1"/>
            </p:cNvSpPr>
            <p:nvPr/>
          </p:nvSpPr>
          <p:spPr bwMode="auto">
            <a:xfrm>
              <a:off x="718087" y="4114800"/>
              <a:ext cx="426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366838" indent="-1366838">
                <a:tabLst>
                  <a:tab pos="1366838" algn="l"/>
                </a:tabLst>
                <a:defRPr b="1">
                  <a:solidFill>
                    <a:schemeClr val="tx1"/>
                  </a:solidFill>
                  <a:latin typeface="Arial" panose="020B0604020202020204" pitchFamily="34" charset="0"/>
                </a:defRPr>
              </a:lvl1pPr>
              <a:lvl2pPr marL="742950" indent="-285750">
                <a:tabLst>
                  <a:tab pos="1366838" algn="l"/>
                </a:tabLst>
                <a:defRPr b="1">
                  <a:solidFill>
                    <a:schemeClr val="tx1"/>
                  </a:solidFill>
                  <a:latin typeface="Arial" panose="020B0604020202020204" pitchFamily="34" charset="0"/>
                </a:defRPr>
              </a:lvl2pPr>
              <a:lvl3pPr marL="1143000" indent="-228600">
                <a:tabLst>
                  <a:tab pos="1366838" algn="l"/>
                </a:tabLst>
                <a:defRPr b="1">
                  <a:solidFill>
                    <a:schemeClr val="tx1"/>
                  </a:solidFill>
                  <a:latin typeface="Arial" panose="020B0604020202020204" pitchFamily="34" charset="0"/>
                </a:defRPr>
              </a:lvl3pPr>
              <a:lvl4pPr marL="1600200" indent="-228600">
                <a:tabLst>
                  <a:tab pos="1366838" algn="l"/>
                </a:tabLst>
                <a:defRPr b="1">
                  <a:solidFill>
                    <a:schemeClr val="tx1"/>
                  </a:solidFill>
                  <a:latin typeface="Arial" panose="020B0604020202020204" pitchFamily="34" charset="0"/>
                </a:defRPr>
              </a:lvl4pPr>
              <a:lvl5pPr marL="2057400" indent="-228600">
                <a:tabLst>
                  <a:tab pos="13668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9pPr>
            </a:lstStyle>
            <a:p>
              <a:pPr algn="ctr">
                <a:lnSpc>
                  <a:spcPct val="110000"/>
                </a:lnSpc>
                <a:spcBef>
                  <a:spcPct val="50000"/>
                </a:spcBef>
              </a:pPr>
              <a:r>
                <a:rPr lang="en-US" altLang="es-ES" sz="2000" i="1" dirty="0">
                  <a:solidFill>
                    <a:srgbClr val="FF0000"/>
                  </a:solidFill>
                </a:rPr>
                <a:t>Appeal, Approach, &amp; Character</a:t>
              </a:r>
            </a:p>
          </p:txBody>
        </p:sp>
        <p:sp>
          <p:nvSpPr>
            <p:cNvPr id="26645" name="Rectangle 20">
              <a:extLst>
                <a:ext uri="{FF2B5EF4-FFF2-40B4-BE49-F238E27FC236}">
                  <a16:creationId xmlns:a16="http://schemas.microsoft.com/office/drawing/2014/main" xmlns="" id="{F2F128DF-87BE-0BF5-4506-96B9997F0E07}"/>
                </a:ext>
              </a:extLst>
            </p:cNvPr>
            <p:cNvSpPr>
              <a:spLocks noChangeArrowheads="1"/>
            </p:cNvSpPr>
            <p:nvPr/>
          </p:nvSpPr>
          <p:spPr bwMode="auto">
            <a:xfrm>
              <a:off x="794287" y="4489450"/>
              <a:ext cx="43434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25425" indent="-225425">
                <a:tabLst>
                  <a:tab pos="225425" algn="l"/>
                </a:tabLst>
                <a:defRPr b="1">
                  <a:solidFill>
                    <a:schemeClr val="tx1"/>
                  </a:solidFill>
                  <a:latin typeface="Arial" panose="020B0604020202020204" pitchFamily="34" charset="0"/>
                </a:defRPr>
              </a:lvl1pPr>
              <a:lvl2pPr marL="742950" indent="-285750">
                <a:tabLst>
                  <a:tab pos="225425" algn="l"/>
                </a:tabLst>
                <a:defRPr b="1">
                  <a:solidFill>
                    <a:schemeClr val="tx1"/>
                  </a:solidFill>
                  <a:latin typeface="Arial" panose="020B0604020202020204" pitchFamily="34" charset="0"/>
                </a:defRPr>
              </a:lvl2pPr>
              <a:lvl3pPr marL="1143000" indent="-228600">
                <a:tabLst>
                  <a:tab pos="225425" algn="l"/>
                </a:tabLst>
                <a:defRPr b="1">
                  <a:solidFill>
                    <a:schemeClr val="tx1"/>
                  </a:solidFill>
                  <a:latin typeface="Arial" panose="020B0604020202020204" pitchFamily="34" charset="0"/>
                </a:defRPr>
              </a:lvl3pPr>
              <a:lvl4pPr marL="1600200" indent="-228600">
                <a:tabLst>
                  <a:tab pos="225425" algn="l"/>
                </a:tabLst>
                <a:defRPr b="1">
                  <a:solidFill>
                    <a:schemeClr val="tx1"/>
                  </a:solidFill>
                  <a:latin typeface="Arial" panose="020B0604020202020204" pitchFamily="34" charset="0"/>
                </a:defRPr>
              </a:lvl4pPr>
              <a:lvl5pPr marL="2057400" indent="-228600">
                <a:tabLst>
                  <a:tab pos="225425"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9pPr>
            </a:lstStyle>
            <a:p>
              <a:pPr>
                <a:buFontTx/>
                <a:buChar char="•"/>
              </a:pPr>
              <a:r>
                <a:rPr lang="en-US" altLang="es-ES" dirty="0"/>
                <a:t>Intellectual Appeal (J16)</a:t>
              </a:r>
            </a:p>
            <a:p>
              <a:pPr>
                <a:buFontTx/>
                <a:buChar char="•"/>
              </a:pPr>
              <a:r>
                <a:rPr lang="en-US" altLang="es-ES" dirty="0"/>
                <a:t>Go After Inexperienced (2:18)</a:t>
              </a:r>
            </a:p>
            <a:p>
              <a:pPr>
                <a:buFontTx/>
                <a:buChar char="•"/>
              </a:pPr>
              <a:r>
                <a:rPr lang="en-US" altLang="es-ES" dirty="0"/>
                <a:t>Arrogant, Not Respectful (2:10, J8)</a:t>
              </a:r>
            </a:p>
            <a:p>
              <a:pPr>
                <a:buFontTx/>
                <a:buChar char="•"/>
              </a:pPr>
              <a:r>
                <a:rPr lang="en-US" altLang="es-ES" dirty="0"/>
                <a:t>Appeal to Lusts (2:18; 3:3)</a:t>
              </a:r>
            </a:p>
            <a:p>
              <a:pPr>
                <a:buFontTx/>
                <a:buChar char="•"/>
              </a:pPr>
              <a:r>
                <a:rPr lang="en-US" altLang="es-ES" dirty="0"/>
                <a:t>Discriminate Against Others (J6)</a:t>
              </a:r>
            </a:p>
            <a:p>
              <a:pPr>
                <a:buFontTx/>
                <a:buChar char="•"/>
              </a:pPr>
              <a:r>
                <a:rPr lang="en-US" altLang="es-ES" dirty="0"/>
                <a:t>Mocking (3:3)</a:t>
              </a:r>
            </a:p>
            <a:p>
              <a:pPr>
                <a:buFontTx/>
                <a:buChar char="•"/>
              </a:pPr>
              <a:r>
                <a:rPr lang="en-US" altLang="es-ES" dirty="0"/>
                <a:t>Deceptive Words (2:3)</a:t>
              </a:r>
            </a:p>
            <a:p>
              <a:pPr>
                <a:buFontTx/>
                <a:buChar char="•"/>
              </a:pPr>
              <a:r>
                <a:rPr lang="en-US" altLang="es-ES" dirty="0"/>
                <a:t>Ungodly (J15)  (Not God Directed)</a:t>
              </a:r>
            </a:p>
          </p:txBody>
        </p:sp>
        <p:grpSp>
          <p:nvGrpSpPr>
            <p:cNvPr id="26647" name="Group 22">
              <a:extLst>
                <a:ext uri="{FF2B5EF4-FFF2-40B4-BE49-F238E27FC236}">
                  <a16:creationId xmlns:a16="http://schemas.microsoft.com/office/drawing/2014/main" xmlns="" id="{56D51D88-E340-8A1E-C2BF-303F86158770}"/>
                </a:ext>
              </a:extLst>
            </p:cNvPr>
            <p:cNvGrpSpPr>
              <a:grpSpLocks/>
            </p:cNvGrpSpPr>
            <p:nvPr/>
          </p:nvGrpSpPr>
          <p:grpSpPr bwMode="auto">
            <a:xfrm>
              <a:off x="2623087" y="4673600"/>
              <a:ext cx="2590800" cy="1943100"/>
              <a:chOff x="1200" y="2944"/>
              <a:chExt cx="1632" cy="1224"/>
            </a:xfrm>
          </p:grpSpPr>
          <p:sp>
            <p:nvSpPr>
              <p:cNvPr id="26654" name="Line 29">
                <a:extLst>
                  <a:ext uri="{FF2B5EF4-FFF2-40B4-BE49-F238E27FC236}">
                    <a16:creationId xmlns:a16="http://schemas.microsoft.com/office/drawing/2014/main" xmlns="" id="{AB2059B7-46EB-CA47-6C07-5829AFAB6CBC}"/>
                  </a:ext>
                </a:extLst>
              </p:cNvPr>
              <p:cNvSpPr>
                <a:spLocks noChangeShapeType="1"/>
              </p:cNvSpPr>
              <p:nvPr/>
            </p:nvSpPr>
            <p:spPr bwMode="auto">
              <a:xfrm>
                <a:off x="1920" y="2944"/>
                <a:ext cx="912"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s-ES"/>
              </a:p>
            </p:txBody>
          </p:sp>
          <p:sp>
            <p:nvSpPr>
              <p:cNvPr id="26655" name="Line 30">
                <a:extLst>
                  <a:ext uri="{FF2B5EF4-FFF2-40B4-BE49-F238E27FC236}">
                    <a16:creationId xmlns:a16="http://schemas.microsoft.com/office/drawing/2014/main" xmlns="" id="{DAB82EB4-7FBE-19B1-DFA8-9E85E602DBD1}"/>
                  </a:ext>
                </a:extLst>
              </p:cNvPr>
              <p:cNvSpPr>
                <a:spLocks noChangeShapeType="1"/>
              </p:cNvSpPr>
              <p:nvPr/>
            </p:nvSpPr>
            <p:spPr bwMode="auto">
              <a:xfrm>
                <a:off x="2304" y="3120"/>
                <a:ext cx="528"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s-ES"/>
              </a:p>
            </p:txBody>
          </p:sp>
          <p:sp>
            <p:nvSpPr>
              <p:cNvPr id="26656" name="Line 31">
                <a:extLst>
                  <a:ext uri="{FF2B5EF4-FFF2-40B4-BE49-F238E27FC236}">
                    <a16:creationId xmlns:a16="http://schemas.microsoft.com/office/drawing/2014/main" xmlns="" id="{D8D13973-A957-53C3-4659-9D081C76D889}"/>
                  </a:ext>
                </a:extLst>
              </p:cNvPr>
              <p:cNvSpPr>
                <a:spLocks noChangeShapeType="1"/>
              </p:cNvSpPr>
              <p:nvPr/>
            </p:nvSpPr>
            <p:spPr bwMode="auto">
              <a:xfrm>
                <a:off x="2640" y="3296"/>
                <a:ext cx="192"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s-ES"/>
              </a:p>
            </p:txBody>
          </p:sp>
          <p:sp>
            <p:nvSpPr>
              <p:cNvPr id="26657" name="Line 32">
                <a:extLst>
                  <a:ext uri="{FF2B5EF4-FFF2-40B4-BE49-F238E27FC236}">
                    <a16:creationId xmlns:a16="http://schemas.microsoft.com/office/drawing/2014/main" xmlns="" id="{48D39DCC-0954-48A4-5AE4-7B1EBE8CB385}"/>
                  </a:ext>
                </a:extLst>
              </p:cNvPr>
              <p:cNvSpPr>
                <a:spLocks noChangeShapeType="1"/>
              </p:cNvSpPr>
              <p:nvPr/>
            </p:nvSpPr>
            <p:spPr bwMode="auto">
              <a:xfrm>
                <a:off x="2112" y="3472"/>
                <a:ext cx="720"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s-ES"/>
              </a:p>
            </p:txBody>
          </p:sp>
          <p:sp>
            <p:nvSpPr>
              <p:cNvPr id="26658" name="Line 33">
                <a:extLst>
                  <a:ext uri="{FF2B5EF4-FFF2-40B4-BE49-F238E27FC236}">
                    <a16:creationId xmlns:a16="http://schemas.microsoft.com/office/drawing/2014/main" xmlns="" id="{E55CAB1B-7F90-B974-3CBA-0922E45CE8E3}"/>
                  </a:ext>
                </a:extLst>
              </p:cNvPr>
              <p:cNvSpPr>
                <a:spLocks noChangeShapeType="1"/>
              </p:cNvSpPr>
              <p:nvPr/>
            </p:nvSpPr>
            <p:spPr bwMode="auto">
              <a:xfrm>
                <a:off x="2496" y="3640"/>
                <a:ext cx="336"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s-ES"/>
              </a:p>
            </p:txBody>
          </p:sp>
          <p:sp>
            <p:nvSpPr>
              <p:cNvPr id="26659" name="Line 34">
                <a:extLst>
                  <a:ext uri="{FF2B5EF4-FFF2-40B4-BE49-F238E27FC236}">
                    <a16:creationId xmlns:a16="http://schemas.microsoft.com/office/drawing/2014/main" xmlns="" id="{063756A1-A4BF-F995-7BFF-7B3849D69BC7}"/>
                  </a:ext>
                </a:extLst>
              </p:cNvPr>
              <p:cNvSpPr>
                <a:spLocks noChangeShapeType="1"/>
              </p:cNvSpPr>
              <p:nvPr/>
            </p:nvSpPr>
            <p:spPr bwMode="auto">
              <a:xfrm>
                <a:off x="1200" y="3816"/>
                <a:ext cx="1632"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s-ES"/>
              </a:p>
            </p:txBody>
          </p:sp>
          <p:sp>
            <p:nvSpPr>
              <p:cNvPr id="26660" name="Line 35">
                <a:extLst>
                  <a:ext uri="{FF2B5EF4-FFF2-40B4-BE49-F238E27FC236}">
                    <a16:creationId xmlns:a16="http://schemas.microsoft.com/office/drawing/2014/main" xmlns="" id="{1B9ABC80-AAD1-38DF-19FA-8476419446DA}"/>
                  </a:ext>
                </a:extLst>
              </p:cNvPr>
              <p:cNvSpPr>
                <a:spLocks noChangeShapeType="1"/>
              </p:cNvSpPr>
              <p:nvPr/>
            </p:nvSpPr>
            <p:spPr bwMode="auto">
              <a:xfrm>
                <a:off x="1776" y="3992"/>
                <a:ext cx="1056"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s-ES"/>
              </a:p>
            </p:txBody>
          </p:sp>
          <p:sp>
            <p:nvSpPr>
              <p:cNvPr id="26661" name="Line 36">
                <a:extLst>
                  <a:ext uri="{FF2B5EF4-FFF2-40B4-BE49-F238E27FC236}">
                    <a16:creationId xmlns:a16="http://schemas.microsoft.com/office/drawing/2014/main" xmlns="" id="{C13E18A8-CBD8-0FF1-F057-D07186ED9CB6}"/>
                  </a:ext>
                </a:extLst>
              </p:cNvPr>
              <p:cNvSpPr>
                <a:spLocks noChangeShapeType="1"/>
              </p:cNvSpPr>
              <p:nvPr/>
            </p:nvSpPr>
            <p:spPr bwMode="auto">
              <a:xfrm>
                <a:off x="2592" y="4168"/>
                <a:ext cx="240"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s-ES"/>
              </a:p>
            </p:txBody>
          </p:sp>
        </p:grpSp>
      </p:grpSp>
      <p:sp>
        <p:nvSpPr>
          <p:cNvPr id="40" name="Rectangle 2">
            <a:extLst>
              <a:ext uri="{FF2B5EF4-FFF2-40B4-BE49-F238E27FC236}">
                <a16:creationId xmlns:a16="http://schemas.microsoft.com/office/drawing/2014/main" xmlns="" id="{9FD7E8BF-DE7B-E63A-F547-23746597BDA8}"/>
              </a:ext>
            </a:extLst>
          </p:cNvPr>
          <p:cNvSpPr>
            <a:spLocks noGrp="1" noChangeArrowheads="1"/>
          </p:cNvSpPr>
          <p:nvPr>
            <p:ph type="title"/>
          </p:nvPr>
        </p:nvSpPr>
        <p:spPr>
          <a:xfrm>
            <a:off x="0" y="0"/>
            <a:ext cx="12192000" cy="533400"/>
          </a:xfrm>
        </p:spPr>
        <p:txBody>
          <a:bodyPr/>
          <a:lstStyle/>
          <a:p>
            <a:r>
              <a:rPr lang="en-US" altLang="es-ES" dirty="0"/>
              <a:t>What about Today</a:t>
            </a:r>
            <a:r>
              <a:rPr lang="en-US" altLang="es-ES" dirty="0" smtClean="0"/>
              <a:t>? / </a:t>
            </a:r>
            <a:r>
              <a:rPr lang="en-US" altLang="es-ES" dirty="0" smtClean="0">
                <a:solidFill>
                  <a:srgbClr val="0000CC"/>
                </a:solidFill>
              </a:rPr>
              <a:t>¿</a:t>
            </a:r>
            <a:r>
              <a:rPr lang="en-US" altLang="es-ES" dirty="0" err="1" smtClean="0">
                <a:solidFill>
                  <a:srgbClr val="0000CC"/>
                </a:solidFill>
              </a:rPr>
              <a:t>Qué</a:t>
            </a:r>
            <a:r>
              <a:rPr lang="en-US" altLang="es-ES" dirty="0" smtClean="0">
                <a:solidFill>
                  <a:srgbClr val="0000CC"/>
                </a:solidFill>
              </a:rPr>
              <a:t> </a:t>
            </a:r>
            <a:r>
              <a:rPr lang="en-US" altLang="es-ES" dirty="0" err="1" smtClean="0">
                <a:solidFill>
                  <a:srgbClr val="0000CC"/>
                </a:solidFill>
              </a:rPr>
              <a:t>tal</a:t>
            </a:r>
            <a:r>
              <a:rPr lang="en-US" altLang="es-ES" dirty="0" smtClean="0">
                <a:solidFill>
                  <a:srgbClr val="0000CC"/>
                </a:solidFill>
              </a:rPr>
              <a:t> hoy </a:t>
            </a:r>
            <a:r>
              <a:rPr lang="en-US" altLang="es-ES" dirty="0" err="1" smtClean="0">
                <a:solidFill>
                  <a:srgbClr val="0000CC"/>
                </a:solidFill>
              </a:rPr>
              <a:t>en</a:t>
            </a:r>
            <a:r>
              <a:rPr lang="en-US" altLang="es-ES" dirty="0" smtClean="0">
                <a:solidFill>
                  <a:srgbClr val="0000CC"/>
                </a:solidFill>
              </a:rPr>
              <a:t> </a:t>
            </a:r>
            <a:r>
              <a:rPr lang="en-US" altLang="es-ES" dirty="0" err="1" smtClean="0">
                <a:solidFill>
                  <a:srgbClr val="0000CC"/>
                </a:solidFill>
              </a:rPr>
              <a:t>día</a:t>
            </a:r>
            <a:r>
              <a:rPr lang="en-US" altLang="es-ES" dirty="0" smtClean="0">
                <a:solidFill>
                  <a:srgbClr val="0000CC"/>
                </a:solidFill>
              </a:rPr>
              <a:t>? (2/2)</a:t>
            </a:r>
            <a:endParaRPr lang="en-US" altLang="es-ES" dirty="0">
              <a:solidFill>
                <a:srgbClr val="0000CC"/>
              </a:solidFill>
            </a:endParaRPr>
          </a:p>
        </p:txBody>
      </p:sp>
      <p:grpSp>
        <p:nvGrpSpPr>
          <p:cNvPr id="42" name="Group 41">
            <a:extLst>
              <a:ext uri="{FF2B5EF4-FFF2-40B4-BE49-F238E27FC236}">
                <a16:creationId xmlns:a16="http://schemas.microsoft.com/office/drawing/2014/main" xmlns="" id="{D8529F92-86FE-894D-C78B-CE6E417985B0}"/>
              </a:ext>
            </a:extLst>
          </p:cNvPr>
          <p:cNvGrpSpPr/>
          <p:nvPr/>
        </p:nvGrpSpPr>
        <p:grpSpPr>
          <a:xfrm>
            <a:off x="155801" y="3917951"/>
            <a:ext cx="4495801" cy="2736850"/>
            <a:chOff x="718087" y="4114800"/>
            <a:chExt cx="4495801" cy="2736850"/>
          </a:xfrm>
        </p:grpSpPr>
        <p:sp>
          <p:nvSpPr>
            <p:cNvPr id="50" name="Rectangle 19">
              <a:extLst>
                <a:ext uri="{FF2B5EF4-FFF2-40B4-BE49-F238E27FC236}">
                  <a16:creationId xmlns:a16="http://schemas.microsoft.com/office/drawing/2014/main" xmlns="" id="{282FE7EA-D79B-8C11-5B04-0920BAA6D193}"/>
                </a:ext>
              </a:extLst>
            </p:cNvPr>
            <p:cNvSpPr>
              <a:spLocks noChangeArrowheads="1"/>
            </p:cNvSpPr>
            <p:nvPr/>
          </p:nvSpPr>
          <p:spPr bwMode="auto">
            <a:xfrm>
              <a:off x="718087" y="4114800"/>
              <a:ext cx="426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366838" indent="-1366838">
                <a:tabLst>
                  <a:tab pos="1366838" algn="l"/>
                </a:tabLst>
                <a:defRPr b="1">
                  <a:solidFill>
                    <a:schemeClr val="tx1"/>
                  </a:solidFill>
                  <a:latin typeface="Arial" panose="020B0604020202020204" pitchFamily="34" charset="0"/>
                </a:defRPr>
              </a:lvl1pPr>
              <a:lvl2pPr marL="742950" indent="-285750">
                <a:tabLst>
                  <a:tab pos="1366838" algn="l"/>
                </a:tabLst>
                <a:defRPr b="1">
                  <a:solidFill>
                    <a:schemeClr val="tx1"/>
                  </a:solidFill>
                  <a:latin typeface="Arial" panose="020B0604020202020204" pitchFamily="34" charset="0"/>
                </a:defRPr>
              </a:lvl2pPr>
              <a:lvl3pPr marL="1143000" indent="-228600">
                <a:tabLst>
                  <a:tab pos="1366838" algn="l"/>
                </a:tabLst>
                <a:defRPr b="1">
                  <a:solidFill>
                    <a:schemeClr val="tx1"/>
                  </a:solidFill>
                  <a:latin typeface="Arial" panose="020B0604020202020204" pitchFamily="34" charset="0"/>
                </a:defRPr>
              </a:lvl3pPr>
              <a:lvl4pPr marL="1600200" indent="-228600">
                <a:tabLst>
                  <a:tab pos="1366838" algn="l"/>
                </a:tabLst>
                <a:defRPr b="1">
                  <a:solidFill>
                    <a:schemeClr val="tx1"/>
                  </a:solidFill>
                  <a:latin typeface="Arial" panose="020B0604020202020204" pitchFamily="34" charset="0"/>
                </a:defRPr>
              </a:lvl4pPr>
              <a:lvl5pPr marL="2057400" indent="-228600">
                <a:tabLst>
                  <a:tab pos="13668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9pPr>
            </a:lstStyle>
            <a:p>
              <a:pPr algn="ctr" rtl="0">
                <a:lnSpc>
                  <a:spcPct val="110000"/>
                </a:lnSpc>
                <a:spcBef>
                  <a:spcPct val="50000"/>
                </a:spcBef>
              </a:pPr>
              <a:r>
                <a:rPr lang="en-US" altLang="es-ES" sz="2000" i="1" dirty="0" err="1" smtClean="0">
                  <a:solidFill>
                    <a:srgbClr val="FF0000"/>
                  </a:solidFill>
                </a:rPr>
                <a:t>Atractivo</a:t>
              </a:r>
              <a:r>
                <a:rPr lang="en-US" altLang="es-ES" sz="2000" i="1" dirty="0" smtClean="0">
                  <a:solidFill>
                    <a:srgbClr val="FF0000"/>
                  </a:solidFill>
                </a:rPr>
                <a:t>, </a:t>
              </a:r>
              <a:r>
                <a:rPr lang="en-US" altLang="es-ES" sz="2000" i="1" dirty="0">
                  <a:solidFill>
                    <a:srgbClr val="FF0000"/>
                  </a:solidFill>
                </a:rPr>
                <a:t>enfoque y carácter</a:t>
              </a:r>
            </a:p>
          </p:txBody>
        </p:sp>
        <p:sp>
          <p:nvSpPr>
            <p:cNvPr id="51" name="Rectangle 20">
              <a:extLst>
                <a:ext uri="{FF2B5EF4-FFF2-40B4-BE49-F238E27FC236}">
                  <a16:creationId xmlns:a16="http://schemas.microsoft.com/office/drawing/2014/main" xmlns="" id="{F2F128DF-87BE-0BF5-4506-96B9997F0E07}"/>
                </a:ext>
              </a:extLst>
            </p:cNvPr>
            <p:cNvSpPr>
              <a:spLocks noChangeArrowheads="1"/>
            </p:cNvSpPr>
            <p:nvPr/>
          </p:nvSpPr>
          <p:spPr bwMode="auto">
            <a:xfrm>
              <a:off x="794287" y="4489450"/>
              <a:ext cx="43434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25425" indent="-225425">
                <a:tabLst>
                  <a:tab pos="225425" algn="l"/>
                </a:tabLst>
                <a:defRPr b="1">
                  <a:solidFill>
                    <a:schemeClr val="tx1"/>
                  </a:solidFill>
                  <a:latin typeface="Arial" panose="020B0604020202020204" pitchFamily="34" charset="0"/>
                </a:defRPr>
              </a:lvl1pPr>
              <a:lvl2pPr marL="742950" indent="-285750">
                <a:tabLst>
                  <a:tab pos="225425" algn="l"/>
                </a:tabLst>
                <a:defRPr b="1">
                  <a:solidFill>
                    <a:schemeClr val="tx1"/>
                  </a:solidFill>
                  <a:latin typeface="Arial" panose="020B0604020202020204" pitchFamily="34" charset="0"/>
                </a:defRPr>
              </a:lvl2pPr>
              <a:lvl3pPr marL="1143000" indent="-228600">
                <a:tabLst>
                  <a:tab pos="225425" algn="l"/>
                </a:tabLst>
                <a:defRPr b="1">
                  <a:solidFill>
                    <a:schemeClr val="tx1"/>
                  </a:solidFill>
                  <a:latin typeface="Arial" panose="020B0604020202020204" pitchFamily="34" charset="0"/>
                </a:defRPr>
              </a:lvl3pPr>
              <a:lvl4pPr marL="1600200" indent="-228600">
                <a:tabLst>
                  <a:tab pos="225425" algn="l"/>
                </a:tabLst>
                <a:defRPr b="1">
                  <a:solidFill>
                    <a:schemeClr val="tx1"/>
                  </a:solidFill>
                  <a:latin typeface="Arial" panose="020B0604020202020204" pitchFamily="34" charset="0"/>
                </a:defRPr>
              </a:lvl4pPr>
              <a:lvl5pPr marL="2057400" indent="-228600">
                <a:tabLst>
                  <a:tab pos="225425"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9pPr>
            </a:lstStyle>
            <a:p>
              <a:pPr algn="l" rtl="0">
                <a:buFontTx/>
                <a:buChar char="•"/>
              </a:pPr>
              <a:r>
                <a:rPr lang="en-US" altLang="es-ES" dirty="0" err="1" smtClean="0">
                  <a:solidFill>
                    <a:srgbClr val="0000CC"/>
                  </a:solidFill>
                </a:rPr>
                <a:t>Seducción</a:t>
              </a:r>
              <a:r>
                <a:rPr lang="en-US" altLang="es-ES" dirty="0" smtClean="0">
                  <a:solidFill>
                    <a:srgbClr val="0000CC"/>
                  </a:solidFill>
                </a:rPr>
                <a:t> </a:t>
              </a:r>
              <a:r>
                <a:rPr lang="en-US" altLang="es-ES" dirty="0" err="1">
                  <a:solidFill>
                    <a:srgbClr val="0000CC"/>
                  </a:solidFill>
                </a:rPr>
                <a:t>intelectual</a:t>
              </a:r>
              <a:r>
                <a:rPr lang="en-US" altLang="es-ES" dirty="0">
                  <a:solidFill>
                    <a:srgbClr val="0000CC"/>
                  </a:solidFill>
                </a:rPr>
                <a:t> (J16)</a:t>
              </a:r>
            </a:p>
            <a:p>
              <a:pPr algn="l" rtl="0">
                <a:buFontTx/>
                <a:buChar char="•"/>
              </a:pPr>
              <a:r>
                <a:rPr lang="en-US" altLang="es-ES" dirty="0" err="1" smtClean="0">
                  <a:solidFill>
                    <a:srgbClr val="0000CC"/>
                  </a:solidFill>
                </a:rPr>
                <a:t>Buscan</a:t>
              </a:r>
              <a:r>
                <a:rPr lang="en-US" altLang="es-ES" dirty="0" smtClean="0">
                  <a:solidFill>
                    <a:srgbClr val="0000CC"/>
                  </a:solidFill>
                </a:rPr>
                <a:t> a </a:t>
              </a:r>
              <a:r>
                <a:rPr lang="en-US" altLang="es-ES" dirty="0" err="1" smtClean="0">
                  <a:solidFill>
                    <a:srgbClr val="0000CC"/>
                  </a:solidFill>
                </a:rPr>
                <a:t>los</a:t>
              </a:r>
              <a:r>
                <a:rPr lang="en-US" altLang="es-ES" dirty="0" smtClean="0">
                  <a:solidFill>
                    <a:srgbClr val="0000CC"/>
                  </a:solidFill>
                </a:rPr>
                <a:t> </a:t>
              </a:r>
              <a:r>
                <a:rPr lang="en-US" altLang="es-ES" dirty="0" err="1" smtClean="0">
                  <a:solidFill>
                    <a:srgbClr val="0000CC"/>
                  </a:solidFill>
                </a:rPr>
                <a:t>inexpertos</a:t>
              </a:r>
              <a:r>
                <a:rPr lang="en-US" altLang="es-ES" dirty="0" smtClean="0">
                  <a:solidFill>
                    <a:srgbClr val="0000CC"/>
                  </a:solidFill>
                </a:rPr>
                <a:t> </a:t>
              </a:r>
              <a:r>
                <a:rPr lang="en-US" altLang="es-ES" dirty="0">
                  <a:solidFill>
                    <a:srgbClr val="0000CC"/>
                  </a:solidFill>
                </a:rPr>
                <a:t>(2:18)</a:t>
              </a:r>
            </a:p>
            <a:p>
              <a:pPr algn="l" rtl="0">
                <a:buFontTx/>
                <a:buChar char="•"/>
              </a:pPr>
              <a:r>
                <a:rPr lang="en-US" altLang="es-ES" dirty="0" err="1" smtClean="0">
                  <a:solidFill>
                    <a:srgbClr val="0000CC"/>
                  </a:solidFill>
                </a:rPr>
                <a:t>Arrogantes</a:t>
              </a:r>
              <a:r>
                <a:rPr lang="en-US" altLang="es-ES" dirty="0" smtClean="0">
                  <a:solidFill>
                    <a:srgbClr val="0000CC"/>
                  </a:solidFill>
                </a:rPr>
                <a:t>, no </a:t>
              </a:r>
              <a:r>
                <a:rPr lang="en-US" altLang="es-ES" dirty="0" err="1" smtClean="0">
                  <a:solidFill>
                    <a:srgbClr val="0000CC"/>
                  </a:solidFill>
                </a:rPr>
                <a:t>respetan</a:t>
              </a:r>
              <a:r>
                <a:rPr lang="en-US" altLang="es-ES" dirty="0" smtClean="0">
                  <a:solidFill>
                    <a:srgbClr val="0000CC"/>
                  </a:solidFill>
                </a:rPr>
                <a:t> </a:t>
              </a:r>
              <a:r>
                <a:rPr lang="en-US" altLang="es-ES" dirty="0">
                  <a:solidFill>
                    <a:srgbClr val="0000CC"/>
                  </a:solidFill>
                </a:rPr>
                <a:t>(2:10, J8)</a:t>
              </a:r>
            </a:p>
            <a:p>
              <a:pPr algn="l" rtl="0">
                <a:buFontTx/>
                <a:buChar char="•"/>
              </a:pPr>
              <a:r>
                <a:rPr lang="en-US" altLang="es-ES" dirty="0" err="1" smtClean="0">
                  <a:solidFill>
                    <a:srgbClr val="0000CC"/>
                  </a:solidFill>
                </a:rPr>
                <a:t>Seducen</a:t>
              </a:r>
              <a:r>
                <a:rPr lang="en-US" altLang="es-ES" dirty="0" smtClean="0">
                  <a:solidFill>
                    <a:srgbClr val="0000CC"/>
                  </a:solidFill>
                </a:rPr>
                <a:t> </a:t>
              </a:r>
              <a:r>
                <a:rPr lang="en-US" altLang="es-ES" dirty="0" err="1" smtClean="0">
                  <a:solidFill>
                    <a:srgbClr val="0000CC"/>
                  </a:solidFill>
                </a:rPr>
                <a:t>por</a:t>
              </a:r>
              <a:r>
                <a:rPr lang="en-US" altLang="es-ES" dirty="0" smtClean="0">
                  <a:solidFill>
                    <a:srgbClr val="0000CC"/>
                  </a:solidFill>
                </a:rPr>
                <a:t> </a:t>
              </a:r>
              <a:r>
                <a:rPr lang="en-US" altLang="es-ES" dirty="0" err="1" smtClean="0">
                  <a:solidFill>
                    <a:srgbClr val="0000CC"/>
                  </a:solidFill>
                </a:rPr>
                <a:t>pasiones</a:t>
              </a:r>
              <a:r>
                <a:rPr lang="en-US" altLang="es-ES" dirty="0" smtClean="0">
                  <a:solidFill>
                    <a:srgbClr val="0000CC"/>
                  </a:solidFill>
                </a:rPr>
                <a:t> (2:18</a:t>
              </a:r>
              <a:r>
                <a:rPr lang="en-US" altLang="es-ES" dirty="0">
                  <a:solidFill>
                    <a:srgbClr val="0000CC"/>
                  </a:solidFill>
                </a:rPr>
                <a:t>; 3:3)</a:t>
              </a:r>
            </a:p>
            <a:p>
              <a:pPr algn="l" rtl="0">
                <a:buFontTx/>
                <a:buChar char="•"/>
              </a:pPr>
              <a:r>
                <a:rPr lang="en-US" altLang="es-ES" dirty="0" err="1" smtClean="0">
                  <a:solidFill>
                    <a:srgbClr val="0000CC"/>
                  </a:solidFill>
                </a:rPr>
                <a:t>Discriminan</a:t>
              </a:r>
              <a:r>
                <a:rPr lang="en-US" altLang="es-ES" dirty="0" smtClean="0">
                  <a:solidFill>
                    <a:srgbClr val="0000CC"/>
                  </a:solidFill>
                </a:rPr>
                <a:t> </a:t>
              </a:r>
              <a:r>
                <a:rPr lang="en-US" altLang="es-ES" dirty="0">
                  <a:solidFill>
                    <a:srgbClr val="0000CC"/>
                  </a:solidFill>
                </a:rPr>
                <a:t>a </a:t>
              </a:r>
              <a:r>
                <a:rPr lang="en-US" altLang="es-ES" dirty="0" err="1">
                  <a:solidFill>
                    <a:srgbClr val="0000CC"/>
                  </a:solidFill>
                </a:rPr>
                <a:t>los</a:t>
              </a:r>
              <a:r>
                <a:rPr lang="en-US" altLang="es-ES" dirty="0">
                  <a:solidFill>
                    <a:srgbClr val="0000CC"/>
                  </a:solidFill>
                </a:rPr>
                <a:t> </a:t>
              </a:r>
              <a:r>
                <a:rPr lang="en-US" altLang="es-ES" dirty="0" err="1">
                  <a:solidFill>
                    <a:srgbClr val="0000CC"/>
                  </a:solidFill>
                </a:rPr>
                <a:t>demás</a:t>
              </a:r>
              <a:r>
                <a:rPr lang="en-US" altLang="es-ES" dirty="0">
                  <a:solidFill>
                    <a:srgbClr val="0000CC"/>
                  </a:solidFill>
                </a:rPr>
                <a:t> (J6)</a:t>
              </a:r>
            </a:p>
            <a:p>
              <a:pPr algn="l" rtl="0">
                <a:buFontTx/>
                <a:buChar char="•"/>
              </a:pPr>
              <a:r>
                <a:rPr lang="en-US" altLang="es-ES" dirty="0" smtClean="0">
                  <a:solidFill>
                    <a:srgbClr val="0000CC"/>
                  </a:solidFill>
                </a:rPr>
                <a:t>Se </a:t>
              </a:r>
              <a:r>
                <a:rPr lang="en-US" altLang="es-ES" dirty="0" err="1" smtClean="0">
                  <a:solidFill>
                    <a:srgbClr val="0000CC"/>
                  </a:solidFill>
                </a:rPr>
                <a:t>burlan</a:t>
              </a:r>
              <a:r>
                <a:rPr lang="en-US" altLang="es-ES" dirty="0" smtClean="0">
                  <a:solidFill>
                    <a:srgbClr val="0000CC"/>
                  </a:solidFill>
                </a:rPr>
                <a:t> </a:t>
              </a:r>
              <a:r>
                <a:rPr lang="en-US" altLang="es-ES" dirty="0">
                  <a:solidFill>
                    <a:srgbClr val="0000CC"/>
                  </a:solidFill>
                </a:rPr>
                <a:t>(3:3)</a:t>
              </a:r>
            </a:p>
            <a:p>
              <a:pPr algn="l" rtl="0">
                <a:buFontTx/>
                <a:buChar char="•"/>
              </a:pPr>
              <a:r>
                <a:rPr lang="en-US" altLang="es-ES" dirty="0">
                  <a:solidFill>
                    <a:srgbClr val="0000CC"/>
                  </a:solidFill>
                </a:rPr>
                <a:t>Palabras </a:t>
              </a:r>
              <a:r>
                <a:rPr lang="en-US" altLang="es-ES" dirty="0" err="1">
                  <a:solidFill>
                    <a:srgbClr val="0000CC"/>
                  </a:solidFill>
                </a:rPr>
                <a:t>engañosas</a:t>
              </a:r>
              <a:r>
                <a:rPr lang="en-US" altLang="es-ES" dirty="0">
                  <a:solidFill>
                    <a:srgbClr val="0000CC"/>
                  </a:solidFill>
                </a:rPr>
                <a:t> (2:3)</a:t>
              </a:r>
            </a:p>
            <a:p>
              <a:pPr algn="l" rtl="0">
                <a:buFontTx/>
                <a:buChar char="•"/>
              </a:pPr>
              <a:r>
                <a:rPr lang="en-US" altLang="es-ES" dirty="0" err="1" smtClean="0">
                  <a:solidFill>
                    <a:srgbClr val="0000CC"/>
                  </a:solidFill>
                </a:rPr>
                <a:t>Impíos</a:t>
              </a:r>
              <a:r>
                <a:rPr lang="en-US" altLang="es-ES" dirty="0" smtClean="0">
                  <a:solidFill>
                    <a:srgbClr val="0000CC"/>
                  </a:solidFill>
                </a:rPr>
                <a:t> </a:t>
              </a:r>
              <a:r>
                <a:rPr lang="en-US" altLang="es-ES" dirty="0">
                  <a:solidFill>
                    <a:srgbClr val="0000CC"/>
                  </a:solidFill>
                </a:rPr>
                <a:t>(J15) </a:t>
              </a:r>
              <a:r>
                <a:rPr lang="en-US" altLang="es-ES" dirty="0" smtClean="0">
                  <a:solidFill>
                    <a:srgbClr val="0000CC"/>
                  </a:solidFill>
                </a:rPr>
                <a:t>(no </a:t>
              </a:r>
              <a:r>
                <a:rPr lang="en-US" altLang="es-ES" dirty="0" err="1" smtClean="0">
                  <a:solidFill>
                    <a:srgbClr val="0000CC"/>
                  </a:solidFill>
                </a:rPr>
                <a:t>dirigidos</a:t>
              </a:r>
              <a:r>
                <a:rPr lang="en-US" altLang="es-ES" dirty="0" smtClean="0">
                  <a:solidFill>
                    <a:srgbClr val="0000CC"/>
                  </a:solidFill>
                </a:rPr>
                <a:t> </a:t>
              </a:r>
              <a:r>
                <a:rPr lang="en-US" altLang="es-ES" dirty="0" err="1">
                  <a:solidFill>
                    <a:srgbClr val="0000CC"/>
                  </a:solidFill>
                </a:rPr>
                <a:t>por</a:t>
              </a:r>
              <a:r>
                <a:rPr lang="en-US" altLang="es-ES" dirty="0">
                  <a:solidFill>
                    <a:srgbClr val="0000CC"/>
                  </a:solidFill>
                </a:rPr>
                <a:t> </a:t>
              </a:r>
              <a:r>
                <a:rPr lang="en-US" altLang="es-ES" dirty="0" smtClean="0">
                  <a:solidFill>
                    <a:srgbClr val="0000CC"/>
                  </a:solidFill>
                </a:rPr>
                <a:t>Dios)</a:t>
              </a:r>
              <a:endParaRPr lang="en-US" altLang="es-ES" dirty="0">
                <a:solidFill>
                  <a:srgbClr val="0000CC"/>
                </a:solidFill>
              </a:endParaRPr>
            </a:p>
          </p:txBody>
        </p:sp>
        <p:grpSp>
          <p:nvGrpSpPr>
            <p:cNvPr id="52" name="Group 22">
              <a:extLst>
                <a:ext uri="{FF2B5EF4-FFF2-40B4-BE49-F238E27FC236}">
                  <a16:creationId xmlns:a16="http://schemas.microsoft.com/office/drawing/2014/main" xmlns="" id="{56D51D88-E340-8A1E-C2BF-303F86158770}"/>
                </a:ext>
              </a:extLst>
            </p:cNvPr>
            <p:cNvGrpSpPr>
              <a:grpSpLocks/>
            </p:cNvGrpSpPr>
            <p:nvPr/>
          </p:nvGrpSpPr>
          <p:grpSpPr bwMode="auto">
            <a:xfrm>
              <a:off x="2818350" y="4673600"/>
              <a:ext cx="2395538" cy="1943100"/>
              <a:chOff x="1323" y="2944"/>
              <a:chExt cx="1509" cy="1224"/>
            </a:xfrm>
          </p:grpSpPr>
          <p:sp>
            <p:nvSpPr>
              <p:cNvPr id="58" name="Line 29">
                <a:extLst>
                  <a:ext uri="{FF2B5EF4-FFF2-40B4-BE49-F238E27FC236}">
                    <a16:creationId xmlns:a16="http://schemas.microsoft.com/office/drawing/2014/main" xmlns="" id="{AB2059B7-46EB-CA47-6C07-5829AFAB6CBC}"/>
                  </a:ext>
                </a:extLst>
              </p:cNvPr>
              <p:cNvSpPr>
                <a:spLocks noChangeShapeType="1"/>
              </p:cNvSpPr>
              <p:nvPr/>
            </p:nvSpPr>
            <p:spPr bwMode="auto">
              <a:xfrm flipV="1">
                <a:off x="2180" y="2944"/>
                <a:ext cx="652"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rtl="0"/>
                <a:endParaRPr lang="es-ES"/>
              </a:p>
            </p:txBody>
          </p:sp>
          <p:sp>
            <p:nvSpPr>
              <p:cNvPr id="59" name="Line 30">
                <a:extLst>
                  <a:ext uri="{FF2B5EF4-FFF2-40B4-BE49-F238E27FC236}">
                    <a16:creationId xmlns:a16="http://schemas.microsoft.com/office/drawing/2014/main" xmlns="" id="{DAB82EB4-7FBE-19B1-DFA8-9E85E602DBD1}"/>
                  </a:ext>
                </a:extLst>
              </p:cNvPr>
              <p:cNvSpPr>
                <a:spLocks noChangeShapeType="1"/>
              </p:cNvSpPr>
              <p:nvPr/>
            </p:nvSpPr>
            <p:spPr bwMode="auto">
              <a:xfrm>
                <a:off x="2366" y="3112"/>
                <a:ext cx="466" cy="8"/>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rtl="0"/>
                <a:endParaRPr lang="es-ES"/>
              </a:p>
            </p:txBody>
          </p:sp>
          <p:sp>
            <p:nvSpPr>
              <p:cNvPr id="60" name="Line 31">
                <a:extLst>
                  <a:ext uri="{FF2B5EF4-FFF2-40B4-BE49-F238E27FC236}">
                    <a16:creationId xmlns:a16="http://schemas.microsoft.com/office/drawing/2014/main" xmlns="" id="{D8D13973-A957-53C3-4659-9D081C76D889}"/>
                  </a:ext>
                </a:extLst>
              </p:cNvPr>
              <p:cNvSpPr>
                <a:spLocks noChangeShapeType="1"/>
              </p:cNvSpPr>
              <p:nvPr/>
            </p:nvSpPr>
            <p:spPr bwMode="auto">
              <a:xfrm>
                <a:off x="2640" y="3296"/>
                <a:ext cx="192"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a:endParaRPr lang="es-ES"/>
              </a:p>
            </p:txBody>
          </p:sp>
          <p:sp>
            <p:nvSpPr>
              <p:cNvPr id="61" name="Line 32">
                <a:extLst>
                  <a:ext uri="{FF2B5EF4-FFF2-40B4-BE49-F238E27FC236}">
                    <a16:creationId xmlns:a16="http://schemas.microsoft.com/office/drawing/2014/main" xmlns="" id="{48D39DCC-0954-48A4-5AE4-7B1EBE8CB385}"/>
                  </a:ext>
                </a:extLst>
              </p:cNvPr>
              <p:cNvSpPr>
                <a:spLocks noChangeShapeType="1"/>
              </p:cNvSpPr>
              <p:nvPr/>
            </p:nvSpPr>
            <p:spPr bwMode="auto">
              <a:xfrm>
                <a:off x="2592" y="3472"/>
                <a:ext cx="240"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rtl="0"/>
                <a:endParaRPr lang="es-ES"/>
              </a:p>
            </p:txBody>
          </p:sp>
          <p:sp>
            <p:nvSpPr>
              <p:cNvPr id="62" name="Line 33">
                <a:extLst>
                  <a:ext uri="{FF2B5EF4-FFF2-40B4-BE49-F238E27FC236}">
                    <a16:creationId xmlns:a16="http://schemas.microsoft.com/office/drawing/2014/main" xmlns="" id="{E55CAB1B-7F90-B974-3CBA-0922E45CE8E3}"/>
                  </a:ext>
                </a:extLst>
              </p:cNvPr>
              <p:cNvSpPr>
                <a:spLocks noChangeShapeType="1"/>
              </p:cNvSpPr>
              <p:nvPr/>
            </p:nvSpPr>
            <p:spPr bwMode="auto">
              <a:xfrm>
                <a:off x="2496" y="3640"/>
                <a:ext cx="336"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a:endParaRPr lang="es-ES"/>
              </a:p>
            </p:txBody>
          </p:sp>
          <p:sp>
            <p:nvSpPr>
              <p:cNvPr id="63" name="Line 34">
                <a:extLst>
                  <a:ext uri="{FF2B5EF4-FFF2-40B4-BE49-F238E27FC236}">
                    <a16:creationId xmlns:a16="http://schemas.microsoft.com/office/drawing/2014/main" xmlns="" id="{063756A1-A4BF-F995-7BFF-7B3849D69BC7}"/>
                  </a:ext>
                </a:extLst>
              </p:cNvPr>
              <p:cNvSpPr>
                <a:spLocks noChangeShapeType="1"/>
              </p:cNvSpPr>
              <p:nvPr/>
            </p:nvSpPr>
            <p:spPr bwMode="auto">
              <a:xfrm>
                <a:off x="1323" y="3814"/>
                <a:ext cx="1509" cy="2"/>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rtl="0"/>
                <a:endParaRPr lang="es-ES"/>
              </a:p>
            </p:txBody>
          </p:sp>
          <p:sp>
            <p:nvSpPr>
              <p:cNvPr id="64" name="Line 35">
                <a:extLst>
                  <a:ext uri="{FF2B5EF4-FFF2-40B4-BE49-F238E27FC236}">
                    <a16:creationId xmlns:a16="http://schemas.microsoft.com/office/drawing/2014/main" xmlns="" id="{1B9ABC80-AAD1-38DF-19FA-8476419446DA}"/>
                  </a:ext>
                </a:extLst>
              </p:cNvPr>
              <p:cNvSpPr>
                <a:spLocks noChangeShapeType="1"/>
              </p:cNvSpPr>
              <p:nvPr/>
            </p:nvSpPr>
            <p:spPr bwMode="auto">
              <a:xfrm>
                <a:off x="2027" y="3990"/>
                <a:ext cx="805" cy="2"/>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rtl="0"/>
                <a:endParaRPr lang="es-ES"/>
              </a:p>
            </p:txBody>
          </p:sp>
          <p:sp>
            <p:nvSpPr>
              <p:cNvPr id="65" name="Line 36">
                <a:extLst>
                  <a:ext uri="{FF2B5EF4-FFF2-40B4-BE49-F238E27FC236}">
                    <a16:creationId xmlns:a16="http://schemas.microsoft.com/office/drawing/2014/main" xmlns="" id="{C13E18A8-CBD8-0FF1-F057-D07186ED9CB6}"/>
                  </a:ext>
                </a:extLst>
              </p:cNvPr>
              <p:cNvSpPr>
                <a:spLocks noChangeShapeType="1"/>
              </p:cNvSpPr>
              <p:nvPr/>
            </p:nvSpPr>
            <p:spPr bwMode="auto">
              <a:xfrm>
                <a:off x="2688" y="4166"/>
                <a:ext cx="144" cy="2"/>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rtl="0"/>
                <a:endParaRPr lang="es-ES"/>
              </a:p>
            </p:txBody>
          </p:sp>
        </p:grpSp>
      </p:grpSp>
      <p:sp>
        <p:nvSpPr>
          <p:cNvPr id="66" name="Rectangle 21">
            <a:extLst>
              <a:ext uri="{FF2B5EF4-FFF2-40B4-BE49-F238E27FC236}">
                <a16:creationId xmlns:a16="http://schemas.microsoft.com/office/drawing/2014/main" xmlns="" id="{D714EFED-55B9-CD83-CACF-5817746D292D}"/>
              </a:ext>
            </a:extLst>
          </p:cNvPr>
          <p:cNvSpPr>
            <a:spLocks noChangeArrowheads="1"/>
          </p:cNvSpPr>
          <p:nvPr/>
        </p:nvSpPr>
        <p:spPr bwMode="auto">
          <a:xfrm>
            <a:off x="4927600" y="4250691"/>
            <a:ext cx="7019784"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25425" indent="-225425">
              <a:tabLst>
                <a:tab pos="225425" algn="l"/>
              </a:tabLst>
              <a:defRPr b="1">
                <a:solidFill>
                  <a:schemeClr val="tx1"/>
                </a:solidFill>
                <a:latin typeface="Arial" panose="020B0604020202020204" pitchFamily="34" charset="0"/>
              </a:defRPr>
            </a:lvl1pPr>
            <a:lvl2pPr marL="742950" indent="-285750">
              <a:tabLst>
                <a:tab pos="225425" algn="l"/>
              </a:tabLst>
              <a:defRPr b="1">
                <a:solidFill>
                  <a:schemeClr val="tx1"/>
                </a:solidFill>
                <a:latin typeface="Arial" panose="020B0604020202020204" pitchFamily="34" charset="0"/>
              </a:defRPr>
            </a:lvl2pPr>
            <a:lvl3pPr marL="1143000" indent="-228600">
              <a:tabLst>
                <a:tab pos="225425" algn="l"/>
              </a:tabLst>
              <a:defRPr b="1">
                <a:solidFill>
                  <a:schemeClr val="tx1"/>
                </a:solidFill>
                <a:latin typeface="Arial" panose="020B0604020202020204" pitchFamily="34" charset="0"/>
              </a:defRPr>
            </a:lvl3pPr>
            <a:lvl4pPr marL="1600200" indent="-228600">
              <a:tabLst>
                <a:tab pos="225425" algn="l"/>
              </a:tabLst>
              <a:defRPr b="1">
                <a:solidFill>
                  <a:schemeClr val="tx1"/>
                </a:solidFill>
                <a:latin typeface="Arial" panose="020B0604020202020204" pitchFamily="34" charset="0"/>
              </a:defRPr>
            </a:lvl4pPr>
            <a:lvl5pPr marL="2057400" indent="-228600">
              <a:tabLst>
                <a:tab pos="225425"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9pPr>
          </a:lstStyle>
          <a:p>
            <a:pPr algn="l" rtl="0">
              <a:lnSpc>
                <a:spcPts val="2300"/>
              </a:lnSpc>
              <a:buFontTx/>
              <a:buChar char="•"/>
            </a:pPr>
            <a:r>
              <a:rPr lang="en-US" altLang="es-ES" dirty="0">
                <a:solidFill>
                  <a:srgbClr val="0000CC"/>
                </a:solidFill>
              </a:rPr>
              <a:t>Asociado con la élite intelectual, la academia</a:t>
            </a:r>
          </a:p>
          <a:p>
            <a:pPr algn="l" rtl="0">
              <a:lnSpc>
                <a:spcPts val="2300"/>
              </a:lnSpc>
              <a:buFontTx/>
              <a:buChar char="•"/>
            </a:pPr>
            <a:r>
              <a:rPr lang="en-US" altLang="es-ES" dirty="0">
                <a:solidFill>
                  <a:srgbClr val="0000CC"/>
                </a:solidFill>
              </a:rPr>
              <a:t>Los jóvenes son el objetivo (</a:t>
            </a:r>
            <a:r>
              <a:rPr lang="en-US" altLang="es-ES" dirty="0" err="1">
                <a:solidFill>
                  <a:srgbClr val="0000CC"/>
                </a:solidFill>
              </a:rPr>
              <a:t>porque</a:t>
            </a:r>
            <a:r>
              <a:rPr lang="en-US" altLang="es-ES" dirty="0">
                <a:solidFill>
                  <a:srgbClr val="0000CC"/>
                </a:solidFill>
              </a:rPr>
              <a:t> son vulnerables)</a:t>
            </a:r>
          </a:p>
          <a:p>
            <a:pPr algn="l" rtl="0">
              <a:lnSpc>
                <a:spcPts val="2300"/>
              </a:lnSpc>
              <a:buFontTx/>
              <a:buChar char="•"/>
            </a:pPr>
            <a:r>
              <a:rPr lang="en-US" altLang="es-ES" dirty="0" err="1" smtClean="0">
                <a:solidFill>
                  <a:srgbClr val="0000CC"/>
                </a:solidFill>
              </a:rPr>
              <a:t>Vocales</a:t>
            </a:r>
            <a:r>
              <a:rPr lang="en-US" altLang="es-ES" dirty="0" smtClean="0">
                <a:solidFill>
                  <a:srgbClr val="0000CC"/>
                </a:solidFill>
              </a:rPr>
              <a:t>, </a:t>
            </a:r>
            <a:r>
              <a:rPr lang="en-US" altLang="es-ES" dirty="0" err="1" smtClean="0">
                <a:solidFill>
                  <a:srgbClr val="0000CC"/>
                </a:solidFill>
              </a:rPr>
              <a:t>groseros</a:t>
            </a:r>
            <a:r>
              <a:rPr lang="en-US" altLang="es-ES" dirty="0" smtClean="0">
                <a:solidFill>
                  <a:srgbClr val="0000CC"/>
                </a:solidFill>
              </a:rPr>
              <a:t>, </a:t>
            </a:r>
            <a:r>
              <a:rPr lang="en-US" altLang="es-ES" dirty="0" err="1" smtClean="0">
                <a:solidFill>
                  <a:srgbClr val="0000CC"/>
                </a:solidFill>
              </a:rPr>
              <a:t>promueven</a:t>
            </a:r>
            <a:r>
              <a:rPr lang="en-US" altLang="es-ES" dirty="0" smtClean="0">
                <a:solidFill>
                  <a:srgbClr val="0000CC"/>
                </a:solidFill>
              </a:rPr>
              <a:t> </a:t>
            </a:r>
            <a:r>
              <a:rPr lang="en-US" altLang="es-ES" dirty="0">
                <a:solidFill>
                  <a:srgbClr val="0000CC"/>
                </a:solidFill>
              </a:rPr>
              <a:t>la desobediencia, “</a:t>
            </a:r>
            <a:r>
              <a:rPr lang="en-US" altLang="es-ES" dirty="0" err="1" smtClean="0">
                <a:solidFill>
                  <a:srgbClr val="0000CC"/>
                </a:solidFill>
              </a:rPr>
              <a:t>cancelan</a:t>
            </a:r>
            <a:r>
              <a:rPr lang="en-US" altLang="es-ES" dirty="0">
                <a:solidFill>
                  <a:srgbClr val="0000CC"/>
                </a:solidFill>
              </a:rPr>
              <a:t>”</a:t>
            </a:r>
          </a:p>
          <a:p>
            <a:pPr algn="l" rtl="0">
              <a:lnSpc>
                <a:spcPts val="2300"/>
              </a:lnSpc>
              <a:buFontTx/>
              <a:buChar char="•"/>
            </a:pPr>
            <a:r>
              <a:rPr lang="en-US" altLang="es-ES" dirty="0" err="1" smtClean="0">
                <a:solidFill>
                  <a:srgbClr val="0000CC"/>
                </a:solidFill>
              </a:rPr>
              <a:t>Mensaje</a:t>
            </a:r>
            <a:r>
              <a:rPr lang="en-US" altLang="es-ES" dirty="0" smtClean="0">
                <a:solidFill>
                  <a:srgbClr val="0000CC"/>
                </a:solidFill>
              </a:rPr>
              <a:t>: </a:t>
            </a:r>
            <a:r>
              <a:rPr lang="en-US" altLang="es-ES" dirty="0" err="1" smtClean="0">
                <a:solidFill>
                  <a:srgbClr val="0000CC"/>
                </a:solidFill>
              </a:rPr>
              <a:t>seguir</a:t>
            </a:r>
            <a:r>
              <a:rPr lang="en-US" altLang="es-ES" dirty="0" smtClean="0">
                <a:solidFill>
                  <a:srgbClr val="0000CC"/>
                </a:solidFill>
              </a:rPr>
              <a:t> </a:t>
            </a:r>
            <a:r>
              <a:rPr lang="en-US" altLang="es-ES" dirty="0">
                <a:solidFill>
                  <a:srgbClr val="0000CC"/>
                </a:solidFill>
              </a:rPr>
              <a:t>los deseos “naturales”, sin inhibiciones</a:t>
            </a:r>
          </a:p>
          <a:p>
            <a:pPr algn="l" rtl="0">
              <a:lnSpc>
                <a:spcPts val="2300"/>
              </a:lnSpc>
              <a:buFontTx/>
              <a:buChar char="•"/>
            </a:pPr>
            <a:r>
              <a:rPr lang="en-US" altLang="es-ES" dirty="0" err="1" smtClean="0">
                <a:solidFill>
                  <a:srgbClr val="0000CC"/>
                </a:solidFill>
              </a:rPr>
              <a:t>Atacan</a:t>
            </a:r>
            <a:r>
              <a:rPr lang="en-US" altLang="es-ES" dirty="0" smtClean="0">
                <a:solidFill>
                  <a:srgbClr val="0000CC"/>
                </a:solidFill>
              </a:rPr>
              <a:t>/</a:t>
            </a:r>
            <a:r>
              <a:rPr lang="en-US" altLang="es-ES" dirty="0" err="1" smtClean="0">
                <a:solidFill>
                  <a:srgbClr val="0000CC"/>
                </a:solidFill>
              </a:rPr>
              <a:t>ridiculizan</a:t>
            </a:r>
            <a:r>
              <a:rPr lang="en-US" altLang="es-ES" dirty="0" smtClean="0">
                <a:solidFill>
                  <a:srgbClr val="0000CC"/>
                </a:solidFill>
              </a:rPr>
              <a:t> </a:t>
            </a:r>
            <a:r>
              <a:rPr lang="en-US" altLang="es-ES" dirty="0">
                <a:solidFill>
                  <a:srgbClr val="0000CC"/>
                </a:solidFill>
              </a:rPr>
              <a:t>a </a:t>
            </a:r>
            <a:r>
              <a:rPr lang="en-US" altLang="es-ES" dirty="0" err="1" smtClean="0">
                <a:solidFill>
                  <a:srgbClr val="0000CC"/>
                </a:solidFill>
              </a:rPr>
              <a:t>los</a:t>
            </a:r>
            <a:r>
              <a:rPr lang="en-US" altLang="es-ES" dirty="0" smtClean="0">
                <a:solidFill>
                  <a:srgbClr val="0000CC"/>
                </a:solidFill>
              </a:rPr>
              <a:t> no </a:t>
            </a:r>
            <a:r>
              <a:rPr lang="en-US" altLang="es-ES" dirty="0">
                <a:solidFill>
                  <a:srgbClr val="0000CC"/>
                </a:solidFill>
              </a:rPr>
              <a:t>“políticamente correctos”</a:t>
            </a:r>
          </a:p>
          <a:p>
            <a:pPr algn="l" rtl="0">
              <a:lnSpc>
                <a:spcPts val="2300"/>
              </a:lnSpc>
              <a:buFontTx/>
              <a:buChar char="•"/>
            </a:pPr>
            <a:r>
              <a:rPr lang="en-US" altLang="es-ES" dirty="0">
                <a:solidFill>
                  <a:srgbClr val="0000CC"/>
                </a:solidFill>
              </a:rPr>
              <a:t>Términos insultantes: “homófobo”, “discurso de odio”, etc.</a:t>
            </a:r>
          </a:p>
          <a:p>
            <a:pPr algn="l" rtl="0">
              <a:lnSpc>
                <a:spcPts val="2300"/>
              </a:lnSpc>
              <a:buFontTx/>
              <a:buChar char="•"/>
            </a:pPr>
            <a:r>
              <a:rPr lang="en-US" altLang="es-ES" dirty="0">
                <a:solidFill>
                  <a:srgbClr val="0000CC"/>
                </a:solidFill>
              </a:rPr>
              <a:t>Falsos </a:t>
            </a:r>
            <a:r>
              <a:rPr lang="en-US" altLang="es-ES" dirty="0" err="1">
                <a:solidFill>
                  <a:srgbClr val="0000CC"/>
                </a:solidFill>
              </a:rPr>
              <a:t>hechos</a:t>
            </a:r>
            <a:r>
              <a:rPr lang="en-US" altLang="es-ES" dirty="0">
                <a:solidFill>
                  <a:srgbClr val="0000CC"/>
                </a:solidFill>
              </a:rPr>
              <a:t> </a:t>
            </a:r>
            <a:r>
              <a:rPr lang="en-US" altLang="es-ES" dirty="0" err="1" smtClean="0">
                <a:solidFill>
                  <a:srgbClr val="0000CC"/>
                </a:solidFill>
              </a:rPr>
              <a:t>en</a:t>
            </a:r>
            <a:r>
              <a:rPr lang="en-US" altLang="es-ES" dirty="0" smtClean="0">
                <a:solidFill>
                  <a:srgbClr val="0000CC"/>
                </a:solidFill>
              </a:rPr>
              <a:t> </a:t>
            </a:r>
            <a:r>
              <a:rPr lang="en-US" altLang="es-ES" dirty="0" err="1" smtClean="0">
                <a:solidFill>
                  <a:srgbClr val="0000CC"/>
                </a:solidFill>
              </a:rPr>
              <a:t>cuanto</a:t>
            </a:r>
            <a:r>
              <a:rPr lang="en-US" altLang="es-ES" dirty="0" smtClean="0">
                <a:solidFill>
                  <a:srgbClr val="0000CC"/>
                </a:solidFill>
              </a:rPr>
              <a:t> a la </a:t>
            </a:r>
            <a:r>
              <a:rPr lang="en-US" altLang="es-ES" dirty="0" err="1" smtClean="0">
                <a:solidFill>
                  <a:srgbClr val="0000CC"/>
                </a:solidFill>
              </a:rPr>
              <a:t>normalidad</a:t>
            </a:r>
            <a:r>
              <a:rPr lang="en-US" altLang="es-ES" dirty="0">
                <a:solidFill>
                  <a:srgbClr val="0000CC"/>
                </a:solidFill>
              </a:rPr>
              <a:t>, etc.</a:t>
            </a:r>
          </a:p>
          <a:p>
            <a:pPr algn="l" rtl="0">
              <a:lnSpc>
                <a:spcPts val="2300"/>
              </a:lnSpc>
              <a:buFontTx/>
              <a:buChar char="•"/>
            </a:pPr>
            <a:r>
              <a:rPr lang="en-US" altLang="es-ES" dirty="0" err="1" smtClean="0">
                <a:solidFill>
                  <a:srgbClr val="0000CC"/>
                </a:solidFill>
              </a:rPr>
              <a:t>Readaptan</a:t>
            </a:r>
            <a:r>
              <a:rPr lang="en-US" altLang="es-ES" dirty="0" smtClean="0">
                <a:solidFill>
                  <a:srgbClr val="0000CC"/>
                </a:solidFill>
              </a:rPr>
              <a:t> </a:t>
            </a:r>
            <a:r>
              <a:rPr lang="en-US" altLang="es-ES" dirty="0">
                <a:solidFill>
                  <a:srgbClr val="0000CC"/>
                </a:solidFill>
              </a:rPr>
              <a:t>la religión para </a:t>
            </a:r>
            <a:r>
              <a:rPr lang="en-US" altLang="es-ES" dirty="0" smtClean="0">
                <a:solidFill>
                  <a:srgbClr val="0000CC"/>
                </a:solidFill>
              </a:rPr>
              <a:t>solo </a:t>
            </a:r>
            <a:r>
              <a:rPr lang="en-US" altLang="es-ES" dirty="0">
                <a:solidFill>
                  <a:srgbClr val="0000CC"/>
                </a:solidFill>
              </a:rPr>
              <a:t>“problemas </a:t>
            </a:r>
            <a:r>
              <a:rPr lang="en-US" altLang="es-ES" dirty="0" err="1">
                <a:solidFill>
                  <a:srgbClr val="0000CC"/>
                </a:solidFill>
              </a:rPr>
              <a:t>sociales</a:t>
            </a:r>
            <a:r>
              <a:rPr lang="en-US" altLang="es-ES" dirty="0" smtClean="0">
                <a:solidFill>
                  <a:srgbClr val="0000CC"/>
                </a:solidFill>
              </a:rPr>
              <a:t>”</a:t>
            </a:r>
            <a:endParaRPr lang="en-US" altLang="es-ES" dirty="0">
              <a:solidFill>
                <a:srgbClr val="0000CC"/>
              </a:solidFill>
            </a:endParaRPr>
          </a:p>
        </p:txBody>
      </p:sp>
    </p:spTree>
    <p:extLst>
      <p:ext uri="{BB962C8B-B14F-4D97-AF65-F5344CB8AC3E}">
        <p14:creationId xmlns:p14="http://schemas.microsoft.com/office/powerpoint/2010/main" val="1797769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42"/>
                                        </p:tgtEl>
                                        <p:attrNameLst>
                                          <p:attrName>style.visibility</p:attrName>
                                        </p:attrNameLst>
                                      </p:cBhvr>
                                      <p:to>
                                        <p:strVal val="visible"/>
                                      </p:to>
                                    </p:set>
                                    <p:anim calcmode="lin" valueType="num">
                                      <p:cBhvr additive="base">
                                        <p:cTn id="11" dur="500" fill="hold"/>
                                        <p:tgtEl>
                                          <p:spTgt spid="42"/>
                                        </p:tgtEl>
                                        <p:attrNameLst>
                                          <p:attrName>ppt_x</p:attrName>
                                        </p:attrNameLst>
                                      </p:cBhvr>
                                      <p:tavLst>
                                        <p:tav tm="0">
                                          <p:val>
                                            <p:strVal val="1+#ppt_w/2"/>
                                          </p:val>
                                        </p:tav>
                                        <p:tav tm="100000">
                                          <p:val>
                                            <p:strVal val="#ppt_x"/>
                                          </p:val>
                                        </p:tav>
                                      </p:tavLst>
                                    </p:anim>
                                    <p:anim calcmode="lin" valueType="num">
                                      <p:cBhvr additive="base">
                                        <p:cTn id="12" dur="500" fill="hold"/>
                                        <p:tgtEl>
                                          <p:spTgt spid="4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646">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646">
                                            <p:txEl>
                                              <p:pRg st="1" end="1"/>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6">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6646">
                                            <p:txEl>
                                              <p:pRg st="2" end="2"/>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6">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646">
                                            <p:txEl>
                                              <p:pRg st="3" end="3"/>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6">
                                            <p:txEl>
                                              <p:pRg st="3" end="3"/>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6646">
                                            <p:txEl>
                                              <p:pRg st="4" end="4"/>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6">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6646">
                                            <p:txEl>
                                              <p:pRg st="5" end="5"/>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6">
                                            <p:txEl>
                                              <p:pRg st="5" end="5"/>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6646">
                                            <p:txEl>
                                              <p:pRg st="6" end="6"/>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6">
                                            <p:txEl>
                                              <p:pRg st="6" end="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6646">
                                            <p:txEl>
                                              <p:pRg st="7" end="7"/>
                                            </p:tx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6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46" grpId="0" uiExpand="1" build="p"/>
      <p:bldP spid="66"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Number Placeholder 5">
            <a:extLst>
              <a:ext uri="{FF2B5EF4-FFF2-40B4-BE49-F238E27FC236}">
                <a16:creationId xmlns:a16="http://schemas.microsoft.com/office/drawing/2014/main" xmlns="" id="{6B01DDB4-09A3-E9E2-191D-ADF06BEC6EDD}"/>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0579E53-1349-49EF-9A38-8383A9C338FE}" type="slidenum">
              <a:rPr lang="en-US" altLang="en-US" sz="1400" smtClean="0"/>
              <a:pPr>
                <a:spcBef>
                  <a:spcPct val="0"/>
                </a:spcBef>
                <a:buFontTx/>
                <a:buNone/>
              </a:pPr>
              <a:t>25</a:t>
            </a:fld>
            <a:endParaRPr lang="en-US" altLang="en-US" sz="1400"/>
          </a:p>
        </p:txBody>
      </p:sp>
      <p:sp>
        <p:nvSpPr>
          <p:cNvPr id="131075" name="Rectangle 2">
            <a:extLst>
              <a:ext uri="{FF2B5EF4-FFF2-40B4-BE49-F238E27FC236}">
                <a16:creationId xmlns:a16="http://schemas.microsoft.com/office/drawing/2014/main" xmlns="" id="{76E8733F-37B0-E6FB-D0D9-3AD240B38E9A}"/>
              </a:ext>
            </a:extLst>
          </p:cNvPr>
          <p:cNvSpPr>
            <a:spLocks noGrp="1" noChangeArrowheads="1"/>
          </p:cNvSpPr>
          <p:nvPr>
            <p:ph type="title"/>
          </p:nvPr>
        </p:nvSpPr>
        <p:spPr>
          <a:xfrm>
            <a:off x="0" y="49765"/>
            <a:ext cx="6136640" cy="852406"/>
          </a:xfrm>
        </p:spPr>
        <p:txBody>
          <a:bodyPr/>
          <a:lstStyle/>
          <a:p>
            <a:pPr eaLnBrk="1" hangingPunct="1"/>
            <a:r>
              <a:rPr lang="en-US" altLang="en-US" sz="2800" dirty="0"/>
              <a:t>The Nature of False Teaching</a:t>
            </a:r>
          </a:p>
        </p:txBody>
      </p:sp>
      <p:sp>
        <p:nvSpPr>
          <p:cNvPr id="83972" name="Rectangle 3">
            <a:extLst>
              <a:ext uri="{FF2B5EF4-FFF2-40B4-BE49-F238E27FC236}">
                <a16:creationId xmlns:a16="http://schemas.microsoft.com/office/drawing/2014/main" xmlns="" id="{FF3BCC96-6722-4CD9-7CAB-7076DCDA6EFE}"/>
              </a:ext>
            </a:extLst>
          </p:cNvPr>
          <p:cNvSpPr>
            <a:spLocks noGrp="1" noChangeArrowheads="1"/>
          </p:cNvSpPr>
          <p:nvPr>
            <p:ph type="body" idx="1"/>
          </p:nvPr>
        </p:nvSpPr>
        <p:spPr>
          <a:xfrm>
            <a:off x="154940" y="1025124"/>
            <a:ext cx="5674360" cy="6005593"/>
          </a:xfrm>
        </p:spPr>
        <p:txBody>
          <a:bodyPr>
            <a:normAutofit fontScale="85000" lnSpcReduction="10000"/>
          </a:bodyPr>
          <a:lstStyle/>
          <a:p>
            <a:pPr marL="228600" indent="-228600" eaLnBrk="1" hangingPunct="1">
              <a:lnSpc>
                <a:spcPct val="90000"/>
              </a:lnSpc>
              <a:defRPr/>
            </a:pPr>
            <a:r>
              <a:rPr lang="en-US" altLang="en-US" sz="2400" dirty="0"/>
              <a:t>Uses Deceptive words (II Pet 2:3)</a:t>
            </a:r>
          </a:p>
          <a:p>
            <a:pPr marL="576263" lvl="1" indent="-228600" eaLnBrk="1" hangingPunct="1">
              <a:lnSpc>
                <a:spcPct val="90000"/>
              </a:lnSpc>
              <a:defRPr/>
            </a:pPr>
            <a:r>
              <a:rPr lang="en-US" altLang="en-US" sz="2000" dirty="0"/>
              <a:t>“Form of godliness…denied its power” (II Tim 3:5) … borrows concepts</a:t>
            </a:r>
          </a:p>
          <a:p>
            <a:pPr marL="576263" lvl="1" indent="-228600" eaLnBrk="1" hangingPunct="1">
              <a:lnSpc>
                <a:spcPct val="90000"/>
              </a:lnSpc>
              <a:defRPr/>
            </a:pPr>
            <a:r>
              <a:rPr lang="en-US" altLang="en-US" sz="2000" dirty="0"/>
              <a:t>Has “religious” or “wise” sound:  seems logical   … borrows vocabulary</a:t>
            </a:r>
          </a:p>
          <a:p>
            <a:pPr marL="228600" indent="-228600" eaLnBrk="1" hangingPunct="1">
              <a:lnSpc>
                <a:spcPct val="90000"/>
              </a:lnSpc>
              <a:defRPr/>
            </a:pPr>
            <a:r>
              <a:rPr lang="en-US" altLang="en-US" sz="2400" dirty="0"/>
              <a:t>Reviles/despises authority (II Pet 2:10)</a:t>
            </a:r>
          </a:p>
          <a:p>
            <a:pPr marL="628650" lvl="1" indent="-228600" eaLnBrk="1" hangingPunct="1">
              <a:lnSpc>
                <a:spcPct val="90000"/>
              </a:lnSpc>
              <a:defRPr/>
            </a:pPr>
            <a:r>
              <a:rPr lang="en-US" altLang="en-US" sz="2000" dirty="0"/>
              <a:t>Advertises “freedom” from authoritarian restrictions</a:t>
            </a:r>
          </a:p>
          <a:p>
            <a:pPr marL="228600" indent="-228600" eaLnBrk="1" hangingPunct="1">
              <a:lnSpc>
                <a:spcPct val="90000"/>
              </a:lnSpc>
              <a:defRPr/>
            </a:pPr>
            <a:r>
              <a:rPr lang="en-US" altLang="en-US" sz="2400" dirty="0"/>
              <a:t>Reviles (ridicules) things not understood or not desired (II Pet 2:12)</a:t>
            </a:r>
          </a:p>
          <a:p>
            <a:pPr marL="228600" indent="-228600" eaLnBrk="1" hangingPunct="1">
              <a:lnSpc>
                <a:spcPct val="90000"/>
              </a:lnSpc>
              <a:defRPr/>
            </a:pPr>
            <a:r>
              <a:rPr lang="en-US" altLang="en-US" sz="2400" dirty="0"/>
              <a:t>Entice “unstable souls” (II Pet 2:14)</a:t>
            </a:r>
          </a:p>
          <a:p>
            <a:pPr marL="228600" indent="-228600" eaLnBrk="1" hangingPunct="1">
              <a:lnSpc>
                <a:spcPct val="90000"/>
              </a:lnSpc>
              <a:defRPr/>
            </a:pPr>
            <a:r>
              <a:rPr lang="en-US" altLang="en-US" sz="2400" dirty="0"/>
              <a:t>Great swelling words (impressive)… (II Pet 2:18)</a:t>
            </a:r>
          </a:p>
          <a:p>
            <a:pPr marL="228600" indent="-228600" eaLnBrk="1" hangingPunct="1">
              <a:lnSpc>
                <a:spcPct val="90000"/>
              </a:lnSpc>
              <a:defRPr/>
            </a:pPr>
            <a:r>
              <a:rPr lang="en-US" altLang="en-US" sz="2400" dirty="0"/>
              <a:t>Persuasive [sounding] arguments (Col 2:4)</a:t>
            </a:r>
          </a:p>
          <a:p>
            <a:pPr marL="228600" indent="-228600" eaLnBrk="1" hangingPunct="1">
              <a:lnSpc>
                <a:spcPct val="90000"/>
              </a:lnSpc>
              <a:defRPr/>
            </a:pPr>
            <a:r>
              <a:rPr lang="en-US" altLang="en-US" sz="2400" dirty="0"/>
              <a:t>[Evidence is] human philosophy (Col 2:8)</a:t>
            </a:r>
          </a:p>
          <a:p>
            <a:pPr marL="228600" indent="-228600" eaLnBrk="1" hangingPunct="1">
              <a:lnSpc>
                <a:spcPct val="90000"/>
              </a:lnSpc>
              <a:defRPr/>
            </a:pPr>
            <a:r>
              <a:rPr lang="en-US" altLang="en-US" sz="2400" dirty="0"/>
              <a:t>[Evidence is] human traditions (Col 2:8)</a:t>
            </a:r>
          </a:p>
          <a:p>
            <a:pPr marL="228600" indent="-228600" eaLnBrk="1" hangingPunct="1">
              <a:lnSpc>
                <a:spcPct val="90000"/>
              </a:lnSpc>
              <a:defRPr/>
            </a:pPr>
            <a:r>
              <a:rPr lang="en-US" altLang="en-US" sz="2400" dirty="0"/>
              <a:t>[Evidence is] “Principles of the World” (Col 2:8)</a:t>
            </a:r>
          </a:p>
          <a:p>
            <a:pPr marL="576263" lvl="1" indent="-228600" eaLnBrk="1" hangingPunct="1">
              <a:lnSpc>
                <a:spcPct val="90000"/>
              </a:lnSpc>
              <a:defRPr/>
            </a:pPr>
            <a:r>
              <a:rPr lang="en-US" altLang="en-US" sz="2000" dirty="0"/>
              <a:t>Contradictions of so-called knowledge [“Science”] (I Tim 6:20)</a:t>
            </a:r>
          </a:p>
          <a:p>
            <a:pPr marL="228600" indent="-228600" eaLnBrk="1" hangingPunct="1">
              <a:lnSpc>
                <a:spcPct val="90000"/>
              </a:lnSpc>
              <a:defRPr/>
            </a:pPr>
            <a:r>
              <a:rPr lang="en-US" altLang="en-US" sz="2400" b="1" dirty="0">
                <a:solidFill>
                  <a:srgbClr val="FF0000"/>
                </a:solidFill>
              </a:rPr>
              <a:t>Lusts of the flesh are the underlying ‘agenda’ </a:t>
            </a:r>
            <a:r>
              <a:rPr lang="en-US" altLang="en-US" sz="2400" dirty="0"/>
              <a:t>(II Pet 2:14-18)</a:t>
            </a:r>
          </a:p>
        </p:txBody>
      </p:sp>
      <p:sp>
        <p:nvSpPr>
          <p:cNvPr id="5" name="Rectangle 2">
            <a:extLst>
              <a:ext uri="{FF2B5EF4-FFF2-40B4-BE49-F238E27FC236}">
                <a16:creationId xmlns:a16="http://schemas.microsoft.com/office/drawing/2014/main" xmlns="" id="{76E8733F-37B0-E6FB-D0D9-3AD240B38E9A}"/>
              </a:ext>
            </a:extLst>
          </p:cNvPr>
          <p:cNvSpPr txBox="1">
            <a:spLocks noChangeArrowheads="1"/>
          </p:cNvSpPr>
          <p:nvPr/>
        </p:nvSpPr>
        <p:spPr bwMode="auto">
          <a:xfrm>
            <a:off x="6045200" y="49765"/>
            <a:ext cx="6146800" cy="852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kern="0" dirty="0" smtClean="0"/>
              <a:t>La </a:t>
            </a:r>
            <a:r>
              <a:rPr lang="en-US" altLang="en-US" kern="0" dirty="0" err="1" smtClean="0"/>
              <a:t>naturaleza</a:t>
            </a:r>
            <a:r>
              <a:rPr lang="en-US" altLang="en-US" kern="0" dirty="0" smtClean="0"/>
              <a:t> de </a:t>
            </a:r>
            <a:br>
              <a:rPr lang="en-US" altLang="en-US" kern="0" dirty="0" smtClean="0"/>
            </a:br>
            <a:r>
              <a:rPr lang="en-US" altLang="en-US" kern="0" dirty="0" smtClean="0"/>
              <a:t>la falsa </a:t>
            </a:r>
            <a:r>
              <a:rPr lang="en-US" altLang="en-US" kern="0" dirty="0" err="1" smtClean="0"/>
              <a:t>enseñanza</a:t>
            </a:r>
            <a:endParaRPr lang="en-US" altLang="en-US" kern="0" dirty="0"/>
          </a:p>
        </p:txBody>
      </p:sp>
      <p:sp>
        <p:nvSpPr>
          <p:cNvPr id="6" name="Rectangle 3">
            <a:extLst>
              <a:ext uri="{FF2B5EF4-FFF2-40B4-BE49-F238E27FC236}">
                <a16:creationId xmlns:a16="http://schemas.microsoft.com/office/drawing/2014/main" xmlns="" id="{FF3BCC96-6722-4CD9-7CAB-7076DCDA6EFE}"/>
              </a:ext>
            </a:extLst>
          </p:cNvPr>
          <p:cNvSpPr txBox="1">
            <a:spLocks noChangeArrowheads="1"/>
          </p:cNvSpPr>
          <p:nvPr/>
        </p:nvSpPr>
        <p:spPr bwMode="auto">
          <a:xfrm>
            <a:off x="5953760" y="1025124"/>
            <a:ext cx="6238240" cy="6005593"/>
          </a:xfrm>
          <a:prstGeom prst="rect">
            <a:avLst/>
          </a:prstGeom>
          <a:solidFill>
            <a:schemeClr val="bg1">
              <a:lumMod val="85000"/>
            </a:schemeClr>
          </a:solidFill>
          <a:ln>
            <a:noFill/>
          </a:ln>
          <a:effectLst/>
          <a:extLst/>
        </p:spPr>
        <p:txBody>
          <a:bodyPr vert="horz" wrap="square" lIns="91440" tIns="45720" rIns="91440" bIns="45720" numCol="1" anchor="t" anchorCtr="0" compatLnSpc="1">
            <a:prstTxWarp prst="textNoShape">
              <a:avLst/>
            </a:prstTxWarp>
            <a:normAutofit fontScale="70000" lnSpcReduction="20000"/>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228600" indent="-228600" eaLnBrk="1" hangingPunct="1">
              <a:lnSpc>
                <a:spcPct val="90000"/>
              </a:lnSpc>
              <a:defRPr/>
            </a:pPr>
            <a:r>
              <a:rPr lang="es-ES" altLang="en-US" kern="0" dirty="0" smtClean="0"/>
              <a:t>Usa palabras engañosas (II </a:t>
            </a:r>
            <a:r>
              <a:rPr lang="es-ES" altLang="en-US" kern="0" dirty="0" err="1" smtClean="0"/>
              <a:t>Ped</a:t>
            </a:r>
            <a:r>
              <a:rPr lang="es-ES" altLang="en-US" kern="0" dirty="0" smtClean="0"/>
              <a:t> 2:3)</a:t>
            </a:r>
          </a:p>
          <a:p>
            <a:pPr marL="628650" lvl="1" indent="-228600" eaLnBrk="1" hangingPunct="1">
              <a:lnSpc>
                <a:spcPct val="90000"/>
              </a:lnSpc>
              <a:defRPr/>
            </a:pPr>
            <a:r>
              <a:rPr lang="es-ES" altLang="en-US" kern="0" dirty="0" smtClean="0"/>
              <a:t>“Apariencia de piedad…negado su poder” (II Tim 3:5) … toma conceptos prestados</a:t>
            </a:r>
          </a:p>
          <a:p>
            <a:pPr marL="628650" lvl="1" indent="-228600" eaLnBrk="1" hangingPunct="1">
              <a:lnSpc>
                <a:spcPct val="90000"/>
              </a:lnSpc>
              <a:defRPr/>
            </a:pPr>
            <a:r>
              <a:rPr lang="es-ES" altLang="en-US" kern="0" dirty="0" smtClean="0"/>
              <a:t>Suena “religioso” o “sabio”: parece lógico … toma vocabularios prestados</a:t>
            </a:r>
          </a:p>
          <a:p>
            <a:pPr marL="228600" indent="-228600" eaLnBrk="1" hangingPunct="1">
              <a:lnSpc>
                <a:spcPct val="90000"/>
              </a:lnSpc>
              <a:defRPr/>
            </a:pPr>
            <a:r>
              <a:rPr lang="es-ES" altLang="en-US" kern="0" dirty="0" smtClean="0"/>
              <a:t>No respeta / desprecia la autoridad (II </a:t>
            </a:r>
            <a:r>
              <a:rPr lang="es-ES" altLang="en-US" kern="0" dirty="0" err="1" smtClean="0"/>
              <a:t>Ped</a:t>
            </a:r>
            <a:r>
              <a:rPr lang="es-ES" altLang="en-US" kern="0" dirty="0" smtClean="0"/>
              <a:t> 2:10)</a:t>
            </a:r>
          </a:p>
          <a:p>
            <a:pPr marL="628650" lvl="1" indent="-228600" eaLnBrk="1" hangingPunct="1">
              <a:lnSpc>
                <a:spcPct val="90000"/>
              </a:lnSpc>
              <a:defRPr/>
            </a:pPr>
            <a:r>
              <a:rPr lang="es-ES" altLang="en-US" kern="0" dirty="0" smtClean="0"/>
              <a:t>Anuncia la "libertad" de las restricciones autoritarias (II </a:t>
            </a:r>
            <a:r>
              <a:rPr lang="es-ES" altLang="en-US" kern="0" dirty="0" err="1" smtClean="0"/>
              <a:t>Ped</a:t>
            </a:r>
            <a:r>
              <a:rPr lang="es-ES" altLang="en-US" kern="0" dirty="0" smtClean="0"/>
              <a:t> 2:10,19)</a:t>
            </a:r>
          </a:p>
          <a:p>
            <a:pPr marL="228600" indent="-228600" eaLnBrk="1" hangingPunct="1">
              <a:lnSpc>
                <a:spcPct val="90000"/>
              </a:lnSpc>
              <a:defRPr/>
            </a:pPr>
            <a:r>
              <a:rPr lang="es-ES" altLang="en-US" kern="0" dirty="0" smtClean="0"/>
              <a:t>Blasfema (ridiculiza) lo que no se entiende o no se desea (II </a:t>
            </a:r>
            <a:r>
              <a:rPr lang="es-ES" altLang="en-US" kern="0" dirty="0" err="1" smtClean="0"/>
              <a:t>Ped</a:t>
            </a:r>
            <a:r>
              <a:rPr lang="es-ES" altLang="en-US" kern="0" dirty="0" smtClean="0"/>
              <a:t> 2:12)</a:t>
            </a:r>
          </a:p>
          <a:p>
            <a:pPr marL="228600" indent="-228600" eaLnBrk="1" hangingPunct="1">
              <a:lnSpc>
                <a:spcPct val="90000"/>
              </a:lnSpc>
              <a:defRPr/>
            </a:pPr>
            <a:r>
              <a:rPr lang="es-ES" altLang="en-US" kern="0" dirty="0" smtClean="0"/>
              <a:t>Seduce a las "almas inestables" (II </a:t>
            </a:r>
            <a:r>
              <a:rPr lang="es-ES" altLang="en-US" kern="0" dirty="0" err="1" smtClean="0"/>
              <a:t>Ped</a:t>
            </a:r>
            <a:r>
              <a:rPr lang="es-ES" altLang="en-US" kern="0" dirty="0" smtClean="0"/>
              <a:t> 2:14).</a:t>
            </a:r>
          </a:p>
          <a:p>
            <a:pPr marL="228600" indent="-228600" eaLnBrk="1" hangingPunct="1">
              <a:lnSpc>
                <a:spcPct val="90000"/>
              </a:lnSpc>
              <a:defRPr/>
            </a:pPr>
            <a:r>
              <a:rPr lang="es-ES" altLang="en-US" kern="0" dirty="0" smtClean="0"/>
              <a:t>Arrogantes palabras de vanidad (impresionantes)... (II </a:t>
            </a:r>
            <a:r>
              <a:rPr lang="es-ES" altLang="en-US" kern="0" dirty="0" err="1" smtClean="0"/>
              <a:t>Ped</a:t>
            </a:r>
            <a:r>
              <a:rPr lang="es-ES" altLang="en-US" kern="0" dirty="0" smtClean="0"/>
              <a:t> 2:18)</a:t>
            </a:r>
          </a:p>
          <a:p>
            <a:pPr marL="228600" indent="-228600" eaLnBrk="1" hangingPunct="1">
              <a:lnSpc>
                <a:spcPct val="90000"/>
              </a:lnSpc>
              <a:defRPr/>
            </a:pPr>
            <a:r>
              <a:rPr lang="es-ES" altLang="en-US" kern="0" dirty="0" smtClean="0"/>
              <a:t>Razonamientos [que suenan] persuasivos (Col 2:4)</a:t>
            </a:r>
          </a:p>
          <a:p>
            <a:pPr marL="228600" indent="-228600" eaLnBrk="1" hangingPunct="1">
              <a:lnSpc>
                <a:spcPct val="90000"/>
              </a:lnSpc>
              <a:defRPr/>
            </a:pPr>
            <a:r>
              <a:rPr lang="es-ES" altLang="en-US" kern="0" dirty="0" smtClean="0"/>
              <a:t>[La evidencia es] la filosofía de los hombres (Col 2:8)</a:t>
            </a:r>
          </a:p>
          <a:p>
            <a:pPr marL="228600" indent="-228600" eaLnBrk="1" hangingPunct="1">
              <a:lnSpc>
                <a:spcPct val="90000"/>
              </a:lnSpc>
              <a:defRPr/>
            </a:pPr>
            <a:r>
              <a:rPr lang="es-ES" altLang="en-US" kern="0" dirty="0" smtClean="0"/>
              <a:t>[La evidencia es] las tradiciones de los hombres (Col 2:8)</a:t>
            </a:r>
          </a:p>
          <a:p>
            <a:pPr marL="228600" indent="-228600" eaLnBrk="1" hangingPunct="1">
              <a:lnSpc>
                <a:spcPct val="90000"/>
              </a:lnSpc>
              <a:defRPr/>
            </a:pPr>
            <a:r>
              <a:rPr lang="es-ES" altLang="en-US" kern="0" dirty="0" smtClean="0"/>
              <a:t>[La evidencia es] los "principios elementales del mundo“ (Col 2:8)</a:t>
            </a:r>
          </a:p>
          <a:p>
            <a:pPr marL="628650" lvl="1" indent="-228600" eaLnBrk="1" hangingPunct="1">
              <a:lnSpc>
                <a:spcPct val="90000"/>
              </a:lnSpc>
              <a:defRPr/>
            </a:pPr>
            <a:r>
              <a:rPr lang="es-ES" altLang="en-US" kern="0" dirty="0" smtClean="0"/>
              <a:t>Contradicciones del llamado conocimiento ["ciencia"] (I Tim 6:20)</a:t>
            </a:r>
          </a:p>
          <a:p>
            <a:pPr marL="228600" indent="-228600" eaLnBrk="1" hangingPunct="1">
              <a:lnSpc>
                <a:spcPct val="90000"/>
              </a:lnSpc>
              <a:defRPr/>
            </a:pPr>
            <a:r>
              <a:rPr lang="es-ES" altLang="en-US" b="1" kern="0" dirty="0" smtClean="0">
                <a:solidFill>
                  <a:srgbClr val="FF0000"/>
                </a:solidFill>
              </a:rPr>
              <a:t>Los deseos de la carne son la "agenda" subyacente </a:t>
            </a:r>
            <a:r>
              <a:rPr lang="es-ES" altLang="en-US" kern="0" dirty="0" smtClean="0"/>
              <a:t>(II </a:t>
            </a:r>
            <a:r>
              <a:rPr lang="es-ES" altLang="en-US" kern="0" dirty="0" err="1" smtClean="0"/>
              <a:t>Ped</a:t>
            </a:r>
            <a:r>
              <a:rPr lang="es-ES" altLang="en-US" kern="0" dirty="0" smtClean="0"/>
              <a:t> 2:14-18)</a:t>
            </a:r>
            <a:endParaRPr lang="en-US" altLang="en-US" kern="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97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397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397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3972">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3972">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3972">
                                            <p:txEl>
                                              <p:pRg st="5" end="5"/>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3972">
                                            <p:txEl>
                                              <p:pRg st="6" end="6"/>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3972">
                                            <p:txEl>
                                              <p:pRg st="7" end="7"/>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83972">
                                            <p:txEl>
                                              <p:pRg st="8" end="8"/>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3972">
                                            <p:txEl>
                                              <p:pRg st="9" end="9"/>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83972">
                                            <p:txEl>
                                              <p:pRg st="10" end="10"/>
                                            </p:tx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83972">
                                            <p:txEl>
                                              <p:pRg st="11" end="11"/>
                                            </p:txEl>
                                          </p:spTgt>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83972">
                                            <p:txEl>
                                              <p:pRg st="12" end="12"/>
                                            </p:txEl>
                                          </p:spTgt>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6">
                                            <p:txEl>
                                              <p:pRg st="11" end="11"/>
                                            </p:tx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83972">
                                            <p:txEl>
                                              <p:pRg st="13" end="13"/>
                                            </p:txEl>
                                          </p:spTgt>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2" grpId="0" uiExpand="1" build="p"/>
      <p:bldP spid="6"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Number Placeholder 5">
            <a:extLst>
              <a:ext uri="{FF2B5EF4-FFF2-40B4-BE49-F238E27FC236}">
                <a16:creationId xmlns:a16="http://schemas.microsoft.com/office/drawing/2014/main" xmlns="" id="{C1D0AF60-C67B-39BC-4DB2-7173525657C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1FDB4FB-7A9D-4F15-97B9-5B72F952CD4B}" type="slidenum">
              <a:rPr lang="en-US" altLang="en-US" sz="1400" smtClean="0"/>
              <a:pPr>
                <a:spcBef>
                  <a:spcPct val="0"/>
                </a:spcBef>
                <a:buFontTx/>
                <a:buNone/>
              </a:pPr>
              <a:t>26</a:t>
            </a:fld>
            <a:endParaRPr lang="en-US" altLang="en-US" sz="1400" dirty="0"/>
          </a:p>
        </p:txBody>
      </p:sp>
      <p:sp>
        <p:nvSpPr>
          <p:cNvPr id="118787" name="Rectangle 2">
            <a:extLst>
              <a:ext uri="{FF2B5EF4-FFF2-40B4-BE49-F238E27FC236}">
                <a16:creationId xmlns:a16="http://schemas.microsoft.com/office/drawing/2014/main" xmlns="" id="{EC5B54FB-419B-8557-68B6-0D8D4EFB43A2}"/>
              </a:ext>
            </a:extLst>
          </p:cNvPr>
          <p:cNvSpPr>
            <a:spLocks noGrp="1" noChangeArrowheads="1"/>
          </p:cNvSpPr>
          <p:nvPr>
            <p:ph type="title"/>
          </p:nvPr>
        </p:nvSpPr>
        <p:spPr>
          <a:xfrm>
            <a:off x="1" y="66675"/>
            <a:ext cx="8449019" cy="552450"/>
          </a:xfrm>
        </p:spPr>
        <p:txBody>
          <a:bodyPr/>
          <a:lstStyle/>
          <a:p>
            <a:pPr eaLnBrk="1" hangingPunct="1"/>
            <a:r>
              <a:rPr lang="en-US" altLang="en-US" dirty="0">
                <a:solidFill>
                  <a:schemeClr val="tx1"/>
                </a:solidFill>
              </a:rPr>
              <a:t>Living in the </a:t>
            </a:r>
            <a:r>
              <a:rPr lang="en-US" altLang="en-US" dirty="0" smtClean="0">
                <a:solidFill>
                  <a:schemeClr val="tx1"/>
                </a:solidFill>
              </a:rPr>
              <a:t>World / </a:t>
            </a:r>
            <a:r>
              <a:rPr lang="en-US" altLang="en-US" dirty="0" err="1" smtClean="0">
                <a:solidFill>
                  <a:srgbClr val="0000CC"/>
                </a:solidFill>
              </a:rPr>
              <a:t>Viviendo</a:t>
            </a:r>
            <a:r>
              <a:rPr lang="en-US" altLang="en-US" dirty="0" smtClean="0">
                <a:solidFill>
                  <a:srgbClr val="0000CC"/>
                </a:solidFill>
              </a:rPr>
              <a:t> </a:t>
            </a:r>
            <a:r>
              <a:rPr lang="en-US" altLang="en-US" dirty="0" err="1" smtClean="0">
                <a:solidFill>
                  <a:srgbClr val="0000CC"/>
                </a:solidFill>
              </a:rPr>
              <a:t>en</a:t>
            </a:r>
            <a:r>
              <a:rPr lang="en-US" altLang="en-US" dirty="0" smtClean="0">
                <a:solidFill>
                  <a:srgbClr val="0000CC"/>
                </a:solidFill>
              </a:rPr>
              <a:t> el </a:t>
            </a:r>
            <a:r>
              <a:rPr lang="en-US" altLang="en-US" dirty="0" err="1" smtClean="0">
                <a:solidFill>
                  <a:srgbClr val="0000CC"/>
                </a:solidFill>
              </a:rPr>
              <a:t>mundo</a:t>
            </a:r>
            <a:endParaRPr lang="en-US" altLang="en-US" dirty="0">
              <a:solidFill>
                <a:srgbClr val="0000CC"/>
              </a:solidFill>
            </a:endParaRPr>
          </a:p>
        </p:txBody>
      </p:sp>
      <p:sp>
        <p:nvSpPr>
          <p:cNvPr id="2" name="Rectangle 3">
            <a:extLst>
              <a:ext uri="{FF2B5EF4-FFF2-40B4-BE49-F238E27FC236}">
                <a16:creationId xmlns:a16="http://schemas.microsoft.com/office/drawing/2014/main" xmlns="" id="{758671AC-EFE0-64D9-7D4A-4A8A818E09B2}"/>
              </a:ext>
            </a:extLst>
          </p:cNvPr>
          <p:cNvSpPr>
            <a:spLocks noChangeArrowheads="1"/>
          </p:cNvSpPr>
          <p:nvPr/>
        </p:nvSpPr>
        <p:spPr bwMode="auto">
          <a:xfrm>
            <a:off x="-22645" y="711783"/>
            <a:ext cx="12192000" cy="5924482"/>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dirty="0"/>
          </a:p>
        </p:txBody>
      </p:sp>
      <p:graphicFrame>
        <p:nvGraphicFramePr>
          <p:cNvPr id="118789" name="Object 4">
            <a:extLst>
              <a:ext uri="{FF2B5EF4-FFF2-40B4-BE49-F238E27FC236}">
                <a16:creationId xmlns:a16="http://schemas.microsoft.com/office/drawing/2014/main" xmlns="" id="{8358D13A-7D35-114E-C5B6-F77FEC281266}"/>
              </a:ext>
            </a:extLst>
          </p:cNvPr>
          <p:cNvGraphicFramePr>
            <a:graphicFrameLocks noGrp="1" noChangeAspect="1"/>
          </p:cNvGraphicFramePr>
          <p:nvPr>
            <p:ph idx="1"/>
          </p:nvPr>
        </p:nvGraphicFramePr>
        <p:xfrm>
          <a:off x="6073355" y="959045"/>
          <a:ext cx="2402429" cy="5705769"/>
        </p:xfrm>
        <a:graphic>
          <a:graphicData uri="http://schemas.openxmlformats.org/presentationml/2006/ole">
            <mc:AlternateContent xmlns:mc="http://schemas.openxmlformats.org/markup-compatibility/2006">
              <mc:Choice xmlns:v="urn:schemas-microsoft-com:vml" Requires="v">
                <p:oleObj spid="_x0000_s6162" name="Photo Editor Photo" r:id="rId3" imgW="885949" imgH="2114845" progId="MSPhotoEd.3">
                  <p:embed/>
                </p:oleObj>
              </mc:Choice>
              <mc:Fallback>
                <p:oleObj name="Photo Editor Photo" r:id="rId3" imgW="885949" imgH="2114845" progId="MSPhotoEd.3">
                  <p:embed/>
                  <p:pic>
                    <p:nvPicPr>
                      <p:cNvPr id="0" name=""/>
                      <p:cNvPicPr>
                        <a:picLocks noChangeAspect="1" noChangeArrowheads="1"/>
                      </p:cNvPicPr>
                      <p:nvPr/>
                    </p:nvPicPr>
                    <p:blipFill>
                      <a:blip r:embed="rId4">
                        <a:lum bright="-18000" contrast="6000"/>
                        <a:extLst>
                          <a:ext uri="{28A0092B-C50C-407E-A947-70E740481C1C}">
                            <a14:useLocalDpi xmlns:a14="http://schemas.microsoft.com/office/drawing/2010/main" val="0"/>
                          </a:ext>
                        </a:extLst>
                      </a:blip>
                      <a:srcRect l="4263" r="6216" b="5357"/>
                      <a:stretch>
                        <a:fillRect/>
                      </a:stretch>
                    </p:blipFill>
                    <p:spPr bwMode="auto">
                      <a:xfrm>
                        <a:off x="6073355" y="959045"/>
                        <a:ext cx="2402429" cy="5705769"/>
                      </a:xfrm>
                      <a:prstGeom prst="rect">
                        <a:avLst/>
                      </a:prstGeom>
                      <a:noFill/>
                      <a:ln>
                        <a:noFill/>
                      </a:ln>
                      <a:effectLst/>
                      <a:extLst/>
                    </p:spPr>
                  </p:pic>
                </p:oleObj>
              </mc:Fallback>
            </mc:AlternateContent>
          </a:graphicData>
        </a:graphic>
      </p:graphicFrame>
      <p:sp>
        <p:nvSpPr>
          <p:cNvPr id="3" name="Text Box 5">
            <a:extLst>
              <a:ext uri="{FF2B5EF4-FFF2-40B4-BE49-F238E27FC236}">
                <a16:creationId xmlns:a16="http://schemas.microsoft.com/office/drawing/2014/main" xmlns="" id="{D00DAEAE-3237-1CEA-F955-12AB3A270BCC}"/>
              </a:ext>
            </a:extLst>
          </p:cNvPr>
          <p:cNvSpPr txBox="1">
            <a:spLocks noChangeArrowheads="1"/>
          </p:cNvSpPr>
          <p:nvPr/>
        </p:nvSpPr>
        <p:spPr bwMode="auto">
          <a:xfrm>
            <a:off x="232119" y="801673"/>
            <a:ext cx="4739273" cy="584775"/>
          </a:xfrm>
          <a:prstGeom prst="rect">
            <a:avLst/>
          </a:prstGeom>
          <a:noFill/>
          <a:ln>
            <a:noFill/>
          </a:ln>
          <a:effectLst>
            <a:outerShdw dist="25400" dir="2700000" algn="ctr" rotWithShape="0">
              <a:schemeClr val="bg1">
                <a:alpha val="95000"/>
              </a:schemeClr>
            </a:outerShdw>
          </a:effectLst>
        </p:spPr>
        <p:txBody>
          <a:bodyPr wrap="square">
            <a:spAutoFit/>
          </a:bodyPr>
          <a:lstStyle/>
          <a:p>
            <a:pPr eaLnBrk="1" hangingPunct="1">
              <a:defRPr/>
            </a:pPr>
            <a:r>
              <a:rPr lang="en-US" altLang="en-US" sz="3200" b="1" dirty="0">
                <a:solidFill>
                  <a:schemeClr val="bg2">
                    <a:lumMod val="75000"/>
                  </a:schemeClr>
                </a:solidFill>
                <a:latin typeface="Arial" charset="0"/>
              </a:rPr>
              <a:t>The </a:t>
            </a:r>
            <a:r>
              <a:rPr lang="en-US" altLang="en-US" sz="3200" b="1" dirty="0" smtClean="0">
                <a:solidFill>
                  <a:schemeClr val="bg2">
                    <a:lumMod val="75000"/>
                  </a:schemeClr>
                </a:solidFill>
                <a:latin typeface="Arial" charset="0"/>
              </a:rPr>
              <a:t>World / </a:t>
            </a:r>
            <a:r>
              <a:rPr lang="en-US" altLang="en-US" sz="3200" b="1" dirty="0" smtClean="0">
                <a:solidFill>
                  <a:srgbClr val="0000CC"/>
                </a:solidFill>
                <a:latin typeface="Arial" charset="0"/>
              </a:rPr>
              <a:t>El </a:t>
            </a:r>
            <a:r>
              <a:rPr lang="en-US" altLang="en-US" sz="3200" b="1" dirty="0" err="1" smtClean="0">
                <a:solidFill>
                  <a:srgbClr val="0000CC"/>
                </a:solidFill>
                <a:latin typeface="Arial" charset="0"/>
              </a:rPr>
              <a:t>mundo</a:t>
            </a:r>
            <a:endParaRPr lang="en-US" altLang="en-US" sz="3200" b="1" dirty="0">
              <a:solidFill>
                <a:srgbClr val="0000CC"/>
              </a:solidFill>
              <a:latin typeface="Arial" charset="0"/>
            </a:endParaRPr>
          </a:p>
        </p:txBody>
      </p:sp>
      <p:sp>
        <p:nvSpPr>
          <p:cNvPr id="74763" name="Rectangle 11">
            <a:extLst>
              <a:ext uri="{FF2B5EF4-FFF2-40B4-BE49-F238E27FC236}">
                <a16:creationId xmlns:a16="http://schemas.microsoft.com/office/drawing/2014/main" xmlns="" id="{BA24C827-89E7-4741-2A80-CB03F1A99B01}"/>
              </a:ext>
            </a:extLst>
          </p:cNvPr>
          <p:cNvSpPr>
            <a:spLocks noChangeArrowheads="1"/>
          </p:cNvSpPr>
          <p:nvPr/>
        </p:nvSpPr>
        <p:spPr bwMode="auto">
          <a:xfrm>
            <a:off x="7188200" y="1320113"/>
            <a:ext cx="403224" cy="362833"/>
          </a:xfrm>
          <a:prstGeom prst="rect">
            <a:avLst/>
          </a:prstGeom>
          <a:solidFill>
            <a:schemeClr val="bg1"/>
          </a:solidFill>
          <a:ln w="9525">
            <a:solidFill>
              <a:schemeClr val="bg1"/>
            </a:solidFill>
            <a:miter lim="800000"/>
            <a:headEnd/>
            <a:tailEnd/>
          </a:ln>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dirty="0"/>
          </a:p>
        </p:txBody>
      </p:sp>
      <p:sp>
        <p:nvSpPr>
          <p:cNvPr id="74764" name="Text Box 12">
            <a:extLst>
              <a:ext uri="{FF2B5EF4-FFF2-40B4-BE49-F238E27FC236}">
                <a16:creationId xmlns:a16="http://schemas.microsoft.com/office/drawing/2014/main" xmlns="" id="{A4006E18-CE93-AF3C-13A8-23E7A9D73A13}"/>
              </a:ext>
            </a:extLst>
          </p:cNvPr>
          <p:cNvSpPr txBox="1">
            <a:spLocks noChangeArrowheads="1"/>
          </p:cNvSpPr>
          <p:nvPr/>
        </p:nvSpPr>
        <p:spPr bwMode="auto">
          <a:xfrm>
            <a:off x="7966109" y="1117600"/>
            <a:ext cx="2000869" cy="867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90000"/>
              </a:lnSpc>
              <a:spcBef>
                <a:spcPct val="0"/>
              </a:spcBef>
              <a:buFontTx/>
              <a:buNone/>
            </a:pPr>
            <a:r>
              <a:rPr lang="en-US" altLang="en-US" sz="2800" b="1" dirty="0">
                <a:solidFill>
                  <a:schemeClr val="accent2"/>
                </a:solidFill>
              </a:rPr>
              <a:t>my </a:t>
            </a:r>
            <a:r>
              <a:rPr lang="en-US" altLang="en-US" sz="2800" b="1" dirty="0" smtClean="0">
                <a:solidFill>
                  <a:schemeClr val="accent2"/>
                </a:solidFill>
              </a:rPr>
              <a:t>spirit /</a:t>
            </a:r>
          </a:p>
          <a:p>
            <a:pPr algn="ctr" eaLnBrk="1" hangingPunct="1">
              <a:lnSpc>
                <a:spcPct val="90000"/>
              </a:lnSpc>
              <a:spcBef>
                <a:spcPct val="0"/>
              </a:spcBef>
              <a:buFontTx/>
              <a:buNone/>
            </a:pPr>
            <a:r>
              <a:rPr lang="es-ES" altLang="en-US" sz="2800" b="1" dirty="0" smtClean="0">
                <a:solidFill>
                  <a:srgbClr val="3366CC"/>
                </a:solidFill>
              </a:rPr>
              <a:t>mi espíritu</a:t>
            </a:r>
            <a:endParaRPr lang="en-US" altLang="en-US" sz="2800" b="1" dirty="0">
              <a:solidFill>
                <a:srgbClr val="3366CC"/>
              </a:solidFill>
            </a:endParaRPr>
          </a:p>
        </p:txBody>
      </p:sp>
      <p:sp>
        <p:nvSpPr>
          <p:cNvPr id="74765" name="Text Box 13">
            <a:extLst>
              <a:ext uri="{FF2B5EF4-FFF2-40B4-BE49-F238E27FC236}">
                <a16:creationId xmlns:a16="http://schemas.microsoft.com/office/drawing/2014/main" xmlns="" id="{B32ACBA3-58D3-D461-8750-5E0EAEEFE682}"/>
              </a:ext>
            </a:extLst>
          </p:cNvPr>
          <p:cNvSpPr txBox="1">
            <a:spLocks noChangeArrowheads="1"/>
          </p:cNvSpPr>
          <p:nvPr/>
        </p:nvSpPr>
        <p:spPr bwMode="auto">
          <a:xfrm>
            <a:off x="6586538" y="3114675"/>
            <a:ext cx="1379571" cy="1274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0000"/>
              </a:lnSpc>
              <a:spcBef>
                <a:spcPct val="0"/>
              </a:spcBef>
              <a:buFontTx/>
              <a:buNone/>
            </a:pPr>
            <a:r>
              <a:rPr lang="en-US" altLang="en-US" sz="2400" b="1" dirty="0">
                <a:solidFill>
                  <a:srgbClr val="FF3300"/>
                </a:solidFill>
              </a:rPr>
              <a:t>my</a:t>
            </a:r>
          </a:p>
          <a:p>
            <a:pPr algn="ctr" eaLnBrk="1" hangingPunct="1">
              <a:lnSpc>
                <a:spcPct val="80000"/>
              </a:lnSpc>
              <a:spcBef>
                <a:spcPct val="0"/>
              </a:spcBef>
              <a:buFontTx/>
              <a:buNone/>
            </a:pPr>
            <a:r>
              <a:rPr lang="en-US" altLang="en-US" sz="2400" b="1" dirty="0" smtClean="0">
                <a:solidFill>
                  <a:srgbClr val="FF3300"/>
                </a:solidFill>
              </a:rPr>
              <a:t>flesh / </a:t>
            </a:r>
            <a:r>
              <a:rPr lang="en-US" altLang="en-US" sz="2400" b="1" dirty="0" smtClean="0">
                <a:solidFill>
                  <a:srgbClr val="FF00FF"/>
                </a:solidFill>
              </a:rPr>
              <a:t>mi carne</a:t>
            </a:r>
            <a:endParaRPr lang="en-US" altLang="en-US" sz="2400" b="1" dirty="0">
              <a:solidFill>
                <a:srgbClr val="FF00FF"/>
              </a:solidFill>
            </a:endParaRPr>
          </a:p>
        </p:txBody>
      </p:sp>
      <p:sp>
        <p:nvSpPr>
          <p:cNvPr id="74769" name="AutoShape 17">
            <a:extLst>
              <a:ext uri="{FF2B5EF4-FFF2-40B4-BE49-F238E27FC236}">
                <a16:creationId xmlns:a16="http://schemas.microsoft.com/office/drawing/2014/main" xmlns="" id="{A31EA555-46C1-D436-7495-5A37B8EAFFB3}"/>
              </a:ext>
            </a:extLst>
          </p:cNvPr>
          <p:cNvSpPr>
            <a:spLocks noChangeArrowheads="1"/>
          </p:cNvSpPr>
          <p:nvPr/>
        </p:nvSpPr>
        <p:spPr bwMode="auto">
          <a:xfrm>
            <a:off x="6388100" y="1709774"/>
            <a:ext cx="2293937" cy="1577940"/>
          </a:xfrm>
          <a:prstGeom prst="irregularSeal2">
            <a:avLst/>
          </a:prstGeom>
          <a:gradFill rotWithShape="1">
            <a:gsLst>
              <a:gs pos="0">
                <a:srgbClr val="FF3300"/>
              </a:gs>
              <a:gs pos="100000">
                <a:srgbClr val="FFFF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90000"/>
              </a:lnSpc>
              <a:spcBef>
                <a:spcPct val="0"/>
              </a:spcBef>
              <a:buFontTx/>
              <a:buNone/>
            </a:pPr>
            <a:r>
              <a:rPr lang="en-US" altLang="en-US" sz="2400" b="1" dirty="0"/>
              <a:t>My </a:t>
            </a:r>
            <a:r>
              <a:rPr lang="en-US" altLang="en-US" sz="2400" b="1" dirty="0" smtClean="0"/>
              <a:t>will</a:t>
            </a:r>
          </a:p>
          <a:p>
            <a:pPr algn="ctr" eaLnBrk="1" hangingPunct="1">
              <a:lnSpc>
                <a:spcPct val="90000"/>
              </a:lnSpc>
              <a:spcBef>
                <a:spcPct val="0"/>
              </a:spcBef>
              <a:buFontTx/>
              <a:buNone/>
            </a:pPr>
            <a:r>
              <a:rPr lang="es-ES" altLang="en-US" sz="2400" b="1" dirty="0" smtClean="0">
                <a:solidFill>
                  <a:srgbClr val="0000CC"/>
                </a:solidFill>
              </a:rPr>
              <a:t>Mi voluntad</a:t>
            </a:r>
            <a:endParaRPr lang="en-US" altLang="en-US" sz="2400" b="1" dirty="0">
              <a:solidFill>
                <a:srgbClr val="0000CC"/>
              </a:solidFill>
            </a:endParaRPr>
          </a:p>
        </p:txBody>
      </p:sp>
      <p:sp>
        <p:nvSpPr>
          <p:cNvPr id="74772" name="AutoShape 20">
            <a:extLst>
              <a:ext uri="{FF2B5EF4-FFF2-40B4-BE49-F238E27FC236}">
                <a16:creationId xmlns:a16="http://schemas.microsoft.com/office/drawing/2014/main" xmlns="" id="{C347A646-3E6D-D0DF-E6B8-5042CA956590}"/>
              </a:ext>
            </a:extLst>
          </p:cNvPr>
          <p:cNvSpPr>
            <a:spLocks noChangeArrowheads="1"/>
          </p:cNvSpPr>
          <p:nvPr/>
        </p:nvSpPr>
        <p:spPr bwMode="auto">
          <a:xfrm>
            <a:off x="725215" y="1573143"/>
            <a:ext cx="5891486" cy="1312932"/>
          </a:xfrm>
          <a:prstGeom prst="rightArrow">
            <a:avLst>
              <a:gd name="adj1" fmla="val 50000"/>
              <a:gd name="adj2" fmla="val 126927"/>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b="1" dirty="0">
                <a:solidFill>
                  <a:schemeClr val="bg1"/>
                </a:solidFill>
              </a:rPr>
              <a:t>   Intellectual </a:t>
            </a:r>
            <a:r>
              <a:rPr lang="en-US" altLang="en-US" sz="2400" b="1" dirty="0" smtClean="0">
                <a:solidFill>
                  <a:schemeClr val="bg1"/>
                </a:solidFill>
              </a:rPr>
              <a:t>seductions /</a:t>
            </a:r>
          </a:p>
          <a:p>
            <a:pPr algn="ctr" eaLnBrk="1" hangingPunct="1">
              <a:spcBef>
                <a:spcPct val="0"/>
              </a:spcBef>
              <a:buFontTx/>
              <a:buNone/>
            </a:pPr>
            <a:r>
              <a:rPr lang="es-ES" altLang="en-US" sz="2400" b="1" dirty="0" smtClean="0">
                <a:solidFill>
                  <a:srgbClr val="66FFFF"/>
                </a:solidFill>
              </a:rPr>
              <a:t>Seducciones intelectuales</a:t>
            </a:r>
            <a:endParaRPr lang="en-US" altLang="en-US" sz="2400" b="1" dirty="0">
              <a:solidFill>
                <a:srgbClr val="66FFFF"/>
              </a:solidFill>
            </a:endParaRPr>
          </a:p>
        </p:txBody>
      </p:sp>
      <p:pic>
        <p:nvPicPr>
          <p:cNvPr id="74773" name="Picture 21">
            <a:extLst>
              <a:ext uri="{FF2B5EF4-FFF2-40B4-BE49-F238E27FC236}">
                <a16:creationId xmlns:a16="http://schemas.microsoft.com/office/drawing/2014/main" xmlns="" id="{2917C0F6-E205-E70F-A3AB-5A2A323F490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11974" y="5236064"/>
            <a:ext cx="1905000" cy="1428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4770" name="AutoShape 18">
            <a:extLst>
              <a:ext uri="{FF2B5EF4-FFF2-40B4-BE49-F238E27FC236}">
                <a16:creationId xmlns:a16="http://schemas.microsoft.com/office/drawing/2014/main" xmlns="" id="{F6F2656C-6B91-A5C0-9E18-DAB59D583A59}"/>
              </a:ext>
            </a:extLst>
          </p:cNvPr>
          <p:cNvSpPr>
            <a:spLocks noChangeArrowheads="1"/>
          </p:cNvSpPr>
          <p:nvPr/>
        </p:nvSpPr>
        <p:spPr bwMode="auto">
          <a:xfrm>
            <a:off x="981555" y="4115374"/>
            <a:ext cx="5491901" cy="1434071"/>
          </a:xfrm>
          <a:prstGeom prst="rightArrow">
            <a:avLst>
              <a:gd name="adj1" fmla="val 50000"/>
              <a:gd name="adj2" fmla="val 123497"/>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b="1" dirty="0">
                <a:solidFill>
                  <a:schemeClr val="bg1"/>
                </a:solidFill>
              </a:rPr>
              <a:t>  Physical </a:t>
            </a:r>
            <a:r>
              <a:rPr lang="en-US" altLang="en-US" sz="2400" b="1" dirty="0" smtClean="0">
                <a:solidFill>
                  <a:schemeClr val="bg1"/>
                </a:solidFill>
              </a:rPr>
              <a:t>enticements /</a:t>
            </a:r>
          </a:p>
          <a:p>
            <a:pPr algn="ctr" eaLnBrk="1" hangingPunct="1">
              <a:spcBef>
                <a:spcPct val="0"/>
              </a:spcBef>
              <a:buFontTx/>
              <a:buNone/>
            </a:pPr>
            <a:r>
              <a:rPr lang="es-ES" altLang="en-US" sz="2400" b="1" dirty="0" smtClean="0">
                <a:solidFill>
                  <a:srgbClr val="66FFFF"/>
                </a:solidFill>
              </a:rPr>
              <a:t>Tentaciones físicas</a:t>
            </a:r>
            <a:endParaRPr lang="en-US" altLang="en-US" sz="2400" b="1" dirty="0">
              <a:solidFill>
                <a:srgbClr val="66FFFF"/>
              </a:solidFill>
            </a:endParaRPr>
          </a:p>
        </p:txBody>
      </p:sp>
      <p:sp>
        <p:nvSpPr>
          <p:cNvPr id="74774" name="Rectangle 22">
            <a:extLst>
              <a:ext uri="{FF2B5EF4-FFF2-40B4-BE49-F238E27FC236}">
                <a16:creationId xmlns:a16="http://schemas.microsoft.com/office/drawing/2014/main" xmlns="" id="{9272302D-5905-4FD9-145B-3269AB9642D9}"/>
              </a:ext>
            </a:extLst>
          </p:cNvPr>
          <p:cNvSpPr>
            <a:spLocks noChangeArrowheads="1"/>
          </p:cNvSpPr>
          <p:nvPr/>
        </p:nvSpPr>
        <p:spPr bwMode="auto">
          <a:xfrm>
            <a:off x="8526680" y="2865427"/>
            <a:ext cx="1440298" cy="1096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9063" indent="-11906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pPr>
            <a:r>
              <a:rPr lang="en-US" altLang="en-US" sz="1200" b="1" dirty="0" smtClean="0"/>
              <a:t>Anger / </a:t>
            </a:r>
            <a:r>
              <a:rPr lang="en-US" altLang="en-US" sz="1200" b="1" dirty="0" err="1" smtClean="0">
                <a:solidFill>
                  <a:srgbClr val="0000CC"/>
                </a:solidFill>
              </a:rPr>
              <a:t>Enojo</a:t>
            </a:r>
            <a:endParaRPr lang="en-US" altLang="en-US" sz="1200" b="1" dirty="0">
              <a:solidFill>
                <a:srgbClr val="0000CC"/>
              </a:solidFill>
            </a:endParaRPr>
          </a:p>
          <a:p>
            <a:pPr eaLnBrk="1" hangingPunct="1">
              <a:lnSpc>
                <a:spcPct val="80000"/>
              </a:lnSpc>
            </a:pPr>
            <a:r>
              <a:rPr lang="en-US" altLang="en-US" sz="1200" b="1" dirty="0" smtClean="0"/>
              <a:t>Fear / </a:t>
            </a:r>
            <a:r>
              <a:rPr lang="en-US" altLang="en-US" sz="1200" b="1" dirty="0" err="1" smtClean="0">
                <a:solidFill>
                  <a:srgbClr val="0000CC"/>
                </a:solidFill>
              </a:rPr>
              <a:t>Miedo</a:t>
            </a:r>
            <a:endParaRPr lang="en-US" altLang="en-US" sz="1200" b="1" dirty="0">
              <a:solidFill>
                <a:srgbClr val="0000CC"/>
              </a:solidFill>
            </a:endParaRPr>
          </a:p>
          <a:p>
            <a:pPr eaLnBrk="1" hangingPunct="1">
              <a:lnSpc>
                <a:spcPct val="80000"/>
              </a:lnSpc>
            </a:pPr>
            <a:r>
              <a:rPr lang="en-US" altLang="en-US" sz="1200" b="1" dirty="0" smtClean="0"/>
              <a:t>Anxiety / </a:t>
            </a:r>
            <a:r>
              <a:rPr lang="en-US" altLang="en-US" sz="1200" b="1" dirty="0" err="1" smtClean="0">
                <a:solidFill>
                  <a:srgbClr val="0000CC"/>
                </a:solidFill>
              </a:rPr>
              <a:t>Ansiedad</a:t>
            </a:r>
            <a:endParaRPr lang="en-US" altLang="en-US" sz="1200" b="1" dirty="0">
              <a:solidFill>
                <a:srgbClr val="0000CC"/>
              </a:solidFill>
            </a:endParaRPr>
          </a:p>
          <a:p>
            <a:pPr eaLnBrk="1" hangingPunct="1">
              <a:lnSpc>
                <a:spcPct val="80000"/>
              </a:lnSpc>
            </a:pPr>
            <a:r>
              <a:rPr lang="en-US" altLang="en-US" sz="1200" b="1" dirty="0" smtClean="0"/>
              <a:t>Grief / </a:t>
            </a:r>
            <a:r>
              <a:rPr lang="en-US" altLang="en-US" sz="1200" b="1" dirty="0" smtClean="0">
                <a:solidFill>
                  <a:srgbClr val="0000CC"/>
                </a:solidFill>
              </a:rPr>
              <a:t>Dolor</a:t>
            </a:r>
            <a:endParaRPr lang="en-US" altLang="en-US" sz="1200" b="1" dirty="0">
              <a:solidFill>
                <a:srgbClr val="0000CC"/>
              </a:solidFill>
            </a:endParaRPr>
          </a:p>
          <a:p>
            <a:pPr eaLnBrk="1" hangingPunct="1">
              <a:lnSpc>
                <a:spcPct val="80000"/>
              </a:lnSpc>
            </a:pPr>
            <a:r>
              <a:rPr lang="en-US" altLang="en-US" sz="1200" b="1" dirty="0" smtClean="0"/>
              <a:t>Bitterness / </a:t>
            </a:r>
            <a:r>
              <a:rPr lang="en-US" altLang="en-US" sz="1200" b="1" dirty="0" err="1" smtClean="0">
                <a:solidFill>
                  <a:srgbClr val="0000CC"/>
                </a:solidFill>
              </a:rPr>
              <a:t>Amargura</a:t>
            </a:r>
            <a:endParaRPr lang="en-US" altLang="en-US" sz="1200" b="1" dirty="0">
              <a:solidFill>
                <a:srgbClr val="0000CC"/>
              </a:solidFill>
            </a:endParaRPr>
          </a:p>
          <a:p>
            <a:pPr eaLnBrk="1" hangingPunct="1">
              <a:lnSpc>
                <a:spcPct val="80000"/>
              </a:lnSpc>
            </a:pPr>
            <a:r>
              <a:rPr lang="en-US" altLang="en-US" sz="1200" b="1" dirty="0" smtClean="0"/>
              <a:t>Jealousy / </a:t>
            </a:r>
            <a:r>
              <a:rPr lang="en-US" altLang="en-US" sz="1200" b="1" dirty="0" err="1" smtClean="0">
                <a:solidFill>
                  <a:srgbClr val="0000CC"/>
                </a:solidFill>
              </a:rPr>
              <a:t>Celos</a:t>
            </a:r>
            <a:endParaRPr lang="en-US" altLang="en-US" sz="1200" b="1" dirty="0">
              <a:solidFill>
                <a:srgbClr val="0000CC"/>
              </a:solidFill>
            </a:endParaRPr>
          </a:p>
        </p:txBody>
      </p:sp>
      <p:sp>
        <p:nvSpPr>
          <p:cNvPr id="74775" name="Rectangle 23">
            <a:extLst>
              <a:ext uri="{FF2B5EF4-FFF2-40B4-BE49-F238E27FC236}">
                <a16:creationId xmlns:a16="http://schemas.microsoft.com/office/drawing/2014/main" xmlns="" id="{96CA476F-F8C1-2C33-CB67-7B2A920624E5}"/>
              </a:ext>
            </a:extLst>
          </p:cNvPr>
          <p:cNvSpPr>
            <a:spLocks noChangeArrowheads="1"/>
          </p:cNvSpPr>
          <p:nvPr/>
        </p:nvSpPr>
        <p:spPr bwMode="auto">
          <a:xfrm>
            <a:off x="10199366" y="3022564"/>
            <a:ext cx="1992633"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9063" indent="-11906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pPr>
            <a:r>
              <a:rPr lang="en-US" altLang="en-US" sz="1200" b="1" dirty="0" smtClean="0"/>
              <a:t>Envy /</a:t>
            </a:r>
            <a:r>
              <a:rPr lang="en-US" altLang="en-US" sz="1200" b="1" dirty="0" smtClean="0">
                <a:solidFill>
                  <a:srgbClr val="0000CC"/>
                </a:solidFill>
              </a:rPr>
              <a:t> Envidia</a:t>
            </a:r>
            <a:endParaRPr lang="en-US" altLang="en-US" sz="1200" b="1" dirty="0">
              <a:solidFill>
                <a:srgbClr val="0000CC"/>
              </a:solidFill>
            </a:endParaRPr>
          </a:p>
          <a:p>
            <a:pPr eaLnBrk="1" hangingPunct="1">
              <a:lnSpc>
                <a:spcPct val="80000"/>
              </a:lnSpc>
            </a:pPr>
            <a:r>
              <a:rPr lang="en-US" altLang="en-US" sz="1200" b="1" dirty="0" smtClean="0"/>
              <a:t>Jealousy / </a:t>
            </a:r>
            <a:r>
              <a:rPr lang="en-US" altLang="en-US" sz="1200" b="1" dirty="0" err="1" smtClean="0">
                <a:solidFill>
                  <a:srgbClr val="0000CC"/>
                </a:solidFill>
              </a:rPr>
              <a:t>Celos</a:t>
            </a:r>
            <a:endParaRPr lang="en-US" altLang="en-US" sz="1200" b="1" dirty="0">
              <a:solidFill>
                <a:srgbClr val="0000CC"/>
              </a:solidFill>
            </a:endParaRPr>
          </a:p>
          <a:p>
            <a:pPr eaLnBrk="1" hangingPunct="1">
              <a:lnSpc>
                <a:spcPct val="80000"/>
              </a:lnSpc>
            </a:pPr>
            <a:r>
              <a:rPr lang="en-US" altLang="en-US" sz="1200" b="1" dirty="0" smtClean="0"/>
              <a:t>Ambition / </a:t>
            </a:r>
            <a:r>
              <a:rPr lang="en-US" altLang="en-US" sz="1200" b="1" dirty="0" err="1" smtClean="0">
                <a:solidFill>
                  <a:srgbClr val="0000CC"/>
                </a:solidFill>
              </a:rPr>
              <a:t>Ambición</a:t>
            </a:r>
            <a:endParaRPr lang="en-US" altLang="en-US" sz="1200" b="1" dirty="0">
              <a:solidFill>
                <a:srgbClr val="0000CC"/>
              </a:solidFill>
            </a:endParaRPr>
          </a:p>
          <a:p>
            <a:pPr eaLnBrk="1" hangingPunct="1">
              <a:lnSpc>
                <a:spcPct val="80000"/>
              </a:lnSpc>
            </a:pPr>
            <a:r>
              <a:rPr lang="en-US" altLang="en-US" sz="1200" b="1" dirty="0" smtClean="0"/>
              <a:t>Pride / </a:t>
            </a:r>
            <a:r>
              <a:rPr lang="en-US" altLang="en-US" sz="1200" b="1" dirty="0" err="1" smtClean="0">
                <a:solidFill>
                  <a:srgbClr val="0000CC"/>
                </a:solidFill>
              </a:rPr>
              <a:t>Orgullo</a:t>
            </a:r>
            <a:endParaRPr lang="en-US" altLang="en-US" sz="1200" b="1" dirty="0">
              <a:solidFill>
                <a:srgbClr val="0000CC"/>
              </a:solidFill>
            </a:endParaRPr>
          </a:p>
          <a:p>
            <a:pPr eaLnBrk="1" hangingPunct="1">
              <a:lnSpc>
                <a:spcPct val="80000"/>
              </a:lnSpc>
            </a:pPr>
            <a:r>
              <a:rPr lang="en-US" altLang="en-US" sz="1200" b="1" dirty="0" smtClean="0"/>
              <a:t>Pity / </a:t>
            </a:r>
            <a:r>
              <a:rPr lang="en-US" altLang="en-US" sz="1200" b="1" dirty="0" err="1" smtClean="0">
                <a:solidFill>
                  <a:srgbClr val="0000CC"/>
                </a:solidFill>
              </a:rPr>
              <a:t>Lástima</a:t>
            </a:r>
            <a:endParaRPr lang="en-US" altLang="en-US" sz="1200" b="1" dirty="0">
              <a:solidFill>
                <a:srgbClr val="0000CC"/>
              </a:solidFill>
            </a:endParaRPr>
          </a:p>
          <a:p>
            <a:pPr eaLnBrk="1" hangingPunct="1">
              <a:lnSpc>
                <a:spcPct val="80000"/>
              </a:lnSpc>
            </a:pPr>
            <a:r>
              <a:rPr lang="en-US" altLang="en-US" sz="1200" b="1" dirty="0" smtClean="0"/>
              <a:t>Loneliness / </a:t>
            </a:r>
            <a:r>
              <a:rPr lang="en-US" altLang="en-US" sz="1200" b="1" dirty="0" smtClean="0">
                <a:solidFill>
                  <a:srgbClr val="0000CC"/>
                </a:solidFill>
              </a:rPr>
              <a:t>Soledad</a:t>
            </a:r>
            <a:endParaRPr lang="en-US" altLang="en-US" sz="1200" b="1" dirty="0">
              <a:solidFill>
                <a:srgbClr val="0000CC"/>
              </a:solidFill>
            </a:endParaRPr>
          </a:p>
        </p:txBody>
      </p:sp>
      <p:sp>
        <p:nvSpPr>
          <p:cNvPr id="74776" name="Rectangle 24">
            <a:extLst>
              <a:ext uri="{FF2B5EF4-FFF2-40B4-BE49-F238E27FC236}">
                <a16:creationId xmlns:a16="http://schemas.microsoft.com/office/drawing/2014/main" xmlns="" id="{4F5DF389-E0C1-E325-51B8-3B5C07CAF235}"/>
              </a:ext>
            </a:extLst>
          </p:cNvPr>
          <p:cNvSpPr>
            <a:spLocks noChangeArrowheads="1"/>
          </p:cNvSpPr>
          <p:nvPr/>
        </p:nvSpPr>
        <p:spPr bwMode="auto">
          <a:xfrm>
            <a:off x="8106366" y="4743939"/>
            <a:ext cx="1860612"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9063" indent="-11906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pPr>
            <a:r>
              <a:rPr lang="en-US" altLang="en-US" sz="1200" b="1" dirty="0" smtClean="0"/>
              <a:t>Guilt / </a:t>
            </a:r>
            <a:r>
              <a:rPr lang="en-US" altLang="en-US" sz="1200" b="1" dirty="0" smtClean="0">
                <a:solidFill>
                  <a:srgbClr val="0000CC"/>
                </a:solidFill>
              </a:rPr>
              <a:t>Culpa</a:t>
            </a:r>
            <a:endParaRPr lang="en-US" altLang="en-US" sz="1200" b="1" dirty="0">
              <a:solidFill>
                <a:srgbClr val="0000CC"/>
              </a:solidFill>
            </a:endParaRPr>
          </a:p>
          <a:p>
            <a:pPr eaLnBrk="1" hangingPunct="1">
              <a:lnSpc>
                <a:spcPct val="80000"/>
              </a:lnSpc>
            </a:pPr>
            <a:r>
              <a:rPr lang="en-US" altLang="en-US" sz="1200" b="1" dirty="0" smtClean="0"/>
              <a:t>Shame / </a:t>
            </a:r>
            <a:r>
              <a:rPr lang="en-US" altLang="en-US" sz="1200" b="1" dirty="0" err="1" smtClean="0">
                <a:solidFill>
                  <a:srgbClr val="0000CC"/>
                </a:solidFill>
              </a:rPr>
              <a:t>Humillación</a:t>
            </a:r>
            <a:endParaRPr lang="en-US" altLang="en-US" sz="1200" b="1" dirty="0">
              <a:solidFill>
                <a:srgbClr val="0000CC"/>
              </a:solidFill>
            </a:endParaRPr>
          </a:p>
          <a:p>
            <a:pPr eaLnBrk="1" hangingPunct="1">
              <a:lnSpc>
                <a:spcPct val="80000"/>
              </a:lnSpc>
            </a:pPr>
            <a:r>
              <a:rPr lang="en-US" altLang="en-US" sz="1200" b="1" dirty="0" smtClean="0"/>
              <a:t>Sorrow / </a:t>
            </a:r>
            <a:r>
              <a:rPr lang="en-US" altLang="en-US" sz="1200" b="1" dirty="0" smtClean="0">
                <a:solidFill>
                  <a:srgbClr val="0000CC"/>
                </a:solidFill>
              </a:rPr>
              <a:t>Pena</a:t>
            </a:r>
            <a:endParaRPr lang="en-US" altLang="en-US" sz="1200" b="1" dirty="0">
              <a:solidFill>
                <a:srgbClr val="0000CC"/>
              </a:solidFill>
            </a:endParaRPr>
          </a:p>
          <a:p>
            <a:pPr eaLnBrk="1" hangingPunct="1">
              <a:lnSpc>
                <a:spcPct val="80000"/>
              </a:lnSpc>
            </a:pPr>
            <a:r>
              <a:rPr lang="en-US" altLang="en-US" sz="1200" b="1" dirty="0" smtClean="0"/>
              <a:t>Regret / </a:t>
            </a:r>
            <a:r>
              <a:rPr lang="en-US" altLang="en-US" sz="1200" b="1" dirty="0" err="1" smtClean="0">
                <a:solidFill>
                  <a:srgbClr val="0000CC"/>
                </a:solidFill>
              </a:rPr>
              <a:t>Remordimiento</a:t>
            </a:r>
            <a:endParaRPr lang="en-US" altLang="en-US" sz="1200" b="1" dirty="0">
              <a:solidFill>
                <a:srgbClr val="0000CC"/>
              </a:solidFill>
            </a:endParaRPr>
          </a:p>
          <a:p>
            <a:pPr eaLnBrk="1" hangingPunct="1">
              <a:lnSpc>
                <a:spcPct val="80000"/>
              </a:lnSpc>
            </a:pPr>
            <a:r>
              <a:rPr lang="en-US" altLang="en-US" sz="1200" b="1" dirty="0" smtClean="0"/>
              <a:t>Impatience / </a:t>
            </a:r>
            <a:r>
              <a:rPr lang="en-US" altLang="en-US" sz="1200" b="1" dirty="0" err="1" smtClean="0">
                <a:solidFill>
                  <a:srgbClr val="0000CC"/>
                </a:solidFill>
              </a:rPr>
              <a:t>Impaciencia</a:t>
            </a:r>
            <a:endParaRPr lang="en-US" altLang="en-US" sz="1200" b="1" dirty="0">
              <a:solidFill>
                <a:srgbClr val="0000CC"/>
              </a:solidFill>
            </a:endParaRPr>
          </a:p>
          <a:p>
            <a:pPr eaLnBrk="1" hangingPunct="1">
              <a:lnSpc>
                <a:spcPct val="80000"/>
              </a:lnSpc>
            </a:pPr>
            <a:r>
              <a:rPr lang="en-US" altLang="en-US" sz="1200" b="1" dirty="0" smtClean="0"/>
              <a:t>Embarrassment </a:t>
            </a:r>
            <a:r>
              <a:rPr lang="en-US" altLang="en-US" sz="1200" b="1" dirty="0"/>
              <a:t>/ </a:t>
            </a:r>
            <a:r>
              <a:rPr lang="en-US" altLang="en-US" sz="1200" b="1" dirty="0" err="1" smtClean="0">
                <a:solidFill>
                  <a:srgbClr val="0000CC"/>
                </a:solidFill>
              </a:rPr>
              <a:t>Vergüenza</a:t>
            </a:r>
            <a:r>
              <a:rPr lang="en-US" altLang="en-US" sz="1200" b="1" dirty="0" smtClean="0"/>
              <a:t> </a:t>
            </a:r>
            <a:endParaRPr lang="en-US" altLang="en-US" sz="1200" b="1" dirty="0"/>
          </a:p>
        </p:txBody>
      </p:sp>
      <p:sp>
        <p:nvSpPr>
          <p:cNvPr id="74777" name="Rectangle 25">
            <a:extLst>
              <a:ext uri="{FF2B5EF4-FFF2-40B4-BE49-F238E27FC236}">
                <a16:creationId xmlns:a16="http://schemas.microsoft.com/office/drawing/2014/main" xmlns="" id="{87937C95-0385-8E14-B94F-170BF8C2D8FE}"/>
              </a:ext>
            </a:extLst>
          </p:cNvPr>
          <p:cNvSpPr>
            <a:spLocks noChangeArrowheads="1"/>
          </p:cNvSpPr>
          <p:nvPr/>
        </p:nvSpPr>
        <p:spPr bwMode="auto">
          <a:xfrm>
            <a:off x="9991154" y="4462424"/>
            <a:ext cx="2008835" cy="1749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9063" indent="-11906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pPr>
            <a:r>
              <a:rPr lang="en-US" altLang="en-US" sz="1200" b="1" dirty="0" smtClean="0"/>
              <a:t>Awe / </a:t>
            </a:r>
            <a:r>
              <a:rPr lang="en-US" altLang="en-US" sz="1200" b="1" dirty="0" err="1" smtClean="0">
                <a:solidFill>
                  <a:srgbClr val="0000CC"/>
                </a:solidFill>
              </a:rPr>
              <a:t>Maravilla</a:t>
            </a:r>
            <a:endParaRPr lang="en-US" altLang="en-US" sz="1200" b="1" dirty="0">
              <a:solidFill>
                <a:srgbClr val="0000CC"/>
              </a:solidFill>
            </a:endParaRPr>
          </a:p>
          <a:p>
            <a:pPr eaLnBrk="1" hangingPunct="1">
              <a:lnSpc>
                <a:spcPct val="80000"/>
              </a:lnSpc>
            </a:pPr>
            <a:r>
              <a:rPr lang="en-US" altLang="en-US" sz="1200" b="1" dirty="0" smtClean="0"/>
              <a:t>Reverence / </a:t>
            </a:r>
            <a:r>
              <a:rPr lang="en-US" altLang="en-US" sz="1200" b="1" dirty="0" err="1" smtClean="0">
                <a:solidFill>
                  <a:srgbClr val="0000CC"/>
                </a:solidFill>
              </a:rPr>
              <a:t>Reverencia</a:t>
            </a:r>
            <a:endParaRPr lang="en-US" altLang="en-US" sz="1200" b="1" dirty="0">
              <a:solidFill>
                <a:srgbClr val="0000CC"/>
              </a:solidFill>
            </a:endParaRPr>
          </a:p>
          <a:p>
            <a:pPr eaLnBrk="1" hangingPunct="1">
              <a:lnSpc>
                <a:spcPct val="80000"/>
              </a:lnSpc>
            </a:pPr>
            <a:r>
              <a:rPr lang="en-US" altLang="en-US" sz="1200" b="1" dirty="0" smtClean="0"/>
              <a:t>Joy / </a:t>
            </a:r>
            <a:r>
              <a:rPr lang="en-US" altLang="en-US" sz="1200" b="1" dirty="0" err="1" smtClean="0">
                <a:solidFill>
                  <a:srgbClr val="0000CC"/>
                </a:solidFill>
              </a:rPr>
              <a:t>Gozo</a:t>
            </a:r>
            <a:endParaRPr lang="en-US" altLang="en-US" sz="1200" b="1" dirty="0">
              <a:solidFill>
                <a:srgbClr val="0000CC"/>
              </a:solidFill>
            </a:endParaRPr>
          </a:p>
          <a:p>
            <a:pPr eaLnBrk="1" hangingPunct="1">
              <a:lnSpc>
                <a:spcPct val="80000"/>
              </a:lnSpc>
            </a:pPr>
            <a:r>
              <a:rPr lang="en-US" altLang="en-US" sz="1200" b="1" dirty="0"/>
              <a:t>Love (</a:t>
            </a:r>
            <a:r>
              <a:rPr lang="en-US" altLang="en-US" sz="1200" b="1" dirty="0" err="1"/>
              <a:t>phileo</a:t>
            </a:r>
            <a:r>
              <a:rPr lang="en-US" altLang="en-US" sz="1200" b="1" dirty="0" smtClean="0"/>
              <a:t>) / </a:t>
            </a:r>
            <a:r>
              <a:rPr lang="en-US" altLang="en-US" sz="1200" b="1" dirty="0" smtClean="0">
                <a:solidFill>
                  <a:srgbClr val="0000CC"/>
                </a:solidFill>
              </a:rPr>
              <a:t>Amor (</a:t>
            </a:r>
            <a:r>
              <a:rPr lang="en-US" altLang="en-US" sz="1200" b="1" dirty="0" err="1" smtClean="0">
                <a:solidFill>
                  <a:srgbClr val="0000CC"/>
                </a:solidFill>
              </a:rPr>
              <a:t>fileo</a:t>
            </a:r>
            <a:r>
              <a:rPr lang="en-US" altLang="en-US" sz="1200" b="1" dirty="0" smtClean="0">
                <a:solidFill>
                  <a:srgbClr val="0000CC"/>
                </a:solidFill>
              </a:rPr>
              <a:t>)</a:t>
            </a:r>
            <a:endParaRPr lang="en-US" altLang="en-US" sz="1200" b="1" dirty="0">
              <a:solidFill>
                <a:srgbClr val="0000CC"/>
              </a:solidFill>
            </a:endParaRPr>
          </a:p>
          <a:p>
            <a:pPr eaLnBrk="1" hangingPunct="1">
              <a:lnSpc>
                <a:spcPct val="80000"/>
              </a:lnSpc>
            </a:pPr>
            <a:r>
              <a:rPr lang="en-US" altLang="en-US" sz="1200" b="1" dirty="0"/>
              <a:t>Love (</a:t>
            </a:r>
            <a:r>
              <a:rPr lang="en-US" altLang="en-US" sz="1200" b="1" dirty="0" err="1"/>
              <a:t>eros</a:t>
            </a:r>
            <a:r>
              <a:rPr lang="en-US" altLang="en-US" sz="1200" b="1" dirty="0" smtClean="0"/>
              <a:t>) / </a:t>
            </a:r>
            <a:r>
              <a:rPr lang="en-US" altLang="en-US" sz="1200" b="1" dirty="0" smtClean="0">
                <a:solidFill>
                  <a:srgbClr val="0000CC"/>
                </a:solidFill>
              </a:rPr>
              <a:t>Amor (</a:t>
            </a:r>
            <a:r>
              <a:rPr lang="en-US" altLang="en-US" sz="1200" b="1" dirty="0" err="1" smtClean="0">
                <a:solidFill>
                  <a:srgbClr val="0000CC"/>
                </a:solidFill>
              </a:rPr>
              <a:t>eros</a:t>
            </a:r>
            <a:r>
              <a:rPr lang="en-US" altLang="en-US" sz="1200" b="1" dirty="0" smtClean="0">
                <a:solidFill>
                  <a:srgbClr val="0000CC"/>
                </a:solidFill>
              </a:rPr>
              <a:t>)</a:t>
            </a:r>
            <a:endParaRPr lang="en-US" altLang="en-US" sz="1200" b="1" dirty="0">
              <a:solidFill>
                <a:srgbClr val="0000CC"/>
              </a:solidFill>
            </a:endParaRPr>
          </a:p>
          <a:p>
            <a:pPr eaLnBrk="1" hangingPunct="1">
              <a:lnSpc>
                <a:spcPct val="80000"/>
              </a:lnSpc>
            </a:pPr>
            <a:r>
              <a:rPr lang="en-US" altLang="en-US" sz="1200" b="1" dirty="0" smtClean="0"/>
              <a:t>Satisfaction / </a:t>
            </a:r>
            <a:r>
              <a:rPr lang="en-US" altLang="en-US" sz="1200" b="1" dirty="0" err="1" smtClean="0">
                <a:solidFill>
                  <a:srgbClr val="0000CC"/>
                </a:solidFill>
              </a:rPr>
              <a:t>Satisfacción</a:t>
            </a:r>
            <a:endParaRPr lang="en-US" altLang="en-US" sz="1200" b="1" dirty="0">
              <a:solidFill>
                <a:srgbClr val="0000CC"/>
              </a:solidFill>
            </a:endParaRPr>
          </a:p>
        </p:txBody>
      </p:sp>
      <p:sp>
        <p:nvSpPr>
          <p:cNvPr id="74780" name="Text Box 28">
            <a:extLst>
              <a:ext uri="{FF2B5EF4-FFF2-40B4-BE49-F238E27FC236}">
                <a16:creationId xmlns:a16="http://schemas.microsoft.com/office/drawing/2014/main" xmlns="" id="{CE341463-2801-7B73-1E05-4F2DDB7B57B1}"/>
              </a:ext>
            </a:extLst>
          </p:cNvPr>
          <p:cNvSpPr txBox="1">
            <a:spLocks noChangeArrowheads="1"/>
          </p:cNvSpPr>
          <p:nvPr/>
        </p:nvSpPr>
        <p:spPr bwMode="auto">
          <a:xfrm>
            <a:off x="9410796" y="2011932"/>
            <a:ext cx="2702281" cy="757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spcBef>
                <a:spcPct val="0"/>
              </a:spcBef>
              <a:buFontTx/>
              <a:buNone/>
            </a:pPr>
            <a:r>
              <a:rPr lang="en-US" altLang="en-US" sz="1800" b="1" dirty="0" smtClean="0"/>
              <a:t>(Choice of) </a:t>
            </a:r>
            <a:r>
              <a:rPr lang="en-US" altLang="en-US" sz="2400" b="1" dirty="0" smtClean="0"/>
              <a:t>Action / </a:t>
            </a:r>
            <a:r>
              <a:rPr lang="en-US" altLang="en-US" sz="1800" b="1" dirty="0" smtClean="0">
                <a:solidFill>
                  <a:srgbClr val="0000CC"/>
                </a:solidFill>
              </a:rPr>
              <a:t>(</a:t>
            </a:r>
            <a:r>
              <a:rPr lang="en-US" altLang="en-US" sz="1800" b="1" dirty="0" err="1" smtClean="0">
                <a:solidFill>
                  <a:srgbClr val="0000CC"/>
                </a:solidFill>
              </a:rPr>
              <a:t>Elección</a:t>
            </a:r>
            <a:r>
              <a:rPr lang="en-US" altLang="en-US" sz="1800" b="1" dirty="0" smtClean="0">
                <a:solidFill>
                  <a:srgbClr val="0000CC"/>
                </a:solidFill>
              </a:rPr>
              <a:t> de) </a:t>
            </a:r>
            <a:r>
              <a:rPr lang="en-US" altLang="en-US" sz="2400" b="1" dirty="0" err="1" smtClean="0">
                <a:solidFill>
                  <a:srgbClr val="0000CC"/>
                </a:solidFill>
              </a:rPr>
              <a:t>Acción</a:t>
            </a:r>
            <a:endParaRPr lang="en-US" altLang="en-US" sz="2400" b="1" dirty="0">
              <a:solidFill>
                <a:srgbClr val="0000CC"/>
              </a:solidFill>
            </a:endParaRPr>
          </a:p>
        </p:txBody>
      </p:sp>
      <p:sp>
        <p:nvSpPr>
          <p:cNvPr id="74781" name="Line 29">
            <a:extLst>
              <a:ext uri="{FF2B5EF4-FFF2-40B4-BE49-F238E27FC236}">
                <a16:creationId xmlns:a16="http://schemas.microsoft.com/office/drawing/2014/main" xmlns="" id="{1F95A0A2-12BF-D667-CB9D-C911BAB64F87}"/>
              </a:ext>
            </a:extLst>
          </p:cNvPr>
          <p:cNvSpPr>
            <a:spLocks noChangeShapeType="1"/>
          </p:cNvSpPr>
          <p:nvPr/>
        </p:nvSpPr>
        <p:spPr bwMode="auto">
          <a:xfrm>
            <a:off x="8445500" y="2439385"/>
            <a:ext cx="914400" cy="0"/>
          </a:xfrm>
          <a:prstGeom prst="line">
            <a:avLst/>
          </a:prstGeom>
          <a:noFill/>
          <a:ln w="7620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804" name="Rectangle 30">
            <a:extLst>
              <a:ext uri="{FF2B5EF4-FFF2-40B4-BE49-F238E27FC236}">
                <a16:creationId xmlns:a16="http://schemas.microsoft.com/office/drawing/2014/main" xmlns="" id="{CA8394AF-497C-6ECB-F132-4AFCC574959D}"/>
              </a:ext>
            </a:extLst>
          </p:cNvPr>
          <p:cNvSpPr>
            <a:spLocks noChangeArrowheads="1"/>
          </p:cNvSpPr>
          <p:nvPr/>
        </p:nvSpPr>
        <p:spPr bwMode="auto">
          <a:xfrm>
            <a:off x="0" y="712856"/>
            <a:ext cx="12192000" cy="5924481"/>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pic>
        <p:nvPicPr>
          <p:cNvPr id="25" name="Picture 24"/>
          <p:cNvPicPr>
            <a:picLocks noChangeAspect="1"/>
          </p:cNvPicPr>
          <p:nvPr/>
        </p:nvPicPr>
        <p:blipFill>
          <a:blip r:embed="rId6"/>
          <a:stretch>
            <a:fillRect/>
          </a:stretch>
        </p:blipFill>
        <p:spPr>
          <a:xfrm>
            <a:off x="2132436" y="5225963"/>
            <a:ext cx="2507406" cy="1410416"/>
          </a:xfrm>
          <a:prstGeom prst="rect">
            <a:avLst/>
          </a:prstGeom>
        </p:spPr>
      </p:pic>
      <p:sp>
        <p:nvSpPr>
          <p:cNvPr id="87048" name="Text Box 9">
            <a:extLst>
              <a:ext uri="{FF2B5EF4-FFF2-40B4-BE49-F238E27FC236}">
                <a16:creationId xmlns:a16="http://schemas.microsoft.com/office/drawing/2014/main" xmlns="" id="{A7C3B83C-2933-1F40-67C0-90B57027414F}"/>
              </a:ext>
            </a:extLst>
          </p:cNvPr>
          <p:cNvSpPr txBox="1">
            <a:spLocks noChangeArrowheads="1"/>
          </p:cNvSpPr>
          <p:nvPr/>
        </p:nvSpPr>
        <p:spPr bwMode="auto">
          <a:xfrm>
            <a:off x="8496645" y="17727"/>
            <a:ext cx="2747868" cy="707886"/>
          </a:xfrm>
          <a:prstGeom prst="rect">
            <a:avLst/>
          </a:prstGeom>
          <a:noFill/>
          <a:ln>
            <a:noFill/>
          </a:ln>
          <a:effectLst>
            <a:outerShdw blurRad="88900" dist="50800" dir="2700000" algn="ctr" rotWithShape="0">
              <a:schemeClr val="tx1">
                <a:alpha val="82000"/>
              </a:schemeClr>
            </a:outerShdw>
          </a:effec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4000" b="1" dirty="0" smtClean="0"/>
              <a:t>God / </a:t>
            </a:r>
            <a:r>
              <a:rPr lang="en-US" altLang="en-US" sz="4000" b="1" dirty="0" smtClean="0">
                <a:solidFill>
                  <a:srgbClr val="0000CC"/>
                </a:solidFill>
              </a:rPr>
              <a:t>Dios</a:t>
            </a:r>
            <a:endParaRPr lang="en-US" altLang="en-US" sz="4000" b="1" dirty="0">
              <a:solidFill>
                <a:srgbClr val="0000CC"/>
              </a:solidFill>
            </a:endParaRPr>
          </a:p>
        </p:txBody>
      </p:sp>
      <p:sp>
        <p:nvSpPr>
          <p:cNvPr id="74759" name="Line 7">
            <a:extLst>
              <a:ext uri="{FF2B5EF4-FFF2-40B4-BE49-F238E27FC236}">
                <a16:creationId xmlns:a16="http://schemas.microsoft.com/office/drawing/2014/main" xmlns="" id="{F7756863-0385-C6BA-A358-0F8B7AA84524}"/>
              </a:ext>
            </a:extLst>
          </p:cNvPr>
          <p:cNvSpPr>
            <a:spLocks noChangeShapeType="1"/>
          </p:cNvSpPr>
          <p:nvPr/>
        </p:nvSpPr>
        <p:spPr bwMode="auto">
          <a:xfrm flipH="1">
            <a:off x="7835899" y="685381"/>
            <a:ext cx="1217613" cy="722252"/>
          </a:xfrm>
          <a:prstGeom prst="line">
            <a:avLst/>
          </a:prstGeom>
          <a:noFill/>
          <a:ln w="57150">
            <a:solidFill>
              <a:srgbClr val="3333FF"/>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40291" name="Picture 3">
            <a:extLst>
              <a:ext uri="{FF2B5EF4-FFF2-40B4-BE49-F238E27FC236}">
                <a16:creationId xmlns:a16="http://schemas.microsoft.com/office/drawing/2014/main" xmlns="" id="{F063CAAE-17E4-C534-92B9-7D0503966B8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574" y="3198812"/>
            <a:ext cx="763587" cy="1508125"/>
          </a:xfrm>
          <a:prstGeom prst="rect">
            <a:avLst/>
          </a:prstGeom>
          <a:solidFill>
            <a:schemeClr val="bg1"/>
          </a:solidFill>
          <a:ln w="9525">
            <a:solidFill>
              <a:schemeClr val="tx1"/>
            </a:solidFill>
            <a:miter lim="800000"/>
            <a:headEnd/>
            <a:tailEnd/>
          </a:ln>
        </p:spPr>
      </p:pic>
      <p:sp>
        <p:nvSpPr>
          <p:cNvPr id="74771" name="AutoShape 19">
            <a:extLst>
              <a:ext uri="{FF2B5EF4-FFF2-40B4-BE49-F238E27FC236}">
                <a16:creationId xmlns:a16="http://schemas.microsoft.com/office/drawing/2014/main" xmlns="" id="{24966339-6EA8-392E-404A-AE1F5CE8163E}"/>
              </a:ext>
            </a:extLst>
          </p:cNvPr>
          <p:cNvSpPr>
            <a:spLocks noChangeArrowheads="1"/>
          </p:cNvSpPr>
          <p:nvPr/>
        </p:nvSpPr>
        <p:spPr bwMode="auto">
          <a:xfrm>
            <a:off x="850161" y="2797666"/>
            <a:ext cx="5614139" cy="1307607"/>
          </a:xfrm>
          <a:prstGeom prst="rightArrow">
            <a:avLst>
              <a:gd name="adj1" fmla="val 50000"/>
              <a:gd name="adj2" fmla="val 147502"/>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200" b="1" dirty="0">
                <a:solidFill>
                  <a:schemeClr val="bg1"/>
                </a:solidFill>
              </a:rPr>
              <a:t>    Events that stir </a:t>
            </a:r>
            <a:r>
              <a:rPr lang="en-US" altLang="en-US" sz="2200" b="1" dirty="0" smtClean="0">
                <a:solidFill>
                  <a:schemeClr val="bg1"/>
                </a:solidFill>
              </a:rPr>
              <a:t>emotions</a:t>
            </a:r>
            <a:r>
              <a:rPr lang="en-US" altLang="en-US" sz="2200" b="1" dirty="0">
                <a:solidFill>
                  <a:schemeClr val="bg1"/>
                </a:solidFill>
              </a:rPr>
              <a:t> </a:t>
            </a:r>
            <a:r>
              <a:rPr lang="en-US" altLang="en-US" sz="2200" b="1" dirty="0" smtClean="0">
                <a:solidFill>
                  <a:schemeClr val="bg1"/>
                </a:solidFill>
              </a:rPr>
              <a:t>/</a:t>
            </a:r>
          </a:p>
          <a:p>
            <a:pPr algn="ctr" eaLnBrk="1" hangingPunct="1">
              <a:spcBef>
                <a:spcPct val="0"/>
              </a:spcBef>
              <a:buFontTx/>
              <a:buNone/>
            </a:pPr>
            <a:r>
              <a:rPr lang="es-ES" altLang="en-US" sz="2200" b="1" dirty="0" smtClean="0">
                <a:solidFill>
                  <a:srgbClr val="66FFFF"/>
                </a:solidFill>
              </a:rPr>
              <a:t>Eventos que provocan emociones</a:t>
            </a:r>
            <a:endParaRPr lang="en-US" altLang="en-US" sz="2200" b="1" dirty="0" smtClean="0">
              <a:solidFill>
                <a:srgbClr val="66FFFF"/>
              </a:solidFill>
            </a:endParaRPr>
          </a:p>
        </p:txBody>
      </p:sp>
    </p:spTree>
    <p:extLst>
      <p:ext uri="{BB962C8B-B14F-4D97-AF65-F5344CB8AC3E}">
        <p14:creationId xmlns:p14="http://schemas.microsoft.com/office/powerpoint/2010/main" val="8853253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74765"/>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74770"/>
                                        </p:tgtEl>
                                        <p:attrNameLst>
                                          <p:attrName>style.visibility</p:attrName>
                                        </p:attrNameLst>
                                      </p:cBhvr>
                                      <p:to>
                                        <p:strVal val="visible"/>
                                      </p:to>
                                    </p:set>
                                    <p:animEffect transition="in" filter="wipe(left)">
                                      <p:cBhvr>
                                        <p:cTn id="16" dur="500"/>
                                        <p:tgtEl>
                                          <p:spTgt spid="74770"/>
                                        </p:tgtEl>
                                      </p:cBhvr>
                                    </p:animEffect>
                                  </p:childTnLst>
                                </p:cTn>
                              </p:par>
                              <p:par>
                                <p:cTn id="17" presetID="22" presetClass="entr" presetSubtype="8" fill="hold" nodeType="withEffect">
                                  <p:stCondLst>
                                    <p:cond delay="0"/>
                                  </p:stCondLst>
                                  <p:childTnLst>
                                    <p:set>
                                      <p:cBhvr>
                                        <p:cTn id="18" dur="1" fill="hold">
                                          <p:stCondLst>
                                            <p:cond delay="0"/>
                                          </p:stCondLst>
                                        </p:cTn>
                                        <p:tgtEl>
                                          <p:spTgt spid="74773"/>
                                        </p:tgtEl>
                                        <p:attrNameLst>
                                          <p:attrName>style.visibility</p:attrName>
                                        </p:attrNameLst>
                                      </p:cBhvr>
                                      <p:to>
                                        <p:strVal val="visible"/>
                                      </p:to>
                                    </p:set>
                                    <p:animEffect transition="in" filter="wipe(left)">
                                      <p:cBhvr>
                                        <p:cTn id="19" dur="500"/>
                                        <p:tgtEl>
                                          <p:spTgt spid="74773"/>
                                        </p:tgtEl>
                                      </p:cBhvr>
                                    </p:animEffect>
                                  </p:childTnLst>
                                </p:cTn>
                              </p:par>
                              <p:par>
                                <p:cTn id="20" presetID="1" presetClass="entr" presetSubtype="0" fill="hold" nodeType="withEffect">
                                  <p:stCondLst>
                                    <p:cond delay="0"/>
                                  </p:stCondLst>
                                  <p:childTnLst>
                                    <p:set>
                                      <p:cBhvr>
                                        <p:cTn id="21" dur="1" fill="hold">
                                          <p:stCondLst>
                                            <p:cond delay="0"/>
                                          </p:stCondLst>
                                        </p:cTn>
                                        <p:tgtEl>
                                          <p:spTgt spid="25"/>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74771"/>
                                        </p:tgtEl>
                                        <p:attrNameLst>
                                          <p:attrName>style.visibility</p:attrName>
                                        </p:attrNameLst>
                                      </p:cBhvr>
                                      <p:to>
                                        <p:strVal val="visible"/>
                                      </p:to>
                                    </p:set>
                                    <p:animEffect transition="in" filter="wipe(left)">
                                      <p:cBhvr>
                                        <p:cTn id="26" dur="500"/>
                                        <p:tgtEl>
                                          <p:spTgt spid="74771"/>
                                        </p:tgtEl>
                                      </p:cBhvr>
                                    </p:animEffect>
                                  </p:childTnLst>
                                </p:cTn>
                              </p:par>
                            </p:childTnLst>
                          </p:cTn>
                        </p:par>
                        <p:par>
                          <p:cTn id="27" fill="hold" nodeType="afterGroup">
                            <p:stCondLst>
                              <p:cond delay="500"/>
                            </p:stCondLst>
                            <p:childTnLst>
                              <p:par>
                                <p:cTn id="28" presetID="1" presetClass="entr" presetSubtype="0" fill="hold" nodeType="afterEffect">
                                  <p:stCondLst>
                                    <p:cond delay="0"/>
                                  </p:stCondLst>
                                  <p:childTnLst>
                                    <p:set>
                                      <p:cBhvr>
                                        <p:cTn id="29" dur="1" fill="hold">
                                          <p:stCondLst>
                                            <p:cond delay="0"/>
                                          </p:stCondLst>
                                        </p:cTn>
                                        <p:tgtEl>
                                          <p:spTgt spid="140291"/>
                                        </p:tgtEl>
                                        <p:attrNameLst>
                                          <p:attrName>style.visibility</p:attrName>
                                        </p:attrNameLst>
                                      </p:cBhvr>
                                      <p:to>
                                        <p:strVal val="visible"/>
                                      </p:to>
                                    </p:set>
                                  </p:childTnLst>
                                </p:cTn>
                              </p:par>
                            </p:childTnLst>
                          </p:cTn>
                        </p:par>
                        <p:par>
                          <p:cTn id="30" fill="hold" nodeType="afterGroup">
                            <p:stCondLst>
                              <p:cond delay="500"/>
                            </p:stCondLst>
                            <p:childTnLst>
                              <p:par>
                                <p:cTn id="31" presetID="23" presetClass="entr" presetSubtype="16" fill="hold" nodeType="afterEffect">
                                  <p:stCondLst>
                                    <p:cond delay="0"/>
                                  </p:stCondLst>
                                  <p:childTnLst>
                                    <p:set>
                                      <p:cBhvr>
                                        <p:cTn id="32" dur="1" fill="hold">
                                          <p:stCondLst>
                                            <p:cond delay="0"/>
                                          </p:stCondLst>
                                        </p:cTn>
                                        <p:tgtEl>
                                          <p:spTgt spid="74774"/>
                                        </p:tgtEl>
                                        <p:attrNameLst>
                                          <p:attrName>style.visibility</p:attrName>
                                        </p:attrNameLst>
                                      </p:cBhvr>
                                      <p:to>
                                        <p:strVal val="visible"/>
                                      </p:to>
                                    </p:set>
                                    <p:anim calcmode="lin" valueType="num">
                                      <p:cBhvr>
                                        <p:cTn id="33" dur="1000" fill="hold"/>
                                        <p:tgtEl>
                                          <p:spTgt spid="74774"/>
                                        </p:tgtEl>
                                        <p:attrNameLst>
                                          <p:attrName>ppt_w</p:attrName>
                                        </p:attrNameLst>
                                      </p:cBhvr>
                                      <p:tavLst>
                                        <p:tav tm="0">
                                          <p:val>
                                            <p:fltVal val="0"/>
                                          </p:val>
                                        </p:tav>
                                        <p:tav tm="100000">
                                          <p:val>
                                            <p:strVal val="#ppt_w"/>
                                          </p:val>
                                        </p:tav>
                                      </p:tavLst>
                                    </p:anim>
                                    <p:anim calcmode="lin" valueType="num">
                                      <p:cBhvr>
                                        <p:cTn id="34" dur="1000" fill="hold"/>
                                        <p:tgtEl>
                                          <p:spTgt spid="74774"/>
                                        </p:tgtEl>
                                        <p:attrNameLst>
                                          <p:attrName>ppt_h</p:attrName>
                                        </p:attrNameLst>
                                      </p:cBhvr>
                                      <p:tavLst>
                                        <p:tav tm="0">
                                          <p:val>
                                            <p:fltVal val="0"/>
                                          </p:val>
                                        </p:tav>
                                        <p:tav tm="100000">
                                          <p:val>
                                            <p:strVal val="#ppt_h"/>
                                          </p:val>
                                        </p:tav>
                                      </p:tavLst>
                                    </p:anim>
                                  </p:childTnLst>
                                </p:cTn>
                              </p:par>
                            </p:childTnLst>
                          </p:cTn>
                        </p:par>
                        <p:par>
                          <p:cTn id="35" fill="hold" nodeType="afterGroup">
                            <p:stCondLst>
                              <p:cond delay="1500"/>
                            </p:stCondLst>
                            <p:childTnLst>
                              <p:par>
                                <p:cTn id="36" presetID="23" presetClass="entr" presetSubtype="16" fill="hold" nodeType="afterEffect">
                                  <p:stCondLst>
                                    <p:cond delay="0"/>
                                  </p:stCondLst>
                                  <p:childTnLst>
                                    <p:set>
                                      <p:cBhvr>
                                        <p:cTn id="37" dur="1" fill="hold">
                                          <p:stCondLst>
                                            <p:cond delay="0"/>
                                          </p:stCondLst>
                                        </p:cTn>
                                        <p:tgtEl>
                                          <p:spTgt spid="74776"/>
                                        </p:tgtEl>
                                        <p:attrNameLst>
                                          <p:attrName>style.visibility</p:attrName>
                                        </p:attrNameLst>
                                      </p:cBhvr>
                                      <p:to>
                                        <p:strVal val="visible"/>
                                      </p:to>
                                    </p:set>
                                    <p:anim calcmode="lin" valueType="num">
                                      <p:cBhvr>
                                        <p:cTn id="38" dur="1000" fill="hold"/>
                                        <p:tgtEl>
                                          <p:spTgt spid="74776"/>
                                        </p:tgtEl>
                                        <p:attrNameLst>
                                          <p:attrName>ppt_w</p:attrName>
                                        </p:attrNameLst>
                                      </p:cBhvr>
                                      <p:tavLst>
                                        <p:tav tm="0">
                                          <p:val>
                                            <p:fltVal val="0"/>
                                          </p:val>
                                        </p:tav>
                                        <p:tav tm="100000">
                                          <p:val>
                                            <p:strVal val="#ppt_w"/>
                                          </p:val>
                                        </p:tav>
                                      </p:tavLst>
                                    </p:anim>
                                    <p:anim calcmode="lin" valueType="num">
                                      <p:cBhvr>
                                        <p:cTn id="39" dur="1000" fill="hold"/>
                                        <p:tgtEl>
                                          <p:spTgt spid="74776"/>
                                        </p:tgtEl>
                                        <p:attrNameLst>
                                          <p:attrName>ppt_h</p:attrName>
                                        </p:attrNameLst>
                                      </p:cBhvr>
                                      <p:tavLst>
                                        <p:tav tm="0">
                                          <p:val>
                                            <p:fltVal val="0"/>
                                          </p:val>
                                        </p:tav>
                                        <p:tav tm="100000">
                                          <p:val>
                                            <p:strVal val="#ppt_h"/>
                                          </p:val>
                                        </p:tav>
                                      </p:tavLst>
                                    </p:anim>
                                  </p:childTnLst>
                                </p:cTn>
                              </p:par>
                            </p:childTnLst>
                          </p:cTn>
                        </p:par>
                        <p:par>
                          <p:cTn id="40" fill="hold" nodeType="afterGroup">
                            <p:stCondLst>
                              <p:cond delay="2500"/>
                            </p:stCondLst>
                            <p:childTnLst>
                              <p:par>
                                <p:cTn id="41" presetID="23" presetClass="entr" presetSubtype="16" fill="hold" nodeType="afterEffect">
                                  <p:stCondLst>
                                    <p:cond delay="0"/>
                                  </p:stCondLst>
                                  <p:childTnLst>
                                    <p:set>
                                      <p:cBhvr>
                                        <p:cTn id="42" dur="1" fill="hold">
                                          <p:stCondLst>
                                            <p:cond delay="0"/>
                                          </p:stCondLst>
                                        </p:cTn>
                                        <p:tgtEl>
                                          <p:spTgt spid="74777"/>
                                        </p:tgtEl>
                                        <p:attrNameLst>
                                          <p:attrName>style.visibility</p:attrName>
                                        </p:attrNameLst>
                                      </p:cBhvr>
                                      <p:to>
                                        <p:strVal val="visible"/>
                                      </p:to>
                                    </p:set>
                                    <p:anim calcmode="lin" valueType="num">
                                      <p:cBhvr>
                                        <p:cTn id="43" dur="1000" fill="hold"/>
                                        <p:tgtEl>
                                          <p:spTgt spid="74777"/>
                                        </p:tgtEl>
                                        <p:attrNameLst>
                                          <p:attrName>ppt_w</p:attrName>
                                        </p:attrNameLst>
                                      </p:cBhvr>
                                      <p:tavLst>
                                        <p:tav tm="0">
                                          <p:val>
                                            <p:fltVal val="0"/>
                                          </p:val>
                                        </p:tav>
                                        <p:tav tm="100000">
                                          <p:val>
                                            <p:strVal val="#ppt_w"/>
                                          </p:val>
                                        </p:tav>
                                      </p:tavLst>
                                    </p:anim>
                                    <p:anim calcmode="lin" valueType="num">
                                      <p:cBhvr>
                                        <p:cTn id="44" dur="1000" fill="hold"/>
                                        <p:tgtEl>
                                          <p:spTgt spid="74777"/>
                                        </p:tgtEl>
                                        <p:attrNameLst>
                                          <p:attrName>ppt_h</p:attrName>
                                        </p:attrNameLst>
                                      </p:cBhvr>
                                      <p:tavLst>
                                        <p:tav tm="0">
                                          <p:val>
                                            <p:fltVal val="0"/>
                                          </p:val>
                                        </p:tav>
                                        <p:tav tm="100000">
                                          <p:val>
                                            <p:strVal val="#ppt_h"/>
                                          </p:val>
                                        </p:tav>
                                      </p:tavLst>
                                    </p:anim>
                                  </p:childTnLst>
                                </p:cTn>
                              </p:par>
                            </p:childTnLst>
                          </p:cTn>
                        </p:par>
                        <p:par>
                          <p:cTn id="45" fill="hold" nodeType="afterGroup">
                            <p:stCondLst>
                              <p:cond delay="3500"/>
                            </p:stCondLst>
                            <p:childTnLst>
                              <p:par>
                                <p:cTn id="46" presetID="23" presetClass="entr" presetSubtype="16" fill="hold" nodeType="afterEffect">
                                  <p:stCondLst>
                                    <p:cond delay="0"/>
                                  </p:stCondLst>
                                  <p:childTnLst>
                                    <p:set>
                                      <p:cBhvr>
                                        <p:cTn id="47" dur="1" fill="hold">
                                          <p:stCondLst>
                                            <p:cond delay="0"/>
                                          </p:stCondLst>
                                        </p:cTn>
                                        <p:tgtEl>
                                          <p:spTgt spid="74775"/>
                                        </p:tgtEl>
                                        <p:attrNameLst>
                                          <p:attrName>style.visibility</p:attrName>
                                        </p:attrNameLst>
                                      </p:cBhvr>
                                      <p:to>
                                        <p:strVal val="visible"/>
                                      </p:to>
                                    </p:set>
                                    <p:anim calcmode="lin" valueType="num">
                                      <p:cBhvr>
                                        <p:cTn id="48" dur="1000" fill="hold"/>
                                        <p:tgtEl>
                                          <p:spTgt spid="74775"/>
                                        </p:tgtEl>
                                        <p:attrNameLst>
                                          <p:attrName>ppt_w</p:attrName>
                                        </p:attrNameLst>
                                      </p:cBhvr>
                                      <p:tavLst>
                                        <p:tav tm="0">
                                          <p:val>
                                            <p:fltVal val="0"/>
                                          </p:val>
                                        </p:tav>
                                        <p:tav tm="100000">
                                          <p:val>
                                            <p:strVal val="#ppt_w"/>
                                          </p:val>
                                        </p:tav>
                                      </p:tavLst>
                                    </p:anim>
                                    <p:anim calcmode="lin" valueType="num">
                                      <p:cBhvr>
                                        <p:cTn id="49" dur="1000" fill="hold"/>
                                        <p:tgtEl>
                                          <p:spTgt spid="74775"/>
                                        </p:tgtEl>
                                        <p:attrNameLst>
                                          <p:attrName>ppt_h</p:attrName>
                                        </p:attrNameLst>
                                      </p:cBhvr>
                                      <p:tavLst>
                                        <p:tav tm="0">
                                          <p:val>
                                            <p:fltVal val="0"/>
                                          </p:val>
                                        </p:tav>
                                        <p:tav tm="100000">
                                          <p:val>
                                            <p:strVal val="#ppt_h"/>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nodeType="clickEffect">
                                  <p:stCondLst>
                                    <p:cond delay="0"/>
                                  </p:stCondLst>
                                  <p:childTnLst>
                                    <p:set>
                                      <p:cBhvr>
                                        <p:cTn id="53" dur="1" fill="hold">
                                          <p:stCondLst>
                                            <p:cond delay="0"/>
                                          </p:stCondLst>
                                        </p:cTn>
                                        <p:tgtEl>
                                          <p:spTgt spid="74772"/>
                                        </p:tgtEl>
                                        <p:attrNameLst>
                                          <p:attrName>style.visibility</p:attrName>
                                        </p:attrNameLst>
                                      </p:cBhvr>
                                      <p:to>
                                        <p:strVal val="visible"/>
                                      </p:to>
                                    </p:set>
                                    <p:animEffect transition="in" filter="wipe(left)">
                                      <p:cBhvr>
                                        <p:cTn id="54" dur="500"/>
                                        <p:tgtEl>
                                          <p:spTgt spid="74772"/>
                                        </p:tgtEl>
                                      </p:cBhvr>
                                    </p:animEffec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74763"/>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74764"/>
                                        </p:tgtEl>
                                        <p:attrNameLst>
                                          <p:attrName>style.visibility</p:attrName>
                                        </p:attrNameLst>
                                      </p:cBhvr>
                                      <p:to>
                                        <p:strVal val="visible"/>
                                      </p:to>
                                    </p:set>
                                  </p:childTnLst>
                                </p:cTn>
                              </p:par>
                            </p:childTnLst>
                          </p:cTn>
                        </p:par>
                        <p:par>
                          <p:cTn id="61" fill="hold" nodeType="afterGroup">
                            <p:stCondLst>
                              <p:cond delay="0"/>
                            </p:stCondLst>
                            <p:childTnLst>
                              <p:par>
                                <p:cTn id="62" presetID="22" presetClass="entr" presetSubtype="4" fill="hold" nodeType="afterEffect">
                                  <p:stCondLst>
                                    <p:cond delay="1000"/>
                                  </p:stCondLst>
                                  <p:childTnLst>
                                    <p:set>
                                      <p:cBhvr>
                                        <p:cTn id="63" dur="1" fill="hold">
                                          <p:stCondLst>
                                            <p:cond delay="0"/>
                                          </p:stCondLst>
                                        </p:cTn>
                                        <p:tgtEl>
                                          <p:spTgt spid="74759"/>
                                        </p:tgtEl>
                                        <p:attrNameLst>
                                          <p:attrName>style.visibility</p:attrName>
                                        </p:attrNameLst>
                                      </p:cBhvr>
                                      <p:to>
                                        <p:strVal val="visible"/>
                                      </p:to>
                                    </p:set>
                                    <p:animEffect transition="in" filter="wipe(down)">
                                      <p:cBhvr>
                                        <p:cTn id="64" dur="500"/>
                                        <p:tgtEl>
                                          <p:spTgt spid="74759"/>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3" presetClass="entr" presetSubtype="16" fill="hold" nodeType="clickEffect">
                                  <p:stCondLst>
                                    <p:cond delay="0"/>
                                  </p:stCondLst>
                                  <p:childTnLst>
                                    <p:set>
                                      <p:cBhvr>
                                        <p:cTn id="68" dur="1" fill="hold">
                                          <p:stCondLst>
                                            <p:cond delay="0"/>
                                          </p:stCondLst>
                                        </p:cTn>
                                        <p:tgtEl>
                                          <p:spTgt spid="74769"/>
                                        </p:tgtEl>
                                        <p:attrNameLst>
                                          <p:attrName>style.visibility</p:attrName>
                                        </p:attrNameLst>
                                      </p:cBhvr>
                                      <p:to>
                                        <p:strVal val="visible"/>
                                      </p:to>
                                    </p:set>
                                    <p:anim calcmode="lin" valueType="num">
                                      <p:cBhvr>
                                        <p:cTn id="69" dur="500" fill="hold"/>
                                        <p:tgtEl>
                                          <p:spTgt spid="74769"/>
                                        </p:tgtEl>
                                        <p:attrNameLst>
                                          <p:attrName>ppt_w</p:attrName>
                                        </p:attrNameLst>
                                      </p:cBhvr>
                                      <p:tavLst>
                                        <p:tav tm="0">
                                          <p:val>
                                            <p:fltVal val="0"/>
                                          </p:val>
                                        </p:tav>
                                        <p:tav tm="100000">
                                          <p:val>
                                            <p:strVal val="#ppt_w"/>
                                          </p:val>
                                        </p:tav>
                                      </p:tavLst>
                                    </p:anim>
                                    <p:anim calcmode="lin" valueType="num">
                                      <p:cBhvr>
                                        <p:cTn id="70" dur="500" fill="hold"/>
                                        <p:tgtEl>
                                          <p:spTgt spid="74769"/>
                                        </p:tgtEl>
                                        <p:attrNameLst>
                                          <p:attrName>ppt_h</p:attrName>
                                        </p:attrNameLst>
                                      </p:cBhvr>
                                      <p:tavLst>
                                        <p:tav tm="0">
                                          <p:val>
                                            <p:fltVal val="0"/>
                                          </p:val>
                                        </p:tav>
                                        <p:tav tm="100000">
                                          <p:val>
                                            <p:strVal val="#ppt_h"/>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22" presetClass="entr" presetSubtype="8" fill="hold" nodeType="clickEffect">
                                  <p:stCondLst>
                                    <p:cond delay="0"/>
                                  </p:stCondLst>
                                  <p:childTnLst>
                                    <p:set>
                                      <p:cBhvr>
                                        <p:cTn id="74" dur="1" fill="hold">
                                          <p:stCondLst>
                                            <p:cond delay="0"/>
                                          </p:stCondLst>
                                        </p:cTn>
                                        <p:tgtEl>
                                          <p:spTgt spid="74781"/>
                                        </p:tgtEl>
                                        <p:attrNameLst>
                                          <p:attrName>style.visibility</p:attrName>
                                        </p:attrNameLst>
                                      </p:cBhvr>
                                      <p:to>
                                        <p:strVal val="visible"/>
                                      </p:to>
                                    </p:set>
                                    <p:animEffect transition="in" filter="wipe(left)">
                                      <p:cBhvr>
                                        <p:cTn id="75" dur="500"/>
                                        <p:tgtEl>
                                          <p:spTgt spid="74781"/>
                                        </p:tgtEl>
                                      </p:cBhvr>
                                    </p:animEffect>
                                  </p:childTnLst>
                                </p:cTn>
                              </p:par>
                            </p:childTnLst>
                          </p:cTn>
                        </p:par>
                        <p:par>
                          <p:cTn id="76" fill="hold" nodeType="afterGroup">
                            <p:stCondLst>
                              <p:cond delay="500"/>
                            </p:stCondLst>
                            <p:childTnLst>
                              <p:par>
                                <p:cTn id="77" presetID="22" presetClass="entr" presetSubtype="8" fill="hold" nodeType="afterEffect">
                                  <p:stCondLst>
                                    <p:cond delay="0"/>
                                  </p:stCondLst>
                                  <p:childTnLst>
                                    <p:set>
                                      <p:cBhvr>
                                        <p:cTn id="78" dur="1" fill="hold">
                                          <p:stCondLst>
                                            <p:cond delay="0"/>
                                          </p:stCondLst>
                                        </p:cTn>
                                        <p:tgtEl>
                                          <p:spTgt spid="74780"/>
                                        </p:tgtEl>
                                        <p:attrNameLst>
                                          <p:attrName>style.visibility</p:attrName>
                                        </p:attrNameLst>
                                      </p:cBhvr>
                                      <p:to>
                                        <p:strVal val="visible"/>
                                      </p:to>
                                    </p:set>
                                    <p:animEffect transition="in" filter="wipe(left)">
                                      <p:cBhvr>
                                        <p:cTn id="79" dur="500"/>
                                        <p:tgtEl>
                                          <p:spTgt spid="747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4763" grpId="0" animBg="1"/>
      <p:bldP spid="74764" grpId="0"/>
      <p:bldP spid="74765" grpId="0"/>
      <p:bldP spid="74769" grpId="0" animBg="1"/>
      <p:bldP spid="74772" grpId="0" animBg="1"/>
      <p:bldP spid="74770" grpId="0" animBg="1"/>
      <p:bldP spid="74774" grpId="0"/>
      <p:bldP spid="74775" grpId="0"/>
      <p:bldP spid="74776" grpId="0"/>
      <p:bldP spid="74777" grpId="0"/>
      <p:bldP spid="74780" grpId="0"/>
      <p:bldP spid="7477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Number Placeholder 5">
            <a:extLst>
              <a:ext uri="{FF2B5EF4-FFF2-40B4-BE49-F238E27FC236}">
                <a16:creationId xmlns:a16="http://schemas.microsoft.com/office/drawing/2014/main" xmlns="" id="{9733F246-8409-AB70-0956-DCBEE294B5CB}"/>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C225EDB-D6B6-41AC-AAFA-6EE6F9802A80}" type="slidenum">
              <a:rPr lang="en-US" altLang="en-US" sz="1400" smtClean="0"/>
              <a:pPr>
                <a:spcBef>
                  <a:spcPct val="0"/>
                </a:spcBef>
                <a:buFontTx/>
                <a:buNone/>
              </a:pPr>
              <a:t>27</a:t>
            </a:fld>
            <a:endParaRPr lang="en-US" altLang="en-US" sz="1400"/>
          </a:p>
        </p:txBody>
      </p:sp>
      <p:sp>
        <p:nvSpPr>
          <p:cNvPr id="132099" name="Rectangle 2">
            <a:extLst>
              <a:ext uri="{FF2B5EF4-FFF2-40B4-BE49-F238E27FC236}">
                <a16:creationId xmlns:a16="http://schemas.microsoft.com/office/drawing/2014/main" xmlns="" id="{BB6C9BB5-741C-8D6C-C814-E11EC105788D}"/>
              </a:ext>
            </a:extLst>
          </p:cNvPr>
          <p:cNvSpPr>
            <a:spLocks noGrp="1" noChangeArrowheads="1"/>
          </p:cNvSpPr>
          <p:nvPr>
            <p:ph type="title"/>
          </p:nvPr>
        </p:nvSpPr>
        <p:spPr>
          <a:xfrm>
            <a:off x="0" y="260905"/>
            <a:ext cx="12192000" cy="685800"/>
          </a:xfrm>
        </p:spPr>
        <p:txBody>
          <a:bodyPr/>
          <a:lstStyle/>
          <a:p>
            <a:pPr eaLnBrk="1" hangingPunct="1"/>
            <a:r>
              <a:rPr lang="en-US" altLang="en-US" sz="3600" dirty="0"/>
              <a:t>Symptoms of Intellectual </a:t>
            </a:r>
            <a:r>
              <a:rPr lang="en-US" altLang="en-US" sz="3600" dirty="0" smtClean="0"/>
              <a:t>Seduction / </a:t>
            </a:r>
            <a:br>
              <a:rPr lang="en-US" altLang="en-US" sz="3600" dirty="0" smtClean="0"/>
            </a:br>
            <a:r>
              <a:rPr lang="en-US" altLang="en-US" sz="3600" dirty="0" err="1" smtClean="0">
                <a:solidFill>
                  <a:srgbClr val="0000CC"/>
                </a:solidFill>
              </a:rPr>
              <a:t>Síntomas</a:t>
            </a:r>
            <a:r>
              <a:rPr lang="en-US" altLang="en-US" sz="3600" dirty="0" smtClean="0">
                <a:solidFill>
                  <a:srgbClr val="0000CC"/>
                </a:solidFill>
              </a:rPr>
              <a:t> </a:t>
            </a:r>
            <a:r>
              <a:rPr lang="en-US" altLang="en-US" sz="3600" dirty="0">
                <a:solidFill>
                  <a:srgbClr val="0000CC"/>
                </a:solidFill>
              </a:rPr>
              <a:t>de la </a:t>
            </a:r>
            <a:r>
              <a:rPr lang="en-US" altLang="en-US" sz="3600" dirty="0" err="1">
                <a:solidFill>
                  <a:srgbClr val="0000CC"/>
                </a:solidFill>
              </a:rPr>
              <a:t>seducción</a:t>
            </a:r>
            <a:r>
              <a:rPr lang="en-US" altLang="en-US" sz="3600" dirty="0">
                <a:solidFill>
                  <a:srgbClr val="0000CC"/>
                </a:solidFill>
              </a:rPr>
              <a:t> </a:t>
            </a:r>
            <a:r>
              <a:rPr lang="en-US" altLang="en-US" sz="3600" dirty="0" smtClean="0">
                <a:solidFill>
                  <a:srgbClr val="0000CC"/>
                </a:solidFill>
              </a:rPr>
              <a:t>intellectual (1/2)</a:t>
            </a:r>
            <a:endParaRPr lang="en-US" altLang="en-US" sz="3600" dirty="0">
              <a:solidFill>
                <a:srgbClr val="0000CC"/>
              </a:solidFill>
            </a:endParaRPr>
          </a:p>
        </p:txBody>
      </p:sp>
      <p:sp>
        <p:nvSpPr>
          <p:cNvPr id="65539" name="Rectangle 3">
            <a:extLst>
              <a:ext uri="{FF2B5EF4-FFF2-40B4-BE49-F238E27FC236}">
                <a16:creationId xmlns:a16="http://schemas.microsoft.com/office/drawing/2014/main" xmlns="" id="{F34D7EB5-D0E3-A498-B8B6-464A4FE35169}"/>
              </a:ext>
            </a:extLst>
          </p:cNvPr>
          <p:cNvSpPr>
            <a:spLocks noGrp="1" noChangeArrowheads="1"/>
          </p:cNvSpPr>
          <p:nvPr>
            <p:ph type="body" idx="1"/>
          </p:nvPr>
        </p:nvSpPr>
        <p:spPr>
          <a:xfrm>
            <a:off x="290051" y="1229359"/>
            <a:ext cx="5714509" cy="5833269"/>
          </a:xfrm>
        </p:spPr>
        <p:txBody>
          <a:bodyPr>
            <a:noAutofit/>
          </a:bodyPr>
          <a:lstStyle/>
          <a:p>
            <a:pPr eaLnBrk="1" hangingPunct="1">
              <a:lnSpc>
                <a:spcPct val="90000"/>
              </a:lnSpc>
              <a:spcBef>
                <a:spcPts val="0"/>
              </a:spcBef>
              <a:defRPr/>
            </a:pPr>
            <a:r>
              <a:rPr lang="en-US" altLang="en-US" sz="2400" dirty="0"/>
              <a:t>Questioning the Wisdom of God’s commands</a:t>
            </a:r>
          </a:p>
          <a:p>
            <a:pPr lvl="1" eaLnBrk="1" hangingPunct="1">
              <a:lnSpc>
                <a:spcPct val="90000"/>
              </a:lnSpc>
              <a:spcBef>
                <a:spcPts val="0"/>
              </a:spcBef>
              <a:defRPr/>
            </a:pPr>
            <a:r>
              <a:rPr lang="en-US" altLang="en-US" dirty="0"/>
              <a:t>“I don’t see why God would…”   “…There’s no way that will work…”</a:t>
            </a:r>
          </a:p>
          <a:p>
            <a:pPr lvl="1" eaLnBrk="1" hangingPunct="1">
              <a:lnSpc>
                <a:spcPct val="90000"/>
              </a:lnSpc>
              <a:spcBef>
                <a:spcPts val="0"/>
              </a:spcBef>
              <a:defRPr/>
            </a:pPr>
            <a:r>
              <a:rPr lang="en-US" altLang="en-US" dirty="0"/>
              <a:t>“I can’t believe that God really expects…”</a:t>
            </a:r>
          </a:p>
          <a:p>
            <a:pPr lvl="1" eaLnBrk="1" hangingPunct="1">
              <a:lnSpc>
                <a:spcPct val="90000"/>
              </a:lnSpc>
              <a:spcBef>
                <a:spcPts val="0"/>
              </a:spcBef>
              <a:defRPr/>
            </a:pPr>
            <a:r>
              <a:rPr lang="en-US" altLang="en-US" dirty="0"/>
              <a:t>“I won’t accept a God who says that…”</a:t>
            </a:r>
          </a:p>
          <a:p>
            <a:pPr eaLnBrk="1" hangingPunct="1">
              <a:lnSpc>
                <a:spcPct val="90000"/>
              </a:lnSpc>
              <a:spcBef>
                <a:spcPts val="0"/>
              </a:spcBef>
              <a:defRPr/>
            </a:pPr>
            <a:r>
              <a:rPr lang="en-US" altLang="en-US" sz="2400" dirty="0"/>
              <a:t>Speaking for God</a:t>
            </a:r>
          </a:p>
          <a:p>
            <a:pPr lvl="1" eaLnBrk="1" hangingPunct="1">
              <a:lnSpc>
                <a:spcPct val="90000"/>
              </a:lnSpc>
              <a:spcBef>
                <a:spcPts val="0"/>
              </a:spcBef>
              <a:defRPr/>
            </a:pPr>
            <a:r>
              <a:rPr lang="en-US" altLang="en-US" dirty="0"/>
              <a:t>“God is love, so he wants…”</a:t>
            </a:r>
          </a:p>
          <a:p>
            <a:pPr lvl="1" eaLnBrk="1" hangingPunct="1">
              <a:lnSpc>
                <a:spcPct val="90000"/>
              </a:lnSpc>
              <a:spcBef>
                <a:spcPts val="0"/>
              </a:spcBef>
              <a:defRPr/>
            </a:pPr>
            <a:r>
              <a:rPr lang="en-US" altLang="en-US" dirty="0"/>
              <a:t>“God wants me to be happy…”</a:t>
            </a:r>
          </a:p>
          <a:p>
            <a:pPr eaLnBrk="1" hangingPunct="1">
              <a:lnSpc>
                <a:spcPct val="90000"/>
              </a:lnSpc>
              <a:spcBef>
                <a:spcPts val="0"/>
              </a:spcBef>
              <a:defRPr/>
            </a:pPr>
            <a:r>
              <a:rPr lang="en-US" altLang="en-US" sz="2400" dirty="0"/>
              <a:t>Depending on Human Wisdom</a:t>
            </a:r>
          </a:p>
          <a:p>
            <a:pPr lvl="1" eaLnBrk="1" hangingPunct="1">
              <a:lnSpc>
                <a:spcPct val="90000"/>
              </a:lnSpc>
              <a:spcBef>
                <a:spcPts val="0"/>
              </a:spcBef>
              <a:defRPr/>
            </a:pPr>
            <a:r>
              <a:rPr lang="en-US" altLang="en-US" dirty="0"/>
              <a:t>“They say..”  “Nobody believes that anymore.” </a:t>
            </a:r>
          </a:p>
          <a:p>
            <a:pPr lvl="1" eaLnBrk="1" hangingPunct="1">
              <a:lnSpc>
                <a:spcPct val="90000"/>
              </a:lnSpc>
              <a:spcBef>
                <a:spcPts val="0"/>
              </a:spcBef>
              <a:defRPr/>
            </a:pPr>
            <a:r>
              <a:rPr lang="en-US" altLang="en-US" dirty="0"/>
              <a:t>“Studies show…”   “Scientific Research has found</a:t>
            </a:r>
            <a:r>
              <a:rPr lang="en-US" altLang="en-US" dirty="0" smtClean="0"/>
              <a:t>…”</a:t>
            </a:r>
            <a:endParaRPr lang="en-US" altLang="en-US" dirty="0"/>
          </a:p>
        </p:txBody>
      </p:sp>
      <p:sp>
        <p:nvSpPr>
          <p:cNvPr id="6" name="Rectangle 3">
            <a:extLst>
              <a:ext uri="{FF2B5EF4-FFF2-40B4-BE49-F238E27FC236}">
                <a16:creationId xmlns:a16="http://schemas.microsoft.com/office/drawing/2014/main" xmlns="" id="{F34D7EB5-D0E3-A498-B8B6-464A4FE35169}"/>
              </a:ext>
            </a:extLst>
          </p:cNvPr>
          <p:cNvSpPr txBox="1">
            <a:spLocks noChangeArrowheads="1"/>
          </p:cNvSpPr>
          <p:nvPr/>
        </p:nvSpPr>
        <p:spPr bwMode="auto">
          <a:xfrm>
            <a:off x="6258560" y="1229359"/>
            <a:ext cx="5781040" cy="5486401"/>
          </a:xfrm>
          <a:prstGeom prst="rect">
            <a:avLst/>
          </a:prstGeom>
          <a:solidFill>
            <a:schemeClr val="bg1">
              <a:lumMod val="85000"/>
            </a:schemeClr>
          </a:solidFill>
          <a:ln>
            <a:noFill/>
          </a:ln>
          <a:effectLs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90000"/>
              </a:lnSpc>
              <a:spcBef>
                <a:spcPts val="0"/>
              </a:spcBef>
              <a:defRPr/>
            </a:pPr>
            <a:r>
              <a:rPr lang="en-US" altLang="en-US" sz="2550" kern="0" dirty="0" err="1" smtClean="0"/>
              <a:t>Cuestionar</a:t>
            </a:r>
            <a:r>
              <a:rPr lang="en-US" altLang="en-US" sz="2550" kern="0" dirty="0" smtClean="0"/>
              <a:t> la </a:t>
            </a:r>
            <a:r>
              <a:rPr lang="en-US" altLang="en-US" sz="2550" kern="0" dirty="0" err="1" smtClean="0"/>
              <a:t>sabiduría</a:t>
            </a:r>
            <a:r>
              <a:rPr lang="en-US" altLang="en-US" sz="2550" kern="0" dirty="0" smtClean="0"/>
              <a:t> de </a:t>
            </a:r>
            <a:r>
              <a:rPr lang="en-US" altLang="en-US" sz="2550" kern="0" dirty="0" err="1" smtClean="0"/>
              <a:t>los</a:t>
            </a:r>
            <a:r>
              <a:rPr lang="en-US" altLang="en-US" sz="2550" kern="0" dirty="0" smtClean="0"/>
              <a:t> </a:t>
            </a:r>
            <a:r>
              <a:rPr lang="en-US" altLang="en-US" sz="2550" kern="0" dirty="0" err="1" smtClean="0"/>
              <a:t>mandamientos</a:t>
            </a:r>
            <a:r>
              <a:rPr lang="en-US" altLang="en-US" sz="2550" kern="0" dirty="0" smtClean="0"/>
              <a:t> de Dios</a:t>
            </a:r>
          </a:p>
          <a:p>
            <a:pPr lvl="1" eaLnBrk="1" hangingPunct="1">
              <a:lnSpc>
                <a:spcPct val="90000"/>
              </a:lnSpc>
              <a:spcBef>
                <a:spcPts val="0"/>
              </a:spcBef>
              <a:defRPr/>
            </a:pPr>
            <a:r>
              <a:rPr lang="en-US" altLang="en-US" kern="0" dirty="0" smtClean="0"/>
              <a:t>“No </a:t>
            </a:r>
            <a:r>
              <a:rPr lang="en-US" altLang="en-US" kern="0" dirty="0" err="1" smtClean="0"/>
              <a:t>veo</a:t>
            </a:r>
            <a:r>
              <a:rPr lang="en-US" altLang="en-US" kern="0" dirty="0" smtClean="0"/>
              <a:t> </a:t>
            </a:r>
            <a:r>
              <a:rPr lang="en-US" altLang="en-US" kern="0" dirty="0" err="1" smtClean="0"/>
              <a:t>por</a:t>
            </a:r>
            <a:r>
              <a:rPr lang="en-US" altLang="en-US" kern="0" dirty="0" smtClean="0"/>
              <a:t> </a:t>
            </a:r>
            <a:r>
              <a:rPr lang="en-US" altLang="en-US" kern="0" dirty="0" err="1" smtClean="0"/>
              <a:t>qué</a:t>
            </a:r>
            <a:r>
              <a:rPr lang="en-US" altLang="en-US" kern="0" dirty="0" smtClean="0"/>
              <a:t> Dios…” “…No hay </a:t>
            </a:r>
            <a:r>
              <a:rPr lang="en-US" altLang="en-US" kern="0" dirty="0" err="1" smtClean="0"/>
              <a:t>manera</a:t>
            </a:r>
            <a:r>
              <a:rPr lang="en-US" altLang="en-US" kern="0" dirty="0" smtClean="0"/>
              <a:t> de que </a:t>
            </a:r>
            <a:r>
              <a:rPr lang="en-US" altLang="en-US" kern="0" dirty="0" err="1" smtClean="0"/>
              <a:t>eso</a:t>
            </a:r>
            <a:r>
              <a:rPr lang="en-US" altLang="en-US" kern="0" dirty="0" smtClean="0"/>
              <a:t> </a:t>
            </a:r>
            <a:r>
              <a:rPr lang="en-US" altLang="en-US" kern="0" dirty="0" err="1" smtClean="0"/>
              <a:t>funcione</a:t>
            </a:r>
            <a:r>
              <a:rPr lang="en-US" altLang="en-US" kern="0" dirty="0" smtClean="0"/>
              <a:t>…”</a:t>
            </a:r>
          </a:p>
          <a:p>
            <a:pPr lvl="1" eaLnBrk="1" hangingPunct="1">
              <a:lnSpc>
                <a:spcPct val="90000"/>
              </a:lnSpc>
              <a:spcBef>
                <a:spcPts val="0"/>
              </a:spcBef>
              <a:defRPr/>
            </a:pPr>
            <a:r>
              <a:rPr lang="en-US" altLang="en-US" kern="0" dirty="0" smtClean="0"/>
              <a:t>“No </a:t>
            </a:r>
            <a:r>
              <a:rPr lang="en-US" altLang="en-US" kern="0" dirty="0" err="1" smtClean="0"/>
              <a:t>puedo</a:t>
            </a:r>
            <a:r>
              <a:rPr lang="en-US" altLang="en-US" kern="0" dirty="0" smtClean="0"/>
              <a:t> </a:t>
            </a:r>
            <a:r>
              <a:rPr lang="en-US" altLang="en-US" kern="0" dirty="0" err="1" smtClean="0"/>
              <a:t>creer</a:t>
            </a:r>
            <a:r>
              <a:rPr lang="en-US" altLang="en-US" kern="0" dirty="0" smtClean="0"/>
              <a:t> que Dios </a:t>
            </a:r>
            <a:r>
              <a:rPr lang="en-US" altLang="en-US" kern="0" dirty="0" err="1" smtClean="0"/>
              <a:t>realmente</a:t>
            </a:r>
            <a:r>
              <a:rPr lang="en-US" altLang="en-US" kern="0" dirty="0" smtClean="0"/>
              <a:t> </a:t>
            </a:r>
            <a:r>
              <a:rPr lang="en-US" altLang="en-US" kern="0" dirty="0" err="1" smtClean="0"/>
              <a:t>espere</a:t>
            </a:r>
            <a:r>
              <a:rPr lang="en-US" altLang="en-US" kern="0" dirty="0" smtClean="0"/>
              <a:t>…”</a:t>
            </a:r>
          </a:p>
          <a:p>
            <a:pPr lvl="1" eaLnBrk="1" hangingPunct="1">
              <a:lnSpc>
                <a:spcPct val="90000"/>
              </a:lnSpc>
              <a:spcBef>
                <a:spcPts val="0"/>
              </a:spcBef>
              <a:defRPr/>
            </a:pPr>
            <a:r>
              <a:rPr lang="en-US" altLang="en-US" kern="0" dirty="0" smtClean="0"/>
              <a:t>“No </a:t>
            </a:r>
            <a:r>
              <a:rPr lang="en-US" altLang="en-US" kern="0" dirty="0" err="1" smtClean="0"/>
              <a:t>aceptaré</a:t>
            </a:r>
            <a:r>
              <a:rPr lang="en-US" altLang="en-US" kern="0" dirty="0" smtClean="0"/>
              <a:t> a un Dios que </a:t>
            </a:r>
            <a:r>
              <a:rPr lang="en-US" altLang="en-US" kern="0" dirty="0" err="1" smtClean="0"/>
              <a:t>diga</a:t>
            </a:r>
            <a:r>
              <a:rPr lang="en-US" altLang="en-US" kern="0" dirty="0" smtClean="0"/>
              <a:t> </a:t>
            </a:r>
            <a:r>
              <a:rPr lang="en-US" altLang="en-US" kern="0" dirty="0" err="1" smtClean="0"/>
              <a:t>eso</a:t>
            </a:r>
            <a:r>
              <a:rPr lang="en-US" altLang="en-US" kern="0" dirty="0" smtClean="0"/>
              <a:t>…”</a:t>
            </a:r>
          </a:p>
          <a:p>
            <a:pPr eaLnBrk="1" hangingPunct="1">
              <a:lnSpc>
                <a:spcPct val="90000"/>
              </a:lnSpc>
              <a:spcBef>
                <a:spcPts val="0"/>
              </a:spcBef>
              <a:defRPr/>
            </a:pPr>
            <a:r>
              <a:rPr lang="en-US" altLang="en-US" sz="2550" kern="0" dirty="0" err="1" smtClean="0"/>
              <a:t>Hablar</a:t>
            </a:r>
            <a:r>
              <a:rPr lang="en-US" altLang="en-US" sz="2550" kern="0" dirty="0" smtClean="0"/>
              <a:t> </a:t>
            </a:r>
            <a:r>
              <a:rPr lang="en-US" altLang="en-US" sz="2550" kern="0" dirty="0" err="1" smtClean="0"/>
              <a:t>por</a:t>
            </a:r>
            <a:r>
              <a:rPr lang="en-US" altLang="en-US" sz="2550" kern="0" dirty="0" smtClean="0"/>
              <a:t> Dios</a:t>
            </a:r>
          </a:p>
          <a:p>
            <a:pPr lvl="1" eaLnBrk="1" hangingPunct="1">
              <a:lnSpc>
                <a:spcPct val="90000"/>
              </a:lnSpc>
              <a:spcBef>
                <a:spcPts val="0"/>
              </a:spcBef>
              <a:defRPr/>
            </a:pPr>
            <a:r>
              <a:rPr lang="en-US" altLang="en-US" kern="0" dirty="0" smtClean="0"/>
              <a:t>“Dios </a:t>
            </a:r>
            <a:r>
              <a:rPr lang="en-US" altLang="en-US" kern="0" dirty="0" err="1" smtClean="0"/>
              <a:t>es</a:t>
            </a:r>
            <a:r>
              <a:rPr lang="en-US" altLang="en-US" kern="0" dirty="0" smtClean="0"/>
              <a:t> </a:t>
            </a:r>
            <a:r>
              <a:rPr lang="en-US" altLang="en-US" kern="0" dirty="0" err="1" smtClean="0"/>
              <a:t>amor</a:t>
            </a:r>
            <a:r>
              <a:rPr lang="en-US" altLang="en-US" kern="0" dirty="0" smtClean="0"/>
              <a:t>, </a:t>
            </a:r>
            <a:r>
              <a:rPr lang="en-US" altLang="en-US" kern="0" dirty="0" err="1" smtClean="0"/>
              <a:t>por</a:t>
            </a:r>
            <a:r>
              <a:rPr lang="en-US" altLang="en-US" kern="0" dirty="0" smtClean="0"/>
              <a:t> </a:t>
            </a:r>
            <a:r>
              <a:rPr lang="en-US" altLang="en-US" kern="0" dirty="0" err="1" smtClean="0"/>
              <a:t>eso</a:t>
            </a:r>
            <a:r>
              <a:rPr lang="en-US" altLang="en-US" kern="0" dirty="0" smtClean="0"/>
              <a:t> </a:t>
            </a:r>
            <a:r>
              <a:rPr lang="en-US" altLang="en-US" kern="0" dirty="0" err="1" smtClean="0"/>
              <a:t>quiere</a:t>
            </a:r>
            <a:r>
              <a:rPr lang="en-US" altLang="en-US" kern="0" dirty="0" smtClean="0"/>
              <a:t>…”</a:t>
            </a:r>
          </a:p>
          <a:p>
            <a:pPr lvl="1" eaLnBrk="1" hangingPunct="1">
              <a:lnSpc>
                <a:spcPct val="90000"/>
              </a:lnSpc>
              <a:spcBef>
                <a:spcPts val="0"/>
              </a:spcBef>
              <a:defRPr/>
            </a:pPr>
            <a:r>
              <a:rPr lang="en-US" altLang="en-US" kern="0" dirty="0" smtClean="0"/>
              <a:t>“Dios </a:t>
            </a:r>
            <a:r>
              <a:rPr lang="en-US" altLang="en-US" kern="0" dirty="0" err="1" smtClean="0"/>
              <a:t>quiere</a:t>
            </a:r>
            <a:r>
              <a:rPr lang="en-US" altLang="en-US" kern="0" dirty="0" smtClean="0"/>
              <a:t> que </a:t>
            </a:r>
            <a:r>
              <a:rPr lang="en-US" altLang="en-US" kern="0" dirty="0" err="1" smtClean="0"/>
              <a:t>yo</a:t>
            </a:r>
            <a:r>
              <a:rPr lang="en-US" altLang="en-US" kern="0" dirty="0" smtClean="0"/>
              <a:t> sea </a:t>
            </a:r>
            <a:r>
              <a:rPr lang="en-US" altLang="en-US" kern="0" dirty="0" err="1" smtClean="0"/>
              <a:t>feliz</a:t>
            </a:r>
            <a:r>
              <a:rPr lang="en-US" altLang="en-US" kern="0" dirty="0" smtClean="0"/>
              <a:t>…”</a:t>
            </a:r>
          </a:p>
          <a:p>
            <a:pPr eaLnBrk="1" hangingPunct="1">
              <a:lnSpc>
                <a:spcPct val="90000"/>
              </a:lnSpc>
              <a:spcBef>
                <a:spcPts val="0"/>
              </a:spcBef>
              <a:defRPr/>
            </a:pPr>
            <a:r>
              <a:rPr lang="en-US" altLang="en-US" sz="2550" kern="0" dirty="0" err="1" smtClean="0"/>
              <a:t>Depender</a:t>
            </a:r>
            <a:r>
              <a:rPr lang="en-US" altLang="en-US" sz="2550" kern="0" dirty="0" smtClean="0"/>
              <a:t> de la </a:t>
            </a:r>
            <a:r>
              <a:rPr lang="en-US" altLang="en-US" sz="2550" kern="0" dirty="0" err="1" smtClean="0"/>
              <a:t>sabiduría</a:t>
            </a:r>
            <a:r>
              <a:rPr lang="en-US" altLang="en-US" sz="2550" kern="0" dirty="0" smtClean="0"/>
              <a:t> </a:t>
            </a:r>
            <a:r>
              <a:rPr lang="en-US" altLang="en-US" sz="2550" kern="0" dirty="0" err="1" smtClean="0"/>
              <a:t>humana</a:t>
            </a:r>
            <a:endParaRPr lang="en-US" altLang="en-US" sz="2550" kern="0" dirty="0" smtClean="0"/>
          </a:p>
          <a:p>
            <a:pPr lvl="1" eaLnBrk="1" hangingPunct="1">
              <a:lnSpc>
                <a:spcPct val="90000"/>
              </a:lnSpc>
              <a:spcBef>
                <a:spcPts val="0"/>
              </a:spcBef>
              <a:defRPr/>
            </a:pPr>
            <a:r>
              <a:rPr lang="en-US" altLang="en-US" kern="0" dirty="0" smtClean="0"/>
              <a:t>“</a:t>
            </a:r>
            <a:r>
              <a:rPr lang="en-US" altLang="en-US" kern="0" dirty="0" err="1" smtClean="0"/>
              <a:t>Ellos</a:t>
            </a:r>
            <a:r>
              <a:rPr lang="en-US" altLang="en-US" kern="0" dirty="0" smtClean="0"/>
              <a:t> </a:t>
            </a:r>
            <a:r>
              <a:rPr lang="en-US" altLang="en-US" kern="0" dirty="0" err="1" smtClean="0"/>
              <a:t>dicen</a:t>
            </a:r>
            <a:r>
              <a:rPr lang="en-US" altLang="en-US" kern="0" dirty="0" smtClean="0"/>
              <a:t>…” “</a:t>
            </a:r>
            <a:r>
              <a:rPr lang="en-US" altLang="en-US" kern="0" dirty="0" err="1" smtClean="0"/>
              <a:t>Ya</a:t>
            </a:r>
            <a:r>
              <a:rPr lang="en-US" altLang="en-US" kern="0" dirty="0" smtClean="0"/>
              <a:t> </a:t>
            </a:r>
            <a:r>
              <a:rPr lang="en-US" altLang="en-US" kern="0" dirty="0" err="1" smtClean="0"/>
              <a:t>nadie</a:t>
            </a:r>
            <a:r>
              <a:rPr lang="en-US" altLang="en-US" kern="0" dirty="0" smtClean="0"/>
              <a:t> </a:t>
            </a:r>
            <a:r>
              <a:rPr lang="en-US" altLang="en-US" kern="0" dirty="0" err="1" smtClean="0"/>
              <a:t>cree</a:t>
            </a:r>
            <a:r>
              <a:rPr lang="en-US" altLang="en-US" kern="0" dirty="0" smtClean="0"/>
              <a:t> </a:t>
            </a:r>
            <a:r>
              <a:rPr lang="en-US" altLang="en-US" kern="0" dirty="0" err="1" smtClean="0"/>
              <a:t>eso</a:t>
            </a:r>
            <a:r>
              <a:rPr lang="en-US" altLang="en-US" kern="0" dirty="0" smtClean="0"/>
              <a:t>”.</a:t>
            </a:r>
          </a:p>
          <a:p>
            <a:pPr lvl="1" eaLnBrk="1" hangingPunct="1">
              <a:lnSpc>
                <a:spcPct val="90000"/>
              </a:lnSpc>
              <a:spcBef>
                <a:spcPts val="0"/>
              </a:spcBef>
              <a:defRPr/>
            </a:pPr>
            <a:r>
              <a:rPr lang="en-US" altLang="en-US" kern="0" dirty="0" smtClean="0"/>
              <a:t>“Los </a:t>
            </a:r>
            <a:r>
              <a:rPr lang="en-US" altLang="en-US" kern="0" dirty="0" err="1" smtClean="0"/>
              <a:t>estudios</a:t>
            </a:r>
            <a:r>
              <a:rPr lang="en-US" altLang="en-US" kern="0" dirty="0" smtClean="0"/>
              <a:t> </a:t>
            </a:r>
            <a:r>
              <a:rPr lang="en-US" altLang="en-US" kern="0" dirty="0" err="1" smtClean="0"/>
              <a:t>muestran</a:t>
            </a:r>
            <a:r>
              <a:rPr lang="en-US" altLang="en-US" kern="0" dirty="0" smtClean="0"/>
              <a:t>…” “La </a:t>
            </a:r>
            <a:r>
              <a:rPr lang="en-US" altLang="en-US" kern="0" dirty="0" err="1" smtClean="0"/>
              <a:t>investigación</a:t>
            </a:r>
            <a:r>
              <a:rPr lang="en-US" altLang="en-US" kern="0" dirty="0" smtClean="0"/>
              <a:t> </a:t>
            </a:r>
            <a:r>
              <a:rPr lang="en-US" altLang="en-US" kern="0" dirty="0" err="1" smtClean="0"/>
              <a:t>científica</a:t>
            </a:r>
            <a:r>
              <a:rPr lang="en-US" altLang="en-US" kern="0" dirty="0" smtClean="0"/>
              <a:t> ha </a:t>
            </a:r>
            <a:r>
              <a:rPr lang="en-US" altLang="en-US" kern="0" dirty="0" err="1" smtClean="0"/>
              <a:t>hallado</a:t>
            </a:r>
            <a:r>
              <a:rPr lang="en-US" altLang="en-US" kern="0" dirty="0" smtClean="0"/>
              <a:t>…”</a:t>
            </a:r>
          </a:p>
        </p:txBody>
      </p:sp>
    </p:spTree>
    <p:extLst>
      <p:ext uri="{BB962C8B-B14F-4D97-AF65-F5344CB8AC3E}">
        <p14:creationId xmlns:p14="http://schemas.microsoft.com/office/powerpoint/2010/main" val="31782448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553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553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553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65539">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5539">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5539">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xEl>
                                              <p:pRg st="5" end="5"/>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5539">
                                            <p:txEl>
                                              <p:pRg st="7" end="7"/>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5539">
                                            <p:txEl>
                                              <p:pRg st="8" end="8"/>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5539">
                                            <p:txEl>
                                              <p:pRg st="9" end="9"/>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6">
                                            <p:txEl>
                                              <p:pRg st="7" end="7"/>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P spid="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Number Placeholder 5">
            <a:extLst>
              <a:ext uri="{FF2B5EF4-FFF2-40B4-BE49-F238E27FC236}">
                <a16:creationId xmlns:a16="http://schemas.microsoft.com/office/drawing/2014/main" xmlns="" id="{9733F246-8409-AB70-0956-DCBEE294B5CB}"/>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C225EDB-D6B6-41AC-AAFA-6EE6F9802A80}" type="slidenum">
              <a:rPr lang="en-US" altLang="en-US" sz="1400" smtClean="0"/>
              <a:pPr>
                <a:spcBef>
                  <a:spcPct val="0"/>
                </a:spcBef>
                <a:buFontTx/>
                <a:buNone/>
              </a:pPr>
              <a:t>28</a:t>
            </a:fld>
            <a:endParaRPr lang="en-US" altLang="en-US" sz="1400"/>
          </a:p>
        </p:txBody>
      </p:sp>
      <p:sp>
        <p:nvSpPr>
          <p:cNvPr id="132099" name="Rectangle 2">
            <a:extLst>
              <a:ext uri="{FF2B5EF4-FFF2-40B4-BE49-F238E27FC236}">
                <a16:creationId xmlns:a16="http://schemas.microsoft.com/office/drawing/2014/main" xmlns="" id="{BB6C9BB5-741C-8D6C-C814-E11EC105788D}"/>
              </a:ext>
            </a:extLst>
          </p:cNvPr>
          <p:cNvSpPr>
            <a:spLocks noGrp="1" noChangeArrowheads="1"/>
          </p:cNvSpPr>
          <p:nvPr>
            <p:ph type="title"/>
          </p:nvPr>
        </p:nvSpPr>
        <p:spPr>
          <a:xfrm>
            <a:off x="0" y="233680"/>
            <a:ext cx="12192000" cy="685800"/>
          </a:xfrm>
        </p:spPr>
        <p:txBody>
          <a:bodyPr/>
          <a:lstStyle/>
          <a:p>
            <a:pPr eaLnBrk="1" hangingPunct="1"/>
            <a:r>
              <a:rPr lang="en-US" altLang="en-US" sz="3600" dirty="0"/>
              <a:t>Symptoms of Intellectual </a:t>
            </a:r>
            <a:r>
              <a:rPr lang="en-US" altLang="en-US" sz="3600" dirty="0" smtClean="0"/>
              <a:t>Seduction </a:t>
            </a:r>
            <a:r>
              <a:rPr lang="en-US" altLang="en-US" sz="3600" dirty="0" smtClean="0">
                <a:solidFill>
                  <a:srgbClr val="0000CC"/>
                </a:solidFill>
              </a:rPr>
              <a:t>/ </a:t>
            </a:r>
            <a:br>
              <a:rPr lang="en-US" altLang="en-US" sz="3600" dirty="0" smtClean="0">
                <a:solidFill>
                  <a:srgbClr val="0000CC"/>
                </a:solidFill>
              </a:rPr>
            </a:br>
            <a:r>
              <a:rPr lang="en-US" altLang="en-US" sz="3600" dirty="0" err="1" smtClean="0">
                <a:solidFill>
                  <a:srgbClr val="0000CC"/>
                </a:solidFill>
              </a:rPr>
              <a:t>Síntomas</a:t>
            </a:r>
            <a:r>
              <a:rPr lang="en-US" altLang="en-US" sz="3600" dirty="0" smtClean="0">
                <a:solidFill>
                  <a:srgbClr val="0000CC"/>
                </a:solidFill>
              </a:rPr>
              <a:t> </a:t>
            </a:r>
            <a:r>
              <a:rPr lang="en-US" altLang="en-US" sz="3600" dirty="0">
                <a:solidFill>
                  <a:srgbClr val="0000CC"/>
                </a:solidFill>
              </a:rPr>
              <a:t>de la </a:t>
            </a:r>
            <a:r>
              <a:rPr lang="en-US" altLang="en-US" sz="3600" dirty="0" err="1">
                <a:solidFill>
                  <a:srgbClr val="0000CC"/>
                </a:solidFill>
              </a:rPr>
              <a:t>seducción</a:t>
            </a:r>
            <a:r>
              <a:rPr lang="en-US" altLang="en-US" sz="3600" dirty="0">
                <a:solidFill>
                  <a:srgbClr val="0000CC"/>
                </a:solidFill>
              </a:rPr>
              <a:t> </a:t>
            </a:r>
            <a:r>
              <a:rPr lang="en-US" altLang="en-US" sz="3600" dirty="0" smtClean="0">
                <a:solidFill>
                  <a:srgbClr val="0000CC"/>
                </a:solidFill>
              </a:rPr>
              <a:t>intellectual (2/2)</a:t>
            </a:r>
            <a:endParaRPr lang="en-US" altLang="en-US" sz="3600" dirty="0">
              <a:solidFill>
                <a:srgbClr val="0000CC"/>
              </a:solidFill>
            </a:endParaRPr>
          </a:p>
        </p:txBody>
      </p:sp>
      <p:sp>
        <p:nvSpPr>
          <p:cNvPr id="65539" name="Rectangle 3">
            <a:extLst>
              <a:ext uri="{FF2B5EF4-FFF2-40B4-BE49-F238E27FC236}">
                <a16:creationId xmlns:a16="http://schemas.microsoft.com/office/drawing/2014/main" xmlns="" id="{F34D7EB5-D0E3-A498-B8B6-464A4FE35169}"/>
              </a:ext>
            </a:extLst>
          </p:cNvPr>
          <p:cNvSpPr>
            <a:spLocks noGrp="1" noChangeArrowheads="1"/>
          </p:cNvSpPr>
          <p:nvPr>
            <p:ph type="body" idx="1"/>
          </p:nvPr>
        </p:nvSpPr>
        <p:spPr>
          <a:xfrm>
            <a:off x="381818" y="1300479"/>
            <a:ext cx="5724342" cy="5873909"/>
          </a:xfrm>
        </p:spPr>
        <p:txBody>
          <a:bodyPr>
            <a:noAutofit/>
          </a:bodyPr>
          <a:lstStyle/>
          <a:p>
            <a:pPr eaLnBrk="1" hangingPunct="1">
              <a:lnSpc>
                <a:spcPct val="90000"/>
              </a:lnSpc>
              <a:spcBef>
                <a:spcPts val="0"/>
              </a:spcBef>
              <a:defRPr/>
            </a:pPr>
            <a:r>
              <a:rPr lang="en-US" altLang="en-US" dirty="0" smtClean="0"/>
              <a:t>Exaggerated </a:t>
            </a:r>
            <a:r>
              <a:rPr lang="en-US" altLang="en-US" dirty="0"/>
              <a:t>respect for intellectual (human) credentials</a:t>
            </a:r>
          </a:p>
          <a:p>
            <a:pPr eaLnBrk="1" hangingPunct="1">
              <a:lnSpc>
                <a:spcPct val="90000"/>
              </a:lnSpc>
              <a:spcBef>
                <a:spcPts val="0"/>
              </a:spcBef>
              <a:defRPr/>
            </a:pPr>
            <a:r>
              <a:rPr lang="en-US" altLang="en-US" dirty="0"/>
              <a:t>Disrespect/ridicule for authority &amp; advice (if undesired)</a:t>
            </a:r>
          </a:p>
          <a:p>
            <a:pPr eaLnBrk="1" hangingPunct="1">
              <a:lnSpc>
                <a:spcPct val="90000"/>
              </a:lnSpc>
              <a:spcBef>
                <a:spcPts val="0"/>
              </a:spcBef>
              <a:defRPr/>
            </a:pPr>
            <a:r>
              <a:rPr lang="en-US" altLang="en-US" dirty="0"/>
              <a:t>Disrespect/ridicule for a “simple faith”</a:t>
            </a:r>
          </a:p>
          <a:p>
            <a:pPr eaLnBrk="1" hangingPunct="1">
              <a:lnSpc>
                <a:spcPct val="90000"/>
              </a:lnSpc>
              <a:spcBef>
                <a:spcPts val="0"/>
              </a:spcBef>
              <a:defRPr/>
            </a:pPr>
            <a:r>
              <a:rPr lang="en-US" altLang="en-US" dirty="0"/>
              <a:t>Changing positions on Truth </a:t>
            </a:r>
            <a:r>
              <a:rPr lang="en-US" altLang="en-US" u="sng" dirty="0"/>
              <a:t>after</a:t>
            </a:r>
            <a:r>
              <a:rPr lang="en-US" altLang="en-US" dirty="0"/>
              <a:t> situations (temptations) arise.</a:t>
            </a:r>
          </a:p>
          <a:p>
            <a:pPr eaLnBrk="1" hangingPunct="1">
              <a:lnSpc>
                <a:spcPct val="90000"/>
              </a:lnSpc>
              <a:spcBef>
                <a:spcPts val="0"/>
              </a:spcBef>
              <a:defRPr/>
            </a:pPr>
            <a:r>
              <a:rPr lang="en-US" altLang="en-US" dirty="0"/>
              <a:t>Unwillingness to study a difficult issue (consider a contrary view)</a:t>
            </a:r>
          </a:p>
          <a:p>
            <a:pPr eaLnBrk="1" hangingPunct="1">
              <a:lnSpc>
                <a:spcPct val="90000"/>
              </a:lnSpc>
              <a:spcBef>
                <a:spcPts val="0"/>
              </a:spcBef>
              <a:defRPr/>
            </a:pPr>
            <a:r>
              <a:rPr lang="en-US" altLang="en-US" dirty="0"/>
              <a:t>Studying to find a “way out,” or prove a desirable position.</a:t>
            </a:r>
          </a:p>
        </p:txBody>
      </p:sp>
      <p:sp>
        <p:nvSpPr>
          <p:cNvPr id="5" name="Rectangle 3">
            <a:extLst>
              <a:ext uri="{FF2B5EF4-FFF2-40B4-BE49-F238E27FC236}">
                <a16:creationId xmlns:a16="http://schemas.microsoft.com/office/drawing/2014/main" xmlns="" id="{F34D7EB5-D0E3-A498-B8B6-464A4FE35169}"/>
              </a:ext>
            </a:extLst>
          </p:cNvPr>
          <p:cNvSpPr txBox="1">
            <a:spLocks noChangeArrowheads="1"/>
          </p:cNvSpPr>
          <p:nvPr/>
        </p:nvSpPr>
        <p:spPr bwMode="auto">
          <a:xfrm>
            <a:off x="6106160" y="1300478"/>
            <a:ext cx="6085840" cy="5557521"/>
          </a:xfrm>
          <a:prstGeom prst="rect">
            <a:avLst/>
          </a:prstGeom>
          <a:solidFill>
            <a:schemeClr val="bg1">
              <a:lumMod val="85000"/>
            </a:schemeClr>
          </a:solidFill>
          <a:ln>
            <a:noFill/>
          </a:ln>
          <a:effectLs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90000"/>
              </a:lnSpc>
              <a:spcBef>
                <a:spcPts val="0"/>
              </a:spcBef>
              <a:defRPr/>
            </a:pPr>
            <a:r>
              <a:rPr lang="en-US" altLang="en-US" sz="2550" kern="0" dirty="0" err="1" smtClean="0"/>
              <a:t>Respeto</a:t>
            </a:r>
            <a:r>
              <a:rPr lang="en-US" altLang="en-US" sz="2550" kern="0" dirty="0" smtClean="0"/>
              <a:t> </a:t>
            </a:r>
            <a:r>
              <a:rPr lang="en-US" altLang="en-US" sz="2550" kern="0" dirty="0" err="1" smtClean="0"/>
              <a:t>exagerado</a:t>
            </a:r>
            <a:r>
              <a:rPr lang="en-US" altLang="en-US" sz="2550" kern="0" dirty="0" smtClean="0"/>
              <a:t> </a:t>
            </a:r>
            <a:r>
              <a:rPr lang="en-US" altLang="en-US" sz="2550" kern="0" dirty="0" err="1" smtClean="0"/>
              <a:t>por</a:t>
            </a:r>
            <a:r>
              <a:rPr lang="en-US" altLang="en-US" sz="2550" kern="0" dirty="0" smtClean="0"/>
              <a:t> las </a:t>
            </a:r>
            <a:r>
              <a:rPr lang="en-US" altLang="en-US" sz="2550" kern="0" dirty="0" err="1" smtClean="0"/>
              <a:t>credenciales</a:t>
            </a:r>
            <a:r>
              <a:rPr lang="en-US" altLang="en-US" sz="2550" kern="0" dirty="0" smtClean="0"/>
              <a:t> </a:t>
            </a:r>
            <a:r>
              <a:rPr lang="en-US" altLang="en-US" sz="2550" kern="0" dirty="0" err="1" smtClean="0"/>
              <a:t>intelectuales</a:t>
            </a:r>
            <a:r>
              <a:rPr lang="en-US" altLang="en-US" sz="2550" kern="0" dirty="0" smtClean="0"/>
              <a:t> (</a:t>
            </a:r>
            <a:r>
              <a:rPr lang="en-US" altLang="en-US" sz="2550" kern="0" dirty="0" err="1" smtClean="0"/>
              <a:t>humanas</a:t>
            </a:r>
            <a:r>
              <a:rPr lang="en-US" altLang="en-US" sz="2550" kern="0" dirty="0" smtClean="0"/>
              <a:t>)</a:t>
            </a:r>
          </a:p>
          <a:p>
            <a:pPr eaLnBrk="1" hangingPunct="1">
              <a:lnSpc>
                <a:spcPct val="90000"/>
              </a:lnSpc>
              <a:spcBef>
                <a:spcPts val="0"/>
              </a:spcBef>
              <a:defRPr/>
            </a:pPr>
            <a:r>
              <a:rPr lang="en-US" altLang="en-US" sz="2550" kern="0" dirty="0" err="1" smtClean="0"/>
              <a:t>Falta</a:t>
            </a:r>
            <a:r>
              <a:rPr lang="en-US" altLang="en-US" sz="2550" kern="0" dirty="0" smtClean="0"/>
              <a:t> de </a:t>
            </a:r>
            <a:r>
              <a:rPr lang="en-US" altLang="en-US" sz="2550" kern="0" dirty="0" err="1" smtClean="0"/>
              <a:t>respeto</a:t>
            </a:r>
            <a:r>
              <a:rPr lang="en-US" altLang="en-US" sz="2550" kern="0" dirty="0" smtClean="0"/>
              <a:t>/</a:t>
            </a:r>
            <a:r>
              <a:rPr lang="en-US" altLang="en-US" sz="2550" kern="0" dirty="0" err="1" smtClean="0"/>
              <a:t>burla</a:t>
            </a:r>
            <a:r>
              <a:rPr lang="en-US" altLang="en-US" sz="2550" kern="0" dirty="0" smtClean="0"/>
              <a:t> </a:t>
            </a:r>
            <a:r>
              <a:rPr lang="en-US" altLang="en-US" sz="2550" kern="0" dirty="0" err="1" smtClean="0"/>
              <a:t>por</a:t>
            </a:r>
            <a:r>
              <a:rPr lang="en-US" altLang="en-US" sz="2550" kern="0" dirty="0" smtClean="0"/>
              <a:t> la </a:t>
            </a:r>
            <a:r>
              <a:rPr lang="en-US" altLang="en-US" sz="2550" kern="0" dirty="0" err="1" smtClean="0"/>
              <a:t>autoridad</a:t>
            </a:r>
            <a:r>
              <a:rPr lang="en-US" altLang="en-US" sz="2550" kern="0" dirty="0" smtClean="0"/>
              <a:t> y el </a:t>
            </a:r>
            <a:r>
              <a:rPr lang="en-US" altLang="en-US" sz="2550" kern="0" dirty="0" err="1" smtClean="0"/>
              <a:t>consejo</a:t>
            </a:r>
            <a:r>
              <a:rPr lang="en-US" altLang="en-US" sz="2550" kern="0" dirty="0" smtClean="0"/>
              <a:t> (</a:t>
            </a:r>
            <a:r>
              <a:rPr lang="en-US" altLang="en-US" sz="2550" kern="0" dirty="0" err="1" smtClean="0"/>
              <a:t>si</a:t>
            </a:r>
            <a:r>
              <a:rPr lang="en-US" altLang="en-US" sz="2550" kern="0" dirty="0" smtClean="0"/>
              <a:t> no </a:t>
            </a:r>
            <a:r>
              <a:rPr lang="en-US" altLang="en-US" sz="2550" kern="0" dirty="0" err="1" smtClean="0"/>
              <a:t>es</a:t>
            </a:r>
            <a:r>
              <a:rPr lang="en-US" altLang="en-US" sz="2550" kern="0" dirty="0" smtClean="0"/>
              <a:t> </a:t>
            </a:r>
            <a:r>
              <a:rPr lang="en-US" altLang="en-US" sz="2550" kern="0" dirty="0" err="1" smtClean="0"/>
              <a:t>deseado</a:t>
            </a:r>
            <a:r>
              <a:rPr lang="en-US" altLang="en-US" sz="2550" kern="0" dirty="0" smtClean="0"/>
              <a:t>)</a:t>
            </a:r>
          </a:p>
          <a:p>
            <a:pPr eaLnBrk="1" hangingPunct="1">
              <a:lnSpc>
                <a:spcPct val="90000"/>
              </a:lnSpc>
              <a:spcBef>
                <a:spcPts val="0"/>
              </a:spcBef>
              <a:defRPr/>
            </a:pPr>
            <a:r>
              <a:rPr lang="en-US" altLang="en-US" sz="2550" kern="0" dirty="0" err="1" smtClean="0"/>
              <a:t>Falta</a:t>
            </a:r>
            <a:r>
              <a:rPr lang="en-US" altLang="en-US" sz="2550" kern="0" dirty="0" smtClean="0"/>
              <a:t> de </a:t>
            </a:r>
            <a:r>
              <a:rPr lang="en-US" altLang="en-US" sz="2550" kern="0" dirty="0" err="1" smtClean="0"/>
              <a:t>respeto</a:t>
            </a:r>
            <a:r>
              <a:rPr lang="en-US" altLang="en-US" sz="2550" kern="0" dirty="0" smtClean="0"/>
              <a:t>/</a:t>
            </a:r>
            <a:r>
              <a:rPr lang="en-US" altLang="en-US" sz="2550" kern="0" dirty="0" err="1" smtClean="0"/>
              <a:t>burla</a:t>
            </a:r>
            <a:r>
              <a:rPr lang="en-US" altLang="en-US" sz="2550" kern="0" dirty="0" smtClean="0"/>
              <a:t> </a:t>
            </a:r>
            <a:r>
              <a:rPr lang="en-US" altLang="en-US" sz="2550" kern="0" dirty="0" err="1" smtClean="0"/>
              <a:t>por</a:t>
            </a:r>
            <a:r>
              <a:rPr lang="en-US" altLang="en-US" sz="2550" kern="0" dirty="0" smtClean="0"/>
              <a:t> </a:t>
            </a:r>
            <a:r>
              <a:rPr lang="en-US" altLang="en-US" sz="2550" kern="0" dirty="0" err="1" smtClean="0"/>
              <a:t>una</a:t>
            </a:r>
            <a:r>
              <a:rPr lang="en-US" altLang="en-US" sz="2550" kern="0" dirty="0" smtClean="0"/>
              <a:t> “</a:t>
            </a:r>
            <a:r>
              <a:rPr lang="en-US" altLang="en-US" sz="2550" kern="0" dirty="0" err="1" smtClean="0"/>
              <a:t>fe</a:t>
            </a:r>
            <a:r>
              <a:rPr lang="en-US" altLang="en-US" sz="2550" kern="0" dirty="0" smtClean="0"/>
              <a:t> simple”</a:t>
            </a:r>
          </a:p>
          <a:p>
            <a:pPr eaLnBrk="1" hangingPunct="1">
              <a:lnSpc>
                <a:spcPct val="90000"/>
              </a:lnSpc>
              <a:spcBef>
                <a:spcPts val="0"/>
              </a:spcBef>
              <a:defRPr/>
            </a:pPr>
            <a:r>
              <a:rPr lang="en-US" altLang="en-US" sz="2550" kern="0" dirty="0" err="1" smtClean="0"/>
              <a:t>Cambiar</a:t>
            </a:r>
            <a:r>
              <a:rPr lang="en-US" altLang="en-US" sz="2550" kern="0" dirty="0" smtClean="0"/>
              <a:t> de </a:t>
            </a:r>
            <a:r>
              <a:rPr lang="en-US" altLang="en-US" sz="2550" kern="0" dirty="0" err="1" smtClean="0"/>
              <a:t>posición</a:t>
            </a:r>
            <a:r>
              <a:rPr lang="en-US" altLang="en-US" sz="2550" kern="0" dirty="0" smtClean="0"/>
              <a:t> </a:t>
            </a:r>
            <a:r>
              <a:rPr lang="en-US" altLang="en-US" sz="2550" kern="0" dirty="0" err="1" smtClean="0"/>
              <a:t>en</a:t>
            </a:r>
            <a:r>
              <a:rPr lang="en-US" altLang="en-US" sz="2550" kern="0" dirty="0" smtClean="0"/>
              <a:t> </a:t>
            </a:r>
            <a:r>
              <a:rPr lang="en-US" altLang="en-US" sz="2550" kern="0" dirty="0" err="1" smtClean="0"/>
              <a:t>cuanto</a:t>
            </a:r>
            <a:r>
              <a:rPr lang="en-US" altLang="en-US" sz="2550" kern="0" dirty="0" smtClean="0"/>
              <a:t> a la </a:t>
            </a:r>
            <a:r>
              <a:rPr lang="en-US" altLang="en-US" sz="2550" kern="0" dirty="0" err="1" smtClean="0"/>
              <a:t>verdad</a:t>
            </a:r>
            <a:r>
              <a:rPr lang="en-US" altLang="en-US" sz="2550" kern="0" dirty="0" smtClean="0"/>
              <a:t> </a:t>
            </a:r>
            <a:r>
              <a:rPr lang="en-US" altLang="en-US" sz="2550" u="sng" kern="0" dirty="0" err="1" smtClean="0"/>
              <a:t>después</a:t>
            </a:r>
            <a:r>
              <a:rPr lang="en-US" altLang="en-US" sz="2550" kern="0" dirty="0" smtClean="0"/>
              <a:t> de </a:t>
            </a:r>
            <a:r>
              <a:rPr lang="en-US" altLang="en-US" sz="2550" kern="0" dirty="0" err="1" smtClean="0"/>
              <a:t>surgir</a:t>
            </a:r>
            <a:r>
              <a:rPr lang="en-US" altLang="en-US" sz="2550" kern="0" dirty="0" smtClean="0"/>
              <a:t> </a:t>
            </a:r>
            <a:r>
              <a:rPr lang="en-US" altLang="en-US" sz="2550" kern="0" dirty="0" err="1" smtClean="0"/>
              <a:t>situaciones</a:t>
            </a:r>
            <a:r>
              <a:rPr lang="en-US" altLang="en-US" sz="2550" kern="0" dirty="0" smtClean="0"/>
              <a:t> (</a:t>
            </a:r>
            <a:r>
              <a:rPr lang="en-US" altLang="en-US" sz="2550" kern="0" dirty="0" err="1" smtClean="0"/>
              <a:t>tentaciones</a:t>
            </a:r>
            <a:r>
              <a:rPr lang="en-US" altLang="en-US" sz="2550" kern="0" dirty="0" smtClean="0"/>
              <a:t>).</a:t>
            </a:r>
          </a:p>
          <a:p>
            <a:pPr eaLnBrk="1" hangingPunct="1">
              <a:lnSpc>
                <a:spcPct val="90000"/>
              </a:lnSpc>
              <a:spcBef>
                <a:spcPts val="0"/>
              </a:spcBef>
              <a:defRPr/>
            </a:pPr>
            <a:r>
              <a:rPr lang="en-US" altLang="en-US" sz="2550" kern="0" dirty="0" err="1" smtClean="0"/>
              <a:t>Falta</a:t>
            </a:r>
            <a:r>
              <a:rPr lang="en-US" altLang="en-US" sz="2550" kern="0" dirty="0" smtClean="0"/>
              <a:t> de </a:t>
            </a:r>
            <a:r>
              <a:rPr lang="en-US" altLang="en-US" sz="2550" kern="0" dirty="0" err="1" smtClean="0"/>
              <a:t>voluntad</a:t>
            </a:r>
            <a:r>
              <a:rPr lang="en-US" altLang="en-US" sz="2550" kern="0" dirty="0" smtClean="0"/>
              <a:t> para </a:t>
            </a:r>
            <a:r>
              <a:rPr lang="en-US" altLang="en-US" sz="2550" kern="0" dirty="0" err="1" smtClean="0"/>
              <a:t>estudiar</a:t>
            </a:r>
            <a:r>
              <a:rPr lang="en-US" altLang="en-US" sz="2550" kern="0" dirty="0" smtClean="0"/>
              <a:t> un </a:t>
            </a:r>
            <a:r>
              <a:rPr lang="en-US" altLang="en-US" sz="2550" kern="0" dirty="0" err="1" smtClean="0"/>
              <a:t>tema</a:t>
            </a:r>
            <a:r>
              <a:rPr lang="en-US" altLang="en-US" sz="2550" kern="0" dirty="0" smtClean="0"/>
              <a:t> </a:t>
            </a:r>
            <a:r>
              <a:rPr lang="en-US" altLang="en-US" sz="2550" kern="0" dirty="0" err="1" smtClean="0"/>
              <a:t>difícil</a:t>
            </a:r>
            <a:r>
              <a:rPr lang="en-US" altLang="en-US" sz="2550" kern="0" dirty="0" smtClean="0"/>
              <a:t> (</a:t>
            </a:r>
            <a:r>
              <a:rPr lang="en-US" altLang="en-US" sz="2550" kern="0" dirty="0" err="1" smtClean="0"/>
              <a:t>considerar</a:t>
            </a:r>
            <a:r>
              <a:rPr lang="en-US" altLang="en-US" sz="2550" kern="0" dirty="0" smtClean="0"/>
              <a:t> </a:t>
            </a:r>
            <a:r>
              <a:rPr lang="en-US" altLang="en-US" sz="2550" kern="0" dirty="0" err="1" smtClean="0"/>
              <a:t>una</a:t>
            </a:r>
            <a:r>
              <a:rPr lang="en-US" altLang="en-US" sz="2550" kern="0" dirty="0" smtClean="0"/>
              <a:t> </a:t>
            </a:r>
            <a:r>
              <a:rPr lang="en-US" altLang="en-US" sz="2550" kern="0" dirty="0" err="1" smtClean="0"/>
              <a:t>opinión</a:t>
            </a:r>
            <a:r>
              <a:rPr lang="en-US" altLang="en-US" sz="2550" kern="0" dirty="0" smtClean="0"/>
              <a:t> </a:t>
            </a:r>
            <a:r>
              <a:rPr lang="en-US" altLang="en-US" sz="2550" kern="0" dirty="0" err="1" smtClean="0"/>
              <a:t>contraria</a:t>
            </a:r>
            <a:r>
              <a:rPr lang="en-US" altLang="en-US" sz="2550" kern="0" dirty="0" smtClean="0"/>
              <a:t>)</a:t>
            </a:r>
          </a:p>
          <a:p>
            <a:pPr eaLnBrk="1" hangingPunct="1">
              <a:lnSpc>
                <a:spcPct val="90000"/>
              </a:lnSpc>
              <a:spcBef>
                <a:spcPts val="0"/>
              </a:spcBef>
              <a:defRPr/>
            </a:pPr>
            <a:r>
              <a:rPr lang="en-US" altLang="en-US" sz="2550" kern="0" dirty="0" err="1" smtClean="0"/>
              <a:t>Estudiar</a:t>
            </a:r>
            <a:r>
              <a:rPr lang="en-US" altLang="en-US" sz="2550" kern="0" dirty="0" smtClean="0"/>
              <a:t> para </a:t>
            </a:r>
            <a:r>
              <a:rPr lang="en-US" altLang="en-US" sz="2550" kern="0" dirty="0" err="1" smtClean="0"/>
              <a:t>encontrar</a:t>
            </a:r>
            <a:r>
              <a:rPr lang="en-US" altLang="en-US" sz="2550" kern="0" dirty="0" smtClean="0"/>
              <a:t> </a:t>
            </a:r>
            <a:r>
              <a:rPr lang="en-US" altLang="en-US" sz="2550" kern="0" dirty="0" err="1" smtClean="0"/>
              <a:t>una</a:t>
            </a:r>
            <a:r>
              <a:rPr lang="en-US" altLang="en-US" sz="2550" kern="0" dirty="0" smtClean="0"/>
              <a:t> “</a:t>
            </a:r>
            <a:r>
              <a:rPr lang="en-US" altLang="en-US" sz="2550" kern="0" dirty="0" err="1" smtClean="0"/>
              <a:t>salida</a:t>
            </a:r>
            <a:r>
              <a:rPr lang="en-US" altLang="en-US" sz="2550" kern="0" dirty="0" smtClean="0"/>
              <a:t>”, o para </a:t>
            </a:r>
            <a:r>
              <a:rPr lang="en-US" altLang="en-US" sz="2550" kern="0" dirty="0" err="1" smtClean="0"/>
              <a:t>demostrar</a:t>
            </a:r>
            <a:r>
              <a:rPr lang="en-US" altLang="en-US" sz="2550" kern="0" dirty="0" smtClean="0"/>
              <a:t> </a:t>
            </a:r>
            <a:r>
              <a:rPr lang="en-US" altLang="en-US" sz="2550" kern="0" dirty="0" err="1" smtClean="0"/>
              <a:t>una</a:t>
            </a:r>
            <a:r>
              <a:rPr lang="en-US" altLang="en-US" sz="2550" kern="0" dirty="0" smtClean="0"/>
              <a:t> </a:t>
            </a:r>
            <a:r>
              <a:rPr lang="en-US" altLang="en-US" sz="2550" kern="0" dirty="0" err="1" smtClean="0"/>
              <a:t>posición</a:t>
            </a:r>
            <a:r>
              <a:rPr lang="en-US" altLang="en-US" sz="2550" kern="0" dirty="0" smtClean="0"/>
              <a:t> </a:t>
            </a:r>
            <a:r>
              <a:rPr lang="en-US" altLang="en-US" sz="2550" kern="0" dirty="0" err="1" smtClean="0"/>
              <a:t>deseable</a:t>
            </a:r>
            <a:r>
              <a:rPr lang="en-US" altLang="en-US" sz="2550" kern="0" dirty="0" smtClean="0"/>
              <a:t>.</a:t>
            </a:r>
            <a:endParaRPr lang="en-US" altLang="en-US" sz="2550" kern="0" dirty="0"/>
          </a:p>
        </p:txBody>
      </p:sp>
    </p:spTree>
    <p:extLst>
      <p:ext uri="{BB962C8B-B14F-4D97-AF65-F5344CB8AC3E}">
        <p14:creationId xmlns:p14="http://schemas.microsoft.com/office/powerpoint/2010/main" val="22288053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5539">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5539">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5539">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5539">
                                            <p:txEl>
                                              <p:pRg st="4" end="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65539">
                                            <p:txEl>
                                              <p:pRg st="5" end="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P spid="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1">
            <a:extLst>
              <a:ext uri="{FF2B5EF4-FFF2-40B4-BE49-F238E27FC236}">
                <a16:creationId xmlns:a16="http://schemas.microsoft.com/office/drawing/2014/main" xmlns="" id="{6EC23AEF-20AB-9B60-9967-B742D949A823}"/>
              </a:ext>
            </a:extLst>
          </p:cNvPr>
          <p:cNvSpPr>
            <a:spLocks noGrp="1" noChangeArrowheads="1"/>
          </p:cNvSpPr>
          <p:nvPr>
            <p:ph type="title"/>
          </p:nvPr>
        </p:nvSpPr>
        <p:spPr>
          <a:xfrm>
            <a:off x="56999" y="0"/>
            <a:ext cx="5961681" cy="661529"/>
          </a:xfrm>
        </p:spPr>
        <p:txBody>
          <a:bodyPr/>
          <a:lstStyle/>
          <a:p>
            <a:r>
              <a:rPr lang="en-US" altLang="en-US" sz="4000" dirty="0"/>
              <a:t>Safeguards</a:t>
            </a:r>
          </a:p>
        </p:txBody>
      </p:sp>
      <p:sp>
        <p:nvSpPr>
          <p:cNvPr id="133123" name="Content Placeholder 2">
            <a:extLst>
              <a:ext uri="{FF2B5EF4-FFF2-40B4-BE49-F238E27FC236}">
                <a16:creationId xmlns:a16="http://schemas.microsoft.com/office/drawing/2014/main" xmlns="" id="{AFF7ED46-F540-4D85-50FD-19398864D6BD}"/>
              </a:ext>
            </a:extLst>
          </p:cNvPr>
          <p:cNvSpPr>
            <a:spLocks noGrp="1" noChangeArrowheads="1"/>
          </p:cNvSpPr>
          <p:nvPr>
            <p:ph idx="1"/>
          </p:nvPr>
        </p:nvSpPr>
        <p:spPr>
          <a:xfrm>
            <a:off x="172719" y="725190"/>
            <a:ext cx="5730239" cy="5562600"/>
          </a:xfrm>
        </p:spPr>
        <p:txBody>
          <a:bodyPr/>
          <a:lstStyle/>
          <a:p>
            <a:pPr>
              <a:lnSpc>
                <a:spcPct val="90000"/>
              </a:lnSpc>
              <a:spcBef>
                <a:spcPts val="0"/>
              </a:spcBef>
              <a:spcAft>
                <a:spcPts val="600"/>
              </a:spcAft>
            </a:pPr>
            <a:r>
              <a:rPr lang="en-US" altLang="en-US" sz="2200" dirty="0"/>
              <a:t>II Pet 1:12-15 – </a:t>
            </a:r>
            <a:r>
              <a:rPr lang="en-US" altLang="en-US" sz="2200" b="1" dirty="0">
                <a:solidFill>
                  <a:srgbClr val="0000CC"/>
                </a:solidFill>
              </a:rPr>
              <a:t>Reminders</a:t>
            </a:r>
            <a:r>
              <a:rPr lang="en-US" altLang="en-US" sz="2200" dirty="0"/>
              <a:t>: be constantly immersed in, and exploring Truth</a:t>
            </a:r>
          </a:p>
          <a:p>
            <a:pPr>
              <a:lnSpc>
                <a:spcPct val="90000"/>
              </a:lnSpc>
              <a:spcBef>
                <a:spcPts val="0"/>
              </a:spcBef>
              <a:spcAft>
                <a:spcPts val="600"/>
              </a:spcAft>
            </a:pPr>
            <a:r>
              <a:rPr lang="en-US" altLang="en-US" sz="2200" dirty="0"/>
              <a:t>Heb 5:14 – </a:t>
            </a:r>
            <a:r>
              <a:rPr lang="en-US" altLang="en-US" sz="2200" b="1" dirty="0">
                <a:solidFill>
                  <a:srgbClr val="0000CC"/>
                </a:solidFill>
              </a:rPr>
              <a:t>Senses exercised </a:t>
            </a:r>
            <a:r>
              <a:rPr lang="en-US" altLang="en-US" sz="2200" dirty="0"/>
              <a:t>(maturity &amp; experience increases detection of good/evil)</a:t>
            </a:r>
          </a:p>
          <a:p>
            <a:pPr>
              <a:lnSpc>
                <a:spcPct val="90000"/>
              </a:lnSpc>
              <a:spcBef>
                <a:spcPts val="0"/>
              </a:spcBef>
              <a:spcAft>
                <a:spcPts val="600"/>
              </a:spcAft>
            </a:pPr>
            <a:r>
              <a:rPr lang="en-US" altLang="en-US" sz="2200" dirty="0"/>
              <a:t>I Pet 3:15 – </a:t>
            </a:r>
            <a:r>
              <a:rPr lang="en-US" altLang="en-US" sz="2200" b="1" dirty="0">
                <a:solidFill>
                  <a:srgbClr val="0000CC"/>
                </a:solidFill>
              </a:rPr>
              <a:t>Awareness of questions </a:t>
            </a:r>
            <a:r>
              <a:rPr lang="en-US" altLang="en-US" sz="2200" dirty="0"/>
              <a:t>(implied by instruction to “be ready” to give answers)</a:t>
            </a:r>
          </a:p>
          <a:p>
            <a:pPr>
              <a:lnSpc>
                <a:spcPct val="90000"/>
              </a:lnSpc>
              <a:spcBef>
                <a:spcPts val="0"/>
              </a:spcBef>
              <a:spcAft>
                <a:spcPts val="600"/>
              </a:spcAft>
            </a:pPr>
            <a:r>
              <a:rPr lang="en-US" altLang="en-US" sz="2200" dirty="0"/>
              <a:t>II Tim 3:16-17 – </a:t>
            </a:r>
            <a:r>
              <a:rPr lang="en-US" altLang="en-US" sz="2200" b="1" dirty="0">
                <a:solidFill>
                  <a:srgbClr val="0000CC"/>
                </a:solidFill>
              </a:rPr>
              <a:t>Confidence in Scripture </a:t>
            </a:r>
            <a:r>
              <a:rPr lang="en-US" altLang="en-US" sz="2200" dirty="0"/>
              <a:t>(to be ‘completely furnished’) over wisdom of men.</a:t>
            </a:r>
          </a:p>
          <a:p>
            <a:pPr>
              <a:lnSpc>
                <a:spcPct val="90000"/>
              </a:lnSpc>
              <a:spcBef>
                <a:spcPts val="0"/>
              </a:spcBef>
              <a:spcAft>
                <a:spcPts val="600"/>
              </a:spcAft>
            </a:pPr>
            <a:r>
              <a:rPr lang="en-US" altLang="en-US" sz="2200" dirty="0"/>
              <a:t>(I Cor 15:33, in context!) – </a:t>
            </a:r>
            <a:r>
              <a:rPr lang="en-US" altLang="en-US" sz="2200" b="1" dirty="0">
                <a:solidFill>
                  <a:srgbClr val="0000CC"/>
                </a:solidFill>
              </a:rPr>
              <a:t>Limited exposure </a:t>
            </a:r>
            <a:r>
              <a:rPr lang="en-US" altLang="en-US" sz="2200" dirty="0"/>
              <a:t>to sources of worldly wisdom.</a:t>
            </a:r>
            <a:br>
              <a:rPr lang="en-US" altLang="en-US" sz="2200" dirty="0"/>
            </a:br>
            <a:endParaRPr lang="en-US" altLang="en-US" sz="2200" dirty="0"/>
          </a:p>
        </p:txBody>
      </p:sp>
      <p:sp>
        <p:nvSpPr>
          <p:cNvPr id="133124" name="Slide Number Placeholder 3">
            <a:extLst>
              <a:ext uri="{FF2B5EF4-FFF2-40B4-BE49-F238E27FC236}">
                <a16:creationId xmlns:a16="http://schemas.microsoft.com/office/drawing/2014/main" xmlns="" id="{A4B27157-5531-F5CF-6F08-DE8DCF913C8A}"/>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D06DFCB-9486-42DD-B1A0-CA17F2FD4324}" type="slidenum">
              <a:rPr lang="en-US" altLang="en-US" sz="1400" smtClean="0"/>
              <a:pPr>
                <a:spcBef>
                  <a:spcPct val="0"/>
                </a:spcBef>
                <a:buFontTx/>
                <a:buNone/>
              </a:pPr>
              <a:t>29</a:t>
            </a:fld>
            <a:endParaRPr lang="en-US" altLang="en-US" sz="1400"/>
          </a:p>
        </p:txBody>
      </p:sp>
      <p:sp>
        <p:nvSpPr>
          <p:cNvPr id="2" name="TextBox 1">
            <a:extLst>
              <a:ext uri="{FF2B5EF4-FFF2-40B4-BE49-F238E27FC236}">
                <a16:creationId xmlns:a16="http://schemas.microsoft.com/office/drawing/2014/main" xmlns="" id="{05DC4D1A-0536-8EBF-6481-6640C32C6D79}"/>
              </a:ext>
            </a:extLst>
          </p:cNvPr>
          <p:cNvSpPr txBox="1"/>
          <p:nvPr/>
        </p:nvSpPr>
        <p:spPr>
          <a:xfrm>
            <a:off x="1" y="5386551"/>
            <a:ext cx="6075679" cy="1421928"/>
          </a:xfrm>
          <a:prstGeom prst="rect">
            <a:avLst/>
          </a:prstGeom>
          <a:solidFill>
            <a:srgbClr val="66FFFF"/>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lnSpc>
                <a:spcPct val="90000"/>
              </a:lnSpc>
            </a:pPr>
            <a:r>
              <a:rPr lang="en-US" sz="2400" b="0" i="0" dirty="0">
                <a:solidFill>
                  <a:srgbClr val="000000"/>
                </a:solidFill>
                <a:effectLst/>
                <a:latin typeface="system-ui"/>
              </a:rPr>
              <a:t>Let no one deceive himself. If anyone among you seems to be wise in this age, let him become a fool that he may become wise. (I Cor 3:18)</a:t>
            </a:r>
            <a:endParaRPr lang="en-US" sz="2400" dirty="0"/>
          </a:p>
        </p:txBody>
      </p:sp>
      <p:sp>
        <p:nvSpPr>
          <p:cNvPr id="6" name="Title 1">
            <a:extLst>
              <a:ext uri="{FF2B5EF4-FFF2-40B4-BE49-F238E27FC236}">
                <a16:creationId xmlns:a16="http://schemas.microsoft.com/office/drawing/2014/main" xmlns="" id="{6EC23AEF-20AB-9B60-9967-B742D949A823}"/>
              </a:ext>
            </a:extLst>
          </p:cNvPr>
          <p:cNvSpPr txBox="1">
            <a:spLocks noChangeArrowheads="1"/>
          </p:cNvSpPr>
          <p:nvPr/>
        </p:nvSpPr>
        <p:spPr bwMode="auto">
          <a:xfrm>
            <a:off x="6077664" y="-13829"/>
            <a:ext cx="6114335" cy="661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altLang="en-US" sz="4000" kern="0" dirty="0" err="1" smtClean="0"/>
              <a:t>Salvaguardias</a:t>
            </a:r>
            <a:endParaRPr lang="en-US" altLang="en-US" sz="4000" kern="0" dirty="0"/>
          </a:p>
        </p:txBody>
      </p:sp>
      <p:sp>
        <p:nvSpPr>
          <p:cNvPr id="7" name="Content Placeholder 2">
            <a:extLst>
              <a:ext uri="{FF2B5EF4-FFF2-40B4-BE49-F238E27FC236}">
                <a16:creationId xmlns:a16="http://schemas.microsoft.com/office/drawing/2014/main" xmlns="" id="{AFF7ED46-F540-4D85-50FD-19398864D6BD}"/>
              </a:ext>
            </a:extLst>
          </p:cNvPr>
          <p:cNvSpPr txBox="1">
            <a:spLocks noChangeArrowheads="1"/>
          </p:cNvSpPr>
          <p:nvPr/>
        </p:nvSpPr>
        <p:spPr bwMode="auto">
          <a:xfrm>
            <a:off x="6187439" y="725190"/>
            <a:ext cx="6004559" cy="5562600"/>
          </a:xfrm>
          <a:prstGeom prst="rect">
            <a:avLst/>
          </a:prstGeom>
          <a:solidFill>
            <a:schemeClr val="bg1">
              <a:lumMod val="85000"/>
            </a:schemeClr>
          </a:solid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nSpc>
                <a:spcPct val="90000"/>
              </a:lnSpc>
              <a:spcBef>
                <a:spcPts val="0"/>
              </a:spcBef>
              <a:spcAft>
                <a:spcPts val="600"/>
              </a:spcAft>
            </a:pPr>
            <a:r>
              <a:rPr lang="en-US" altLang="en-US" sz="2200" kern="0" dirty="0" smtClean="0"/>
              <a:t>II Ped 1:12-15 – </a:t>
            </a:r>
            <a:r>
              <a:rPr lang="en-US" altLang="en-US" sz="2200" b="1" kern="0" dirty="0" err="1" smtClean="0">
                <a:solidFill>
                  <a:srgbClr val="0000CC"/>
                </a:solidFill>
              </a:rPr>
              <a:t>Recordatorios</a:t>
            </a:r>
            <a:r>
              <a:rPr lang="en-US" altLang="en-US" sz="2200" kern="0" dirty="0" smtClean="0"/>
              <a:t>: </a:t>
            </a:r>
            <a:r>
              <a:rPr lang="en-US" altLang="en-US" sz="2200" kern="0" dirty="0" err="1" smtClean="0"/>
              <a:t>estar</a:t>
            </a:r>
            <a:r>
              <a:rPr lang="en-US" altLang="en-US" sz="2200" kern="0" dirty="0" smtClean="0"/>
              <a:t> </a:t>
            </a:r>
            <a:r>
              <a:rPr lang="en-US" altLang="en-US" sz="2200" kern="0" dirty="0" err="1" smtClean="0"/>
              <a:t>constantemente</a:t>
            </a:r>
            <a:r>
              <a:rPr lang="en-US" altLang="en-US" sz="2200" kern="0" dirty="0" smtClean="0"/>
              <a:t> </a:t>
            </a:r>
            <a:r>
              <a:rPr lang="en-US" altLang="en-US" sz="2200" kern="0" dirty="0" err="1" smtClean="0"/>
              <a:t>inmerso</a:t>
            </a:r>
            <a:r>
              <a:rPr lang="en-US" altLang="en-US" sz="2200" kern="0" dirty="0" smtClean="0"/>
              <a:t> </a:t>
            </a:r>
            <a:r>
              <a:rPr lang="en-US" altLang="en-US" sz="2200" kern="0" dirty="0" err="1" smtClean="0"/>
              <a:t>en</a:t>
            </a:r>
            <a:r>
              <a:rPr lang="en-US" altLang="en-US" sz="2200" kern="0" dirty="0" smtClean="0"/>
              <a:t> y </a:t>
            </a:r>
            <a:r>
              <a:rPr lang="en-US" altLang="en-US" sz="2200" kern="0" dirty="0" err="1" smtClean="0"/>
              <a:t>explorando</a:t>
            </a:r>
            <a:r>
              <a:rPr lang="en-US" altLang="en-US" sz="2200" kern="0" dirty="0" smtClean="0"/>
              <a:t> la </a:t>
            </a:r>
            <a:r>
              <a:rPr lang="en-US" altLang="en-US" sz="2200" kern="0" dirty="0" err="1" smtClean="0"/>
              <a:t>Verdad</a:t>
            </a:r>
            <a:endParaRPr lang="en-US" altLang="en-US" sz="2200" kern="0" dirty="0" smtClean="0"/>
          </a:p>
          <a:p>
            <a:pPr>
              <a:lnSpc>
                <a:spcPct val="90000"/>
              </a:lnSpc>
              <a:spcBef>
                <a:spcPts val="0"/>
              </a:spcBef>
              <a:spcAft>
                <a:spcPts val="600"/>
              </a:spcAft>
            </a:pPr>
            <a:r>
              <a:rPr lang="en-US" altLang="en-US" sz="2200" kern="0" dirty="0" err="1" smtClean="0"/>
              <a:t>Heb</a:t>
            </a:r>
            <a:r>
              <a:rPr lang="en-US" altLang="en-US" sz="2200" kern="0" dirty="0" smtClean="0"/>
              <a:t> 5:14 – </a:t>
            </a:r>
            <a:r>
              <a:rPr lang="en-US" altLang="en-US" sz="2200" b="1" kern="0" dirty="0" err="1" smtClean="0">
                <a:solidFill>
                  <a:srgbClr val="0000CC"/>
                </a:solidFill>
              </a:rPr>
              <a:t>Sentidos</a:t>
            </a:r>
            <a:r>
              <a:rPr lang="en-US" altLang="en-US" sz="2200" b="1" kern="0" dirty="0" smtClean="0">
                <a:solidFill>
                  <a:srgbClr val="0000CC"/>
                </a:solidFill>
              </a:rPr>
              <a:t> </a:t>
            </a:r>
            <a:r>
              <a:rPr lang="en-US" altLang="en-US" sz="2200" b="1" kern="0" dirty="0" err="1" smtClean="0">
                <a:solidFill>
                  <a:srgbClr val="0000CC"/>
                </a:solidFill>
              </a:rPr>
              <a:t>ejercitados</a:t>
            </a:r>
            <a:r>
              <a:rPr lang="en-US" altLang="en-US" sz="2200" b="1" kern="0" dirty="0" smtClean="0">
                <a:solidFill>
                  <a:srgbClr val="0000CC"/>
                </a:solidFill>
              </a:rPr>
              <a:t> </a:t>
            </a:r>
            <a:r>
              <a:rPr lang="en-US" altLang="en-US" sz="2200" kern="0" dirty="0" smtClean="0"/>
              <a:t>(la </a:t>
            </a:r>
            <a:r>
              <a:rPr lang="en-US" altLang="en-US" sz="2200" kern="0" dirty="0" err="1" smtClean="0"/>
              <a:t>madurez</a:t>
            </a:r>
            <a:r>
              <a:rPr lang="en-US" altLang="en-US" sz="2200" kern="0" dirty="0" smtClean="0"/>
              <a:t> y la </a:t>
            </a:r>
            <a:r>
              <a:rPr lang="en-US" altLang="en-US" sz="2200" kern="0" dirty="0" err="1" smtClean="0"/>
              <a:t>experiencia</a:t>
            </a:r>
            <a:r>
              <a:rPr lang="en-US" altLang="en-US" sz="2200" kern="0" dirty="0" smtClean="0"/>
              <a:t> </a:t>
            </a:r>
            <a:r>
              <a:rPr lang="en-US" altLang="en-US" sz="2200" kern="0" dirty="0" err="1" smtClean="0"/>
              <a:t>mejoran</a:t>
            </a:r>
            <a:r>
              <a:rPr lang="en-US" altLang="en-US" sz="2200" kern="0" dirty="0" smtClean="0"/>
              <a:t> la </a:t>
            </a:r>
            <a:r>
              <a:rPr lang="en-US" altLang="en-US" sz="2200" kern="0" dirty="0" err="1" smtClean="0"/>
              <a:t>detección</a:t>
            </a:r>
            <a:r>
              <a:rPr lang="en-US" altLang="en-US" sz="2200" kern="0" dirty="0" smtClean="0"/>
              <a:t> del </a:t>
            </a:r>
            <a:r>
              <a:rPr lang="en-US" altLang="en-US" sz="2200" kern="0" dirty="0" err="1" smtClean="0"/>
              <a:t>bien</a:t>
            </a:r>
            <a:r>
              <a:rPr lang="en-US" altLang="en-US" sz="2200" kern="0" dirty="0" smtClean="0"/>
              <a:t>/del mal)</a:t>
            </a:r>
          </a:p>
          <a:p>
            <a:pPr>
              <a:lnSpc>
                <a:spcPct val="90000"/>
              </a:lnSpc>
              <a:spcBef>
                <a:spcPts val="0"/>
              </a:spcBef>
              <a:spcAft>
                <a:spcPts val="600"/>
              </a:spcAft>
            </a:pPr>
            <a:r>
              <a:rPr lang="en-US" altLang="en-US" sz="2200" kern="0" dirty="0" smtClean="0"/>
              <a:t>1 Ped 3:15 – </a:t>
            </a:r>
            <a:r>
              <a:rPr lang="en-US" altLang="en-US" sz="2200" b="1" kern="0" dirty="0" err="1" smtClean="0">
                <a:solidFill>
                  <a:srgbClr val="0000CC"/>
                </a:solidFill>
              </a:rPr>
              <a:t>Conciencia</a:t>
            </a:r>
            <a:r>
              <a:rPr lang="en-US" altLang="en-US" sz="2200" b="1" kern="0" dirty="0" smtClean="0">
                <a:solidFill>
                  <a:srgbClr val="0000CC"/>
                </a:solidFill>
              </a:rPr>
              <a:t> de las </a:t>
            </a:r>
            <a:r>
              <a:rPr lang="en-US" altLang="en-US" sz="2200" b="1" kern="0" dirty="0" err="1" smtClean="0">
                <a:solidFill>
                  <a:srgbClr val="0000CC"/>
                </a:solidFill>
              </a:rPr>
              <a:t>cuestiones</a:t>
            </a:r>
            <a:r>
              <a:rPr lang="en-US" altLang="en-US" sz="2200" b="1" kern="0" dirty="0" smtClean="0">
                <a:solidFill>
                  <a:srgbClr val="0000CC"/>
                </a:solidFill>
              </a:rPr>
              <a:t> </a:t>
            </a:r>
            <a:r>
              <a:rPr lang="en-US" altLang="en-US" sz="2200" kern="0" dirty="0" smtClean="0"/>
              <a:t>(</a:t>
            </a:r>
            <a:r>
              <a:rPr lang="en-US" altLang="en-US" sz="2200" kern="0" dirty="0" err="1" smtClean="0"/>
              <a:t>implicada</a:t>
            </a:r>
            <a:r>
              <a:rPr lang="en-US" altLang="en-US" sz="2200" kern="0" dirty="0" smtClean="0"/>
              <a:t> </a:t>
            </a:r>
            <a:r>
              <a:rPr lang="en-US" altLang="en-US" sz="2200" kern="0" dirty="0" err="1" smtClean="0"/>
              <a:t>por</a:t>
            </a:r>
            <a:r>
              <a:rPr lang="en-US" altLang="en-US" sz="2200" kern="0" dirty="0" smtClean="0"/>
              <a:t> la </a:t>
            </a:r>
            <a:r>
              <a:rPr lang="en-US" altLang="en-US" sz="2200" kern="0" dirty="0" err="1" smtClean="0"/>
              <a:t>instrucción</a:t>
            </a:r>
            <a:r>
              <a:rPr lang="en-US" altLang="en-US" sz="2200" kern="0" dirty="0" smtClean="0"/>
              <a:t> de "</a:t>
            </a:r>
            <a:r>
              <a:rPr lang="en-US" altLang="en-US" sz="2200" kern="0" dirty="0" err="1" smtClean="0"/>
              <a:t>estar</a:t>
            </a:r>
            <a:r>
              <a:rPr lang="en-US" altLang="en-US" sz="2200" kern="0" dirty="0" smtClean="0"/>
              <a:t> </a:t>
            </a:r>
            <a:r>
              <a:rPr lang="en-US" altLang="en-US" sz="2200" kern="0" dirty="0" err="1" smtClean="0"/>
              <a:t>preparados</a:t>
            </a:r>
            <a:r>
              <a:rPr lang="en-US" altLang="en-US" sz="2200" kern="0" dirty="0" smtClean="0"/>
              <a:t>" para </a:t>
            </a:r>
            <a:r>
              <a:rPr lang="en-US" altLang="en-US" sz="2200" kern="0" dirty="0" err="1" smtClean="0"/>
              <a:t>dar</a:t>
            </a:r>
            <a:r>
              <a:rPr lang="en-US" altLang="en-US" sz="2200" kern="0" dirty="0" smtClean="0"/>
              <a:t> </a:t>
            </a:r>
            <a:r>
              <a:rPr lang="en-US" altLang="en-US" sz="2200" kern="0" dirty="0" err="1" smtClean="0"/>
              <a:t>respuestas</a:t>
            </a:r>
            <a:r>
              <a:rPr lang="en-US" altLang="en-US" sz="2200" kern="0" dirty="0" smtClean="0"/>
              <a:t>)</a:t>
            </a:r>
          </a:p>
          <a:p>
            <a:pPr>
              <a:lnSpc>
                <a:spcPct val="90000"/>
              </a:lnSpc>
              <a:spcBef>
                <a:spcPts val="0"/>
              </a:spcBef>
              <a:spcAft>
                <a:spcPts val="600"/>
              </a:spcAft>
            </a:pPr>
            <a:r>
              <a:rPr lang="en-US" altLang="en-US" sz="2200" kern="0" dirty="0" smtClean="0"/>
              <a:t>II Tim 3:16-17 – </a:t>
            </a:r>
            <a:r>
              <a:rPr lang="en-US" altLang="en-US" sz="2200" b="1" kern="0" dirty="0" err="1" smtClean="0">
                <a:solidFill>
                  <a:srgbClr val="0000CC"/>
                </a:solidFill>
              </a:rPr>
              <a:t>Confianza</a:t>
            </a:r>
            <a:r>
              <a:rPr lang="en-US" altLang="en-US" sz="2200" b="1" kern="0" dirty="0" smtClean="0">
                <a:solidFill>
                  <a:srgbClr val="0000CC"/>
                </a:solidFill>
              </a:rPr>
              <a:t> </a:t>
            </a:r>
            <a:r>
              <a:rPr lang="en-US" altLang="en-US" sz="2200" b="1" kern="0" dirty="0" err="1" smtClean="0">
                <a:solidFill>
                  <a:srgbClr val="0000CC"/>
                </a:solidFill>
              </a:rPr>
              <a:t>en</a:t>
            </a:r>
            <a:r>
              <a:rPr lang="en-US" altLang="en-US" sz="2200" b="1" kern="0" dirty="0" smtClean="0">
                <a:solidFill>
                  <a:srgbClr val="0000CC"/>
                </a:solidFill>
              </a:rPr>
              <a:t> las </a:t>
            </a:r>
            <a:r>
              <a:rPr lang="en-US" altLang="en-US" sz="2200" b="1" kern="0" dirty="0" err="1" smtClean="0">
                <a:solidFill>
                  <a:srgbClr val="0000CC"/>
                </a:solidFill>
              </a:rPr>
              <a:t>Escrituras</a:t>
            </a:r>
            <a:r>
              <a:rPr lang="en-US" altLang="en-US" sz="2200" b="1" kern="0" dirty="0" smtClean="0">
                <a:solidFill>
                  <a:srgbClr val="0000CC"/>
                </a:solidFill>
              </a:rPr>
              <a:t> </a:t>
            </a:r>
            <a:r>
              <a:rPr lang="en-US" altLang="en-US" sz="2200" kern="0" dirty="0" smtClean="0"/>
              <a:t>(</a:t>
            </a:r>
            <a:r>
              <a:rPr lang="en-US" altLang="en-US" sz="2200" kern="0" dirty="0" err="1" smtClean="0"/>
              <a:t>ser</a:t>
            </a:r>
            <a:r>
              <a:rPr lang="en-US" altLang="en-US" sz="2200" kern="0" dirty="0" smtClean="0"/>
              <a:t> ‘</a:t>
            </a:r>
            <a:r>
              <a:rPr lang="en-US" altLang="en-US" sz="2200" kern="0" dirty="0" err="1" smtClean="0"/>
              <a:t>equipado</a:t>
            </a:r>
            <a:r>
              <a:rPr lang="en-US" altLang="en-US" sz="2200" kern="0" dirty="0" smtClean="0"/>
              <a:t>') </a:t>
            </a:r>
            <a:r>
              <a:rPr lang="en-US" altLang="en-US" sz="2200" kern="0" dirty="0" err="1" smtClean="0"/>
              <a:t>encima</a:t>
            </a:r>
            <a:r>
              <a:rPr lang="en-US" altLang="en-US" sz="2200" kern="0" dirty="0" smtClean="0"/>
              <a:t> de la </a:t>
            </a:r>
            <a:r>
              <a:rPr lang="en-US" altLang="en-US" sz="2200" kern="0" dirty="0" err="1" smtClean="0"/>
              <a:t>sabiduría</a:t>
            </a:r>
            <a:r>
              <a:rPr lang="en-US" altLang="en-US" sz="2200" kern="0" dirty="0" smtClean="0"/>
              <a:t> de </a:t>
            </a:r>
            <a:r>
              <a:rPr lang="en-US" altLang="en-US" sz="2200" kern="0" dirty="0" err="1" smtClean="0"/>
              <a:t>los</a:t>
            </a:r>
            <a:r>
              <a:rPr lang="en-US" altLang="en-US" sz="2200" kern="0" dirty="0" smtClean="0"/>
              <a:t> hombres.</a:t>
            </a:r>
          </a:p>
          <a:p>
            <a:pPr>
              <a:lnSpc>
                <a:spcPct val="90000"/>
              </a:lnSpc>
              <a:spcBef>
                <a:spcPts val="0"/>
              </a:spcBef>
              <a:spcAft>
                <a:spcPts val="600"/>
              </a:spcAft>
            </a:pPr>
            <a:r>
              <a:rPr lang="en-US" altLang="en-US" sz="2200" kern="0" dirty="0" smtClean="0"/>
              <a:t>(I </a:t>
            </a:r>
            <a:r>
              <a:rPr lang="en-US" altLang="en-US" sz="2200" kern="0" dirty="0" err="1" smtClean="0"/>
              <a:t>Cor</a:t>
            </a:r>
            <a:r>
              <a:rPr lang="en-US" altLang="en-US" sz="2200" kern="0" dirty="0" smtClean="0"/>
              <a:t> 15:33, ¡</a:t>
            </a:r>
            <a:r>
              <a:rPr lang="en-US" altLang="en-US" sz="2200" kern="0" dirty="0" err="1" smtClean="0"/>
              <a:t>en</a:t>
            </a:r>
            <a:r>
              <a:rPr lang="en-US" altLang="en-US" sz="2200" kern="0" dirty="0" smtClean="0"/>
              <a:t> </a:t>
            </a:r>
            <a:r>
              <a:rPr lang="en-US" altLang="en-US" sz="2200" kern="0" dirty="0" err="1" smtClean="0"/>
              <a:t>contexto</a:t>
            </a:r>
            <a:r>
              <a:rPr lang="en-US" altLang="en-US" sz="2200" kern="0" dirty="0" smtClean="0"/>
              <a:t>!) – </a:t>
            </a:r>
            <a:r>
              <a:rPr lang="en-US" altLang="en-US" sz="2200" b="1" kern="0" dirty="0" err="1" smtClean="0">
                <a:solidFill>
                  <a:srgbClr val="0000CC"/>
                </a:solidFill>
              </a:rPr>
              <a:t>Exposición</a:t>
            </a:r>
            <a:r>
              <a:rPr lang="en-US" altLang="en-US" sz="2200" b="1" kern="0" dirty="0" smtClean="0">
                <a:solidFill>
                  <a:srgbClr val="0000CC"/>
                </a:solidFill>
              </a:rPr>
              <a:t> </a:t>
            </a:r>
            <a:r>
              <a:rPr lang="en-US" altLang="en-US" sz="2200" b="1" kern="0" dirty="0" err="1" smtClean="0">
                <a:solidFill>
                  <a:srgbClr val="0000CC"/>
                </a:solidFill>
              </a:rPr>
              <a:t>limitada</a:t>
            </a:r>
            <a:r>
              <a:rPr lang="en-US" altLang="en-US" sz="2200" b="1" kern="0" dirty="0" smtClean="0">
                <a:solidFill>
                  <a:srgbClr val="0000CC"/>
                </a:solidFill>
              </a:rPr>
              <a:t> </a:t>
            </a:r>
            <a:r>
              <a:rPr lang="en-US" altLang="en-US" sz="2200" kern="0" dirty="0" smtClean="0"/>
              <a:t>a </a:t>
            </a:r>
            <a:r>
              <a:rPr lang="en-US" altLang="en-US" sz="2200" kern="0" dirty="0" err="1" smtClean="0"/>
              <a:t>fuentes</a:t>
            </a:r>
            <a:r>
              <a:rPr lang="en-US" altLang="en-US" sz="2200" kern="0" dirty="0" smtClean="0"/>
              <a:t> de </a:t>
            </a:r>
            <a:r>
              <a:rPr lang="en-US" altLang="en-US" sz="2200" kern="0" dirty="0" err="1" smtClean="0"/>
              <a:t>sabiduría</a:t>
            </a:r>
            <a:r>
              <a:rPr lang="en-US" altLang="en-US" sz="2200" kern="0" dirty="0" smtClean="0"/>
              <a:t> </a:t>
            </a:r>
            <a:r>
              <a:rPr lang="en-US" altLang="en-US" sz="2200" kern="0" dirty="0" err="1" smtClean="0"/>
              <a:t>mundana</a:t>
            </a:r>
            <a:r>
              <a:rPr lang="en-US" altLang="en-US" sz="2200" kern="0" dirty="0" smtClean="0"/>
              <a:t>.</a:t>
            </a:r>
            <a:br>
              <a:rPr lang="en-US" altLang="en-US" sz="2200" kern="0" dirty="0" smtClean="0"/>
            </a:br>
            <a:endParaRPr lang="en-US" altLang="en-US" sz="2200" kern="0" dirty="0"/>
          </a:p>
        </p:txBody>
      </p:sp>
      <p:sp>
        <p:nvSpPr>
          <p:cNvPr id="8" name="TextBox 7">
            <a:extLst>
              <a:ext uri="{FF2B5EF4-FFF2-40B4-BE49-F238E27FC236}">
                <a16:creationId xmlns:a16="http://schemas.microsoft.com/office/drawing/2014/main" xmlns="" id="{05DC4D1A-0536-8EBF-6481-6640C32C6D79}"/>
              </a:ext>
            </a:extLst>
          </p:cNvPr>
          <p:cNvSpPr txBox="1"/>
          <p:nvPr/>
        </p:nvSpPr>
        <p:spPr>
          <a:xfrm>
            <a:off x="6233815" y="5386551"/>
            <a:ext cx="5911806" cy="1421928"/>
          </a:xfrm>
          <a:prstGeom prst="rect">
            <a:avLst/>
          </a:prstGeom>
          <a:solidFill>
            <a:srgbClr val="66FFFF"/>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lnSpc>
                <a:spcPct val="90000"/>
              </a:lnSpc>
            </a:pPr>
            <a:r>
              <a:rPr lang="es-ES" sz="2400" dirty="0">
                <a:solidFill>
                  <a:srgbClr val="000000"/>
                </a:solidFill>
                <a:latin typeface="system-ui"/>
              </a:rPr>
              <a:t>Nadie se engañe a sí mismo. Si alguien de ustedes se cree sabio según este mundo, hágase necio a fin de llegar a ser sabio</a:t>
            </a:r>
            <a:r>
              <a:rPr lang="es-ES" sz="2400" dirty="0" smtClean="0">
                <a:solidFill>
                  <a:srgbClr val="000000"/>
                </a:solidFill>
                <a:latin typeface="system-ui"/>
              </a:rPr>
              <a:t>. </a:t>
            </a:r>
            <a:r>
              <a:rPr lang="en-US" sz="2400" b="0" i="0" dirty="0" smtClean="0">
                <a:solidFill>
                  <a:srgbClr val="000000"/>
                </a:solidFill>
                <a:effectLst/>
                <a:latin typeface="system-ui"/>
              </a:rPr>
              <a:t>(</a:t>
            </a:r>
            <a:r>
              <a:rPr lang="en-US" sz="2400" b="0" i="0" dirty="0">
                <a:solidFill>
                  <a:srgbClr val="000000"/>
                </a:solidFill>
                <a:effectLst/>
                <a:latin typeface="system-ui"/>
              </a:rPr>
              <a:t>1 </a:t>
            </a:r>
            <a:r>
              <a:rPr lang="en-US" sz="2400" b="0" i="0" dirty="0" err="1" smtClean="0">
                <a:solidFill>
                  <a:srgbClr val="000000"/>
                </a:solidFill>
                <a:effectLst/>
                <a:latin typeface="system-ui"/>
              </a:rPr>
              <a:t>Cor</a:t>
            </a:r>
            <a:r>
              <a:rPr lang="en-US" sz="2400" b="0" i="0" dirty="0" smtClean="0">
                <a:solidFill>
                  <a:srgbClr val="000000"/>
                </a:solidFill>
                <a:effectLst/>
                <a:latin typeface="system-ui"/>
              </a:rPr>
              <a:t> </a:t>
            </a:r>
            <a:r>
              <a:rPr lang="en-US" sz="2400" b="0" i="0" dirty="0">
                <a:solidFill>
                  <a:srgbClr val="000000"/>
                </a:solidFill>
                <a:effectLst/>
                <a:latin typeface="system-ui"/>
              </a:rPr>
              <a:t>3:18)</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312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3123">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3123">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3123">
                                            <p:txEl>
                                              <p:pRg st="4" end="4"/>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p:cTn id="37" dur="500" fill="hold"/>
                                        <p:tgtEl>
                                          <p:spTgt spid="2"/>
                                        </p:tgtEl>
                                        <p:attrNameLst>
                                          <p:attrName>ppt_w</p:attrName>
                                        </p:attrNameLst>
                                      </p:cBhvr>
                                      <p:tavLst>
                                        <p:tav tm="0">
                                          <p:val>
                                            <p:fltVal val="0"/>
                                          </p:val>
                                        </p:tav>
                                        <p:tav tm="100000">
                                          <p:val>
                                            <p:strVal val="#ppt_w"/>
                                          </p:val>
                                        </p:tav>
                                      </p:tavLst>
                                    </p:anim>
                                    <p:anim calcmode="lin" valueType="num">
                                      <p:cBhvr>
                                        <p:cTn id="38" dur="500" fill="hold"/>
                                        <p:tgtEl>
                                          <p:spTgt spid="2"/>
                                        </p:tgtEl>
                                        <p:attrNameLst>
                                          <p:attrName>ppt_h</p:attrName>
                                        </p:attrNameLst>
                                      </p:cBhvr>
                                      <p:tavLst>
                                        <p:tav tm="0">
                                          <p:val>
                                            <p:fltVal val="0"/>
                                          </p:val>
                                        </p:tav>
                                        <p:tav tm="100000">
                                          <p:val>
                                            <p:strVal val="#ppt_h"/>
                                          </p:val>
                                        </p:tav>
                                      </p:tavLst>
                                    </p:anim>
                                    <p:animEffect transition="in" filter="fade">
                                      <p:cBhvr>
                                        <p:cTn id="39" dur="500"/>
                                        <p:tgtEl>
                                          <p:spTgt spid="2"/>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p:cTn id="42" dur="500" fill="hold"/>
                                        <p:tgtEl>
                                          <p:spTgt spid="8"/>
                                        </p:tgtEl>
                                        <p:attrNameLst>
                                          <p:attrName>ppt_w</p:attrName>
                                        </p:attrNameLst>
                                      </p:cBhvr>
                                      <p:tavLst>
                                        <p:tav tm="0">
                                          <p:val>
                                            <p:fltVal val="0"/>
                                          </p:val>
                                        </p:tav>
                                        <p:tav tm="100000">
                                          <p:val>
                                            <p:strVal val="#ppt_w"/>
                                          </p:val>
                                        </p:tav>
                                      </p:tavLst>
                                    </p:anim>
                                    <p:anim calcmode="lin" valueType="num">
                                      <p:cBhvr>
                                        <p:cTn id="43" dur="500" fill="hold"/>
                                        <p:tgtEl>
                                          <p:spTgt spid="8"/>
                                        </p:tgtEl>
                                        <p:attrNameLst>
                                          <p:attrName>ppt_h</p:attrName>
                                        </p:attrNameLst>
                                      </p:cBhvr>
                                      <p:tavLst>
                                        <p:tav tm="0">
                                          <p:val>
                                            <p:fltVal val="0"/>
                                          </p:val>
                                        </p:tav>
                                        <p:tav tm="100000">
                                          <p:val>
                                            <p:strVal val="#ppt_h"/>
                                          </p:val>
                                        </p:tav>
                                      </p:tavLst>
                                    </p:anim>
                                    <p:animEffect transition="in" filter="fade">
                                      <p:cBhvr>
                                        <p:cTn id="4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uiExpand="1" build="p"/>
      <p:bldP spid="2" grpId="0" animBg="1"/>
      <p:bldP spid="7" grpId="0" uiExpand="1" build="p"/>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Number Placeholder 5">
            <a:extLst>
              <a:ext uri="{FF2B5EF4-FFF2-40B4-BE49-F238E27FC236}">
                <a16:creationId xmlns:a16="http://schemas.microsoft.com/office/drawing/2014/main" xmlns="" id="{9734CB26-3667-3558-29C5-11407FF5B91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0DC6134-E849-4CC7-97C4-4B21B57E45AE}" type="slidenum">
              <a:rPr lang="en-US" altLang="en-US" sz="1400" smtClean="0"/>
              <a:pPr>
                <a:spcBef>
                  <a:spcPct val="0"/>
                </a:spcBef>
                <a:buFontTx/>
                <a:buNone/>
              </a:pPr>
              <a:t>3</a:t>
            </a:fld>
            <a:endParaRPr lang="en-US" altLang="en-US" sz="1400" dirty="0"/>
          </a:p>
        </p:txBody>
      </p:sp>
      <p:sp>
        <p:nvSpPr>
          <p:cNvPr id="113667" name="Rectangle 2">
            <a:extLst>
              <a:ext uri="{FF2B5EF4-FFF2-40B4-BE49-F238E27FC236}">
                <a16:creationId xmlns:a16="http://schemas.microsoft.com/office/drawing/2014/main" xmlns="" id="{1305AC33-FDCA-B10F-79D8-9370671FE880}"/>
              </a:ext>
            </a:extLst>
          </p:cNvPr>
          <p:cNvSpPr>
            <a:spLocks noGrp="1" noChangeArrowheads="1"/>
          </p:cNvSpPr>
          <p:nvPr>
            <p:ph type="title"/>
          </p:nvPr>
        </p:nvSpPr>
        <p:spPr>
          <a:xfrm>
            <a:off x="8397766" y="0"/>
            <a:ext cx="3794235" cy="990599"/>
          </a:xfrm>
        </p:spPr>
        <p:txBody>
          <a:bodyPr/>
          <a:lstStyle/>
          <a:p>
            <a:pPr eaLnBrk="1" hangingPunct="1"/>
            <a:r>
              <a:rPr lang="en-US" altLang="en-US" dirty="0"/>
              <a:t>Review </a:t>
            </a:r>
            <a:r>
              <a:rPr lang="en-US" altLang="en-US" dirty="0" smtClean="0"/>
              <a:t>Quiz (1/2)</a:t>
            </a:r>
            <a:endParaRPr lang="en-US" altLang="en-US" dirty="0"/>
          </a:p>
        </p:txBody>
      </p:sp>
      <p:sp>
        <p:nvSpPr>
          <p:cNvPr id="113668" name="Rectangle 3">
            <a:extLst>
              <a:ext uri="{FF2B5EF4-FFF2-40B4-BE49-F238E27FC236}">
                <a16:creationId xmlns:a16="http://schemas.microsoft.com/office/drawing/2014/main" xmlns="" id="{D1B71433-73EC-4806-6047-4F3129840119}"/>
              </a:ext>
            </a:extLst>
          </p:cNvPr>
          <p:cNvSpPr>
            <a:spLocks noGrp="1" noChangeArrowheads="1"/>
          </p:cNvSpPr>
          <p:nvPr>
            <p:ph type="body" idx="1"/>
          </p:nvPr>
        </p:nvSpPr>
        <p:spPr>
          <a:xfrm>
            <a:off x="263466" y="243502"/>
            <a:ext cx="11589503" cy="6178907"/>
          </a:xfrm>
        </p:spPr>
        <p:txBody>
          <a:bodyPr/>
          <a:lstStyle/>
          <a:p>
            <a:pPr marL="457200" indent="-457200" eaLnBrk="1" hangingPunct="1">
              <a:lnSpc>
                <a:spcPct val="90000"/>
              </a:lnSpc>
              <a:buFontTx/>
              <a:buNone/>
            </a:pPr>
            <a:r>
              <a:rPr lang="en-US" altLang="en-US" sz="3200" dirty="0"/>
              <a:t>List a chapter of the Bible that:</a:t>
            </a:r>
          </a:p>
          <a:p>
            <a:pPr marL="914400" indent="-457200" eaLnBrk="1" hangingPunct="1">
              <a:lnSpc>
                <a:spcPct val="90000"/>
              </a:lnSpc>
              <a:buFontTx/>
              <a:buAutoNum type="arabicPeriod"/>
            </a:pPr>
            <a:r>
              <a:rPr lang="en-US" altLang="en-US" dirty="0"/>
              <a:t>Records the immediate consequences of the Fall of man</a:t>
            </a:r>
          </a:p>
          <a:p>
            <a:pPr marL="914400" indent="-457200" eaLnBrk="1" hangingPunct="1">
              <a:lnSpc>
                <a:spcPct val="90000"/>
              </a:lnSpc>
              <a:buFontTx/>
              <a:buAutoNum type="arabicPeriod"/>
            </a:pPr>
            <a:r>
              <a:rPr lang="en-US" altLang="en-US" dirty="0"/>
              <a:t>Records the history of the world in the generations after the fall</a:t>
            </a:r>
          </a:p>
          <a:p>
            <a:pPr marL="914400" indent="-457200" eaLnBrk="1" hangingPunct="1">
              <a:lnSpc>
                <a:spcPct val="90000"/>
              </a:lnSpc>
              <a:buFontTx/>
              <a:buAutoNum type="arabicPeriod"/>
            </a:pPr>
            <a:r>
              <a:rPr lang="en-US" altLang="en-US" dirty="0"/>
              <a:t>Contrasts the mind of the spirit with the mind of the flesh</a:t>
            </a:r>
          </a:p>
          <a:p>
            <a:pPr marL="914400" indent="-457200" eaLnBrk="1" hangingPunct="1">
              <a:lnSpc>
                <a:spcPct val="90000"/>
              </a:lnSpc>
              <a:buFontTx/>
              <a:buAutoNum type="arabicPeriod"/>
            </a:pPr>
            <a:r>
              <a:rPr lang="en-US" altLang="en-US" dirty="0"/>
              <a:t>Describes the progress from lust &amp; enticement, to sin &amp; death</a:t>
            </a:r>
          </a:p>
          <a:p>
            <a:pPr marL="914400" indent="-457200" eaLnBrk="1" hangingPunct="1">
              <a:lnSpc>
                <a:spcPct val="90000"/>
              </a:lnSpc>
              <a:buFontTx/>
              <a:buAutoNum type="arabicPeriod"/>
            </a:pPr>
            <a:r>
              <a:rPr lang="en-US" altLang="en-US" dirty="0"/>
              <a:t>Describe putting on/off actions </a:t>
            </a:r>
            <a:r>
              <a:rPr lang="en-US" altLang="en-US" i="1" dirty="0"/>
              <a:t>and emotions (3 different books)</a:t>
            </a:r>
            <a:r>
              <a:rPr lang="en-US" altLang="en-US" dirty="0"/>
              <a:t/>
            </a:r>
            <a:br>
              <a:rPr lang="en-US" altLang="en-US" dirty="0"/>
            </a:br>
            <a:endParaRPr lang="en-US" altLang="en-US" dirty="0"/>
          </a:p>
        </p:txBody>
      </p:sp>
      <p:sp>
        <p:nvSpPr>
          <p:cNvPr id="6" name="Rectangle 3">
            <a:extLst>
              <a:ext uri="{FF2B5EF4-FFF2-40B4-BE49-F238E27FC236}">
                <a16:creationId xmlns:a16="http://schemas.microsoft.com/office/drawing/2014/main" xmlns="" id="{D1B71433-73EC-4806-6047-4F3129840119}"/>
              </a:ext>
            </a:extLst>
          </p:cNvPr>
          <p:cNvSpPr txBox="1">
            <a:spLocks noChangeArrowheads="1"/>
          </p:cNvSpPr>
          <p:nvPr/>
        </p:nvSpPr>
        <p:spPr bwMode="auto">
          <a:xfrm>
            <a:off x="92845" y="3440421"/>
            <a:ext cx="11930743" cy="3417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57200" indent="-457200" eaLnBrk="1" hangingPunct="1">
              <a:lnSpc>
                <a:spcPct val="90000"/>
              </a:lnSpc>
              <a:buFontTx/>
              <a:buNone/>
            </a:pPr>
            <a:r>
              <a:rPr lang="en-US" altLang="en-US" kern="0" dirty="0" err="1" smtClean="0">
                <a:solidFill>
                  <a:srgbClr val="0000CC"/>
                </a:solidFill>
              </a:rPr>
              <a:t>Enumere</a:t>
            </a:r>
            <a:r>
              <a:rPr lang="en-US" altLang="en-US" kern="0" dirty="0" smtClean="0">
                <a:solidFill>
                  <a:srgbClr val="0000CC"/>
                </a:solidFill>
              </a:rPr>
              <a:t> un </a:t>
            </a:r>
            <a:r>
              <a:rPr lang="en-US" altLang="en-US" kern="0" dirty="0" err="1" smtClean="0">
                <a:solidFill>
                  <a:srgbClr val="0000CC"/>
                </a:solidFill>
              </a:rPr>
              <a:t>capítulo</a:t>
            </a:r>
            <a:r>
              <a:rPr lang="en-US" altLang="en-US" kern="0" dirty="0" smtClean="0">
                <a:solidFill>
                  <a:srgbClr val="0000CC"/>
                </a:solidFill>
              </a:rPr>
              <a:t> de la </a:t>
            </a:r>
            <a:r>
              <a:rPr lang="en-US" altLang="en-US" kern="0" dirty="0" err="1" smtClean="0">
                <a:solidFill>
                  <a:srgbClr val="0000CC"/>
                </a:solidFill>
              </a:rPr>
              <a:t>Biblia</a:t>
            </a:r>
            <a:r>
              <a:rPr lang="en-US" altLang="en-US" kern="0" dirty="0" smtClean="0">
                <a:solidFill>
                  <a:srgbClr val="0000CC"/>
                </a:solidFill>
              </a:rPr>
              <a:t> que:</a:t>
            </a:r>
          </a:p>
          <a:p>
            <a:pPr marL="914400" indent="-457200" eaLnBrk="1" hangingPunct="1">
              <a:lnSpc>
                <a:spcPct val="90000"/>
              </a:lnSpc>
              <a:buFontTx/>
              <a:buAutoNum type="arabicPeriod"/>
            </a:pPr>
            <a:r>
              <a:rPr lang="en-US" altLang="en-US" sz="2400" kern="0" dirty="0" err="1" smtClean="0">
                <a:solidFill>
                  <a:srgbClr val="0000CC"/>
                </a:solidFill>
              </a:rPr>
              <a:t>Relata</a:t>
            </a:r>
            <a:r>
              <a:rPr lang="en-US" altLang="en-US" sz="2400" kern="0" dirty="0" smtClean="0">
                <a:solidFill>
                  <a:srgbClr val="0000CC"/>
                </a:solidFill>
              </a:rPr>
              <a:t> las </a:t>
            </a:r>
            <a:r>
              <a:rPr lang="en-US" altLang="en-US" sz="2400" kern="0" dirty="0" err="1" smtClean="0">
                <a:solidFill>
                  <a:srgbClr val="0000CC"/>
                </a:solidFill>
              </a:rPr>
              <a:t>consecuencias</a:t>
            </a:r>
            <a:r>
              <a:rPr lang="en-US" altLang="en-US" sz="2400" kern="0" dirty="0" smtClean="0">
                <a:solidFill>
                  <a:srgbClr val="0000CC"/>
                </a:solidFill>
              </a:rPr>
              <a:t> </a:t>
            </a:r>
            <a:r>
              <a:rPr lang="en-US" altLang="en-US" sz="2400" kern="0" dirty="0" err="1" smtClean="0">
                <a:solidFill>
                  <a:srgbClr val="0000CC"/>
                </a:solidFill>
              </a:rPr>
              <a:t>inmediatas</a:t>
            </a:r>
            <a:r>
              <a:rPr lang="en-US" altLang="en-US" sz="2400" kern="0" dirty="0" smtClean="0">
                <a:solidFill>
                  <a:srgbClr val="0000CC"/>
                </a:solidFill>
              </a:rPr>
              <a:t> de la </a:t>
            </a:r>
            <a:r>
              <a:rPr lang="en-US" altLang="en-US" sz="2400" kern="0" dirty="0" err="1" smtClean="0">
                <a:solidFill>
                  <a:srgbClr val="0000CC"/>
                </a:solidFill>
              </a:rPr>
              <a:t>caída</a:t>
            </a:r>
            <a:r>
              <a:rPr lang="en-US" altLang="en-US" sz="2400" kern="0" dirty="0" smtClean="0">
                <a:solidFill>
                  <a:srgbClr val="0000CC"/>
                </a:solidFill>
              </a:rPr>
              <a:t> del hombre.</a:t>
            </a:r>
          </a:p>
          <a:p>
            <a:pPr marL="914400" indent="-457200" eaLnBrk="1" hangingPunct="1">
              <a:lnSpc>
                <a:spcPct val="90000"/>
              </a:lnSpc>
              <a:buFontTx/>
              <a:buAutoNum type="arabicPeriod"/>
            </a:pPr>
            <a:r>
              <a:rPr lang="en-US" altLang="en-US" sz="2400" kern="0" dirty="0" err="1" smtClean="0">
                <a:solidFill>
                  <a:srgbClr val="0000CC"/>
                </a:solidFill>
              </a:rPr>
              <a:t>Relata</a:t>
            </a:r>
            <a:r>
              <a:rPr lang="en-US" altLang="en-US" sz="2400" kern="0" dirty="0" smtClean="0">
                <a:solidFill>
                  <a:srgbClr val="0000CC"/>
                </a:solidFill>
              </a:rPr>
              <a:t> la </a:t>
            </a:r>
            <a:r>
              <a:rPr lang="en-US" altLang="en-US" sz="2400" kern="0" dirty="0" err="1" smtClean="0">
                <a:solidFill>
                  <a:srgbClr val="0000CC"/>
                </a:solidFill>
              </a:rPr>
              <a:t>historia</a:t>
            </a:r>
            <a:r>
              <a:rPr lang="en-US" altLang="en-US" sz="2400" kern="0" dirty="0" smtClean="0">
                <a:solidFill>
                  <a:srgbClr val="0000CC"/>
                </a:solidFill>
              </a:rPr>
              <a:t> del </a:t>
            </a:r>
            <a:r>
              <a:rPr lang="en-US" altLang="en-US" sz="2400" kern="0" dirty="0" err="1" smtClean="0">
                <a:solidFill>
                  <a:srgbClr val="0000CC"/>
                </a:solidFill>
              </a:rPr>
              <a:t>mundo</a:t>
            </a:r>
            <a:r>
              <a:rPr lang="en-US" altLang="en-US" sz="2400" kern="0" dirty="0" smtClean="0">
                <a:solidFill>
                  <a:srgbClr val="0000CC"/>
                </a:solidFill>
              </a:rPr>
              <a:t> </a:t>
            </a:r>
            <a:r>
              <a:rPr lang="en-US" altLang="en-US" sz="2400" kern="0" dirty="0" err="1" smtClean="0">
                <a:solidFill>
                  <a:srgbClr val="0000CC"/>
                </a:solidFill>
              </a:rPr>
              <a:t>en</a:t>
            </a:r>
            <a:r>
              <a:rPr lang="en-US" altLang="en-US" sz="2400" kern="0" dirty="0" smtClean="0">
                <a:solidFill>
                  <a:srgbClr val="0000CC"/>
                </a:solidFill>
              </a:rPr>
              <a:t> las </a:t>
            </a:r>
            <a:r>
              <a:rPr lang="en-US" altLang="en-US" sz="2400" kern="0" dirty="0" err="1" smtClean="0">
                <a:solidFill>
                  <a:srgbClr val="0000CC"/>
                </a:solidFill>
              </a:rPr>
              <a:t>generaciones</a:t>
            </a:r>
            <a:r>
              <a:rPr lang="en-US" altLang="en-US" sz="2400" kern="0" dirty="0" smtClean="0">
                <a:solidFill>
                  <a:srgbClr val="0000CC"/>
                </a:solidFill>
              </a:rPr>
              <a:t> </a:t>
            </a:r>
            <a:r>
              <a:rPr lang="en-US" altLang="en-US" sz="2400" kern="0" dirty="0" err="1" smtClean="0">
                <a:solidFill>
                  <a:srgbClr val="0000CC"/>
                </a:solidFill>
              </a:rPr>
              <a:t>despu</a:t>
            </a:r>
            <a:r>
              <a:rPr lang="es-ES" altLang="en-US" sz="2400" kern="0" dirty="0" err="1" smtClean="0">
                <a:solidFill>
                  <a:srgbClr val="0000CC"/>
                </a:solidFill>
              </a:rPr>
              <a:t>és</a:t>
            </a:r>
            <a:r>
              <a:rPr lang="es-ES" altLang="en-US" sz="2400" kern="0" dirty="0" smtClean="0">
                <a:solidFill>
                  <a:srgbClr val="0000CC"/>
                </a:solidFill>
              </a:rPr>
              <a:t> de </a:t>
            </a:r>
            <a:r>
              <a:rPr lang="en-US" altLang="en-US" sz="2400" kern="0" dirty="0" smtClean="0">
                <a:solidFill>
                  <a:srgbClr val="0000CC"/>
                </a:solidFill>
              </a:rPr>
              <a:t>la </a:t>
            </a:r>
            <a:r>
              <a:rPr lang="en-US" altLang="en-US" sz="2400" kern="0" dirty="0" err="1" smtClean="0">
                <a:solidFill>
                  <a:srgbClr val="0000CC"/>
                </a:solidFill>
              </a:rPr>
              <a:t>caída</a:t>
            </a:r>
            <a:r>
              <a:rPr lang="en-US" altLang="en-US" sz="2400" kern="0" dirty="0" smtClean="0">
                <a:solidFill>
                  <a:srgbClr val="0000CC"/>
                </a:solidFill>
              </a:rPr>
              <a:t>.</a:t>
            </a:r>
          </a:p>
          <a:p>
            <a:pPr marL="914400" indent="-457200" eaLnBrk="1" hangingPunct="1">
              <a:lnSpc>
                <a:spcPct val="90000"/>
              </a:lnSpc>
              <a:buFontTx/>
              <a:buAutoNum type="arabicPeriod"/>
            </a:pPr>
            <a:r>
              <a:rPr lang="en-US" altLang="en-US" sz="2400" kern="0" dirty="0" err="1" smtClean="0">
                <a:solidFill>
                  <a:srgbClr val="0000CC"/>
                </a:solidFill>
              </a:rPr>
              <a:t>Contrasta</a:t>
            </a:r>
            <a:r>
              <a:rPr lang="en-US" altLang="en-US" sz="2400" kern="0" dirty="0" smtClean="0">
                <a:solidFill>
                  <a:srgbClr val="0000CC"/>
                </a:solidFill>
              </a:rPr>
              <a:t> la </a:t>
            </a:r>
            <a:r>
              <a:rPr lang="en-US" altLang="en-US" sz="2400" kern="0" dirty="0" err="1" smtClean="0">
                <a:solidFill>
                  <a:srgbClr val="0000CC"/>
                </a:solidFill>
              </a:rPr>
              <a:t>mente</a:t>
            </a:r>
            <a:r>
              <a:rPr lang="en-US" altLang="en-US" sz="2400" kern="0" dirty="0" smtClean="0">
                <a:solidFill>
                  <a:srgbClr val="0000CC"/>
                </a:solidFill>
              </a:rPr>
              <a:t> </a:t>
            </a:r>
            <a:r>
              <a:rPr lang="en-US" altLang="en-US" sz="2400" kern="0" dirty="0" err="1" smtClean="0">
                <a:solidFill>
                  <a:srgbClr val="0000CC"/>
                </a:solidFill>
              </a:rPr>
              <a:t>puesta</a:t>
            </a:r>
            <a:r>
              <a:rPr lang="en-US" altLang="en-US" sz="2400" kern="0" dirty="0" smtClean="0">
                <a:solidFill>
                  <a:srgbClr val="0000CC"/>
                </a:solidFill>
              </a:rPr>
              <a:t> </a:t>
            </a:r>
            <a:r>
              <a:rPr lang="en-US" altLang="en-US" sz="2400" kern="0" dirty="0" err="1" smtClean="0">
                <a:solidFill>
                  <a:srgbClr val="0000CC"/>
                </a:solidFill>
              </a:rPr>
              <a:t>en</a:t>
            </a:r>
            <a:r>
              <a:rPr lang="en-US" altLang="en-US" sz="2400" kern="0" dirty="0" smtClean="0">
                <a:solidFill>
                  <a:srgbClr val="0000CC"/>
                </a:solidFill>
              </a:rPr>
              <a:t> el </a:t>
            </a:r>
            <a:r>
              <a:rPr lang="en-US" altLang="en-US" sz="2400" kern="0" dirty="0" err="1" smtClean="0">
                <a:solidFill>
                  <a:srgbClr val="0000CC"/>
                </a:solidFill>
              </a:rPr>
              <a:t>Espíritu</a:t>
            </a:r>
            <a:r>
              <a:rPr lang="en-US" altLang="en-US" sz="2400" kern="0" dirty="0" smtClean="0">
                <a:solidFill>
                  <a:srgbClr val="0000CC"/>
                </a:solidFill>
              </a:rPr>
              <a:t> con la </a:t>
            </a:r>
            <a:r>
              <a:rPr lang="en-US" altLang="en-US" sz="2400" kern="0" dirty="0" err="1" smtClean="0">
                <a:solidFill>
                  <a:srgbClr val="0000CC"/>
                </a:solidFill>
              </a:rPr>
              <a:t>mente</a:t>
            </a:r>
            <a:r>
              <a:rPr lang="en-US" altLang="en-US" sz="2400" kern="0" dirty="0" smtClean="0">
                <a:solidFill>
                  <a:srgbClr val="0000CC"/>
                </a:solidFill>
              </a:rPr>
              <a:t> </a:t>
            </a:r>
            <a:r>
              <a:rPr lang="en-US" altLang="en-US" sz="2400" kern="0" dirty="0" err="1" smtClean="0">
                <a:solidFill>
                  <a:srgbClr val="0000CC"/>
                </a:solidFill>
              </a:rPr>
              <a:t>puesta</a:t>
            </a:r>
            <a:r>
              <a:rPr lang="en-US" altLang="en-US" sz="2400" kern="0" dirty="0" smtClean="0">
                <a:solidFill>
                  <a:srgbClr val="0000CC"/>
                </a:solidFill>
              </a:rPr>
              <a:t> </a:t>
            </a:r>
            <a:r>
              <a:rPr lang="en-US" altLang="en-US" sz="2400" kern="0" dirty="0" err="1" smtClean="0">
                <a:solidFill>
                  <a:srgbClr val="0000CC"/>
                </a:solidFill>
              </a:rPr>
              <a:t>en</a:t>
            </a:r>
            <a:r>
              <a:rPr lang="en-US" altLang="en-US" sz="2400" kern="0" dirty="0" smtClean="0">
                <a:solidFill>
                  <a:srgbClr val="0000CC"/>
                </a:solidFill>
              </a:rPr>
              <a:t> la carne.</a:t>
            </a:r>
          </a:p>
          <a:p>
            <a:pPr marL="914400" indent="-457200" eaLnBrk="1" hangingPunct="1">
              <a:lnSpc>
                <a:spcPct val="90000"/>
              </a:lnSpc>
              <a:buFontTx/>
              <a:buAutoNum type="arabicPeriod"/>
            </a:pPr>
            <a:r>
              <a:rPr lang="en-US" altLang="en-US" sz="2400" kern="0" dirty="0" smtClean="0">
                <a:solidFill>
                  <a:srgbClr val="0000CC"/>
                </a:solidFill>
              </a:rPr>
              <a:t>Describe el </a:t>
            </a:r>
            <a:r>
              <a:rPr lang="en-US" altLang="en-US" sz="2400" kern="0" dirty="0" err="1" smtClean="0">
                <a:solidFill>
                  <a:srgbClr val="0000CC"/>
                </a:solidFill>
              </a:rPr>
              <a:t>progreso</a:t>
            </a:r>
            <a:r>
              <a:rPr lang="en-US" altLang="en-US" sz="2400" kern="0" dirty="0" smtClean="0">
                <a:solidFill>
                  <a:srgbClr val="0000CC"/>
                </a:solidFill>
              </a:rPr>
              <a:t> </a:t>
            </a:r>
            <a:r>
              <a:rPr lang="en-US" altLang="en-US" sz="2400" kern="0" dirty="0" err="1" smtClean="0">
                <a:solidFill>
                  <a:srgbClr val="0000CC"/>
                </a:solidFill>
              </a:rPr>
              <a:t>desde</a:t>
            </a:r>
            <a:r>
              <a:rPr lang="en-US" altLang="en-US" sz="2400" kern="0" dirty="0" smtClean="0">
                <a:solidFill>
                  <a:srgbClr val="0000CC"/>
                </a:solidFill>
              </a:rPr>
              <a:t> la </a:t>
            </a:r>
            <a:r>
              <a:rPr lang="en-US" altLang="en-US" sz="2400" kern="0" dirty="0" err="1" smtClean="0">
                <a:solidFill>
                  <a:srgbClr val="0000CC"/>
                </a:solidFill>
              </a:rPr>
              <a:t>pasión</a:t>
            </a:r>
            <a:r>
              <a:rPr lang="en-US" altLang="en-US" sz="2400" kern="0" dirty="0" smtClean="0">
                <a:solidFill>
                  <a:srgbClr val="0000CC"/>
                </a:solidFill>
              </a:rPr>
              <a:t> y la </a:t>
            </a:r>
            <a:r>
              <a:rPr lang="en-US" altLang="en-US" sz="2400" kern="0" dirty="0" err="1" smtClean="0">
                <a:solidFill>
                  <a:srgbClr val="0000CC"/>
                </a:solidFill>
              </a:rPr>
              <a:t>seducción</a:t>
            </a:r>
            <a:r>
              <a:rPr lang="en-US" altLang="en-US" sz="2400" kern="0" dirty="0" smtClean="0">
                <a:solidFill>
                  <a:srgbClr val="0000CC"/>
                </a:solidFill>
              </a:rPr>
              <a:t> hasta el </a:t>
            </a:r>
            <a:r>
              <a:rPr lang="en-US" altLang="en-US" sz="2400" kern="0" dirty="0" err="1" smtClean="0">
                <a:solidFill>
                  <a:srgbClr val="0000CC"/>
                </a:solidFill>
              </a:rPr>
              <a:t>pecado</a:t>
            </a:r>
            <a:r>
              <a:rPr lang="en-US" altLang="en-US" sz="2400" kern="0" dirty="0" smtClean="0">
                <a:solidFill>
                  <a:srgbClr val="0000CC"/>
                </a:solidFill>
              </a:rPr>
              <a:t> y la </a:t>
            </a:r>
            <a:r>
              <a:rPr lang="en-US" altLang="en-US" sz="2400" kern="0" dirty="0" err="1" smtClean="0">
                <a:solidFill>
                  <a:srgbClr val="0000CC"/>
                </a:solidFill>
              </a:rPr>
              <a:t>muerte</a:t>
            </a:r>
            <a:r>
              <a:rPr lang="en-US" altLang="en-US" sz="2400" kern="0" dirty="0" smtClean="0">
                <a:solidFill>
                  <a:srgbClr val="0000CC"/>
                </a:solidFill>
              </a:rPr>
              <a:t>.</a:t>
            </a:r>
          </a:p>
          <a:p>
            <a:pPr marL="914400" indent="-457200" eaLnBrk="1" hangingPunct="1">
              <a:lnSpc>
                <a:spcPct val="90000"/>
              </a:lnSpc>
              <a:buFontTx/>
              <a:buAutoNum type="arabicPeriod"/>
            </a:pPr>
            <a:r>
              <a:rPr lang="en-US" altLang="en-US" sz="2400" kern="0" dirty="0" smtClean="0">
                <a:solidFill>
                  <a:srgbClr val="0000CC"/>
                </a:solidFill>
              </a:rPr>
              <a:t>Describe el </a:t>
            </a:r>
            <a:r>
              <a:rPr lang="en-US" altLang="en-US" sz="2400" kern="0" dirty="0" err="1" smtClean="0">
                <a:solidFill>
                  <a:srgbClr val="0000CC"/>
                </a:solidFill>
              </a:rPr>
              <a:t>desechar</a:t>
            </a:r>
            <a:r>
              <a:rPr lang="en-US" altLang="en-US" sz="2400" kern="0" dirty="0" smtClean="0">
                <a:solidFill>
                  <a:srgbClr val="0000CC"/>
                </a:solidFill>
              </a:rPr>
              <a:t>/</a:t>
            </a:r>
            <a:r>
              <a:rPr lang="en-US" altLang="en-US" sz="2400" kern="0" dirty="0" err="1" smtClean="0">
                <a:solidFill>
                  <a:srgbClr val="0000CC"/>
                </a:solidFill>
              </a:rPr>
              <a:t>revestirse</a:t>
            </a:r>
            <a:r>
              <a:rPr lang="en-US" altLang="en-US" sz="2400" kern="0" dirty="0" smtClean="0">
                <a:solidFill>
                  <a:srgbClr val="0000CC"/>
                </a:solidFill>
              </a:rPr>
              <a:t> de </a:t>
            </a:r>
            <a:r>
              <a:rPr lang="en-US" altLang="en-US" sz="2400" kern="0" dirty="0" err="1" smtClean="0">
                <a:solidFill>
                  <a:srgbClr val="0000CC"/>
                </a:solidFill>
              </a:rPr>
              <a:t>acciones</a:t>
            </a:r>
            <a:r>
              <a:rPr lang="en-US" altLang="en-US" sz="2400" kern="0" dirty="0" smtClean="0">
                <a:solidFill>
                  <a:srgbClr val="0000CC"/>
                </a:solidFill>
              </a:rPr>
              <a:t> </a:t>
            </a:r>
            <a:r>
              <a:rPr lang="en-US" altLang="en-US" sz="2400" i="1" kern="0" dirty="0" smtClean="0">
                <a:solidFill>
                  <a:srgbClr val="0000CC"/>
                </a:solidFill>
              </a:rPr>
              <a:t>y </a:t>
            </a:r>
            <a:r>
              <a:rPr lang="en-US" altLang="en-US" sz="2400" i="1" kern="0" dirty="0" err="1" smtClean="0">
                <a:solidFill>
                  <a:srgbClr val="0000CC"/>
                </a:solidFill>
              </a:rPr>
              <a:t>emociones</a:t>
            </a:r>
            <a:r>
              <a:rPr lang="en-US" altLang="en-US" sz="2400" i="1" kern="0" dirty="0" smtClean="0">
                <a:solidFill>
                  <a:srgbClr val="0000CC"/>
                </a:solidFill>
              </a:rPr>
              <a:t> (3 </a:t>
            </a:r>
            <a:r>
              <a:rPr lang="en-US" altLang="en-US" sz="2400" i="1" kern="0" dirty="0" err="1" smtClean="0">
                <a:solidFill>
                  <a:srgbClr val="0000CC"/>
                </a:solidFill>
              </a:rPr>
              <a:t>libros</a:t>
            </a:r>
            <a:r>
              <a:rPr lang="en-US" altLang="en-US" sz="2400" i="1" kern="0" dirty="0" smtClean="0">
                <a:solidFill>
                  <a:srgbClr val="0000CC"/>
                </a:solidFill>
              </a:rPr>
              <a:t> </a:t>
            </a:r>
            <a:r>
              <a:rPr lang="en-US" altLang="en-US" sz="2400" i="1" kern="0" dirty="0" err="1" smtClean="0">
                <a:solidFill>
                  <a:srgbClr val="0000CC"/>
                </a:solidFill>
              </a:rPr>
              <a:t>diferentes</a:t>
            </a:r>
            <a:r>
              <a:rPr lang="en-US" altLang="en-US" sz="2400" i="1" kern="0" dirty="0" smtClean="0">
                <a:solidFill>
                  <a:srgbClr val="0000CC"/>
                </a:solidFill>
              </a:rPr>
              <a:t>)</a:t>
            </a:r>
            <a:r>
              <a:rPr lang="en-US" altLang="en-US" sz="2400" kern="0" dirty="0" smtClean="0">
                <a:solidFill>
                  <a:srgbClr val="0000CC"/>
                </a:solidFill>
              </a:rPr>
              <a:t/>
            </a:r>
            <a:br>
              <a:rPr lang="en-US" altLang="en-US" sz="2400" kern="0" dirty="0" smtClean="0">
                <a:solidFill>
                  <a:srgbClr val="0000CC"/>
                </a:solidFill>
              </a:rPr>
            </a:br>
            <a:endParaRPr lang="en-US" altLang="en-US" sz="2400" kern="0" dirty="0">
              <a:solidFill>
                <a:srgbClr val="0000CC"/>
              </a:solidFill>
            </a:endParaRPr>
          </a:p>
        </p:txBody>
      </p:sp>
      <p:sp>
        <p:nvSpPr>
          <p:cNvPr id="7" name="Rectangle 2">
            <a:extLst>
              <a:ext uri="{FF2B5EF4-FFF2-40B4-BE49-F238E27FC236}">
                <a16:creationId xmlns:a16="http://schemas.microsoft.com/office/drawing/2014/main" xmlns="" id="{1305AC33-FDCA-B10F-79D8-9370671FE880}"/>
              </a:ext>
            </a:extLst>
          </p:cNvPr>
          <p:cNvSpPr txBox="1">
            <a:spLocks noChangeArrowheads="1"/>
          </p:cNvSpPr>
          <p:nvPr/>
        </p:nvSpPr>
        <p:spPr bwMode="auto">
          <a:xfrm>
            <a:off x="8175171" y="3226139"/>
            <a:ext cx="4016829" cy="587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kern="0" dirty="0" err="1" smtClean="0">
                <a:solidFill>
                  <a:srgbClr val="0000CC"/>
                </a:solidFill>
              </a:rPr>
              <a:t>Prueba</a:t>
            </a:r>
            <a:r>
              <a:rPr lang="en-US" altLang="en-US" kern="0" dirty="0" smtClean="0">
                <a:solidFill>
                  <a:srgbClr val="0000CC"/>
                </a:solidFill>
              </a:rPr>
              <a:t> de </a:t>
            </a:r>
            <a:r>
              <a:rPr lang="en-US" altLang="en-US" kern="0" dirty="0" err="1" smtClean="0">
                <a:solidFill>
                  <a:srgbClr val="0000CC"/>
                </a:solidFill>
              </a:rPr>
              <a:t>repaso</a:t>
            </a:r>
            <a:endParaRPr lang="en-US" altLang="en-US" kern="0" dirty="0">
              <a:solidFill>
                <a:srgbClr val="0000CC"/>
              </a:solidFill>
            </a:endParaRPr>
          </a:p>
        </p:txBody>
      </p:sp>
    </p:spTree>
    <p:extLst>
      <p:ext uri="{BB962C8B-B14F-4D97-AF65-F5344CB8AC3E}">
        <p14:creationId xmlns:p14="http://schemas.microsoft.com/office/powerpoint/2010/main" val="7160425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Number Placeholder 5">
            <a:extLst>
              <a:ext uri="{FF2B5EF4-FFF2-40B4-BE49-F238E27FC236}">
                <a16:creationId xmlns:a16="http://schemas.microsoft.com/office/drawing/2014/main" xmlns="" id="{76CCC74F-28DC-6DA3-0B17-7307C751C170}"/>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45CD8CC-3001-4D81-8066-A91A26CA71BC}" type="slidenum">
              <a:rPr lang="en-US" altLang="en-US" sz="1400" smtClean="0"/>
              <a:pPr>
                <a:spcBef>
                  <a:spcPct val="0"/>
                </a:spcBef>
                <a:buFontTx/>
                <a:buNone/>
              </a:pPr>
              <a:t>30</a:t>
            </a:fld>
            <a:endParaRPr lang="en-US" altLang="en-US" sz="1400" dirty="0"/>
          </a:p>
        </p:txBody>
      </p:sp>
      <p:sp>
        <p:nvSpPr>
          <p:cNvPr id="114691" name="Rectangle 2">
            <a:extLst>
              <a:ext uri="{FF2B5EF4-FFF2-40B4-BE49-F238E27FC236}">
                <a16:creationId xmlns:a16="http://schemas.microsoft.com/office/drawing/2014/main" xmlns="" id="{9FFB897A-C114-ECC7-5BFB-C9DFCF65A990}"/>
              </a:ext>
            </a:extLst>
          </p:cNvPr>
          <p:cNvSpPr>
            <a:spLocks noGrp="1" noChangeArrowheads="1"/>
          </p:cNvSpPr>
          <p:nvPr>
            <p:ph type="title"/>
          </p:nvPr>
        </p:nvSpPr>
        <p:spPr>
          <a:xfrm>
            <a:off x="1858121" y="76200"/>
            <a:ext cx="8229600" cy="762000"/>
          </a:xfrm>
        </p:spPr>
        <p:txBody>
          <a:bodyPr/>
          <a:lstStyle/>
          <a:p>
            <a:pPr eaLnBrk="1" hangingPunct="1"/>
            <a:r>
              <a:rPr lang="en-US" altLang="en-US" dirty="0"/>
              <a:t>Lesson 4 Objectives</a:t>
            </a:r>
          </a:p>
        </p:txBody>
      </p:sp>
      <p:sp>
        <p:nvSpPr>
          <p:cNvPr id="114692" name="Rectangle 3">
            <a:extLst>
              <a:ext uri="{FF2B5EF4-FFF2-40B4-BE49-F238E27FC236}">
                <a16:creationId xmlns:a16="http://schemas.microsoft.com/office/drawing/2014/main" xmlns="" id="{B43EFBF8-1A0F-741A-EA4C-390FB1C492BC}"/>
              </a:ext>
            </a:extLst>
          </p:cNvPr>
          <p:cNvSpPr>
            <a:spLocks noGrp="1" noChangeArrowheads="1"/>
          </p:cNvSpPr>
          <p:nvPr>
            <p:ph type="body" idx="1"/>
          </p:nvPr>
        </p:nvSpPr>
        <p:spPr>
          <a:xfrm>
            <a:off x="385969" y="838200"/>
            <a:ext cx="11420061" cy="4525963"/>
          </a:xfrm>
        </p:spPr>
        <p:txBody>
          <a:bodyPr/>
          <a:lstStyle/>
          <a:p>
            <a:pPr marL="457200" indent="-457200" eaLnBrk="1" hangingPunct="1">
              <a:lnSpc>
                <a:spcPct val="90000"/>
              </a:lnSpc>
              <a:buFontTx/>
              <a:buNone/>
            </a:pPr>
            <a:r>
              <a:rPr lang="en-US" altLang="en-US" sz="2600" b="1" dirty="0">
                <a:solidFill>
                  <a:schemeClr val="accent2"/>
                </a:solidFill>
              </a:rPr>
              <a:t>The student will be able to…</a:t>
            </a:r>
          </a:p>
          <a:p>
            <a:pPr marL="457200" indent="-457200" eaLnBrk="1" hangingPunct="1">
              <a:lnSpc>
                <a:spcPct val="90000"/>
              </a:lnSpc>
            </a:pPr>
            <a:r>
              <a:rPr lang="en-US" altLang="en-US" sz="2600" b="1" dirty="0"/>
              <a:t>Describe what makes human reasoning valid or invalid.</a:t>
            </a:r>
          </a:p>
          <a:p>
            <a:pPr marL="457200" indent="-457200" eaLnBrk="1" hangingPunct="1">
              <a:lnSpc>
                <a:spcPct val="90000"/>
              </a:lnSpc>
            </a:pPr>
            <a:r>
              <a:rPr lang="en-US" altLang="en-US" sz="2600" b="1" dirty="0"/>
              <a:t>List at least two actions or attitudes of false teachers</a:t>
            </a:r>
          </a:p>
          <a:p>
            <a:pPr marL="457200" indent="-457200" eaLnBrk="1" hangingPunct="1">
              <a:lnSpc>
                <a:spcPct val="90000"/>
              </a:lnSpc>
            </a:pPr>
            <a:r>
              <a:rPr lang="en-US" altLang="en-US" sz="2600" b="1" dirty="0"/>
              <a:t>List two protections against the appeal of intellectual seduction</a:t>
            </a:r>
          </a:p>
          <a:p>
            <a:pPr marL="457200" indent="-457200" eaLnBrk="1" hangingPunct="1">
              <a:lnSpc>
                <a:spcPct val="90000"/>
              </a:lnSpc>
            </a:pPr>
            <a:r>
              <a:rPr lang="en-US" altLang="en-US" sz="2600" b="1" dirty="0"/>
              <a:t>List three symptoms of intellectual seduction</a:t>
            </a:r>
          </a:p>
        </p:txBody>
      </p:sp>
      <p:sp>
        <p:nvSpPr>
          <p:cNvPr id="5" name="Rectangle 2">
            <a:extLst>
              <a:ext uri="{FF2B5EF4-FFF2-40B4-BE49-F238E27FC236}">
                <a16:creationId xmlns:a16="http://schemas.microsoft.com/office/drawing/2014/main" xmlns="" id="{B2532694-89CA-A518-7927-526356FA19A4}"/>
              </a:ext>
            </a:extLst>
          </p:cNvPr>
          <p:cNvSpPr txBox="1">
            <a:spLocks noChangeArrowheads="1"/>
          </p:cNvSpPr>
          <p:nvPr/>
        </p:nvSpPr>
        <p:spPr bwMode="auto">
          <a:xfrm>
            <a:off x="1981199" y="3383756"/>
            <a:ext cx="8229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kern="0" dirty="0" err="1" smtClean="0"/>
              <a:t>Objetivos</a:t>
            </a:r>
            <a:r>
              <a:rPr lang="en-US" altLang="en-US" kern="0" dirty="0" smtClean="0"/>
              <a:t> de la </a:t>
            </a:r>
            <a:r>
              <a:rPr lang="en-US" altLang="en-US" kern="0" dirty="0" err="1" smtClean="0"/>
              <a:t>lección</a:t>
            </a:r>
            <a:r>
              <a:rPr lang="en-US" altLang="en-US" kern="0" dirty="0" smtClean="0"/>
              <a:t> 4</a:t>
            </a:r>
            <a:endParaRPr lang="en-US" altLang="en-US" kern="0" dirty="0"/>
          </a:p>
        </p:txBody>
      </p:sp>
      <p:sp>
        <p:nvSpPr>
          <p:cNvPr id="6" name="Rectangle 3">
            <a:extLst>
              <a:ext uri="{FF2B5EF4-FFF2-40B4-BE49-F238E27FC236}">
                <a16:creationId xmlns:a16="http://schemas.microsoft.com/office/drawing/2014/main" xmlns="" id="{C2612FAB-92A8-5385-E471-67593022815A}"/>
              </a:ext>
            </a:extLst>
          </p:cNvPr>
          <p:cNvSpPr txBox="1">
            <a:spLocks noChangeArrowheads="1"/>
          </p:cNvSpPr>
          <p:nvPr/>
        </p:nvSpPr>
        <p:spPr bwMode="auto">
          <a:xfrm>
            <a:off x="385968" y="4145756"/>
            <a:ext cx="11806031"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57200" indent="-457200" eaLnBrk="1" hangingPunct="1">
              <a:buFontTx/>
              <a:buNone/>
            </a:pPr>
            <a:r>
              <a:rPr lang="en-US" altLang="en-US" sz="2600" b="1" kern="0" dirty="0" smtClean="0">
                <a:solidFill>
                  <a:schemeClr val="accent2"/>
                </a:solidFill>
              </a:rPr>
              <a:t>El </a:t>
            </a:r>
            <a:r>
              <a:rPr lang="en-US" altLang="en-US" sz="2600" b="1" kern="0" dirty="0" err="1" smtClean="0">
                <a:solidFill>
                  <a:schemeClr val="accent2"/>
                </a:solidFill>
              </a:rPr>
              <a:t>estudiante</a:t>
            </a:r>
            <a:r>
              <a:rPr lang="en-US" altLang="en-US" sz="2600" b="1" kern="0" dirty="0" smtClean="0">
                <a:solidFill>
                  <a:schemeClr val="accent2"/>
                </a:solidFill>
              </a:rPr>
              <a:t> </a:t>
            </a:r>
            <a:r>
              <a:rPr lang="en-US" altLang="en-US" sz="2600" b="1" kern="0" dirty="0" err="1" smtClean="0">
                <a:solidFill>
                  <a:schemeClr val="accent2"/>
                </a:solidFill>
              </a:rPr>
              <a:t>será</a:t>
            </a:r>
            <a:r>
              <a:rPr lang="en-US" altLang="en-US" sz="2600" b="1" kern="0" dirty="0" smtClean="0">
                <a:solidFill>
                  <a:schemeClr val="accent2"/>
                </a:solidFill>
              </a:rPr>
              <a:t> </a:t>
            </a:r>
            <a:r>
              <a:rPr lang="en-US" altLang="en-US" sz="2600" b="1" kern="0" dirty="0" err="1" smtClean="0">
                <a:solidFill>
                  <a:schemeClr val="accent2"/>
                </a:solidFill>
              </a:rPr>
              <a:t>capaz</a:t>
            </a:r>
            <a:r>
              <a:rPr lang="en-US" altLang="en-US" sz="2600" b="1" kern="0" dirty="0" smtClean="0">
                <a:solidFill>
                  <a:schemeClr val="accent2"/>
                </a:solidFill>
              </a:rPr>
              <a:t> de…</a:t>
            </a:r>
          </a:p>
          <a:p>
            <a:pPr marL="457200" indent="-457200" eaLnBrk="1" hangingPunct="1"/>
            <a:r>
              <a:rPr lang="es-ES" altLang="en-US" sz="2600" b="1" kern="0" dirty="0" smtClean="0"/>
              <a:t>Describir qué hace que el razonamiento humano sea válido o inválido.</a:t>
            </a:r>
          </a:p>
          <a:p>
            <a:pPr marL="457200" indent="-457200" eaLnBrk="1" hangingPunct="1"/>
            <a:r>
              <a:rPr lang="es-ES" altLang="en-US" sz="2600" b="1" kern="0" dirty="0" smtClean="0"/>
              <a:t>Enumerar al menos dos acciones y/o actitudes de los falsos maestros.</a:t>
            </a:r>
          </a:p>
          <a:p>
            <a:pPr marL="457200" indent="-457200" eaLnBrk="1" hangingPunct="1"/>
            <a:r>
              <a:rPr lang="es-ES" altLang="en-US" sz="2600" b="1" kern="0" dirty="0" smtClean="0"/>
              <a:t>Enumerar dos protecciones contra la seducción intelectual.</a:t>
            </a:r>
          </a:p>
          <a:p>
            <a:pPr marL="457200" indent="-457200" eaLnBrk="1" hangingPunct="1"/>
            <a:r>
              <a:rPr lang="es-ES" altLang="en-US" sz="2600" b="1" kern="0" dirty="0" smtClean="0"/>
              <a:t>Enumerar dos síntomas de la seducción intelectual.</a:t>
            </a:r>
            <a:endParaRPr lang="es-ES" altLang="en-US" sz="2600" b="1" kern="0" dirty="0"/>
          </a:p>
        </p:txBody>
      </p:sp>
    </p:spTree>
    <p:extLst>
      <p:ext uri="{BB962C8B-B14F-4D97-AF65-F5344CB8AC3E}">
        <p14:creationId xmlns:p14="http://schemas.microsoft.com/office/powerpoint/2010/main" val="49749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Number Placeholder 5">
            <a:extLst>
              <a:ext uri="{FF2B5EF4-FFF2-40B4-BE49-F238E27FC236}">
                <a16:creationId xmlns:a16="http://schemas.microsoft.com/office/drawing/2014/main" xmlns="" id="{9734CB26-3667-3558-29C5-11407FF5B91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0DC6134-E849-4CC7-97C4-4B21B57E45AE}" type="slidenum">
              <a:rPr lang="en-US" altLang="en-US" sz="1400" smtClean="0"/>
              <a:pPr>
                <a:spcBef>
                  <a:spcPct val="0"/>
                </a:spcBef>
                <a:buFontTx/>
                <a:buNone/>
              </a:pPr>
              <a:t>4</a:t>
            </a:fld>
            <a:endParaRPr lang="en-US" altLang="en-US" sz="1400" dirty="0"/>
          </a:p>
        </p:txBody>
      </p:sp>
      <p:sp>
        <p:nvSpPr>
          <p:cNvPr id="113667" name="Rectangle 2">
            <a:extLst>
              <a:ext uri="{FF2B5EF4-FFF2-40B4-BE49-F238E27FC236}">
                <a16:creationId xmlns:a16="http://schemas.microsoft.com/office/drawing/2014/main" xmlns="" id="{1305AC33-FDCA-B10F-79D8-9370671FE880}"/>
              </a:ext>
            </a:extLst>
          </p:cNvPr>
          <p:cNvSpPr>
            <a:spLocks noGrp="1" noChangeArrowheads="1"/>
          </p:cNvSpPr>
          <p:nvPr>
            <p:ph type="title"/>
          </p:nvPr>
        </p:nvSpPr>
        <p:spPr>
          <a:xfrm>
            <a:off x="8414740" y="-118260"/>
            <a:ext cx="3794235" cy="990599"/>
          </a:xfrm>
        </p:spPr>
        <p:txBody>
          <a:bodyPr/>
          <a:lstStyle/>
          <a:p>
            <a:pPr eaLnBrk="1" hangingPunct="1"/>
            <a:r>
              <a:rPr lang="en-US" altLang="en-US" dirty="0"/>
              <a:t>Review </a:t>
            </a:r>
            <a:r>
              <a:rPr lang="en-US" altLang="en-US" dirty="0" smtClean="0"/>
              <a:t>Quiz (1/2)</a:t>
            </a:r>
            <a:endParaRPr lang="en-US" altLang="en-US" dirty="0"/>
          </a:p>
        </p:txBody>
      </p:sp>
      <p:sp>
        <p:nvSpPr>
          <p:cNvPr id="113668" name="Rectangle 3">
            <a:extLst>
              <a:ext uri="{FF2B5EF4-FFF2-40B4-BE49-F238E27FC236}">
                <a16:creationId xmlns:a16="http://schemas.microsoft.com/office/drawing/2014/main" xmlns="" id="{D1B71433-73EC-4806-6047-4F3129840119}"/>
              </a:ext>
            </a:extLst>
          </p:cNvPr>
          <p:cNvSpPr>
            <a:spLocks noGrp="1" noChangeArrowheads="1"/>
          </p:cNvSpPr>
          <p:nvPr>
            <p:ph type="body" idx="1"/>
          </p:nvPr>
        </p:nvSpPr>
        <p:spPr>
          <a:xfrm>
            <a:off x="263466" y="243502"/>
            <a:ext cx="11589503" cy="6178907"/>
          </a:xfrm>
        </p:spPr>
        <p:txBody>
          <a:bodyPr/>
          <a:lstStyle/>
          <a:p>
            <a:pPr marL="457200" indent="-457200" eaLnBrk="1" hangingPunct="1">
              <a:lnSpc>
                <a:spcPct val="90000"/>
              </a:lnSpc>
              <a:buFontTx/>
              <a:buNone/>
            </a:pPr>
            <a:r>
              <a:rPr lang="en-US" altLang="en-US" sz="3200" dirty="0"/>
              <a:t>List a chapter of the Bible that:</a:t>
            </a:r>
          </a:p>
          <a:p>
            <a:pPr marL="914400" indent="-457200" eaLnBrk="1" hangingPunct="1">
              <a:lnSpc>
                <a:spcPct val="90000"/>
              </a:lnSpc>
              <a:buFontTx/>
              <a:buAutoNum type="arabicPeriod"/>
            </a:pPr>
            <a:r>
              <a:rPr lang="en-US" altLang="en-US" dirty="0"/>
              <a:t>Records the immediate consequences of the Fall of man</a:t>
            </a:r>
          </a:p>
          <a:p>
            <a:pPr marL="914400" indent="-457200" eaLnBrk="1" hangingPunct="1">
              <a:lnSpc>
                <a:spcPct val="90000"/>
              </a:lnSpc>
              <a:buFontTx/>
              <a:buAutoNum type="arabicPeriod"/>
            </a:pPr>
            <a:r>
              <a:rPr lang="en-US" altLang="en-US" dirty="0"/>
              <a:t>Records the history of the world in the generations after the fall</a:t>
            </a:r>
          </a:p>
          <a:p>
            <a:pPr marL="914400" indent="-457200" eaLnBrk="1" hangingPunct="1">
              <a:lnSpc>
                <a:spcPct val="90000"/>
              </a:lnSpc>
              <a:buFontTx/>
              <a:buAutoNum type="arabicPeriod"/>
            </a:pPr>
            <a:r>
              <a:rPr lang="en-US" altLang="en-US" dirty="0"/>
              <a:t>Contrasts the mind of the spirit with the mind of the flesh</a:t>
            </a:r>
          </a:p>
          <a:p>
            <a:pPr marL="914400" indent="-457200" eaLnBrk="1" hangingPunct="1">
              <a:lnSpc>
                <a:spcPct val="90000"/>
              </a:lnSpc>
              <a:buFontTx/>
              <a:buAutoNum type="arabicPeriod"/>
            </a:pPr>
            <a:r>
              <a:rPr lang="en-US" altLang="en-US" dirty="0"/>
              <a:t>Describes the progress from lust &amp; enticement, to sin &amp; death</a:t>
            </a:r>
          </a:p>
          <a:p>
            <a:pPr marL="914400" indent="-457200" eaLnBrk="1" hangingPunct="1">
              <a:lnSpc>
                <a:spcPct val="90000"/>
              </a:lnSpc>
              <a:buFontTx/>
              <a:buAutoNum type="arabicPeriod"/>
            </a:pPr>
            <a:r>
              <a:rPr lang="en-US" altLang="en-US" dirty="0"/>
              <a:t>Describe putting on/off actions </a:t>
            </a:r>
            <a:r>
              <a:rPr lang="en-US" altLang="en-US" i="1" dirty="0"/>
              <a:t>and emotions (3 different books)</a:t>
            </a:r>
            <a:r>
              <a:rPr lang="en-US" altLang="en-US" dirty="0"/>
              <a:t/>
            </a:r>
            <a:br>
              <a:rPr lang="en-US" altLang="en-US" dirty="0"/>
            </a:br>
            <a:endParaRPr lang="en-US" altLang="en-US" dirty="0"/>
          </a:p>
        </p:txBody>
      </p:sp>
      <p:sp>
        <p:nvSpPr>
          <p:cNvPr id="6" name="Rectangle 3">
            <a:extLst>
              <a:ext uri="{FF2B5EF4-FFF2-40B4-BE49-F238E27FC236}">
                <a16:creationId xmlns:a16="http://schemas.microsoft.com/office/drawing/2014/main" xmlns="" id="{D1B71433-73EC-4806-6047-4F3129840119}"/>
              </a:ext>
            </a:extLst>
          </p:cNvPr>
          <p:cNvSpPr txBox="1">
            <a:spLocks noChangeArrowheads="1"/>
          </p:cNvSpPr>
          <p:nvPr/>
        </p:nvSpPr>
        <p:spPr bwMode="auto">
          <a:xfrm>
            <a:off x="92845" y="3440421"/>
            <a:ext cx="11930743" cy="3417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57200" indent="-457200" eaLnBrk="1" hangingPunct="1">
              <a:lnSpc>
                <a:spcPct val="90000"/>
              </a:lnSpc>
              <a:buFontTx/>
              <a:buNone/>
            </a:pPr>
            <a:r>
              <a:rPr lang="en-US" altLang="en-US" kern="0" dirty="0" err="1" smtClean="0">
                <a:solidFill>
                  <a:srgbClr val="0000CC"/>
                </a:solidFill>
              </a:rPr>
              <a:t>Enumere</a:t>
            </a:r>
            <a:r>
              <a:rPr lang="en-US" altLang="en-US" kern="0" dirty="0" smtClean="0">
                <a:solidFill>
                  <a:srgbClr val="0000CC"/>
                </a:solidFill>
              </a:rPr>
              <a:t> un </a:t>
            </a:r>
            <a:r>
              <a:rPr lang="en-US" altLang="en-US" kern="0" dirty="0" err="1" smtClean="0">
                <a:solidFill>
                  <a:srgbClr val="0000CC"/>
                </a:solidFill>
              </a:rPr>
              <a:t>capítulo</a:t>
            </a:r>
            <a:r>
              <a:rPr lang="en-US" altLang="en-US" kern="0" dirty="0" smtClean="0">
                <a:solidFill>
                  <a:srgbClr val="0000CC"/>
                </a:solidFill>
              </a:rPr>
              <a:t> de la </a:t>
            </a:r>
            <a:r>
              <a:rPr lang="en-US" altLang="en-US" kern="0" dirty="0" err="1" smtClean="0">
                <a:solidFill>
                  <a:srgbClr val="0000CC"/>
                </a:solidFill>
              </a:rPr>
              <a:t>Biblia</a:t>
            </a:r>
            <a:r>
              <a:rPr lang="en-US" altLang="en-US" kern="0" dirty="0" smtClean="0">
                <a:solidFill>
                  <a:srgbClr val="0000CC"/>
                </a:solidFill>
              </a:rPr>
              <a:t> que:</a:t>
            </a:r>
          </a:p>
          <a:p>
            <a:pPr marL="914400" indent="-457200" eaLnBrk="1" hangingPunct="1">
              <a:lnSpc>
                <a:spcPct val="90000"/>
              </a:lnSpc>
              <a:buFontTx/>
              <a:buAutoNum type="arabicPeriod"/>
            </a:pPr>
            <a:r>
              <a:rPr lang="en-US" altLang="en-US" sz="2400" kern="0" dirty="0" err="1" smtClean="0">
                <a:solidFill>
                  <a:srgbClr val="0000CC"/>
                </a:solidFill>
              </a:rPr>
              <a:t>Relata</a:t>
            </a:r>
            <a:r>
              <a:rPr lang="en-US" altLang="en-US" sz="2400" kern="0" dirty="0" smtClean="0">
                <a:solidFill>
                  <a:srgbClr val="0000CC"/>
                </a:solidFill>
              </a:rPr>
              <a:t> las </a:t>
            </a:r>
            <a:r>
              <a:rPr lang="en-US" altLang="en-US" sz="2400" kern="0" dirty="0" err="1" smtClean="0">
                <a:solidFill>
                  <a:srgbClr val="0000CC"/>
                </a:solidFill>
              </a:rPr>
              <a:t>consecuencias</a:t>
            </a:r>
            <a:r>
              <a:rPr lang="en-US" altLang="en-US" sz="2400" kern="0" dirty="0" smtClean="0">
                <a:solidFill>
                  <a:srgbClr val="0000CC"/>
                </a:solidFill>
              </a:rPr>
              <a:t> </a:t>
            </a:r>
            <a:r>
              <a:rPr lang="en-US" altLang="en-US" sz="2400" kern="0" dirty="0" err="1" smtClean="0">
                <a:solidFill>
                  <a:srgbClr val="0000CC"/>
                </a:solidFill>
              </a:rPr>
              <a:t>inmediatas</a:t>
            </a:r>
            <a:r>
              <a:rPr lang="en-US" altLang="en-US" sz="2400" kern="0" dirty="0" smtClean="0">
                <a:solidFill>
                  <a:srgbClr val="0000CC"/>
                </a:solidFill>
              </a:rPr>
              <a:t> de la </a:t>
            </a:r>
            <a:r>
              <a:rPr lang="en-US" altLang="en-US" sz="2400" kern="0" dirty="0" err="1" smtClean="0">
                <a:solidFill>
                  <a:srgbClr val="0000CC"/>
                </a:solidFill>
              </a:rPr>
              <a:t>caída</a:t>
            </a:r>
            <a:r>
              <a:rPr lang="en-US" altLang="en-US" sz="2400" kern="0" dirty="0" smtClean="0">
                <a:solidFill>
                  <a:srgbClr val="0000CC"/>
                </a:solidFill>
              </a:rPr>
              <a:t> del hombre.</a:t>
            </a:r>
          </a:p>
          <a:p>
            <a:pPr marL="914400" indent="-457200" eaLnBrk="1" hangingPunct="1">
              <a:lnSpc>
                <a:spcPct val="90000"/>
              </a:lnSpc>
              <a:buFontTx/>
              <a:buAutoNum type="arabicPeriod"/>
            </a:pPr>
            <a:r>
              <a:rPr lang="en-US" altLang="en-US" sz="2400" kern="0" dirty="0" err="1" smtClean="0">
                <a:solidFill>
                  <a:srgbClr val="0000CC"/>
                </a:solidFill>
              </a:rPr>
              <a:t>Relata</a:t>
            </a:r>
            <a:r>
              <a:rPr lang="en-US" altLang="en-US" sz="2400" kern="0" dirty="0" smtClean="0">
                <a:solidFill>
                  <a:srgbClr val="0000CC"/>
                </a:solidFill>
              </a:rPr>
              <a:t> la </a:t>
            </a:r>
            <a:r>
              <a:rPr lang="en-US" altLang="en-US" sz="2400" kern="0" dirty="0" err="1" smtClean="0">
                <a:solidFill>
                  <a:srgbClr val="0000CC"/>
                </a:solidFill>
              </a:rPr>
              <a:t>historia</a:t>
            </a:r>
            <a:r>
              <a:rPr lang="en-US" altLang="en-US" sz="2400" kern="0" dirty="0" smtClean="0">
                <a:solidFill>
                  <a:srgbClr val="0000CC"/>
                </a:solidFill>
              </a:rPr>
              <a:t> del </a:t>
            </a:r>
            <a:r>
              <a:rPr lang="en-US" altLang="en-US" sz="2400" kern="0" dirty="0" err="1" smtClean="0">
                <a:solidFill>
                  <a:srgbClr val="0000CC"/>
                </a:solidFill>
              </a:rPr>
              <a:t>mundo</a:t>
            </a:r>
            <a:r>
              <a:rPr lang="en-US" altLang="en-US" sz="2400" kern="0" dirty="0" smtClean="0">
                <a:solidFill>
                  <a:srgbClr val="0000CC"/>
                </a:solidFill>
              </a:rPr>
              <a:t> </a:t>
            </a:r>
            <a:r>
              <a:rPr lang="en-US" altLang="en-US" sz="2400" kern="0" dirty="0" err="1" smtClean="0">
                <a:solidFill>
                  <a:srgbClr val="0000CC"/>
                </a:solidFill>
              </a:rPr>
              <a:t>en</a:t>
            </a:r>
            <a:r>
              <a:rPr lang="en-US" altLang="en-US" sz="2400" kern="0" dirty="0" smtClean="0">
                <a:solidFill>
                  <a:srgbClr val="0000CC"/>
                </a:solidFill>
              </a:rPr>
              <a:t> las </a:t>
            </a:r>
            <a:r>
              <a:rPr lang="en-US" altLang="en-US" sz="2400" kern="0" dirty="0" err="1" smtClean="0">
                <a:solidFill>
                  <a:srgbClr val="0000CC"/>
                </a:solidFill>
              </a:rPr>
              <a:t>generaciones</a:t>
            </a:r>
            <a:r>
              <a:rPr lang="en-US" altLang="en-US" sz="2400" kern="0" dirty="0" smtClean="0">
                <a:solidFill>
                  <a:srgbClr val="0000CC"/>
                </a:solidFill>
              </a:rPr>
              <a:t> </a:t>
            </a:r>
            <a:r>
              <a:rPr lang="en-US" altLang="en-US" sz="2400" kern="0" dirty="0" err="1" smtClean="0">
                <a:solidFill>
                  <a:srgbClr val="0000CC"/>
                </a:solidFill>
              </a:rPr>
              <a:t>despu</a:t>
            </a:r>
            <a:r>
              <a:rPr lang="es-ES" altLang="en-US" sz="2400" kern="0" dirty="0" err="1" smtClean="0">
                <a:solidFill>
                  <a:srgbClr val="0000CC"/>
                </a:solidFill>
              </a:rPr>
              <a:t>és</a:t>
            </a:r>
            <a:r>
              <a:rPr lang="es-ES" altLang="en-US" sz="2400" kern="0" dirty="0" smtClean="0">
                <a:solidFill>
                  <a:srgbClr val="0000CC"/>
                </a:solidFill>
              </a:rPr>
              <a:t> de </a:t>
            </a:r>
            <a:r>
              <a:rPr lang="en-US" altLang="en-US" sz="2400" kern="0" dirty="0" smtClean="0">
                <a:solidFill>
                  <a:srgbClr val="0000CC"/>
                </a:solidFill>
              </a:rPr>
              <a:t>la </a:t>
            </a:r>
            <a:r>
              <a:rPr lang="en-US" altLang="en-US" sz="2400" kern="0" dirty="0" err="1" smtClean="0">
                <a:solidFill>
                  <a:srgbClr val="0000CC"/>
                </a:solidFill>
              </a:rPr>
              <a:t>caída</a:t>
            </a:r>
            <a:r>
              <a:rPr lang="en-US" altLang="en-US" sz="2400" kern="0" dirty="0" smtClean="0">
                <a:solidFill>
                  <a:srgbClr val="0000CC"/>
                </a:solidFill>
              </a:rPr>
              <a:t>.</a:t>
            </a:r>
          </a:p>
          <a:p>
            <a:pPr marL="914400" indent="-457200" eaLnBrk="1" hangingPunct="1">
              <a:lnSpc>
                <a:spcPct val="90000"/>
              </a:lnSpc>
              <a:buFontTx/>
              <a:buAutoNum type="arabicPeriod"/>
            </a:pPr>
            <a:r>
              <a:rPr lang="en-US" altLang="en-US" sz="2400" kern="0" dirty="0" err="1" smtClean="0">
                <a:solidFill>
                  <a:srgbClr val="0000CC"/>
                </a:solidFill>
              </a:rPr>
              <a:t>Contrasta</a:t>
            </a:r>
            <a:r>
              <a:rPr lang="en-US" altLang="en-US" sz="2400" kern="0" dirty="0" smtClean="0">
                <a:solidFill>
                  <a:srgbClr val="0000CC"/>
                </a:solidFill>
              </a:rPr>
              <a:t> la </a:t>
            </a:r>
            <a:r>
              <a:rPr lang="en-US" altLang="en-US" sz="2400" kern="0" dirty="0" err="1" smtClean="0">
                <a:solidFill>
                  <a:srgbClr val="0000CC"/>
                </a:solidFill>
              </a:rPr>
              <a:t>mente</a:t>
            </a:r>
            <a:r>
              <a:rPr lang="en-US" altLang="en-US" sz="2400" kern="0" dirty="0" smtClean="0">
                <a:solidFill>
                  <a:srgbClr val="0000CC"/>
                </a:solidFill>
              </a:rPr>
              <a:t> </a:t>
            </a:r>
            <a:r>
              <a:rPr lang="en-US" altLang="en-US" sz="2400" kern="0" dirty="0" err="1" smtClean="0">
                <a:solidFill>
                  <a:srgbClr val="0000CC"/>
                </a:solidFill>
              </a:rPr>
              <a:t>puesta</a:t>
            </a:r>
            <a:r>
              <a:rPr lang="en-US" altLang="en-US" sz="2400" kern="0" dirty="0" smtClean="0">
                <a:solidFill>
                  <a:srgbClr val="0000CC"/>
                </a:solidFill>
              </a:rPr>
              <a:t> </a:t>
            </a:r>
            <a:r>
              <a:rPr lang="en-US" altLang="en-US" sz="2400" kern="0" dirty="0" err="1" smtClean="0">
                <a:solidFill>
                  <a:srgbClr val="0000CC"/>
                </a:solidFill>
              </a:rPr>
              <a:t>en</a:t>
            </a:r>
            <a:r>
              <a:rPr lang="en-US" altLang="en-US" sz="2400" kern="0" dirty="0" smtClean="0">
                <a:solidFill>
                  <a:srgbClr val="0000CC"/>
                </a:solidFill>
              </a:rPr>
              <a:t> el </a:t>
            </a:r>
            <a:r>
              <a:rPr lang="en-US" altLang="en-US" sz="2400" kern="0" dirty="0" err="1" smtClean="0">
                <a:solidFill>
                  <a:srgbClr val="0000CC"/>
                </a:solidFill>
              </a:rPr>
              <a:t>Espíritu</a:t>
            </a:r>
            <a:r>
              <a:rPr lang="en-US" altLang="en-US" sz="2400" kern="0" dirty="0" smtClean="0">
                <a:solidFill>
                  <a:srgbClr val="0000CC"/>
                </a:solidFill>
              </a:rPr>
              <a:t> con la </a:t>
            </a:r>
            <a:r>
              <a:rPr lang="en-US" altLang="en-US" sz="2400" kern="0" dirty="0" err="1" smtClean="0">
                <a:solidFill>
                  <a:srgbClr val="0000CC"/>
                </a:solidFill>
              </a:rPr>
              <a:t>mente</a:t>
            </a:r>
            <a:r>
              <a:rPr lang="en-US" altLang="en-US" sz="2400" kern="0" dirty="0" smtClean="0">
                <a:solidFill>
                  <a:srgbClr val="0000CC"/>
                </a:solidFill>
              </a:rPr>
              <a:t> </a:t>
            </a:r>
            <a:r>
              <a:rPr lang="en-US" altLang="en-US" sz="2400" kern="0" dirty="0" err="1" smtClean="0">
                <a:solidFill>
                  <a:srgbClr val="0000CC"/>
                </a:solidFill>
              </a:rPr>
              <a:t>puesta</a:t>
            </a:r>
            <a:r>
              <a:rPr lang="en-US" altLang="en-US" sz="2400" kern="0" dirty="0" smtClean="0">
                <a:solidFill>
                  <a:srgbClr val="0000CC"/>
                </a:solidFill>
              </a:rPr>
              <a:t> </a:t>
            </a:r>
            <a:r>
              <a:rPr lang="en-US" altLang="en-US" sz="2400" kern="0" dirty="0" err="1" smtClean="0">
                <a:solidFill>
                  <a:srgbClr val="0000CC"/>
                </a:solidFill>
              </a:rPr>
              <a:t>en</a:t>
            </a:r>
            <a:r>
              <a:rPr lang="en-US" altLang="en-US" sz="2400" kern="0" dirty="0" smtClean="0">
                <a:solidFill>
                  <a:srgbClr val="0000CC"/>
                </a:solidFill>
              </a:rPr>
              <a:t> la carne.</a:t>
            </a:r>
          </a:p>
          <a:p>
            <a:pPr marL="914400" indent="-457200" eaLnBrk="1" hangingPunct="1">
              <a:lnSpc>
                <a:spcPct val="90000"/>
              </a:lnSpc>
              <a:buFontTx/>
              <a:buAutoNum type="arabicPeriod"/>
            </a:pPr>
            <a:r>
              <a:rPr lang="en-US" altLang="en-US" sz="2400" kern="0" dirty="0" smtClean="0">
                <a:solidFill>
                  <a:srgbClr val="0000CC"/>
                </a:solidFill>
              </a:rPr>
              <a:t>Describe el </a:t>
            </a:r>
            <a:r>
              <a:rPr lang="en-US" altLang="en-US" sz="2400" kern="0" dirty="0" err="1" smtClean="0">
                <a:solidFill>
                  <a:srgbClr val="0000CC"/>
                </a:solidFill>
              </a:rPr>
              <a:t>progreso</a:t>
            </a:r>
            <a:r>
              <a:rPr lang="en-US" altLang="en-US" sz="2400" kern="0" dirty="0" smtClean="0">
                <a:solidFill>
                  <a:srgbClr val="0000CC"/>
                </a:solidFill>
              </a:rPr>
              <a:t> </a:t>
            </a:r>
            <a:r>
              <a:rPr lang="en-US" altLang="en-US" sz="2400" kern="0" dirty="0" err="1" smtClean="0">
                <a:solidFill>
                  <a:srgbClr val="0000CC"/>
                </a:solidFill>
              </a:rPr>
              <a:t>desde</a:t>
            </a:r>
            <a:r>
              <a:rPr lang="en-US" altLang="en-US" sz="2400" kern="0" dirty="0" smtClean="0">
                <a:solidFill>
                  <a:srgbClr val="0000CC"/>
                </a:solidFill>
              </a:rPr>
              <a:t> la </a:t>
            </a:r>
            <a:r>
              <a:rPr lang="en-US" altLang="en-US" sz="2400" kern="0" dirty="0" err="1" smtClean="0">
                <a:solidFill>
                  <a:srgbClr val="0000CC"/>
                </a:solidFill>
              </a:rPr>
              <a:t>pasión</a:t>
            </a:r>
            <a:r>
              <a:rPr lang="en-US" altLang="en-US" sz="2400" kern="0" dirty="0" smtClean="0">
                <a:solidFill>
                  <a:srgbClr val="0000CC"/>
                </a:solidFill>
              </a:rPr>
              <a:t> y la </a:t>
            </a:r>
            <a:r>
              <a:rPr lang="en-US" altLang="en-US" sz="2400" kern="0" dirty="0" err="1" smtClean="0">
                <a:solidFill>
                  <a:srgbClr val="0000CC"/>
                </a:solidFill>
              </a:rPr>
              <a:t>seducción</a:t>
            </a:r>
            <a:r>
              <a:rPr lang="en-US" altLang="en-US" sz="2400" kern="0" dirty="0" smtClean="0">
                <a:solidFill>
                  <a:srgbClr val="0000CC"/>
                </a:solidFill>
              </a:rPr>
              <a:t> hasta el </a:t>
            </a:r>
            <a:r>
              <a:rPr lang="en-US" altLang="en-US" sz="2400" kern="0" dirty="0" err="1" smtClean="0">
                <a:solidFill>
                  <a:srgbClr val="0000CC"/>
                </a:solidFill>
              </a:rPr>
              <a:t>pecado</a:t>
            </a:r>
            <a:r>
              <a:rPr lang="en-US" altLang="en-US" sz="2400" kern="0" dirty="0" smtClean="0">
                <a:solidFill>
                  <a:srgbClr val="0000CC"/>
                </a:solidFill>
              </a:rPr>
              <a:t> y la </a:t>
            </a:r>
            <a:r>
              <a:rPr lang="en-US" altLang="en-US" sz="2400" kern="0" dirty="0" err="1" smtClean="0">
                <a:solidFill>
                  <a:srgbClr val="0000CC"/>
                </a:solidFill>
              </a:rPr>
              <a:t>muerte</a:t>
            </a:r>
            <a:r>
              <a:rPr lang="en-US" altLang="en-US" sz="2400" kern="0" dirty="0" smtClean="0">
                <a:solidFill>
                  <a:srgbClr val="0000CC"/>
                </a:solidFill>
              </a:rPr>
              <a:t>.</a:t>
            </a:r>
          </a:p>
          <a:p>
            <a:pPr marL="914400" indent="-457200" eaLnBrk="1" hangingPunct="1">
              <a:lnSpc>
                <a:spcPct val="90000"/>
              </a:lnSpc>
              <a:buFontTx/>
              <a:buAutoNum type="arabicPeriod"/>
            </a:pPr>
            <a:r>
              <a:rPr lang="en-US" altLang="en-US" sz="2400" kern="0" dirty="0" smtClean="0">
                <a:solidFill>
                  <a:srgbClr val="0000CC"/>
                </a:solidFill>
              </a:rPr>
              <a:t>Describe el </a:t>
            </a:r>
            <a:r>
              <a:rPr lang="en-US" altLang="en-US" sz="2400" kern="0" dirty="0" err="1" smtClean="0">
                <a:solidFill>
                  <a:srgbClr val="0000CC"/>
                </a:solidFill>
              </a:rPr>
              <a:t>desechar</a:t>
            </a:r>
            <a:r>
              <a:rPr lang="en-US" altLang="en-US" sz="2400" kern="0" dirty="0" smtClean="0">
                <a:solidFill>
                  <a:srgbClr val="0000CC"/>
                </a:solidFill>
              </a:rPr>
              <a:t>/</a:t>
            </a:r>
            <a:r>
              <a:rPr lang="en-US" altLang="en-US" sz="2400" kern="0" dirty="0" err="1" smtClean="0">
                <a:solidFill>
                  <a:srgbClr val="0000CC"/>
                </a:solidFill>
              </a:rPr>
              <a:t>revestirse</a:t>
            </a:r>
            <a:r>
              <a:rPr lang="en-US" altLang="en-US" sz="2400" kern="0" dirty="0" smtClean="0">
                <a:solidFill>
                  <a:srgbClr val="0000CC"/>
                </a:solidFill>
              </a:rPr>
              <a:t> de </a:t>
            </a:r>
            <a:r>
              <a:rPr lang="en-US" altLang="en-US" sz="2400" kern="0" dirty="0" err="1" smtClean="0">
                <a:solidFill>
                  <a:srgbClr val="0000CC"/>
                </a:solidFill>
              </a:rPr>
              <a:t>acciones</a:t>
            </a:r>
            <a:r>
              <a:rPr lang="en-US" altLang="en-US" sz="2400" kern="0" dirty="0" smtClean="0">
                <a:solidFill>
                  <a:srgbClr val="0000CC"/>
                </a:solidFill>
              </a:rPr>
              <a:t> </a:t>
            </a:r>
            <a:r>
              <a:rPr lang="en-US" altLang="en-US" sz="2400" i="1" kern="0" dirty="0" smtClean="0">
                <a:solidFill>
                  <a:srgbClr val="0000CC"/>
                </a:solidFill>
              </a:rPr>
              <a:t>y </a:t>
            </a:r>
            <a:r>
              <a:rPr lang="en-US" altLang="en-US" sz="2400" i="1" kern="0" dirty="0" err="1" smtClean="0">
                <a:solidFill>
                  <a:srgbClr val="0000CC"/>
                </a:solidFill>
              </a:rPr>
              <a:t>emociones</a:t>
            </a:r>
            <a:r>
              <a:rPr lang="en-US" altLang="en-US" sz="2400" i="1" kern="0" dirty="0" smtClean="0">
                <a:solidFill>
                  <a:srgbClr val="0000CC"/>
                </a:solidFill>
              </a:rPr>
              <a:t> (3 </a:t>
            </a:r>
            <a:r>
              <a:rPr lang="en-US" altLang="en-US" sz="2400" i="1" kern="0" dirty="0" err="1" smtClean="0">
                <a:solidFill>
                  <a:srgbClr val="0000CC"/>
                </a:solidFill>
              </a:rPr>
              <a:t>libros</a:t>
            </a:r>
            <a:r>
              <a:rPr lang="en-US" altLang="en-US" sz="2400" i="1" kern="0" dirty="0" smtClean="0">
                <a:solidFill>
                  <a:srgbClr val="0000CC"/>
                </a:solidFill>
              </a:rPr>
              <a:t> </a:t>
            </a:r>
            <a:r>
              <a:rPr lang="en-US" altLang="en-US" sz="2400" i="1" kern="0" dirty="0" err="1" smtClean="0">
                <a:solidFill>
                  <a:srgbClr val="0000CC"/>
                </a:solidFill>
              </a:rPr>
              <a:t>diferentes</a:t>
            </a:r>
            <a:r>
              <a:rPr lang="en-US" altLang="en-US" sz="2400" i="1" kern="0" dirty="0" smtClean="0">
                <a:solidFill>
                  <a:srgbClr val="0000CC"/>
                </a:solidFill>
              </a:rPr>
              <a:t>)</a:t>
            </a:r>
            <a:r>
              <a:rPr lang="en-US" altLang="en-US" sz="2400" kern="0" dirty="0" smtClean="0">
                <a:solidFill>
                  <a:srgbClr val="0000CC"/>
                </a:solidFill>
              </a:rPr>
              <a:t/>
            </a:r>
            <a:br>
              <a:rPr lang="en-US" altLang="en-US" sz="2400" kern="0" dirty="0" smtClean="0">
                <a:solidFill>
                  <a:srgbClr val="0000CC"/>
                </a:solidFill>
              </a:rPr>
            </a:br>
            <a:endParaRPr lang="en-US" altLang="en-US" sz="2400" kern="0" dirty="0">
              <a:solidFill>
                <a:srgbClr val="0000CC"/>
              </a:solidFill>
            </a:endParaRPr>
          </a:p>
        </p:txBody>
      </p:sp>
      <p:sp>
        <p:nvSpPr>
          <p:cNvPr id="7" name="Rectangle 2">
            <a:extLst>
              <a:ext uri="{FF2B5EF4-FFF2-40B4-BE49-F238E27FC236}">
                <a16:creationId xmlns:a16="http://schemas.microsoft.com/office/drawing/2014/main" xmlns="" id="{1305AC33-FDCA-B10F-79D8-9370671FE880}"/>
              </a:ext>
            </a:extLst>
          </p:cNvPr>
          <p:cNvSpPr txBox="1">
            <a:spLocks noChangeArrowheads="1"/>
          </p:cNvSpPr>
          <p:nvPr/>
        </p:nvSpPr>
        <p:spPr bwMode="auto">
          <a:xfrm>
            <a:off x="8175171" y="3334486"/>
            <a:ext cx="4016829" cy="587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kern="0" dirty="0" err="1" smtClean="0">
                <a:solidFill>
                  <a:srgbClr val="0000CC"/>
                </a:solidFill>
              </a:rPr>
              <a:t>Prueba</a:t>
            </a:r>
            <a:r>
              <a:rPr lang="en-US" altLang="en-US" kern="0" dirty="0" smtClean="0">
                <a:solidFill>
                  <a:srgbClr val="0000CC"/>
                </a:solidFill>
              </a:rPr>
              <a:t> de </a:t>
            </a:r>
            <a:r>
              <a:rPr lang="en-US" altLang="en-US" kern="0" dirty="0" err="1" smtClean="0">
                <a:solidFill>
                  <a:srgbClr val="0000CC"/>
                </a:solidFill>
              </a:rPr>
              <a:t>repaso</a:t>
            </a:r>
            <a:endParaRPr lang="en-US" altLang="en-US" kern="0" dirty="0">
              <a:solidFill>
                <a:srgbClr val="0000CC"/>
              </a:solidFill>
            </a:endParaRPr>
          </a:p>
        </p:txBody>
      </p:sp>
      <p:sp>
        <p:nvSpPr>
          <p:cNvPr id="8" name="Oval 4">
            <a:extLst>
              <a:ext uri="{FF2B5EF4-FFF2-40B4-BE49-F238E27FC236}">
                <a16:creationId xmlns:a16="http://schemas.microsoft.com/office/drawing/2014/main" xmlns="" id="{6CB96D0D-F797-6866-E163-2E09FC12809C}"/>
              </a:ext>
            </a:extLst>
          </p:cNvPr>
          <p:cNvSpPr>
            <a:spLocks noChangeArrowheads="1"/>
          </p:cNvSpPr>
          <p:nvPr/>
        </p:nvSpPr>
        <p:spPr bwMode="auto">
          <a:xfrm>
            <a:off x="10035321" y="669244"/>
            <a:ext cx="1219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dirty="0"/>
              <a:t>Gen 3</a:t>
            </a:r>
          </a:p>
        </p:txBody>
      </p:sp>
      <p:sp>
        <p:nvSpPr>
          <p:cNvPr id="9" name="Oval 5">
            <a:extLst>
              <a:ext uri="{FF2B5EF4-FFF2-40B4-BE49-F238E27FC236}">
                <a16:creationId xmlns:a16="http://schemas.microsoft.com/office/drawing/2014/main" xmlns="" id="{BA04B027-2A17-D286-3CFE-85EC18AD369B}"/>
              </a:ext>
            </a:extLst>
          </p:cNvPr>
          <p:cNvSpPr>
            <a:spLocks noChangeArrowheads="1"/>
          </p:cNvSpPr>
          <p:nvPr/>
        </p:nvSpPr>
        <p:spPr bwMode="auto">
          <a:xfrm>
            <a:off x="10906500" y="1006985"/>
            <a:ext cx="1219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dirty="0"/>
              <a:t>Gen 4</a:t>
            </a:r>
          </a:p>
        </p:txBody>
      </p:sp>
      <p:sp>
        <p:nvSpPr>
          <p:cNvPr id="10" name="Oval 7">
            <a:extLst>
              <a:ext uri="{FF2B5EF4-FFF2-40B4-BE49-F238E27FC236}">
                <a16:creationId xmlns:a16="http://schemas.microsoft.com/office/drawing/2014/main" xmlns="" id="{86E2D4AC-FD4A-E538-588F-A89DB39D8987}"/>
              </a:ext>
            </a:extLst>
          </p:cNvPr>
          <p:cNvSpPr>
            <a:spLocks noChangeArrowheads="1"/>
          </p:cNvSpPr>
          <p:nvPr/>
        </p:nvSpPr>
        <p:spPr bwMode="auto">
          <a:xfrm>
            <a:off x="10275072" y="1740523"/>
            <a:ext cx="1600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dirty="0"/>
              <a:t>Rom 7,8</a:t>
            </a:r>
          </a:p>
        </p:txBody>
      </p:sp>
      <p:sp>
        <p:nvSpPr>
          <p:cNvPr id="11" name="Oval 8">
            <a:extLst>
              <a:ext uri="{FF2B5EF4-FFF2-40B4-BE49-F238E27FC236}">
                <a16:creationId xmlns:a16="http://schemas.microsoft.com/office/drawing/2014/main" xmlns="" id="{B516EC32-707E-8350-EC96-56DD663BEE15}"/>
              </a:ext>
            </a:extLst>
          </p:cNvPr>
          <p:cNvSpPr>
            <a:spLocks noChangeArrowheads="1"/>
          </p:cNvSpPr>
          <p:nvPr/>
        </p:nvSpPr>
        <p:spPr bwMode="auto">
          <a:xfrm>
            <a:off x="11038580" y="2273764"/>
            <a:ext cx="1219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dirty="0"/>
              <a:t>James 1</a:t>
            </a:r>
          </a:p>
        </p:txBody>
      </p:sp>
      <p:sp>
        <p:nvSpPr>
          <p:cNvPr id="12" name="Oval 9">
            <a:extLst>
              <a:ext uri="{FF2B5EF4-FFF2-40B4-BE49-F238E27FC236}">
                <a16:creationId xmlns:a16="http://schemas.microsoft.com/office/drawing/2014/main" xmlns="" id="{E0F5C21B-CF74-5C9A-1BBF-361031D6CF35}"/>
              </a:ext>
            </a:extLst>
          </p:cNvPr>
          <p:cNvSpPr>
            <a:spLocks noChangeArrowheads="1"/>
          </p:cNvSpPr>
          <p:nvPr/>
        </p:nvSpPr>
        <p:spPr bwMode="auto">
          <a:xfrm>
            <a:off x="8827272" y="3056639"/>
            <a:ext cx="2667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dirty="0"/>
              <a:t>Eph 4; Col 3; Gal 5</a:t>
            </a:r>
          </a:p>
        </p:txBody>
      </p:sp>
      <p:sp>
        <p:nvSpPr>
          <p:cNvPr id="18" name="Oval 4">
            <a:extLst>
              <a:ext uri="{FF2B5EF4-FFF2-40B4-BE49-F238E27FC236}">
                <a16:creationId xmlns:a16="http://schemas.microsoft.com/office/drawing/2014/main" xmlns="" id="{6CB96D0D-F797-6866-E163-2E09FC12809C}"/>
              </a:ext>
            </a:extLst>
          </p:cNvPr>
          <p:cNvSpPr>
            <a:spLocks noChangeArrowheads="1"/>
          </p:cNvSpPr>
          <p:nvPr/>
        </p:nvSpPr>
        <p:spPr bwMode="auto">
          <a:xfrm>
            <a:off x="9514610" y="3829628"/>
            <a:ext cx="1219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rtl="0" eaLnBrk="1" hangingPunct="1">
              <a:spcBef>
                <a:spcPct val="0"/>
              </a:spcBef>
              <a:buFontTx/>
              <a:buNone/>
            </a:pPr>
            <a:r>
              <a:rPr lang="en-US" altLang="en-US" sz="2000" b="1" dirty="0" err="1" smtClean="0"/>
              <a:t>Gén</a:t>
            </a:r>
            <a:r>
              <a:rPr lang="en-US" altLang="en-US" sz="2000" b="1" dirty="0" smtClean="0"/>
              <a:t> </a:t>
            </a:r>
            <a:r>
              <a:rPr lang="en-US" altLang="en-US" sz="2000" b="1" dirty="0"/>
              <a:t>3</a:t>
            </a:r>
          </a:p>
        </p:txBody>
      </p:sp>
      <p:sp>
        <p:nvSpPr>
          <p:cNvPr id="19" name="Oval 5">
            <a:extLst>
              <a:ext uri="{FF2B5EF4-FFF2-40B4-BE49-F238E27FC236}">
                <a16:creationId xmlns:a16="http://schemas.microsoft.com/office/drawing/2014/main" xmlns="" id="{BA04B027-2A17-D286-3CFE-85EC18AD369B}"/>
              </a:ext>
            </a:extLst>
          </p:cNvPr>
          <p:cNvSpPr>
            <a:spLocks noChangeArrowheads="1"/>
          </p:cNvSpPr>
          <p:nvPr/>
        </p:nvSpPr>
        <p:spPr bwMode="auto">
          <a:xfrm>
            <a:off x="10665173" y="4270833"/>
            <a:ext cx="1219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rtl="0" eaLnBrk="1" hangingPunct="1">
              <a:spcBef>
                <a:spcPct val="0"/>
              </a:spcBef>
              <a:buFontTx/>
              <a:buNone/>
            </a:pPr>
            <a:r>
              <a:rPr lang="en-US" altLang="en-US" sz="2000" b="1" dirty="0" err="1" smtClean="0"/>
              <a:t>Gén</a:t>
            </a:r>
            <a:r>
              <a:rPr lang="en-US" altLang="en-US" sz="2000" b="1" dirty="0" smtClean="0"/>
              <a:t> </a:t>
            </a:r>
            <a:r>
              <a:rPr lang="en-US" altLang="en-US" sz="2000" b="1" dirty="0"/>
              <a:t>4</a:t>
            </a:r>
          </a:p>
        </p:txBody>
      </p:sp>
      <p:sp>
        <p:nvSpPr>
          <p:cNvPr id="20" name="Oval 7">
            <a:extLst>
              <a:ext uri="{FF2B5EF4-FFF2-40B4-BE49-F238E27FC236}">
                <a16:creationId xmlns:a16="http://schemas.microsoft.com/office/drawing/2014/main" xmlns="" id="{86E2D4AC-FD4A-E538-588F-A89DB39D8987}"/>
              </a:ext>
            </a:extLst>
          </p:cNvPr>
          <p:cNvSpPr>
            <a:spLocks noChangeArrowheads="1"/>
          </p:cNvSpPr>
          <p:nvPr/>
        </p:nvSpPr>
        <p:spPr bwMode="auto">
          <a:xfrm>
            <a:off x="10950017" y="4651340"/>
            <a:ext cx="1182608" cy="50712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rtl="0" eaLnBrk="1" hangingPunct="1">
              <a:spcBef>
                <a:spcPct val="0"/>
              </a:spcBef>
              <a:buFontTx/>
              <a:buNone/>
            </a:pPr>
            <a:r>
              <a:rPr lang="en-US" altLang="en-US" sz="2000" b="1" dirty="0"/>
              <a:t>Rom 7,8</a:t>
            </a:r>
          </a:p>
        </p:txBody>
      </p:sp>
      <p:sp>
        <p:nvSpPr>
          <p:cNvPr id="21" name="Oval 8">
            <a:extLst>
              <a:ext uri="{FF2B5EF4-FFF2-40B4-BE49-F238E27FC236}">
                <a16:creationId xmlns:a16="http://schemas.microsoft.com/office/drawing/2014/main" xmlns="" id="{B516EC32-707E-8350-EC96-56DD663BEE15}"/>
              </a:ext>
            </a:extLst>
          </p:cNvPr>
          <p:cNvSpPr>
            <a:spLocks noChangeArrowheads="1"/>
          </p:cNvSpPr>
          <p:nvPr/>
        </p:nvSpPr>
        <p:spPr bwMode="auto">
          <a:xfrm>
            <a:off x="10801244" y="5507184"/>
            <a:ext cx="1219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rtl="0" eaLnBrk="1" hangingPunct="1">
              <a:spcBef>
                <a:spcPct val="0"/>
              </a:spcBef>
              <a:buFontTx/>
              <a:buNone/>
            </a:pPr>
            <a:r>
              <a:rPr lang="en-US" altLang="en-US" sz="2000" b="1" dirty="0" smtClean="0"/>
              <a:t>Stg </a:t>
            </a:r>
            <a:r>
              <a:rPr lang="en-US" altLang="en-US" sz="2000" b="1" dirty="0"/>
              <a:t>1</a:t>
            </a:r>
          </a:p>
        </p:txBody>
      </p:sp>
      <p:sp>
        <p:nvSpPr>
          <p:cNvPr id="22" name="Oval 9">
            <a:extLst>
              <a:ext uri="{FF2B5EF4-FFF2-40B4-BE49-F238E27FC236}">
                <a16:creationId xmlns:a16="http://schemas.microsoft.com/office/drawing/2014/main" xmlns="" id="{E0F5C21B-CF74-5C9A-1BBF-361031D6CF35}"/>
              </a:ext>
            </a:extLst>
          </p:cNvPr>
          <p:cNvSpPr>
            <a:spLocks noChangeArrowheads="1"/>
          </p:cNvSpPr>
          <p:nvPr/>
        </p:nvSpPr>
        <p:spPr bwMode="auto">
          <a:xfrm>
            <a:off x="9331673" y="6236908"/>
            <a:ext cx="2667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rtl="0" eaLnBrk="1" hangingPunct="1">
              <a:spcBef>
                <a:spcPct val="0"/>
              </a:spcBef>
              <a:buFontTx/>
              <a:buNone/>
            </a:pPr>
            <a:r>
              <a:rPr lang="en-US" altLang="en-US" sz="2000" b="1" dirty="0"/>
              <a:t>Ef 4; Col 3; </a:t>
            </a:r>
            <a:r>
              <a:rPr lang="en-US" altLang="en-US" sz="2000" b="1" dirty="0" err="1" smtClean="0"/>
              <a:t>Gál</a:t>
            </a:r>
            <a:r>
              <a:rPr lang="en-US" altLang="en-US" sz="2000" b="1" dirty="0" smtClean="0"/>
              <a:t> </a:t>
            </a:r>
            <a:r>
              <a:rPr lang="en-US" altLang="en-US" sz="2000" b="1" dirty="0"/>
              <a:t>5</a:t>
            </a:r>
          </a:p>
        </p:txBody>
      </p:sp>
    </p:spTree>
    <p:extLst>
      <p:ext uri="{BB962C8B-B14F-4D97-AF65-F5344CB8AC3E}">
        <p14:creationId xmlns:p14="http://schemas.microsoft.com/office/powerpoint/2010/main" val="2947245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8" grpId="0" animBg="1"/>
      <p:bldP spid="19" grpId="0" animBg="1"/>
      <p:bldP spid="20" grpId="0" animBg="1"/>
      <p:bldP spid="21" grpId="0" animBg="1"/>
      <p:bldP spid="2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Number Placeholder 5">
            <a:extLst>
              <a:ext uri="{FF2B5EF4-FFF2-40B4-BE49-F238E27FC236}">
                <a16:creationId xmlns:a16="http://schemas.microsoft.com/office/drawing/2014/main" xmlns="" id="{9734CB26-3667-3558-29C5-11407FF5B91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0DC6134-E849-4CC7-97C4-4B21B57E45AE}" type="slidenum">
              <a:rPr lang="en-US" altLang="en-US" sz="1400" smtClean="0"/>
              <a:pPr>
                <a:spcBef>
                  <a:spcPct val="0"/>
                </a:spcBef>
                <a:buFontTx/>
                <a:buNone/>
              </a:pPr>
              <a:t>5</a:t>
            </a:fld>
            <a:endParaRPr lang="en-US" altLang="en-US" sz="1400" dirty="0"/>
          </a:p>
        </p:txBody>
      </p:sp>
      <p:sp>
        <p:nvSpPr>
          <p:cNvPr id="113667" name="Rectangle 2">
            <a:extLst>
              <a:ext uri="{FF2B5EF4-FFF2-40B4-BE49-F238E27FC236}">
                <a16:creationId xmlns:a16="http://schemas.microsoft.com/office/drawing/2014/main" xmlns="" id="{1305AC33-FDCA-B10F-79D8-9370671FE880}"/>
              </a:ext>
            </a:extLst>
          </p:cNvPr>
          <p:cNvSpPr>
            <a:spLocks noGrp="1" noChangeArrowheads="1"/>
          </p:cNvSpPr>
          <p:nvPr>
            <p:ph type="title"/>
          </p:nvPr>
        </p:nvSpPr>
        <p:spPr>
          <a:xfrm>
            <a:off x="8488907" y="0"/>
            <a:ext cx="3703093" cy="990599"/>
          </a:xfrm>
        </p:spPr>
        <p:txBody>
          <a:bodyPr/>
          <a:lstStyle/>
          <a:p>
            <a:pPr eaLnBrk="1" hangingPunct="1"/>
            <a:r>
              <a:rPr lang="en-US" altLang="en-US" dirty="0"/>
              <a:t>Review </a:t>
            </a:r>
            <a:r>
              <a:rPr lang="en-US" altLang="en-US" dirty="0" smtClean="0"/>
              <a:t>Quiz (2/2)</a:t>
            </a:r>
            <a:endParaRPr lang="en-US" altLang="en-US" dirty="0"/>
          </a:p>
        </p:txBody>
      </p:sp>
      <p:sp>
        <p:nvSpPr>
          <p:cNvPr id="113668" name="Rectangle 3">
            <a:extLst>
              <a:ext uri="{FF2B5EF4-FFF2-40B4-BE49-F238E27FC236}">
                <a16:creationId xmlns:a16="http://schemas.microsoft.com/office/drawing/2014/main" xmlns="" id="{D1B71433-73EC-4806-6047-4F3129840119}"/>
              </a:ext>
            </a:extLst>
          </p:cNvPr>
          <p:cNvSpPr>
            <a:spLocks noGrp="1" noChangeArrowheads="1"/>
          </p:cNvSpPr>
          <p:nvPr>
            <p:ph type="body" idx="1"/>
          </p:nvPr>
        </p:nvSpPr>
        <p:spPr>
          <a:xfrm>
            <a:off x="196097" y="990599"/>
            <a:ext cx="11589503" cy="2486050"/>
          </a:xfrm>
        </p:spPr>
        <p:txBody>
          <a:bodyPr/>
          <a:lstStyle/>
          <a:p>
            <a:pPr marL="514350" indent="-514350" eaLnBrk="1" hangingPunct="1">
              <a:lnSpc>
                <a:spcPct val="90000"/>
              </a:lnSpc>
              <a:buFont typeface="+mj-lt"/>
              <a:buAutoNum type="arabicPeriod" startAt="6"/>
            </a:pPr>
            <a:r>
              <a:rPr lang="en-US" altLang="en-US" dirty="0" smtClean="0"/>
              <a:t>List </a:t>
            </a:r>
            <a:r>
              <a:rPr lang="en-US" altLang="en-US" dirty="0"/>
              <a:t>3 Bible examples (we studied) of physical desires leading to sin</a:t>
            </a:r>
            <a:br>
              <a:rPr lang="en-US" altLang="en-US" dirty="0"/>
            </a:br>
            <a:endParaRPr lang="en-US" altLang="en-US" dirty="0"/>
          </a:p>
          <a:p>
            <a:pPr marL="457200" indent="-457200" eaLnBrk="1" hangingPunct="1">
              <a:lnSpc>
                <a:spcPct val="90000"/>
              </a:lnSpc>
              <a:buFontTx/>
              <a:buAutoNum type="arabicPeriod" startAt="6"/>
            </a:pPr>
            <a:r>
              <a:rPr lang="en-US" altLang="en-US" dirty="0"/>
              <a:t>List 2 Bible characters (we studied) whose emotions led them to sin.</a:t>
            </a:r>
          </a:p>
          <a:p>
            <a:pPr marL="1223963" lvl="1" indent="-533400" eaLnBrk="1" hangingPunct="1">
              <a:lnSpc>
                <a:spcPct val="90000"/>
              </a:lnSpc>
              <a:buFontTx/>
              <a:buNone/>
            </a:pPr>
            <a:endParaRPr lang="en-US" altLang="en-US" dirty="0"/>
          </a:p>
          <a:p>
            <a:pPr marL="457200" indent="-457200" eaLnBrk="1" hangingPunct="1">
              <a:lnSpc>
                <a:spcPct val="90000"/>
              </a:lnSpc>
              <a:buFontTx/>
              <a:buAutoNum type="arabicPeriod" startAt="6"/>
            </a:pPr>
            <a:r>
              <a:rPr lang="en-US" altLang="en-US" dirty="0"/>
              <a:t>What is the key element enables us to modify emotional </a:t>
            </a:r>
            <a:r>
              <a:rPr lang="en-US" altLang="en-US" dirty="0" smtClean="0"/>
              <a:t>responses?</a:t>
            </a:r>
            <a:endParaRPr lang="en-US" altLang="en-US" dirty="0"/>
          </a:p>
        </p:txBody>
      </p:sp>
      <p:sp>
        <p:nvSpPr>
          <p:cNvPr id="6" name="Rectangle 3">
            <a:extLst>
              <a:ext uri="{FF2B5EF4-FFF2-40B4-BE49-F238E27FC236}">
                <a16:creationId xmlns:a16="http://schemas.microsoft.com/office/drawing/2014/main" xmlns="" id="{D1B71433-73EC-4806-6047-4F3129840119}"/>
              </a:ext>
            </a:extLst>
          </p:cNvPr>
          <p:cNvSpPr txBox="1">
            <a:spLocks noChangeArrowheads="1"/>
          </p:cNvSpPr>
          <p:nvPr/>
        </p:nvSpPr>
        <p:spPr bwMode="auto">
          <a:xfrm>
            <a:off x="196097" y="3768547"/>
            <a:ext cx="11930743" cy="2868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57200" indent="-457200" eaLnBrk="1" hangingPunct="1">
              <a:lnSpc>
                <a:spcPct val="90000"/>
              </a:lnSpc>
              <a:buFont typeface="+mj-lt"/>
              <a:buAutoNum type="arabicPeriod" startAt="6"/>
            </a:pPr>
            <a:r>
              <a:rPr lang="en-US" altLang="en-US" sz="2400" kern="0" dirty="0" err="1" smtClean="0">
                <a:solidFill>
                  <a:srgbClr val="0000CC"/>
                </a:solidFill>
              </a:rPr>
              <a:t>Enumere</a:t>
            </a:r>
            <a:r>
              <a:rPr lang="en-US" altLang="en-US" sz="2400" kern="0" dirty="0" smtClean="0">
                <a:solidFill>
                  <a:srgbClr val="0000CC"/>
                </a:solidFill>
              </a:rPr>
              <a:t> 3 </a:t>
            </a:r>
            <a:r>
              <a:rPr lang="en-US" altLang="en-US" sz="2400" kern="0" dirty="0" err="1" smtClean="0">
                <a:solidFill>
                  <a:srgbClr val="0000CC"/>
                </a:solidFill>
              </a:rPr>
              <a:t>ejemplos</a:t>
            </a:r>
            <a:r>
              <a:rPr lang="en-US" altLang="en-US" sz="2400" kern="0" dirty="0" smtClean="0">
                <a:solidFill>
                  <a:srgbClr val="0000CC"/>
                </a:solidFill>
              </a:rPr>
              <a:t> </a:t>
            </a:r>
            <a:r>
              <a:rPr lang="en-US" altLang="en-US" sz="2400" kern="0" dirty="0" err="1" smtClean="0">
                <a:solidFill>
                  <a:srgbClr val="0000CC"/>
                </a:solidFill>
              </a:rPr>
              <a:t>bíblicos</a:t>
            </a:r>
            <a:r>
              <a:rPr lang="en-US" altLang="en-US" sz="2400" kern="0" dirty="0" smtClean="0">
                <a:solidFill>
                  <a:srgbClr val="0000CC"/>
                </a:solidFill>
              </a:rPr>
              <a:t> (que </a:t>
            </a:r>
            <a:r>
              <a:rPr lang="en-US" altLang="en-US" sz="2400" kern="0" dirty="0" err="1" smtClean="0">
                <a:solidFill>
                  <a:srgbClr val="0000CC"/>
                </a:solidFill>
              </a:rPr>
              <a:t>estudiamos</a:t>
            </a:r>
            <a:r>
              <a:rPr lang="en-US" altLang="en-US" sz="2400" kern="0" dirty="0" smtClean="0">
                <a:solidFill>
                  <a:srgbClr val="0000CC"/>
                </a:solidFill>
              </a:rPr>
              <a:t>) de </a:t>
            </a:r>
            <a:r>
              <a:rPr lang="en-US" altLang="en-US" sz="2400" kern="0" dirty="0" err="1" smtClean="0">
                <a:solidFill>
                  <a:srgbClr val="0000CC"/>
                </a:solidFill>
              </a:rPr>
              <a:t>deseos</a:t>
            </a:r>
            <a:r>
              <a:rPr lang="en-US" altLang="en-US" sz="2400" kern="0" dirty="0" smtClean="0">
                <a:solidFill>
                  <a:srgbClr val="0000CC"/>
                </a:solidFill>
              </a:rPr>
              <a:t> </a:t>
            </a:r>
            <a:r>
              <a:rPr lang="en-US" altLang="en-US" sz="2400" kern="0" dirty="0" err="1" smtClean="0">
                <a:solidFill>
                  <a:srgbClr val="0000CC"/>
                </a:solidFill>
              </a:rPr>
              <a:t>físicos</a:t>
            </a:r>
            <a:r>
              <a:rPr lang="en-US" altLang="en-US" sz="2400" kern="0" dirty="0" smtClean="0">
                <a:solidFill>
                  <a:srgbClr val="0000CC"/>
                </a:solidFill>
              </a:rPr>
              <a:t> que </a:t>
            </a:r>
            <a:r>
              <a:rPr lang="en-US" altLang="en-US" sz="2400" kern="0" dirty="0" err="1" smtClean="0">
                <a:solidFill>
                  <a:srgbClr val="0000CC"/>
                </a:solidFill>
              </a:rPr>
              <a:t>llevan</a:t>
            </a:r>
            <a:r>
              <a:rPr lang="en-US" altLang="en-US" sz="2400" kern="0" dirty="0" smtClean="0">
                <a:solidFill>
                  <a:srgbClr val="0000CC"/>
                </a:solidFill>
              </a:rPr>
              <a:t> al </a:t>
            </a:r>
            <a:r>
              <a:rPr lang="en-US" altLang="en-US" sz="2400" kern="0" dirty="0" err="1" smtClean="0">
                <a:solidFill>
                  <a:srgbClr val="0000CC"/>
                </a:solidFill>
              </a:rPr>
              <a:t>pecado</a:t>
            </a:r>
            <a:r>
              <a:rPr lang="en-US" altLang="en-US" sz="2400" kern="0" dirty="0" smtClean="0">
                <a:solidFill>
                  <a:srgbClr val="0000CC"/>
                </a:solidFill>
              </a:rPr>
              <a:t>.</a:t>
            </a:r>
            <a:br>
              <a:rPr lang="en-US" altLang="en-US" sz="2400" kern="0" dirty="0" smtClean="0">
                <a:solidFill>
                  <a:srgbClr val="0000CC"/>
                </a:solidFill>
              </a:rPr>
            </a:br>
            <a:endParaRPr lang="en-US" altLang="en-US" sz="2400" kern="0" dirty="0" smtClean="0">
              <a:solidFill>
                <a:srgbClr val="0000CC"/>
              </a:solidFill>
            </a:endParaRPr>
          </a:p>
          <a:p>
            <a:pPr marL="457200" indent="-457200" eaLnBrk="1" hangingPunct="1">
              <a:lnSpc>
                <a:spcPct val="90000"/>
              </a:lnSpc>
              <a:buFont typeface="+mj-lt"/>
              <a:buAutoNum type="arabicPeriod" startAt="6"/>
            </a:pPr>
            <a:r>
              <a:rPr lang="en-US" altLang="en-US" sz="2400" kern="0" dirty="0" err="1" smtClean="0">
                <a:solidFill>
                  <a:srgbClr val="0000CC"/>
                </a:solidFill>
              </a:rPr>
              <a:t>Enumere</a:t>
            </a:r>
            <a:r>
              <a:rPr lang="en-US" altLang="en-US" sz="2400" kern="0" dirty="0" smtClean="0">
                <a:solidFill>
                  <a:srgbClr val="0000CC"/>
                </a:solidFill>
              </a:rPr>
              <a:t> 2 </a:t>
            </a:r>
            <a:r>
              <a:rPr lang="en-US" altLang="en-US" sz="2400" kern="0" dirty="0" err="1" smtClean="0">
                <a:solidFill>
                  <a:srgbClr val="0000CC"/>
                </a:solidFill>
              </a:rPr>
              <a:t>personajes</a:t>
            </a:r>
            <a:r>
              <a:rPr lang="en-US" altLang="en-US" sz="2400" kern="0" dirty="0" smtClean="0">
                <a:solidFill>
                  <a:srgbClr val="0000CC"/>
                </a:solidFill>
              </a:rPr>
              <a:t> de la </a:t>
            </a:r>
            <a:r>
              <a:rPr lang="en-US" altLang="en-US" sz="2400" kern="0" dirty="0" err="1" smtClean="0">
                <a:solidFill>
                  <a:srgbClr val="0000CC"/>
                </a:solidFill>
              </a:rPr>
              <a:t>Biblia</a:t>
            </a:r>
            <a:r>
              <a:rPr lang="en-US" altLang="en-US" sz="2400" kern="0" dirty="0" smtClean="0">
                <a:solidFill>
                  <a:srgbClr val="0000CC"/>
                </a:solidFill>
              </a:rPr>
              <a:t> (que </a:t>
            </a:r>
            <a:r>
              <a:rPr lang="en-US" altLang="en-US" sz="2400" kern="0" dirty="0" err="1" smtClean="0">
                <a:solidFill>
                  <a:srgbClr val="0000CC"/>
                </a:solidFill>
              </a:rPr>
              <a:t>estudiamos</a:t>
            </a:r>
            <a:r>
              <a:rPr lang="en-US" altLang="en-US" sz="2400" kern="0" dirty="0" smtClean="0">
                <a:solidFill>
                  <a:srgbClr val="0000CC"/>
                </a:solidFill>
              </a:rPr>
              <a:t>) </a:t>
            </a:r>
            <a:r>
              <a:rPr lang="en-US" altLang="en-US" sz="2400" kern="0" dirty="0" err="1" smtClean="0">
                <a:solidFill>
                  <a:srgbClr val="0000CC"/>
                </a:solidFill>
              </a:rPr>
              <a:t>cuyas</a:t>
            </a:r>
            <a:r>
              <a:rPr lang="en-US" altLang="en-US" sz="2400" kern="0" dirty="0" smtClean="0">
                <a:solidFill>
                  <a:srgbClr val="0000CC"/>
                </a:solidFill>
              </a:rPr>
              <a:t> </a:t>
            </a:r>
            <a:r>
              <a:rPr lang="en-US" altLang="en-US" sz="2400" kern="0" dirty="0" err="1" smtClean="0">
                <a:solidFill>
                  <a:srgbClr val="0000CC"/>
                </a:solidFill>
              </a:rPr>
              <a:t>emociones</a:t>
            </a:r>
            <a:r>
              <a:rPr lang="en-US" altLang="en-US" sz="2400" kern="0" dirty="0" smtClean="0">
                <a:solidFill>
                  <a:srgbClr val="0000CC"/>
                </a:solidFill>
              </a:rPr>
              <a:t> </a:t>
            </a:r>
            <a:r>
              <a:rPr lang="en-US" altLang="en-US" sz="2400" kern="0" dirty="0" err="1" smtClean="0">
                <a:solidFill>
                  <a:srgbClr val="0000CC"/>
                </a:solidFill>
              </a:rPr>
              <a:t>los</a:t>
            </a:r>
            <a:r>
              <a:rPr lang="en-US" altLang="en-US" sz="2400" kern="0" dirty="0" smtClean="0">
                <a:solidFill>
                  <a:srgbClr val="0000CC"/>
                </a:solidFill>
              </a:rPr>
              <a:t> </a:t>
            </a:r>
            <a:r>
              <a:rPr lang="en-US" altLang="en-US" sz="2400" kern="0" dirty="0" err="1" smtClean="0">
                <a:solidFill>
                  <a:srgbClr val="0000CC"/>
                </a:solidFill>
              </a:rPr>
              <a:t>llevaron</a:t>
            </a:r>
            <a:r>
              <a:rPr lang="en-US" altLang="en-US" sz="2400" kern="0" dirty="0" smtClean="0">
                <a:solidFill>
                  <a:srgbClr val="0000CC"/>
                </a:solidFill>
              </a:rPr>
              <a:t> a </a:t>
            </a:r>
            <a:r>
              <a:rPr lang="en-US" altLang="en-US" sz="2400" kern="0" dirty="0" err="1" smtClean="0">
                <a:solidFill>
                  <a:srgbClr val="0000CC"/>
                </a:solidFill>
              </a:rPr>
              <a:t>pecar</a:t>
            </a:r>
            <a:r>
              <a:rPr lang="en-US" altLang="en-US" sz="2400" kern="0" dirty="0" smtClean="0">
                <a:solidFill>
                  <a:srgbClr val="0000CC"/>
                </a:solidFill>
              </a:rPr>
              <a:t>.</a:t>
            </a:r>
          </a:p>
          <a:p>
            <a:pPr marL="1223963" lvl="1" indent="-533400" eaLnBrk="1" hangingPunct="1">
              <a:lnSpc>
                <a:spcPct val="90000"/>
              </a:lnSpc>
              <a:buFont typeface="+mj-lt"/>
              <a:buAutoNum type="arabicPeriod" startAt="6"/>
            </a:pPr>
            <a:endParaRPr lang="en-US" altLang="en-US" sz="2000" kern="0" dirty="0" smtClean="0">
              <a:solidFill>
                <a:srgbClr val="0000CC"/>
              </a:solidFill>
            </a:endParaRPr>
          </a:p>
          <a:p>
            <a:pPr marL="457200" indent="-457200" eaLnBrk="1" hangingPunct="1">
              <a:lnSpc>
                <a:spcPct val="90000"/>
              </a:lnSpc>
              <a:buFont typeface="+mj-lt"/>
              <a:buAutoNum type="arabicPeriod" startAt="6"/>
            </a:pPr>
            <a:r>
              <a:rPr lang="en-US" altLang="en-US" sz="2400" kern="0" dirty="0" smtClean="0">
                <a:solidFill>
                  <a:srgbClr val="0000CC"/>
                </a:solidFill>
              </a:rPr>
              <a:t>¿</a:t>
            </a:r>
            <a:r>
              <a:rPr lang="en-US" altLang="en-US" sz="2400" kern="0" dirty="0" err="1" smtClean="0">
                <a:solidFill>
                  <a:srgbClr val="0000CC"/>
                </a:solidFill>
              </a:rPr>
              <a:t>Cuál</a:t>
            </a:r>
            <a:r>
              <a:rPr lang="en-US" altLang="en-US" sz="2400" kern="0" dirty="0" smtClean="0">
                <a:solidFill>
                  <a:srgbClr val="0000CC"/>
                </a:solidFill>
              </a:rPr>
              <a:t> </a:t>
            </a:r>
            <a:r>
              <a:rPr lang="en-US" altLang="en-US" sz="2400" kern="0" dirty="0" err="1" smtClean="0">
                <a:solidFill>
                  <a:srgbClr val="0000CC"/>
                </a:solidFill>
              </a:rPr>
              <a:t>es</a:t>
            </a:r>
            <a:r>
              <a:rPr lang="en-US" altLang="en-US" sz="2400" kern="0" dirty="0" smtClean="0">
                <a:solidFill>
                  <a:srgbClr val="0000CC"/>
                </a:solidFill>
              </a:rPr>
              <a:t> el </a:t>
            </a:r>
            <a:r>
              <a:rPr lang="en-US" altLang="en-US" sz="2400" kern="0" dirty="0" err="1" smtClean="0">
                <a:solidFill>
                  <a:srgbClr val="0000CC"/>
                </a:solidFill>
              </a:rPr>
              <a:t>elemento</a:t>
            </a:r>
            <a:r>
              <a:rPr lang="en-US" altLang="en-US" sz="2400" kern="0" dirty="0" smtClean="0">
                <a:solidFill>
                  <a:srgbClr val="0000CC"/>
                </a:solidFill>
              </a:rPr>
              <a:t> clave que </a:t>
            </a:r>
            <a:r>
              <a:rPr lang="en-US" altLang="en-US" sz="2400" kern="0" dirty="0" err="1" smtClean="0">
                <a:solidFill>
                  <a:srgbClr val="0000CC"/>
                </a:solidFill>
              </a:rPr>
              <a:t>nos</a:t>
            </a:r>
            <a:r>
              <a:rPr lang="en-US" altLang="en-US" sz="2400" kern="0" dirty="0" smtClean="0">
                <a:solidFill>
                  <a:srgbClr val="0000CC"/>
                </a:solidFill>
              </a:rPr>
              <a:t> </a:t>
            </a:r>
            <a:r>
              <a:rPr lang="en-US" altLang="en-US" sz="2400" kern="0" dirty="0" err="1" smtClean="0">
                <a:solidFill>
                  <a:srgbClr val="0000CC"/>
                </a:solidFill>
              </a:rPr>
              <a:t>permite</a:t>
            </a:r>
            <a:r>
              <a:rPr lang="en-US" altLang="en-US" sz="2400" kern="0" dirty="0" smtClean="0">
                <a:solidFill>
                  <a:srgbClr val="0000CC"/>
                </a:solidFill>
              </a:rPr>
              <a:t> </a:t>
            </a:r>
            <a:r>
              <a:rPr lang="en-US" altLang="en-US" sz="2400" kern="0" dirty="0" err="1" smtClean="0">
                <a:solidFill>
                  <a:srgbClr val="0000CC"/>
                </a:solidFill>
              </a:rPr>
              <a:t>modificar</a:t>
            </a:r>
            <a:r>
              <a:rPr lang="en-US" altLang="en-US" sz="2400" kern="0" dirty="0" smtClean="0">
                <a:solidFill>
                  <a:srgbClr val="0000CC"/>
                </a:solidFill>
              </a:rPr>
              <a:t> las </a:t>
            </a:r>
            <a:r>
              <a:rPr lang="en-US" altLang="en-US" sz="2400" kern="0" dirty="0" err="1" smtClean="0">
                <a:solidFill>
                  <a:srgbClr val="0000CC"/>
                </a:solidFill>
              </a:rPr>
              <a:t>reacciones</a:t>
            </a:r>
            <a:r>
              <a:rPr lang="en-US" altLang="en-US" sz="2400" kern="0" dirty="0" smtClean="0">
                <a:solidFill>
                  <a:srgbClr val="0000CC"/>
                </a:solidFill>
              </a:rPr>
              <a:t> </a:t>
            </a:r>
            <a:r>
              <a:rPr lang="en-US" altLang="en-US" sz="2400" kern="0" dirty="0" err="1" smtClean="0">
                <a:solidFill>
                  <a:srgbClr val="0000CC"/>
                </a:solidFill>
              </a:rPr>
              <a:t>emocionales</a:t>
            </a:r>
            <a:r>
              <a:rPr lang="en-US" altLang="en-US" sz="2400" kern="0" dirty="0" smtClean="0">
                <a:solidFill>
                  <a:srgbClr val="0000CC"/>
                </a:solidFill>
              </a:rPr>
              <a:t>?</a:t>
            </a:r>
            <a:endParaRPr lang="en-US" altLang="en-US" sz="2400" kern="0" dirty="0">
              <a:solidFill>
                <a:srgbClr val="0000CC"/>
              </a:solidFill>
            </a:endParaRPr>
          </a:p>
        </p:txBody>
      </p:sp>
      <p:sp>
        <p:nvSpPr>
          <p:cNvPr id="13" name="Rectangle 2">
            <a:extLst>
              <a:ext uri="{FF2B5EF4-FFF2-40B4-BE49-F238E27FC236}">
                <a16:creationId xmlns:a16="http://schemas.microsoft.com/office/drawing/2014/main" xmlns="" id="{1305AC33-FDCA-B10F-79D8-9370671FE880}"/>
              </a:ext>
            </a:extLst>
          </p:cNvPr>
          <p:cNvSpPr txBox="1">
            <a:spLocks noChangeArrowheads="1"/>
          </p:cNvSpPr>
          <p:nvPr/>
        </p:nvSpPr>
        <p:spPr bwMode="auto">
          <a:xfrm>
            <a:off x="8423747" y="2901228"/>
            <a:ext cx="3703093" cy="990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kern="0" dirty="0" err="1" smtClean="0">
                <a:solidFill>
                  <a:srgbClr val="0000CC"/>
                </a:solidFill>
              </a:rPr>
              <a:t>Prueba</a:t>
            </a:r>
            <a:r>
              <a:rPr lang="en-US" altLang="en-US" kern="0" dirty="0" smtClean="0">
                <a:solidFill>
                  <a:srgbClr val="0000CC"/>
                </a:solidFill>
              </a:rPr>
              <a:t> de </a:t>
            </a:r>
            <a:r>
              <a:rPr lang="en-US" altLang="en-US" kern="0" dirty="0" err="1" smtClean="0">
                <a:solidFill>
                  <a:srgbClr val="0000CC"/>
                </a:solidFill>
              </a:rPr>
              <a:t>repaso</a:t>
            </a:r>
            <a:endParaRPr lang="en-US" altLang="en-US" kern="0" dirty="0">
              <a:solidFill>
                <a:srgbClr val="0000CC"/>
              </a:solidFill>
            </a:endParaRPr>
          </a:p>
        </p:txBody>
      </p:sp>
    </p:spTree>
    <p:extLst>
      <p:ext uri="{BB962C8B-B14F-4D97-AF65-F5344CB8AC3E}">
        <p14:creationId xmlns:p14="http://schemas.microsoft.com/office/powerpoint/2010/main" val="11270978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Number Placeholder 5">
            <a:extLst>
              <a:ext uri="{FF2B5EF4-FFF2-40B4-BE49-F238E27FC236}">
                <a16:creationId xmlns:a16="http://schemas.microsoft.com/office/drawing/2014/main" xmlns="" id="{9734CB26-3667-3558-29C5-11407FF5B91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0DC6134-E849-4CC7-97C4-4B21B57E45AE}" type="slidenum">
              <a:rPr lang="en-US" altLang="en-US" sz="1400" smtClean="0"/>
              <a:pPr>
                <a:spcBef>
                  <a:spcPct val="0"/>
                </a:spcBef>
                <a:buFontTx/>
                <a:buNone/>
              </a:pPr>
              <a:t>6</a:t>
            </a:fld>
            <a:endParaRPr lang="en-US" altLang="en-US" sz="1400" dirty="0"/>
          </a:p>
        </p:txBody>
      </p:sp>
      <p:sp>
        <p:nvSpPr>
          <p:cNvPr id="113667" name="Rectangle 2">
            <a:extLst>
              <a:ext uri="{FF2B5EF4-FFF2-40B4-BE49-F238E27FC236}">
                <a16:creationId xmlns:a16="http://schemas.microsoft.com/office/drawing/2014/main" xmlns="" id="{1305AC33-FDCA-B10F-79D8-9370671FE880}"/>
              </a:ext>
            </a:extLst>
          </p:cNvPr>
          <p:cNvSpPr>
            <a:spLocks noGrp="1" noChangeArrowheads="1"/>
          </p:cNvSpPr>
          <p:nvPr>
            <p:ph type="title"/>
          </p:nvPr>
        </p:nvSpPr>
        <p:spPr>
          <a:xfrm>
            <a:off x="8488907" y="0"/>
            <a:ext cx="3703093" cy="990599"/>
          </a:xfrm>
        </p:spPr>
        <p:txBody>
          <a:bodyPr/>
          <a:lstStyle/>
          <a:p>
            <a:pPr eaLnBrk="1" hangingPunct="1"/>
            <a:r>
              <a:rPr lang="en-US" altLang="en-US" dirty="0"/>
              <a:t>Review </a:t>
            </a:r>
            <a:r>
              <a:rPr lang="en-US" altLang="en-US" dirty="0" smtClean="0"/>
              <a:t>Quiz (2/2)</a:t>
            </a:r>
            <a:endParaRPr lang="en-US" altLang="en-US" dirty="0"/>
          </a:p>
        </p:txBody>
      </p:sp>
      <p:sp>
        <p:nvSpPr>
          <p:cNvPr id="113668" name="Rectangle 3">
            <a:extLst>
              <a:ext uri="{FF2B5EF4-FFF2-40B4-BE49-F238E27FC236}">
                <a16:creationId xmlns:a16="http://schemas.microsoft.com/office/drawing/2014/main" xmlns="" id="{D1B71433-73EC-4806-6047-4F3129840119}"/>
              </a:ext>
            </a:extLst>
          </p:cNvPr>
          <p:cNvSpPr>
            <a:spLocks noGrp="1" noChangeArrowheads="1"/>
          </p:cNvSpPr>
          <p:nvPr>
            <p:ph type="body" idx="1"/>
          </p:nvPr>
        </p:nvSpPr>
        <p:spPr>
          <a:xfrm>
            <a:off x="196097" y="990599"/>
            <a:ext cx="11589503" cy="2486050"/>
          </a:xfrm>
        </p:spPr>
        <p:txBody>
          <a:bodyPr/>
          <a:lstStyle/>
          <a:p>
            <a:pPr marL="514350" indent="-514350" eaLnBrk="1" hangingPunct="1">
              <a:lnSpc>
                <a:spcPct val="90000"/>
              </a:lnSpc>
              <a:buFont typeface="+mj-lt"/>
              <a:buAutoNum type="arabicPeriod" startAt="6"/>
            </a:pPr>
            <a:r>
              <a:rPr lang="en-US" altLang="en-US" dirty="0" smtClean="0"/>
              <a:t>List </a:t>
            </a:r>
            <a:r>
              <a:rPr lang="en-US" altLang="en-US" dirty="0"/>
              <a:t>3 Bible examples (we studied) of physical desires leading to sin</a:t>
            </a:r>
            <a:br>
              <a:rPr lang="en-US" altLang="en-US" dirty="0"/>
            </a:br>
            <a:endParaRPr lang="en-US" altLang="en-US" dirty="0"/>
          </a:p>
          <a:p>
            <a:pPr marL="457200" indent="-457200" eaLnBrk="1" hangingPunct="1">
              <a:lnSpc>
                <a:spcPct val="90000"/>
              </a:lnSpc>
              <a:buFontTx/>
              <a:buAutoNum type="arabicPeriod" startAt="6"/>
            </a:pPr>
            <a:r>
              <a:rPr lang="en-US" altLang="en-US" dirty="0"/>
              <a:t>List 2 Bible characters (we studied) whose emotions led them to sin.</a:t>
            </a:r>
          </a:p>
          <a:p>
            <a:pPr marL="1223963" lvl="1" indent="-533400" eaLnBrk="1" hangingPunct="1">
              <a:lnSpc>
                <a:spcPct val="90000"/>
              </a:lnSpc>
              <a:buFontTx/>
              <a:buNone/>
            </a:pPr>
            <a:endParaRPr lang="en-US" altLang="en-US" dirty="0"/>
          </a:p>
          <a:p>
            <a:pPr marL="457200" indent="-457200" eaLnBrk="1" hangingPunct="1">
              <a:lnSpc>
                <a:spcPct val="90000"/>
              </a:lnSpc>
              <a:buFontTx/>
              <a:buAutoNum type="arabicPeriod" startAt="6"/>
            </a:pPr>
            <a:r>
              <a:rPr lang="en-US" altLang="en-US" dirty="0"/>
              <a:t>What is the key element enables us to modify emotional </a:t>
            </a:r>
            <a:r>
              <a:rPr lang="en-US" altLang="en-US" dirty="0" smtClean="0"/>
              <a:t>responses?</a:t>
            </a:r>
            <a:endParaRPr lang="en-US" altLang="en-US" dirty="0"/>
          </a:p>
        </p:txBody>
      </p:sp>
      <p:sp>
        <p:nvSpPr>
          <p:cNvPr id="6" name="Rectangle 3">
            <a:extLst>
              <a:ext uri="{FF2B5EF4-FFF2-40B4-BE49-F238E27FC236}">
                <a16:creationId xmlns:a16="http://schemas.microsoft.com/office/drawing/2014/main" xmlns="" id="{D1B71433-73EC-4806-6047-4F3129840119}"/>
              </a:ext>
            </a:extLst>
          </p:cNvPr>
          <p:cNvSpPr txBox="1">
            <a:spLocks noChangeArrowheads="1"/>
          </p:cNvSpPr>
          <p:nvPr/>
        </p:nvSpPr>
        <p:spPr bwMode="auto">
          <a:xfrm>
            <a:off x="196097" y="3768547"/>
            <a:ext cx="11930743" cy="2868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57200" indent="-457200" eaLnBrk="1" hangingPunct="1">
              <a:lnSpc>
                <a:spcPct val="90000"/>
              </a:lnSpc>
              <a:buFont typeface="+mj-lt"/>
              <a:buAutoNum type="arabicPeriod" startAt="6"/>
            </a:pPr>
            <a:r>
              <a:rPr lang="en-US" altLang="en-US" sz="2400" kern="0" dirty="0" err="1" smtClean="0">
                <a:solidFill>
                  <a:srgbClr val="0000CC"/>
                </a:solidFill>
              </a:rPr>
              <a:t>Enumere</a:t>
            </a:r>
            <a:r>
              <a:rPr lang="en-US" altLang="en-US" sz="2400" kern="0" dirty="0" smtClean="0">
                <a:solidFill>
                  <a:srgbClr val="0000CC"/>
                </a:solidFill>
              </a:rPr>
              <a:t> 3 </a:t>
            </a:r>
            <a:r>
              <a:rPr lang="en-US" altLang="en-US" sz="2400" kern="0" dirty="0" err="1" smtClean="0">
                <a:solidFill>
                  <a:srgbClr val="0000CC"/>
                </a:solidFill>
              </a:rPr>
              <a:t>ejemplos</a:t>
            </a:r>
            <a:r>
              <a:rPr lang="en-US" altLang="en-US" sz="2400" kern="0" dirty="0" smtClean="0">
                <a:solidFill>
                  <a:srgbClr val="0000CC"/>
                </a:solidFill>
              </a:rPr>
              <a:t> </a:t>
            </a:r>
            <a:r>
              <a:rPr lang="en-US" altLang="en-US" sz="2400" kern="0" dirty="0" err="1" smtClean="0">
                <a:solidFill>
                  <a:srgbClr val="0000CC"/>
                </a:solidFill>
              </a:rPr>
              <a:t>bíblicos</a:t>
            </a:r>
            <a:r>
              <a:rPr lang="en-US" altLang="en-US" sz="2400" kern="0" dirty="0" smtClean="0">
                <a:solidFill>
                  <a:srgbClr val="0000CC"/>
                </a:solidFill>
              </a:rPr>
              <a:t> (que </a:t>
            </a:r>
            <a:r>
              <a:rPr lang="en-US" altLang="en-US" sz="2400" kern="0" dirty="0" err="1" smtClean="0">
                <a:solidFill>
                  <a:srgbClr val="0000CC"/>
                </a:solidFill>
              </a:rPr>
              <a:t>estudiamos</a:t>
            </a:r>
            <a:r>
              <a:rPr lang="en-US" altLang="en-US" sz="2400" kern="0" dirty="0" smtClean="0">
                <a:solidFill>
                  <a:srgbClr val="0000CC"/>
                </a:solidFill>
              </a:rPr>
              <a:t>) de </a:t>
            </a:r>
            <a:r>
              <a:rPr lang="en-US" altLang="en-US" sz="2400" kern="0" dirty="0" err="1" smtClean="0">
                <a:solidFill>
                  <a:srgbClr val="0000CC"/>
                </a:solidFill>
              </a:rPr>
              <a:t>deseos</a:t>
            </a:r>
            <a:r>
              <a:rPr lang="en-US" altLang="en-US" sz="2400" kern="0" dirty="0" smtClean="0">
                <a:solidFill>
                  <a:srgbClr val="0000CC"/>
                </a:solidFill>
              </a:rPr>
              <a:t> </a:t>
            </a:r>
            <a:r>
              <a:rPr lang="en-US" altLang="en-US" sz="2400" kern="0" dirty="0" err="1" smtClean="0">
                <a:solidFill>
                  <a:srgbClr val="0000CC"/>
                </a:solidFill>
              </a:rPr>
              <a:t>físicos</a:t>
            </a:r>
            <a:r>
              <a:rPr lang="en-US" altLang="en-US" sz="2400" kern="0" dirty="0" smtClean="0">
                <a:solidFill>
                  <a:srgbClr val="0000CC"/>
                </a:solidFill>
              </a:rPr>
              <a:t> que </a:t>
            </a:r>
            <a:r>
              <a:rPr lang="en-US" altLang="en-US" sz="2400" kern="0" dirty="0" err="1" smtClean="0">
                <a:solidFill>
                  <a:srgbClr val="0000CC"/>
                </a:solidFill>
              </a:rPr>
              <a:t>llevan</a:t>
            </a:r>
            <a:r>
              <a:rPr lang="en-US" altLang="en-US" sz="2400" kern="0" dirty="0" smtClean="0">
                <a:solidFill>
                  <a:srgbClr val="0000CC"/>
                </a:solidFill>
              </a:rPr>
              <a:t> al </a:t>
            </a:r>
            <a:r>
              <a:rPr lang="en-US" altLang="en-US" sz="2400" kern="0" dirty="0" err="1" smtClean="0">
                <a:solidFill>
                  <a:srgbClr val="0000CC"/>
                </a:solidFill>
              </a:rPr>
              <a:t>pecado</a:t>
            </a:r>
            <a:r>
              <a:rPr lang="en-US" altLang="en-US" sz="2400" kern="0" dirty="0" smtClean="0">
                <a:solidFill>
                  <a:srgbClr val="0000CC"/>
                </a:solidFill>
              </a:rPr>
              <a:t>.</a:t>
            </a:r>
            <a:br>
              <a:rPr lang="en-US" altLang="en-US" sz="2400" kern="0" dirty="0" smtClean="0">
                <a:solidFill>
                  <a:srgbClr val="0000CC"/>
                </a:solidFill>
              </a:rPr>
            </a:br>
            <a:endParaRPr lang="en-US" altLang="en-US" sz="2400" kern="0" dirty="0" smtClean="0">
              <a:solidFill>
                <a:srgbClr val="0000CC"/>
              </a:solidFill>
            </a:endParaRPr>
          </a:p>
          <a:p>
            <a:pPr marL="457200" indent="-457200" eaLnBrk="1" hangingPunct="1">
              <a:lnSpc>
                <a:spcPct val="90000"/>
              </a:lnSpc>
              <a:buFont typeface="+mj-lt"/>
              <a:buAutoNum type="arabicPeriod" startAt="6"/>
            </a:pPr>
            <a:r>
              <a:rPr lang="en-US" altLang="en-US" sz="2400" kern="0" dirty="0" err="1" smtClean="0">
                <a:solidFill>
                  <a:srgbClr val="0000CC"/>
                </a:solidFill>
              </a:rPr>
              <a:t>Enumere</a:t>
            </a:r>
            <a:r>
              <a:rPr lang="en-US" altLang="en-US" sz="2400" kern="0" dirty="0" smtClean="0">
                <a:solidFill>
                  <a:srgbClr val="0000CC"/>
                </a:solidFill>
              </a:rPr>
              <a:t> 2 </a:t>
            </a:r>
            <a:r>
              <a:rPr lang="en-US" altLang="en-US" sz="2400" kern="0" dirty="0" err="1" smtClean="0">
                <a:solidFill>
                  <a:srgbClr val="0000CC"/>
                </a:solidFill>
              </a:rPr>
              <a:t>personajes</a:t>
            </a:r>
            <a:r>
              <a:rPr lang="en-US" altLang="en-US" sz="2400" kern="0" dirty="0" smtClean="0">
                <a:solidFill>
                  <a:srgbClr val="0000CC"/>
                </a:solidFill>
              </a:rPr>
              <a:t> de la </a:t>
            </a:r>
            <a:r>
              <a:rPr lang="en-US" altLang="en-US" sz="2400" kern="0" dirty="0" err="1" smtClean="0">
                <a:solidFill>
                  <a:srgbClr val="0000CC"/>
                </a:solidFill>
              </a:rPr>
              <a:t>Biblia</a:t>
            </a:r>
            <a:r>
              <a:rPr lang="en-US" altLang="en-US" sz="2400" kern="0" dirty="0" smtClean="0">
                <a:solidFill>
                  <a:srgbClr val="0000CC"/>
                </a:solidFill>
              </a:rPr>
              <a:t> (que </a:t>
            </a:r>
            <a:r>
              <a:rPr lang="en-US" altLang="en-US" sz="2400" kern="0" dirty="0" err="1" smtClean="0">
                <a:solidFill>
                  <a:srgbClr val="0000CC"/>
                </a:solidFill>
              </a:rPr>
              <a:t>estudiamos</a:t>
            </a:r>
            <a:r>
              <a:rPr lang="en-US" altLang="en-US" sz="2400" kern="0" dirty="0" smtClean="0">
                <a:solidFill>
                  <a:srgbClr val="0000CC"/>
                </a:solidFill>
              </a:rPr>
              <a:t>) </a:t>
            </a:r>
            <a:r>
              <a:rPr lang="en-US" altLang="en-US" sz="2400" kern="0" dirty="0" err="1" smtClean="0">
                <a:solidFill>
                  <a:srgbClr val="0000CC"/>
                </a:solidFill>
              </a:rPr>
              <a:t>cuyas</a:t>
            </a:r>
            <a:r>
              <a:rPr lang="en-US" altLang="en-US" sz="2400" kern="0" dirty="0" smtClean="0">
                <a:solidFill>
                  <a:srgbClr val="0000CC"/>
                </a:solidFill>
              </a:rPr>
              <a:t> </a:t>
            </a:r>
            <a:r>
              <a:rPr lang="en-US" altLang="en-US" sz="2400" kern="0" dirty="0" err="1" smtClean="0">
                <a:solidFill>
                  <a:srgbClr val="0000CC"/>
                </a:solidFill>
              </a:rPr>
              <a:t>emociones</a:t>
            </a:r>
            <a:r>
              <a:rPr lang="en-US" altLang="en-US" sz="2400" kern="0" dirty="0" smtClean="0">
                <a:solidFill>
                  <a:srgbClr val="0000CC"/>
                </a:solidFill>
              </a:rPr>
              <a:t> </a:t>
            </a:r>
            <a:r>
              <a:rPr lang="en-US" altLang="en-US" sz="2400" kern="0" dirty="0" err="1" smtClean="0">
                <a:solidFill>
                  <a:srgbClr val="0000CC"/>
                </a:solidFill>
              </a:rPr>
              <a:t>los</a:t>
            </a:r>
            <a:r>
              <a:rPr lang="en-US" altLang="en-US" sz="2400" kern="0" dirty="0" smtClean="0">
                <a:solidFill>
                  <a:srgbClr val="0000CC"/>
                </a:solidFill>
              </a:rPr>
              <a:t> </a:t>
            </a:r>
            <a:r>
              <a:rPr lang="en-US" altLang="en-US" sz="2400" kern="0" dirty="0" err="1" smtClean="0">
                <a:solidFill>
                  <a:srgbClr val="0000CC"/>
                </a:solidFill>
              </a:rPr>
              <a:t>llevaron</a:t>
            </a:r>
            <a:r>
              <a:rPr lang="en-US" altLang="en-US" sz="2400" kern="0" dirty="0" smtClean="0">
                <a:solidFill>
                  <a:srgbClr val="0000CC"/>
                </a:solidFill>
              </a:rPr>
              <a:t> a </a:t>
            </a:r>
            <a:r>
              <a:rPr lang="en-US" altLang="en-US" sz="2400" kern="0" dirty="0" err="1" smtClean="0">
                <a:solidFill>
                  <a:srgbClr val="0000CC"/>
                </a:solidFill>
              </a:rPr>
              <a:t>pecar</a:t>
            </a:r>
            <a:r>
              <a:rPr lang="en-US" altLang="en-US" sz="2400" kern="0" dirty="0" smtClean="0">
                <a:solidFill>
                  <a:srgbClr val="0000CC"/>
                </a:solidFill>
              </a:rPr>
              <a:t>.</a:t>
            </a:r>
          </a:p>
          <a:p>
            <a:pPr marL="1223963" lvl="1" indent="-533400" eaLnBrk="1" hangingPunct="1">
              <a:lnSpc>
                <a:spcPct val="90000"/>
              </a:lnSpc>
              <a:buFont typeface="+mj-lt"/>
              <a:buAutoNum type="arabicPeriod" startAt="6"/>
            </a:pPr>
            <a:endParaRPr lang="en-US" altLang="en-US" sz="2000" kern="0" dirty="0" smtClean="0">
              <a:solidFill>
                <a:srgbClr val="0000CC"/>
              </a:solidFill>
            </a:endParaRPr>
          </a:p>
          <a:p>
            <a:pPr marL="457200" indent="-457200" eaLnBrk="1" hangingPunct="1">
              <a:lnSpc>
                <a:spcPct val="90000"/>
              </a:lnSpc>
              <a:buFont typeface="+mj-lt"/>
              <a:buAutoNum type="arabicPeriod" startAt="6"/>
            </a:pPr>
            <a:r>
              <a:rPr lang="en-US" altLang="en-US" sz="2400" kern="0" dirty="0">
                <a:solidFill>
                  <a:srgbClr val="0000CC"/>
                </a:solidFill>
              </a:rPr>
              <a:t>¿</a:t>
            </a:r>
            <a:r>
              <a:rPr lang="en-US" altLang="en-US" sz="2400" kern="0" dirty="0" err="1">
                <a:solidFill>
                  <a:srgbClr val="0000CC"/>
                </a:solidFill>
              </a:rPr>
              <a:t>Cuál</a:t>
            </a:r>
            <a:r>
              <a:rPr lang="en-US" altLang="en-US" sz="2400" kern="0" dirty="0">
                <a:solidFill>
                  <a:srgbClr val="0000CC"/>
                </a:solidFill>
              </a:rPr>
              <a:t> </a:t>
            </a:r>
            <a:r>
              <a:rPr lang="en-US" altLang="en-US" sz="2400" kern="0" dirty="0" err="1">
                <a:solidFill>
                  <a:srgbClr val="0000CC"/>
                </a:solidFill>
              </a:rPr>
              <a:t>es</a:t>
            </a:r>
            <a:r>
              <a:rPr lang="en-US" altLang="en-US" sz="2400" kern="0" dirty="0">
                <a:solidFill>
                  <a:srgbClr val="0000CC"/>
                </a:solidFill>
              </a:rPr>
              <a:t> el </a:t>
            </a:r>
            <a:r>
              <a:rPr lang="en-US" altLang="en-US" sz="2400" kern="0" dirty="0" err="1">
                <a:solidFill>
                  <a:srgbClr val="0000CC"/>
                </a:solidFill>
              </a:rPr>
              <a:t>elemento</a:t>
            </a:r>
            <a:r>
              <a:rPr lang="en-US" altLang="en-US" sz="2400" kern="0" dirty="0">
                <a:solidFill>
                  <a:srgbClr val="0000CC"/>
                </a:solidFill>
              </a:rPr>
              <a:t> clave que </a:t>
            </a:r>
            <a:r>
              <a:rPr lang="en-US" altLang="en-US" sz="2400" kern="0" dirty="0" err="1">
                <a:solidFill>
                  <a:srgbClr val="0000CC"/>
                </a:solidFill>
              </a:rPr>
              <a:t>nos</a:t>
            </a:r>
            <a:r>
              <a:rPr lang="en-US" altLang="en-US" sz="2400" kern="0" dirty="0">
                <a:solidFill>
                  <a:srgbClr val="0000CC"/>
                </a:solidFill>
              </a:rPr>
              <a:t> </a:t>
            </a:r>
            <a:r>
              <a:rPr lang="en-US" altLang="en-US" sz="2400" kern="0" dirty="0" err="1">
                <a:solidFill>
                  <a:srgbClr val="0000CC"/>
                </a:solidFill>
              </a:rPr>
              <a:t>permite</a:t>
            </a:r>
            <a:r>
              <a:rPr lang="en-US" altLang="en-US" sz="2400" kern="0" dirty="0">
                <a:solidFill>
                  <a:srgbClr val="0000CC"/>
                </a:solidFill>
              </a:rPr>
              <a:t> </a:t>
            </a:r>
            <a:r>
              <a:rPr lang="en-US" altLang="en-US" sz="2400" kern="0" dirty="0" err="1">
                <a:solidFill>
                  <a:srgbClr val="0000CC"/>
                </a:solidFill>
              </a:rPr>
              <a:t>modificar</a:t>
            </a:r>
            <a:r>
              <a:rPr lang="en-US" altLang="en-US" sz="2400" kern="0" dirty="0">
                <a:solidFill>
                  <a:srgbClr val="0000CC"/>
                </a:solidFill>
              </a:rPr>
              <a:t> las </a:t>
            </a:r>
            <a:r>
              <a:rPr lang="en-US" altLang="en-US" sz="2400" kern="0" dirty="0" err="1">
                <a:solidFill>
                  <a:srgbClr val="0000CC"/>
                </a:solidFill>
              </a:rPr>
              <a:t>reacciones</a:t>
            </a:r>
            <a:r>
              <a:rPr lang="en-US" altLang="en-US" sz="2400" kern="0" dirty="0">
                <a:solidFill>
                  <a:srgbClr val="0000CC"/>
                </a:solidFill>
              </a:rPr>
              <a:t> </a:t>
            </a:r>
            <a:r>
              <a:rPr lang="en-US" altLang="en-US" sz="2400" kern="0" dirty="0" err="1">
                <a:solidFill>
                  <a:srgbClr val="0000CC"/>
                </a:solidFill>
              </a:rPr>
              <a:t>emocionales</a:t>
            </a:r>
            <a:r>
              <a:rPr lang="en-US" altLang="en-US" sz="2400" kern="0" dirty="0">
                <a:solidFill>
                  <a:srgbClr val="0000CC"/>
                </a:solidFill>
              </a:rPr>
              <a:t>?</a:t>
            </a:r>
          </a:p>
        </p:txBody>
      </p:sp>
      <p:sp>
        <p:nvSpPr>
          <p:cNvPr id="7" name="Text Box 11">
            <a:extLst>
              <a:ext uri="{FF2B5EF4-FFF2-40B4-BE49-F238E27FC236}">
                <a16:creationId xmlns:a16="http://schemas.microsoft.com/office/drawing/2014/main" xmlns="" id="{431702D8-BFB9-6F84-98A2-F30A67EA147A}"/>
              </a:ext>
            </a:extLst>
          </p:cNvPr>
          <p:cNvSpPr txBox="1">
            <a:spLocks noChangeArrowheads="1"/>
          </p:cNvSpPr>
          <p:nvPr/>
        </p:nvSpPr>
        <p:spPr bwMode="auto">
          <a:xfrm>
            <a:off x="5323193" y="2329206"/>
            <a:ext cx="10967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dirty="0">
                <a:solidFill>
                  <a:schemeClr val="accent2"/>
                </a:solidFill>
                <a:latin typeface="Lucida Handwriting" panose="03010101010101010101" pitchFamily="66" charset="0"/>
              </a:rPr>
              <a:t>Saul</a:t>
            </a:r>
          </a:p>
        </p:txBody>
      </p:sp>
      <p:sp>
        <p:nvSpPr>
          <p:cNvPr id="8" name="Text Box 12">
            <a:extLst>
              <a:ext uri="{FF2B5EF4-FFF2-40B4-BE49-F238E27FC236}">
                <a16:creationId xmlns:a16="http://schemas.microsoft.com/office/drawing/2014/main" xmlns="" id="{BEBD0E4F-B7F7-364E-9CC6-1A5659314EE8}"/>
              </a:ext>
            </a:extLst>
          </p:cNvPr>
          <p:cNvSpPr txBox="1">
            <a:spLocks noChangeArrowheads="1"/>
          </p:cNvSpPr>
          <p:nvPr/>
        </p:nvSpPr>
        <p:spPr bwMode="auto">
          <a:xfrm>
            <a:off x="3645595" y="2329206"/>
            <a:ext cx="120417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dirty="0">
                <a:solidFill>
                  <a:schemeClr val="accent2"/>
                </a:solidFill>
                <a:latin typeface="Lucida Handwriting" panose="03010101010101010101" pitchFamily="66" charset="0"/>
              </a:rPr>
              <a:t>Peter</a:t>
            </a:r>
          </a:p>
        </p:txBody>
      </p:sp>
      <p:sp>
        <p:nvSpPr>
          <p:cNvPr id="9" name="Text Box 13">
            <a:extLst>
              <a:ext uri="{FF2B5EF4-FFF2-40B4-BE49-F238E27FC236}">
                <a16:creationId xmlns:a16="http://schemas.microsoft.com/office/drawing/2014/main" xmlns="" id="{004B8F54-55A1-EC76-9638-0C4A633213C1}"/>
              </a:ext>
            </a:extLst>
          </p:cNvPr>
          <p:cNvSpPr txBox="1">
            <a:spLocks noChangeArrowheads="1"/>
          </p:cNvSpPr>
          <p:nvPr/>
        </p:nvSpPr>
        <p:spPr bwMode="auto">
          <a:xfrm>
            <a:off x="4057631" y="3215039"/>
            <a:ext cx="238719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dirty="0">
                <a:solidFill>
                  <a:schemeClr val="accent2"/>
                </a:solidFill>
                <a:latin typeface="Lucida Handwriting" panose="03010101010101010101" pitchFamily="66" charset="0"/>
              </a:rPr>
              <a:t>Knowledge</a:t>
            </a:r>
          </a:p>
        </p:txBody>
      </p:sp>
      <p:sp>
        <p:nvSpPr>
          <p:cNvPr id="10" name="Text Box 14">
            <a:extLst>
              <a:ext uri="{FF2B5EF4-FFF2-40B4-BE49-F238E27FC236}">
                <a16:creationId xmlns:a16="http://schemas.microsoft.com/office/drawing/2014/main" xmlns="" id="{BA4F4E33-4CBF-340E-0D50-C96A5A5D12A1}"/>
              </a:ext>
            </a:extLst>
          </p:cNvPr>
          <p:cNvSpPr txBox="1">
            <a:spLocks noChangeArrowheads="1"/>
          </p:cNvSpPr>
          <p:nvPr/>
        </p:nvSpPr>
        <p:spPr bwMode="auto">
          <a:xfrm>
            <a:off x="2357942" y="1461334"/>
            <a:ext cx="112562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dirty="0">
                <a:solidFill>
                  <a:schemeClr val="accent2"/>
                </a:solidFill>
                <a:latin typeface="Lucida Handwriting" panose="03010101010101010101" pitchFamily="66" charset="0"/>
              </a:rPr>
              <a:t>Esau</a:t>
            </a:r>
          </a:p>
        </p:txBody>
      </p:sp>
      <p:sp>
        <p:nvSpPr>
          <p:cNvPr id="11" name="Text Box 15">
            <a:extLst>
              <a:ext uri="{FF2B5EF4-FFF2-40B4-BE49-F238E27FC236}">
                <a16:creationId xmlns:a16="http://schemas.microsoft.com/office/drawing/2014/main" xmlns="" id="{754FF4F7-5378-6BB2-68AC-470D4B06C0AE}"/>
              </a:ext>
            </a:extLst>
          </p:cNvPr>
          <p:cNvSpPr txBox="1">
            <a:spLocks noChangeArrowheads="1"/>
          </p:cNvSpPr>
          <p:nvPr/>
        </p:nvSpPr>
        <p:spPr bwMode="auto">
          <a:xfrm>
            <a:off x="4446191" y="1443333"/>
            <a:ext cx="142539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dirty="0">
                <a:solidFill>
                  <a:schemeClr val="accent2"/>
                </a:solidFill>
                <a:latin typeface="Lucida Handwriting" panose="03010101010101010101" pitchFamily="66" charset="0"/>
              </a:rPr>
              <a:t>David</a:t>
            </a:r>
          </a:p>
        </p:txBody>
      </p:sp>
      <p:sp>
        <p:nvSpPr>
          <p:cNvPr id="12" name="Text Box 16">
            <a:extLst>
              <a:ext uri="{FF2B5EF4-FFF2-40B4-BE49-F238E27FC236}">
                <a16:creationId xmlns:a16="http://schemas.microsoft.com/office/drawing/2014/main" xmlns="" id="{F11404A1-7288-2ACB-37CA-345916FB3981}"/>
              </a:ext>
            </a:extLst>
          </p:cNvPr>
          <p:cNvSpPr txBox="1">
            <a:spLocks noChangeArrowheads="1"/>
          </p:cNvSpPr>
          <p:nvPr/>
        </p:nvSpPr>
        <p:spPr bwMode="auto">
          <a:xfrm>
            <a:off x="6823066" y="1443334"/>
            <a:ext cx="166584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dirty="0">
                <a:solidFill>
                  <a:schemeClr val="accent2"/>
                </a:solidFill>
                <a:latin typeface="Lucida Handwriting" panose="03010101010101010101" pitchFamily="66" charset="0"/>
              </a:rPr>
              <a:t>Amnon</a:t>
            </a:r>
          </a:p>
        </p:txBody>
      </p:sp>
      <p:sp>
        <p:nvSpPr>
          <p:cNvPr id="13" name="Rectangle 2">
            <a:extLst>
              <a:ext uri="{FF2B5EF4-FFF2-40B4-BE49-F238E27FC236}">
                <a16:creationId xmlns:a16="http://schemas.microsoft.com/office/drawing/2014/main" xmlns="" id="{1305AC33-FDCA-B10F-79D8-9370671FE880}"/>
              </a:ext>
            </a:extLst>
          </p:cNvPr>
          <p:cNvSpPr txBox="1">
            <a:spLocks noChangeArrowheads="1"/>
          </p:cNvSpPr>
          <p:nvPr/>
        </p:nvSpPr>
        <p:spPr bwMode="auto">
          <a:xfrm>
            <a:off x="8423747" y="2901228"/>
            <a:ext cx="3703093" cy="990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kern="0" dirty="0" err="1" smtClean="0">
                <a:solidFill>
                  <a:srgbClr val="0000CC"/>
                </a:solidFill>
              </a:rPr>
              <a:t>Prueba</a:t>
            </a:r>
            <a:r>
              <a:rPr lang="en-US" altLang="en-US" kern="0" dirty="0" smtClean="0">
                <a:solidFill>
                  <a:srgbClr val="0000CC"/>
                </a:solidFill>
              </a:rPr>
              <a:t> de </a:t>
            </a:r>
            <a:r>
              <a:rPr lang="en-US" altLang="en-US" kern="0" dirty="0" err="1" smtClean="0">
                <a:solidFill>
                  <a:srgbClr val="0000CC"/>
                </a:solidFill>
              </a:rPr>
              <a:t>repaso</a:t>
            </a:r>
            <a:endParaRPr lang="en-US" altLang="en-US" kern="0" dirty="0">
              <a:solidFill>
                <a:srgbClr val="0000CC"/>
              </a:solidFill>
            </a:endParaRPr>
          </a:p>
        </p:txBody>
      </p:sp>
      <p:sp>
        <p:nvSpPr>
          <p:cNvPr id="14" name="Text Box 11">
            <a:extLst>
              <a:ext uri="{FF2B5EF4-FFF2-40B4-BE49-F238E27FC236}">
                <a16:creationId xmlns:a16="http://schemas.microsoft.com/office/drawing/2014/main" xmlns="" id="{431702D8-BFB9-6F84-98A2-F30A67EA147A}"/>
              </a:ext>
            </a:extLst>
          </p:cNvPr>
          <p:cNvSpPr txBox="1">
            <a:spLocks noChangeArrowheads="1"/>
          </p:cNvSpPr>
          <p:nvPr/>
        </p:nvSpPr>
        <p:spPr bwMode="auto">
          <a:xfrm>
            <a:off x="6420457" y="5314733"/>
            <a:ext cx="10967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l" rtl="0" eaLnBrk="1" hangingPunct="1">
              <a:spcBef>
                <a:spcPct val="0"/>
              </a:spcBef>
              <a:buFontTx/>
              <a:buNone/>
            </a:pPr>
            <a:r>
              <a:rPr lang="en-US" altLang="en-US" sz="2800" b="1" dirty="0">
                <a:solidFill>
                  <a:schemeClr val="accent2"/>
                </a:solidFill>
                <a:latin typeface="Lucida Handwriting" panose="03010101010101010101" pitchFamily="66" charset="0"/>
              </a:rPr>
              <a:t>Saúl</a:t>
            </a:r>
          </a:p>
        </p:txBody>
      </p:sp>
      <p:sp>
        <p:nvSpPr>
          <p:cNvPr id="15" name="Text Box 12">
            <a:extLst>
              <a:ext uri="{FF2B5EF4-FFF2-40B4-BE49-F238E27FC236}">
                <a16:creationId xmlns:a16="http://schemas.microsoft.com/office/drawing/2014/main" xmlns="" id="{BEBD0E4F-B7F7-364E-9CC6-1A5659314EE8}"/>
              </a:ext>
            </a:extLst>
          </p:cNvPr>
          <p:cNvSpPr txBox="1">
            <a:spLocks noChangeArrowheads="1"/>
          </p:cNvSpPr>
          <p:nvPr/>
        </p:nvSpPr>
        <p:spPr bwMode="auto">
          <a:xfrm>
            <a:off x="4057631" y="5314733"/>
            <a:ext cx="120417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l" rtl="0" eaLnBrk="1" hangingPunct="1">
              <a:spcBef>
                <a:spcPct val="0"/>
              </a:spcBef>
              <a:buFontTx/>
              <a:buNone/>
            </a:pPr>
            <a:r>
              <a:rPr lang="en-US" altLang="en-US" sz="2800" b="1" dirty="0">
                <a:solidFill>
                  <a:schemeClr val="accent2"/>
                </a:solidFill>
                <a:latin typeface="Lucida Handwriting" panose="03010101010101010101" pitchFamily="66" charset="0"/>
              </a:rPr>
              <a:t>Pedro</a:t>
            </a:r>
          </a:p>
        </p:txBody>
      </p:sp>
      <p:sp>
        <p:nvSpPr>
          <p:cNvPr id="16" name="Text Box 13">
            <a:extLst>
              <a:ext uri="{FF2B5EF4-FFF2-40B4-BE49-F238E27FC236}">
                <a16:creationId xmlns:a16="http://schemas.microsoft.com/office/drawing/2014/main" xmlns="" id="{004B8F54-55A1-EC76-9638-0C4A633213C1}"/>
              </a:ext>
            </a:extLst>
          </p:cNvPr>
          <p:cNvSpPr txBox="1">
            <a:spLocks noChangeArrowheads="1"/>
          </p:cNvSpPr>
          <p:nvPr/>
        </p:nvSpPr>
        <p:spPr bwMode="auto">
          <a:xfrm>
            <a:off x="4057631" y="6321804"/>
            <a:ext cx="345960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l" rtl="0" eaLnBrk="1" hangingPunct="1">
              <a:spcBef>
                <a:spcPct val="0"/>
              </a:spcBef>
              <a:buFontTx/>
              <a:buNone/>
            </a:pPr>
            <a:r>
              <a:rPr lang="en-US" altLang="en-US" sz="2800" b="1" dirty="0" smtClean="0">
                <a:solidFill>
                  <a:schemeClr val="accent2"/>
                </a:solidFill>
                <a:latin typeface="Lucida Handwriting" panose="03010101010101010101" pitchFamily="66" charset="0"/>
              </a:rPr>
              <a:t>El </a:t>
            </a:r>
            <a:r>
              <a:rPr lang="en-US" altLang="en-US" sz="2800" b="1" dirty="0" err="1" smtClean="0">
                <a:solidFill>
                  <a:schemeClr val="accent2"/>
                </a:solidFill>
                <a:latin typeface="Lucida Handwriting" panose="03010101010101010101" pitchFamily="66" charset="0"/>
              </a:rPr>
              <a:t>conocimiento</a:t>
            </a:r>
            <a:endParaRPr lang="en-US" altLang="en-US" sz="2800" b="1" dirty="0">
              <a:solidFill>
                <a:schemeClr val="accent2"/>
              </a:solidFill>
              <a:latin typeface="Lucida Handwriting" panose="03010101010101010101" pitchFamily="66" charset="0"/>
            </a:endParaRPr>
          </a:p>
        </p:txBody>
      </p:sp>
      <p:sp>
        <p:nvSpPr>
          <p:cNvPr id="17" name="Text Box 14">
            <a:extLst>
              <a:ext uri="{FF2B5EF4-FFF2-40B4-BE49-F238E27FC236}">
                <a16:creationId xmlns:a16="http://schemas.microsoft.com/office/drawing/2014/main" xmlns="" id="{BA4F4E33-4CBF-340E-0D50-C96A5A5D12A1}"/>
              </a:ext>
            </a:extLst>
          </p:cNvPr>
          <p:cNvSpPr txBox="1">
            <a:spLocks noChangeArrowheads="1"/>
          </p:cNvSpPr>
          <p:nvPr/>
        </p:nvSpPr>
        <p:spPr bwMode="auto">
          <a:xfrm>
            <a:off x="2688535" y="4208994"/>
            <a:ext cx="112562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l" rtl="0" eaLnBrk="1" hangingPunct="1">
              <a:spcBef>
                <a:spcPct val="0"/>
              </a:spcBef>
              <a:buFontTx/>
              <a:buNone/>
            </a:pPr>
            <a:r>
              <a:rPr lang="en-US" altLang="en-US" sz="2800" b="1" dirty="0">
                <a:solidFill>
                  <a:schemeClr val="accent2"/>
                </a:solidFill>
                <a:latin typeface="Lucida Handwriting" panose="03010101010101010101" pitchFamily="66" charset="0"/>
              </a:rPr>
              <a:t>Esaú</a:t>
            </a:r>
          </a:p>
        </p:txBody>
      </p:sp>
      <p:sp>
        <p:nvSpPr>
          <p:cNvPr id="18" name="Text Box 15">
            <a:extLst>
              <a:ext uri="{FF2B5EF4-FFF2-40B4-BE49-F238E27FC236}">
                <a16:creationId xmlns:a16="http://schemas.microsoft.com/office/drawing/2014/main" xmlns="" id="{754FF4F7-5378-6BB2-68AC-470D4B06C0AE}"/>
              </a:ext>
            </a:extLst>
          </p:cNvPr>
          <p:cNvSpPr txBox="1">
            <a:spLocks noChangeArrowheads="1"/>
          </p:cNvSpPr>
          <p:nvPr/>
        </p:nvSpPr>
        <p:spPr bwMode="auto">
          <a:xfrm>
            <a:off x="5074736" y="4214820"/>
            <a:ext cx="142539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l" rtl="0" eaLnBrk="1" hangingPunct="1">
              <a:spcBef>
                <a:spcPct val="0"/>
              </a:spcBef>
              <a:buFontTx/>
              <a:buNone/>
            </a:pPr>
            <a:r>
              <a:rPr lang="en-US" altLang="en-US" sz="2800" b="1" dirty="0">
                <a:solidFill>
                  <a:schemeClr val="accent2"/>
                </a:solidFill>
                <a:latin typeface="Lucida Handwriting" panose="03010101010101010101" pitchFamily="66" charset="0"/>
              </a:rPr>
              <a:t>David</a:t>
            </a:r>
          </a:p>
        </p:txBody>
      </p:sp>
      <p:sp>
        <p:nvSpPr>
          <p:cNvPr id="19" name="Text Box 16">
            <a:extLst>
              <a:ext uri="{FF2B5EF4-FFF2-40B4-BE49-F238E27FC236}">
                <a16:creationId xmlns:a16="http://schemas.microsoft.com/office/drawing/2014/main" xmlns="" id="{F11404A1-7288-2ACB-37CA-345916FB3981}"/>
              </a:ext>
            </a:extLst>
          </p:cNvPr>
          <p:cNvSpPr txBox="1">
            <a:spLocks noChangeArrowheads="1"/>
          </p:cNvSpPr>
          <p:nvPr/>
        </p:nvSpPr>
        <p:spPr bwMode="auto">
          <a:xfrm>
            <a:off x="7735976" y="4208994"/>
            <a:ext cx="166584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l" rtl="0" eaLnBrk="1" hangingPunct="1">
              <a:spcBef>
                <a:spcPct val="0"/>
              </a:spcBef>
              <a:buFontTx/>
              <a:buNone/>
            </a:pPr>
            <a:r>
              <a:rPr lang="en-US" altLang="en-US" sz="2800" b="1" dirty="0">
                <a:solidFill>
                  <a:schemeClr val="accent2"/>
                </a:solidFill>
                <a:latin typeface="Lucida Handwriting" panose="03010101010101010101" pitchFamily="66" charset="0"/>
              </a:rPr>
              <a:t>Amnón</a:t>
            </a:r>
          </a:p>
        </p:txBody>
      </p:sp>
    </p:spTree>
    <p:extLst>
      <p:ext uri="{BB962C8B-B14F-4D97-AF65-F5344CB8AC3E}">
        <p14:creationId xmlns:p14="http://schemas.microsoft.com/office/powerpoint/2010/main" val="4116125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wipe(left)">
                                      <p:cBhvr>
                                        <p:cTn id="10" dur="5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par>
                                <p:cTn id="16" presetID="22" presetClass="entr" presetSubtype="8" fill="hold"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wipe(left)">
                                      <p:cBhvr>
                                        <p:cTn id="18" dur="500"/>
                                        <p:tgtEl>
                                          <p:spTgt spid="18"/>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left)">
                                      <p:cBhvr>
                                        <p:cTn id="23" dur="500"/>
                                        <p:tgtEl>
                                          <p:spTgt spid="12"/>
                                        </p:tgtEl>
                                      </p:cBhvr>
                                    </p:animEffect>
                                  </p:childTnLst>
                                </p:cTn>
                              </p:par>
                              <p:par>
                                <p:cTn id="24" presetID="22" presetClass="entr" presetSubtype="8" fill="hold" nodeType="with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wipe(left)">
                                      <p:cBhvr>
                                        <p:cTn id="26" dur="500"/>
                                        <p:tgtEl>
                                          <p:spTgt spid="19"/>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left)">
                                      <p:cBhvr>
                                        <p:cTn id="31" dur="500"/>
                                        <p:tgtEl>
                                          <p:spTgt spid="8"/>
                                        </p:tgtEl>
                                      </p:cBhvr>
                                    </p:animEffect>
                                  </p:childTnLst>
                                </p:cTn>
                              </p:par>
                              <p:par>
                                <p:cTn id="32" presetID="22" presetClass="entr" presetSubtype="8" fill="hold"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left)">
                                      <p:cBhvr>
                                        <p:cTn id="34" dur="50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left)">
                                      <p:cBhvr>
                                        <p:cTn id="39" dur="500"/>
                                        <p:tgtEl>
                                          <p:spTgt spid="7"/>
                                        </p:tgtEl>
                                      </p:cBhvr>
                                    </p:animEffect>
                                  </p:childTnLst>
                                </p:cTn>
                              </p:par>
                              <p:par>
                                <p:cTn id="40" presetID="22" presetClass="entr" presetSubtype="8" fill="hold" nodeType="with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ipe(left)">
                                      <p:cBhvr>
                                        <p:cTn id="42" dur="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left)">
                                      <p:cBhvr>
                                        <p:cTn id="47" dur="500"/>
                                        <p:tgtEl>
                                          <p:spTgt spid="9"/>
                                        </p:tgtEl>
                                      </p:cBhvr>
                                    </p:animEffect>
                                  </p:childTnLst>
                                </p:cTn>
                              </p:par>
                              <p:par>
                                <p:cTn id="48" presetID="22" presetClass="entr" presetSubtype="8" fill="hold" nodeType="with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wipe(left)">
                                      <p:cBhvr>
                                        <p:cTn id="5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4" grpId="0"/>
      <p:bldP spid="15" grpId="0"/>
      <p:bldP spid="16" grpId="0"/>
      <p:bldP spid="17" grpId="0"/>
      <p:bldP spid="18"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Number Placeholder 5">
            <a:extLst>
              <a:ext uri="{FF2B5EF4-FFF2-40B4-BE49-F238E27FC236}">
                <a16:creationId xmlns:a16="http://schemas.microsoft.com/office/drawing/2014/main" xmlns="" id="{76CCC74F-28DC-6DA3-0B17-7307C751C170}"/>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45CD8CC-3001-4D81-8066-A91A26CA71BC}" type="slidenum">
              <a:rPr lang="en-US" altLang="en-US" sz="1400" smtClean="0"/>
              <a:pPr>
                <a:spcBef>
                  <a:spcPct val="0"/>
                </a:spcBef>
                <a:buFontTx/>
                <a:buNone/>
              </a:pPr>
              <a:t>7</a:t>
            </a:fld>
            <a:endParaRPr lang="en-US" altLang="en-US" sz="1400" dirty="0"/>
          </a:p>
        </p:txBody>
      </p:sp>
      <p:sp>
        <p:nvSpPr>
          <p:cNvPr id="114691" name="Rectangle 2">
            <a:extLst>
              <a:ext uri="{FF2B5EF4-FFF2-40B4-BE49-F238E27FC236}">
                <a16:creationId xmlns:a16="http://schemas.microsoft.com/office/drawing/2014/main" xmlns="" id="{9FFB897A-C114-ECC7-5BFB-C9DFCF65A990}"/>
              </a:ext>
            </a:extLst>
          </p:cNvPr>
          <p:cNvSpPr>
            <a:spLocks noGrp="1" noChangeArrowheads="1"/>
          </p:cNvSpPr>
          <p:nvPr>
            <p:ph type="title"/>
          </p:nvPr>
        </p:nvSpPr>
        <p:spPr>
          <a:xfrm>
            <a:off x="1858121" y="76200"/>
            <a:ext cx="8229600" cy="762000"/>
          </a:xfrm>
        </p:spPr>
        <p:txBody>
          <a:bodyPr/>
          <a:lstStyle/>
          <a:p>
            <a:pPr eaLnBrk="1" hangingPunct="1"/>
            <a:r>
              <a:rPr lang="en-US" altLang="en-US" dirty="0"/>
              <a:t>Lesson 4 Objectives</a:t>
            </a:r>
          </a:p>
        </p:txBody>
      </p:sp>
      <p:sp>
        <p:nvSpPr>
          <p:cNvPr id="114692" name="Rectangle 3">
            <a:extLst>
              <a:ext uri="{FF2B5EF4-FFF2-40B4-BE49-F238E27FC236}">
                <a16:creationId xmlns:a16="http://schemas.microsoft.com/office/drawing/2014/main" xmlns="" id="{B43EFBF8-1A0F-741A-EA4C-390FB1C492BC}"/>
              </a:ext>
            </a:extLst>
          </p:cNvPr>
          <p:cNvSpPr>
            <a:spLocks noGrp="1" noChangeArrowheads="1"/>
          </p:cNvSpPr>
          <p:nvPr>
            <p:ph type="body" idx="1"/>
          </p:nvPr>
        </p:nvSpPr>
        <p:spPr>
          <a:xfrm>
            <a:off x="385969" y="838200"/>
            <a:ext cx="11420061" cy="4525963"/>
          </a:xfrm>
        </p:spPr>
        <p:txBody>
          <a:bodyPr/>
          <a:lstStyle/>
          <a:p>
            <a:pPr marL="457200" indent="-457200" eaLnBrk="1" hangingPunct="1">
              <a:lnSpc>
                <a:spcPct val="90000"/>
              </a:lnSpc>
              <a:buFontTx/>
              <a:buNone/>
            </a:pPr>
            <a:r>
              <a:rPr lang="en-US" altLang="en-US" sz="2600" b="1" dirty="0">
                <a:solidFill>
                  <a:schemeClr val="accent2"/>
                </a:solidFill>
              </a:rPr>
              <a:t>The student will be able to…</a:t>
            </a:r>
          </a:p>
          <a:p>
            <a:pPr marL="457200" indent="-457200" eaLnBrk="1" hangingPunct="1">
              <a:lnSpc>
                <a:spcPct val="90000"/>
              </a:lnSpc>
            </a:pPr>
            <a:r>
              <a:rPr lang="en-US" altLang="en-US" sz="2600" b="1" dirty="0"/>
              <a:t>Describe what makes human reasoning valid or invalid.</a:t>
            </a:r>
          </a:p>
          <a:p>
            <a:pPr marL="457200" indent="-457200" eaLnBrk="1" hangingPunct="1">
              <a:lnSpc>
                <a:spcPct val="90000"/>
              </a:lnSpc>
            </a:pPr>
            <a:r>
              <a:rPr lang="en-US" altLang="en-US" sz="2600" b="1" dirty="0"/>
              <a:t>List at least two actions or attitudes of false teachers</a:t>
            </a:r>
          </a:p>
          <a:p>
            <a:pPr marL="457200" indent="-457200" eaLnBrk="1" hangingPunct="1">
              <a:lnSpc>
                <a:spcPct val="90000"/>
              </a:lnSpc>
            </a:pPr>
            <a:r>
              <a:rPr lang="en-US" altLang="en-US" sz="2600" b="1" dirty="0"/>
              <a:t>List two protections against the appeal of intellectual seduction</a:t>
            </a:r>
          </a:p>
          <a:p>
            <a:pPr marL="457200" indent="-457200" eaLnBrk="1" hangingPunct="1">
              <a:lnSpc>
                <a:spcPct val="90000"/>
              </a:lnSpc>
            </a:pPr>
            <a:r>
              <a:rPr lang="en-US" altLang="en-US" sz="2600" b="1" dirty="0"/>
              <a:t>List three symptoms of intellectual seduction</a:t>
            </a:r>
          </a:p>
        </p:txBody>
      </p:sp>
      <p:sp>
        <p:nvSpPr>
          <p:cNvPr id="5" name="Rectangle 2">
            <a:extLst>
              <a:ext uri="{FF2B5EF4-FFF2-40B4-BE49-F238E27FC236}">
                <a16:creationId xmlns:a16="http://schemas.microsoft.com/office/drawing/2014/main" xmlns="" id="{B2532694-89CA-A518-7927-526356FA19A4}"/>
              </a:ext>
            </a:extLst>
          </p:cNvPr>
          <p:cNvSpPr txBox="1">
            <a:spLocks noChangeArrowheads="1"/>
          </p:cNvSpPr>
          <p:nvPr/>
        </p:nvSpPr>
        <p:spPr bwMode="auto">
          <a:xfrm>
            <a:off x="1981199" y="3383756"/>
            <a:ext cx="8229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kern="0" dirty="0" err="1" smtClean="0"/>
              <a:t>Objetivos</a:t>
            </a:r>
            <a:r>
              <a:rPr lang="en-US" altLang="en-US" kern="0" dirty="0" smtClean="0"/>
              <a:t> de la </a:t>
            </a:r>
            <a:r>
              <a:rPr lang="en-US" altLang="en-US" kern="0" dirty="0" err="1" smtClean="0"/>
              <a:t>lección</a:t>
            </a:r>
            <a:r>
              <a:rPr lang="en-US" altLang="en-US" kern="0" dirty="0" smtClean="0"/>
              <a:t> 4</a:t>
            </a:r>
            <a:endParaRPr lang="en-US" altLang="en-US" kern="0" dirty="0"/>
          </a:p>
        </p:txBody>
      </p:sp>
      <p:sp>
        <p:nvSpPr>
          <p:cNvPr id="6" name="Rectangle 3">
            <a:extLst>
              <a:ext uri="{FF2B5EF4-FFF2-40B4-BE49-F238E27FC236}">
                <a16:creationId xmlns:a16="http://schemas.microsoft.com/office/drawing/2014/main" xmlns="" id="{C2612FAB-92A8-5385-E471-67593022815A}"/>
              </a:ext>
            </a:extLst>
          </p:cNvPr>
          <p:cNvSpPr txBox="1">
            <a:spLocks noChangeArrowheads="1"/>
          </p:cNvSpPr>
          <p:nvPr/>
        </p:nvSpPr>
        <p:spPr bwMode="auto">
          <a:xfrm>
            <a:off x="385968" y="4145756"/>
            <a:ext cx="11806031"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57200" indent="-457200" eaLnBrk="1" hangingPunct="1">
              <a:buFontTx/>
              <a:buNone/>
            </a:pPr>
            <a:r>
              <a:rPr lang="en-US" altLang="en-US" sz="2600" b="1" kern="0" dirty="0" smtClean="0">
                <a:solidFill>
                  <a:schemeClr val="accent2"/>
                </a:solidFill>
              </a:rPr>
              <a:t>El </a:t>
            </a:r>
            <a:r>
              <a:rPr lang="en-US" altLang="en-US" sz="2600" b="1" kern="0" dirty="0" err="1" smtClean="0">
                <a:solidFill>
                  <a:schemeClr val="accent2"/>
                </a:solidFill>
              </a:rPr>
              <a:t>estudiante</a:t>
            </a:r>
            <a:r>
              <a:rPr lang="en-US" altLang="en-US" sz="2600" b="1" kern="0" dirty="0" smtClean="0">
                <a:solidFill>
                  <a:schemeClr val="accent2"/>
                </a:solidFill>
              </a:rPr>
              <a:t> </a:t>
            </a:r>
            <a:r>
              <a:rPr lang="en-US" altLang="en-US" sz="2600" b="1" kern="0" dirty="0" err="1" smtClean="0">
                <a:solidFill>
                  <a:schemeClr val="accent2"/>
                </a:solidFill>
              </a:rPr>
              <a:t>será</a:t>
            </a:r>
            <a:r>
              <a:rPr lang="en-US" altLang="en-US" sz="2600" b="1" kern="0" dirty="0" smtClean="0">
                <a:solidFill>
                  <a:schemeClr val="accent2"/>
                </a:solidFill>
              </a:rPr>
              <a:t> </a:t>
            </a:r>
            <a:r>
              <a:rPr lang="en-US" altLang="en-US" sz="2600" b="1" kern="0" dirty="0" err="1" smtClean="0">
                <a:solidFill>
                  <a:schemeClr val="accent2"/>
                </a:solidFill>
              </a:rPr>
              <a:t>capaz</a:t>
            </a:r>
            <a:r>
              <a:rPr lang="en-US" altLang="en-US" sz="2600" b="1" kern="0" dirty="0" smtClean="0">
                <a:solidFill>
                  <a:schemeClr val="accent2"/>
                </a:solidFill>
              </a:rPr>
              <a:t> de…</a:t>
            </a:r>
          </a:p>
          <a:p>
            <a:pPr marL="457200" indent="-457200" eaLnBrk="1" hangingPunct="1"/>
            <a:r>
              <a:rPr lang="es-ES" altLang="en-US" sz="2600" b="1" kern="0" dirty="0" smtClean="0"/>
              <a:t>Describir qué hace que el razonamiento humano sea válido o inválido.</a:t>
            </a:r>
          </a:p>
          <a:p>
            <a:pPr marL="457200" indent="-457200" eaLnBrk="1" hangingPunct="1"/>
            <a:r>
              <a:rPr lang="es-ES" altLang="en-US" sz="2600" b="1" kern="0" dirty="0" smtClean="0"/>
              <a:t>Enumerar al menos dos acciones y/o actitudes de los falsos maestros.</a:t>
            </a:r>
          </a:p>
          <a:p>
            <a:pPr marL="457200" indent="-457200" eaLnBrk="1" hangingPunct="1"/>
            <a:r>
              <a:rPr lang="es-ES" altLang="en-US" sz="2600" b="1" kern="0" dirty="0" smtClean="0"/>
              <a:t>Enumerar dos protecciones contra la seducción intelectual.</a:t>
            </a:r>
          </a:p>
          <a:p>
            <a:pPr marL="457200" indent="-457200" eaLnBrk="1" hangingPunct="1"/>
            <a:r>
              <a:rPr lang="es-ES" altLang="en-US" sz="2600" b="1" kern="0" dirty="0" smtClean="0"/>
              <a:t>Enumerar dos síntomas de la seducción intelectual.</a:t>
            </a:r>
            <a:endParaRPr lang="es-ES" altLang="en-US" sz="2600" b="1" kern="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a:extLst>
              <a:ext uri="{FF2B5EF4-FFF2-40B4-BE49-F238E27FC236}">
                <a16:creationId xmlns:a16="http://schemas.microsoft.com/office/drawing/2014/main" xmlns="" id="{0C6A59D5-6B8A-68F6-88AE-F84802108706}"/>
              </a:ext>
            </a:extLst>
          </p:cNvPr>
          <p:cNvSpPr>
            <a:spLocks noGrp="1" noChangeArrowheads="1"/>
          </p:cNvSpPr>
          <p:nvPr>
            <p:ph type="title"/>
          </p:nvPr>
        </p:nvSpPr>
        <p:spPr/>
        <p:txBody>
          <a:bodyPr/>
          <a:lstStyle/>
          <a:p>
            <a:r>
              <a:rPr lang="en-US" altLang="en-US" dirty="0"/>
              <a:t>Use of the </a:t>
            </a:r>
            <a:r>
              <a:rPr lang="en-US" altLang="en-US" dirty="0" smtClean="0"/>
              <a:t>Intellect / </a:t>
            </a:r>
            <a:r>
              <a:rPr lang="en-US" altLang="en-US" dirty="0" smtClean="0">
                <a:solidFill>
                  <a:srgbClr val="0000CC"/>
                </a:solidFill>
              </a:rPr>
              <a:t>El </a:t>
            </a:r>
            <a:r>
              <a:rPr lang="en-US" altLang="en-US" dirty="0" err="1" smtClean="0">
                <a:solidFill>
                  <a:srgbClr val="0000CC"/>
                </a:solidFill>
              </a:rPr>
              <a:t>uso</a:t>
            </a:r>
            <a:r>
              <a:rPr lang="en-US" altLang="en-US" dirty="0" smtClean="0">
                <a:solidFill>
                  <a:srgbClr val="0000CC"/>
                </a:solidFill>
              </a:rPr>
              <a:t> del </a:t>
            </a:r>
            <a:r>
              <a:rPr lang="en-US" altLang="en-US" dirty="0" err="1" smtClean="0">
                <a:solidFill>
                  <a:srgbClr val="0000CC"/>
                </a:solidFill>
              </a:rPr>
              <a:t>intelecto</a:t>
            </a:r>
            <a:r>
              <a:rPr lang="en-US" altLang="en-US" dirty="0" smtClean="0">
                <a:solidFill>
                  <a:srgbClr val="0000CC"/>
                </a:solidFill>
              </a:rPr>
              <a:t> (1/2)</a:t>
            </a:r>
            <a:endParaRPr lang="en-US" altLang="en-US" dirty="0">
              <a:solidFill>
                <a:srgbClr val="0000CC"/>
              </a:solidFill>
            </a:endParaRPr>
          </a:p>
        </p:txBody>
      </p:sp>
      <p:sp>
        <p:nvSpPr>
          <p:cNvPr id="3" name="Content Placeholder 2">
            <a:extLst>
              <a:ext uri="{FF2B5EF4-FFF2-40B4-BE49-F238E27FC236}">
                <a16:creationId xmlns:a16="http://schemas.microsoft.com/office/drawing/2014/main" xmlns="" id="{1E19D7A7-4719-7C2C-9BB7-F4FBFE9D6B53}"/>
              </a:ext>
            </a:extLst>
          </p:cNvPr>
          <p:cNvSpPr>
            <a:spLocks noGrp="1"/>
          </p:cNvSpPr>
          <p:nvPr>
            <p:ph idx="1"/>
          </p:nvPr>
        </p:nvSpPr>
        <p:spPr>
          <a:xfrm>
            <a:off x="546234" y="533400"/>
            <a:ext cx="5066594" cy="6185034"/>
          </a:xfrm>
        </p:spPr>
        <p:txBody>
          <a:bodyPr>
            <a:normAutofit fontScale="92500" lnSpcReduction="20000"/>
          </a:bodyPr>
          <a:lstStyle/>
          <a:p>
            <a:pPr>
              <a:lnSpc>
                <a:spcPct val="110000"/>
              </a:lnSpc>
              <a:spcBef>
                <a:spcPts val="0"/>
              </a:spcBef>
              <a:spcAft>
                <a:spcPts val="1200"/>
              </a:spcAft>
              <a:defRPr/>
            </a:pPr>
            <a:r>
              <a:rPr lang="en-US" dirty="0"/>
              <a:t>For the hearts of this people have grown dull.</a:t>
            </a:r>
            <a:br>
              <a:rPr lang="en-US" dirty="0"/>
            </a:br>
            <a:r>
              <a:rPr lang="en-US" dirty="0"/>
              <a:t>Their ears are hard of hearing,</a:t>
            </a:r>
            <a:br>
              <a:rPr lang="en-US" dirty="0"/>
            </a:br>
            <a:r>
              <a:rPr lang="en-US" dirty="0"/>
              <a:t>And their eyes they have closed,</a:t>
            </a:r>
            <a:br>
              <a:rPr lang="en-US" dirty="0"/>
            </a:br>
            <a:r>
              <a:rPr lang="en-US" dirty="0"/>
              <a:t>Lest they should </a:t>
            </a:r>
            <a:r>
              <a:rPr lang="en-US" b="1" dirty="0">
                <a:solidFill>
                  <a:srgbClr val="0000CC"/>
                </a:solidFill>
              </a:rPr>
              <a:t>see</a:t>
            </a:r>
            <a:r>
              <a:rPr lang="en-US" dirty="0"/>
              <a:t> with their eyes and </a:t>
            </a:r>
            <a:r>
              <a:rPr lang="en-US" b="1" dirty="0">
                <a:solidFill>
                  <a:srgbClr val="0000CC"/>
                </a:solidFill>
              </a:rPr>
              <a:t>hear</a:t>
            </a:r>
            <a:r>
              <a:rPr lang="en-US" dirty="0"/>
              <a:t> with their ears,</a:t>
            </a:r>
            <a:br>
              <a:rPr lang="en-US" dirty="0"/>
            </a:br>
            <a:r>
              <a:rPr lang="en-US" dirty="0"/>
              <a:t>Lest they should </a:t>
            </a:r>
            <a:r>
              <a:rPr lang="en-US" b="1" dirty="0">
                <a:solidFill>
                  <a:srgbClr val="0000CC"/>
                </a:solidFill>
              </a:rPr>
              <a:t>understand</a:t>
            </a:r>
            <a:r>
              <a:rPr lang="en-US" dirty="0"/>
              <a:t> with their hearts and turn,</a:t>
            </a:r>
            <a:br>
              <a:rPr lang="en-US" dirty="0"/>
            </a:br>
            <a:r>
              <a:rPr lang="en-US" dirty="0"/>
              <a:t>So that I should heal them.  (Acts 28:27)</a:t>
            </a:r>
          </a:p>
          <a:p>
            <a:pPr>
              <a:lnSpc>
                <a:spcPct val="110000"/>
              </a:lnSpc>
              <a:spcBef>
                <a:spcPts val="0"/>
              </a:spcBef>
              <a:spcAft>
                <a:spcPts val="1200"/>
              </a:spcAft>
              <a:defRPr/>
            </a:pPr>
            <a:r>
              <a:rPr lang="en-US" dirty="0"/>
              <a:t>For you see your calling, brethren, that </a:t>
            </a:r>
            <a:r>
              <a:rPr lang="en-US" b="1" dirty="0">
                <a:solidFill>
                  <a:srgbClr val="0000CC"/>
                </a:solidFill>
              </a:rPr>
              <a:t>not many wise </a:t>
            </a:r>
            <a:r>
              <a:rPr lang="en-US" dirty="0"/>
              <a:t>according to the flesh, not many mighty, not many noble, </a:t>
            </a:r>
            <a:r>
              <a:rPr lang="en-US" b="1" dirty="0">
                <a:solidFill>
                  <a:srgbClr val="0000CC"/>
                </a:solidFill>
              </a:rPr>
              <a:t>are called</a:t>
            </a:r>
            <a:r>
              <a:rPr lang="en-US" dirty="0"/>
              <a:t>.  (I Cor 1:26</a:t>
            </a:r>
            <a:r>
              <a:rPr lang="en-US" dirty="0" smtClean="0"/>
              <a:t>)</a:t>
            </a:r>
            <a:endParaRPr lang="en-US" dirty="0"/>
          </a:p>
        </p:txBody>
      </p:sp>
      <p:sp>
        <p:nvSpPr>
          <p:cNvPr id="115716" name="Slide Number Placeholder 3">
            <a:extLst>
              <a:ext uri="{FF2B5EF4-FFF2-40B4-BE49-F238E27FC236}">
                <a16:creationId xmlns:a16="http://schemas.microsoft.com/office/drawing/2014/main" xmlns="" id="{CF759F44-9028-9B20-2EBD-31B10D7A8B26}"/>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A4C4A70-440C-4219-B68A-D2397B057ECD}" type="slidenum">
              <a:rPr lang="en-US" altLang="en-US" sz="1400" smtClean="0"/>
              <a:pPr>
                <a:spcBef>
                  <a:spcPct val="0"/>
                </a:spcBef>
                <a:buFontTx/>
                <a:buNone/>
              </a:pPr>
              <a:t>8</a:t>
            </a:fld>
            <a:endParaRPr lang="en-US" altLang="en-US" sz="1400" dirty="0"/>
          </a:p>
        </p:txBody>
      </p:sp>
      <p:sp>
        <p:nvSpPr>
          <p:cNvPr id="5" name="Content Placeholder 2">
            <a:extLst>
              <a:ext uri="{FF2B5EF4-FFF2-40B4-BE49-F238E27FC236}">
                <a16:creationId xmlns:a16="http://schemas.microsoft.com/office/drawing/2014/main" xmlns="" id="{1E19D7A7-4719-7C2C-9BB7-F4FBFE9D6B53}"/>
              </a:ext>
            </a:extLst>
          </p:cNvPr>
          <p:cNvSpPr txBox="1">
            <a:spLocks/>
          </p:cNvSpPr>
          <p:nvPr/>
        </p:nvSpPr>
        <p:spPr bwMode="auto">
          <a:xfrm>
            <a:off x="5770179" y="533400"/>
            <a:ext cx="6295697" cy="6185034"/>
          </a:xfrm>
          <a:prstGeom prst="rect">
            <a:avLst/>
          </a:prstGeom>
          <a:solidFill>
            <a:srgbClr val="C0C0C0"/>
          </a:solidFill>
          <a:ln>
            <a:noFill/>
          </a:ln>
          <a:effectLst/>
          <a:extLst/>
        </p:spPr>
        <p:txBody>
          <a:bodyPr vert="horz" wrap="square" lIns="91440" tIns="45720" rIns="91440" bIns="45720" numCol="1" anchor="t" anchorCtr="0" compatLnSpc="1">
            <a:prstTxWarp prst="textNoShape">
              <a:avLst/>
            </a:prstTxWarp>
            <a:normAutofit fontScale="92500" lnSpcReduction="20000"/>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nSpc>
                <a:spcPct val="110000"/>
              </a:lnSpc>
              <a:spcBef>
                <a:spcPts val="0"/>
              </a:spcBef>
              <a:spcAft>
                <a:spcPts val="1200"/>
              </a:spcAft>
              <a:defRPr/>
            </a:pPr>
            <a:r>
              <a:rPr lang="es-ES" kern="0" dirty="0" smtClean="0"/>
              <a:t>PORQUE EL CORAZÓN DE ESTE PUEBLO SE HA VUELTO INSENSIBLE, </a:t>
            </a:r>
            <a:br>
              <a:rPr lang="es-ES" kern="0" dirty="0" smtClean="0"/>
            </a:br>
            <a:r>
              <a:rPr lang="es-ES" kern="0" dirty="0" smtClean="0"/>
              <a:t>Y CON DIFICULTAD OYEN CON SUS OÍDOS; </a:t>
            </a:r>
            <a:br>
              <a:rPr lang="es-ES" kern="0" dirty="0" smtClean="0"/>
            </a:br>
            <a:r>
              <a:rPr lang="es-ES" kern="0" dirty="0" smtClean="0"/>
              <a:t>Y SUS OJOS HAN CERRADO; </a:t>
            </a:r>
            <a:br>
              <a:rPr lang="es-ES" kern="0" dirty="0" smtClean="0"/>
            </a:br>
            <a:r>
              <a:rPr lang="es-ES" kern="0" dirty="0" smtClean="0"/>
              <a:t>DE OTRO MODO </a:t>
            </a:r>
            <a:r>
              <a:rPr lang="es-ES" b="1" kern="0" dirty="0" smtClean="0">
                <a:solidFill>
                  <a:srgbClr val="0000CC"/>
                </a:solidFill>
              </a:rPr>
              <a:t>VERÍAN</a:t>
            </a:r>
            <a:r>
              <a:rPr lang="es-ES" kern="0" dirty="0" smtClean="0"/>
              <a:t> CON LOS OJOS, Y </a:t>
            </a:r>
            <a:r>
              <a:rPr lang="es-ES" b="1" kern="0" dirty="0" smtClean="0">
                <a:solidFill>
                  <a:srgbClr val="0000CC"/>
                </a:solidFill>
              </a:rPr>
              <a:t>OIRÍAN</a:t>
            </a:r>
            <a:r>
              <a:rPr lang="es-ES" kern="0" dirty="0" smtClean="0"/>
              <a:t> CON LOS OÍDOS, </a:t>
            </a:r>
            <a:br>
              <a:rPr lang="es-ES" kern="0" dirty="0" smtClean="0"/>
            </a:br>
            <a:r>
              <a:rPr lang="es-ES" kern="0" dirty="0" smtClean="0"/>
              <a:t>Y </a:t>
            </a:r>
            <a:r>
              <a:rPr lang="es-ES" b="1" kern="0" dirty="0" smtClean="0">
                <a:solidFill>
                  <a:srgbClr val="0000CC"/>
                </a:solidFill>
              </a:rPr>
              <a:t>ENTENDERÍAN</a:t>
            </a:r>
            <a:r>
              <a:rPr lang="es-ES" kern="0" dirty="0" smtClean="0"/>
              <a:t> CON EL CORAZÓN, Y SE CONVERTIRÍAN, </a:t>
            </a:r>
            <a:br>
              <a:rPr lang="es-ES" kern="0" dirty="0" smtClean="0"/>
            </a:br>
            <a:r>
              <a:rPr lang="es-ES" kern="0" dirty="0" smtClean="0"/>
              <a:t>Y YO LOS SANARÍA</a:t>
            </a:r>
            <a:r>
              <a:rPr lang="en-US" kern="0" dirty="0" smtClean="0"/>
              <a:t>. (</a:t>
            </a:r>
            <a:r>
              <a:rPr lang="en-US" kern="0" dirty="0" err="1" smtClean="0"/>
              <a:t>Hechos</a:t>
            </a:r>
            <a:r>
              <a:rPr lang="en-US" kern="0" dirty="0" smtClean="0"/>
              <a:t> 28:27)</a:t>
            </a:r>
          </a:p>
          <a:p>
            <a:pPr>
              <a:lnSpc>
                <a:spcPct val="110000"/>
              </a:lnSpc>
              <a:spcBef>
                <a:spcPts val="0"/>
              </a:spcBef>
              <a:spcAft>
                <a:spcPts val="1200"/>
              </a:spcAft>
              <a:defRPr/>
            </a:pPr>
            <a:r>
              <a:rPr lang="es-ES" kern="0" dirty="0" smtClean="0"/>
              <a:t>Pues consideren, hermanos, </a:t>
            </a:r>
            <a:r>
              <a:rPr lang="es-ES" b="1" kern="0" dirty="0" smtClean="0">
                <a:solidFill>
                  <a:srgbClr val="0000CC"/>
                </a:solidFill>
              </a:rPr>
              <a:t>su llamamiento</a:t>
            </a:r>
            <a:r>
              <a:rPr lang="es-ES" kern="0" dirty="0" smtClean="0"/>
              <a:t>. </a:t>
            </a:r>
            <a:r>
              <a:rPr lang="es-ES" b="1" kern="0" dirty="0" smtClean="0">
                <a:solidFill>
                  <a:srgbClr val="0000CC"/>
                </a:solidFill>
              </a:rPr>
              <a:t>No hubo muchos sabios </a:t>
            </a:r>
            <a:r>
              <a:rPr lang="es-ES" kern="0" dirty="0" smtClean="0"/>
              <a:t>conforme a la carne, ni muchos poderosos, ni muchos nobles. </a:t>
            </a:r>
            <a:r>
              <a:rPr lang="en-US" kern="0" dirty="0" smtClean="0"/>
              <a:t>(1 </a:t>
            </a:r>
            <a:r>
              <a:rPr lang="en-US" kern="0" dirty="0" err="1" smtClean="0"/>
              <a:t>Cor</a:t>
            </a:r>
            <a:r>
              <a:rPr lang="en-US" kern="0" dirty="0" smtClean="0"/>
              <a:t> 1:26)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a:extLst>
              <a:ext uri="{FF2B5EF4-FFF2-40B4-BE49-F238E27FC236}">
                <a16:creationId xmlns:a16="http://schemas.microsoft.com/office/drawing/2014/main" xmlns="" id="{0C6A59D5-6B8A-68F6-88AE-F84802108706}"/>
              </a:ext>
            </a:extLst>
          </p:cNvPr>
          <p:cNvSpPr>
            <a:spLocks noGrp="1" noChangeArrowheads="1"/>
          </p:cNvSpPr>
          <p:nvPr>
            <p:ph type="title"/>
          </p:nvPr>
        </p:nvSpPr>
        <p:spPr>
          <a:xfrm>
            <a:off x="664191" y="258628"/>
            <a:ext cx="10972800" cy="414338"/>
          </a:xfrm>
        </p:spPr>
        <p:txBody>
          <a:bodyPr/>
          <a:lstStyle/>
          <a:p>
            <a:r>
              <a:rPr lang="en-US" altLang="en-US" dirty="0"/>
              <a:t>Use of the </a:t>
            </a:r>
            <a:r>
              <a:rPr lang="en-US" altLang="en-US" dirty="0" smtClean="0"/>
              <a:t>Intellect / </a:t>
            </a:r>
            <a:r>
              <a:rPr lang="en-US" altLang="en-US" dirty="0" smtClean="0">
                <a:solidFill>
                  <a:srgbClr val="0000CC"/>
                </a:solidFill>
              </a:rPr>
              <a:t>El </a:t>
            </a:r>
            <a:r>
              <a:rPr lang="en-US" altLang="en-US" dirty="0" err="1" smtClean="0">
                <a:solidFill>
                  <a:srgbClr val="0000CC"/>
                </a:solidFill>
              </a:rPr>
              <a:t>uso</a:t>
            </a:r>
            <a:r>
              <a:rPr lang="en-US" altLang="en-US" dirty="0" smtClean="0">
                <a:solidFill>
                  <a:srgbClr val="0000CC"/>
                </a:solidFill>
              </a:rPr>
              <a:t> del </a:t>
            </a:r>
            <a:r>
              <a:rPr lang="en-US" altLang="en-US" dirty="0" err="1" smtClean="0">
                <a:solidFill>
                  <a:srgbClr val="0000CC"/>
                </a:solidFill>
              </a:rPr>
              <a:t>intelecto</a:t>
            </a:r>
            <a:r>
              <a:rPr lang="en-US" altLang="en-US" dirty="0" smtClean="0">
                <a:solidFill>
                  <a:srgbClr val="0000CC"/>
                </a:solidFill>
              </a:rPr>
              <a:t> (2/2)</a:t>
            </a:r>
            <a:endParaRPr lang="en-US" altLang="en-US" dirty="0">
              <a:solidFill>
                <a:srgbClr val="0000CC"/>
              </a:solidFill>
            </a:endParaRPr>
          </a:p>
        </p:txBody>
      </p:sp>
      <p:sp>
        <p:nvSpPr>
          <p:cNvPr id="3" name="Content Placeholder 2">
            <a:extLst>
              <a:ext uri="{FF2B5EF4-FFF2-40B4-BE49-F238E27FC236}">
                <a16:creationId xmlns:a16="http://schemas.microsoft.com/office/drawing/2014/main" xmlns="" id="{1E19D7A7-4719-7C2C-9BB7-F4FBFE9D6B53}"/>
              </a:ext>
            </a:extLst>
          </p:cNvPr>
          <p:cNvSpPr>
            <a:spLocks noGrp="1"/>
          </p:cNvSpPr>
          <p:nvPr>
            <p:ph idx="1"/>
          </p:nvPr>
        </p:nvSpPr>
        <p:spPr>
          <a:xfrm>
            <a:off x="223671" y="847298"/>
            <a:ext cx="5609230" cy="6185034"/>
          </a:xfrm>
        </p:spPr>
        <p:txBody>
          <a:bodyPr>
            <a:normAutofit fontScale="77500" lnSpcReduction="20000"/>
          </a:bodyPr>
          <a:lstStyle/>
          <a:p>
            <a:pPr>
              <a:lnSpc>
                <a:spcPct val="110000"/>
              </a:lnSpc>
              <a:spcBef>
                <a:spcPts val="0"/>
              </a:spcBef>
              <a:spcAft>
                <a:spcPts val="1200"/>
              </a:spcAft>
              <a:defRPr/>
            </a:pPr>
            <a:r>
              <a:rPr lang="en-US" dirty="0" smtClean="0"/>
              <a:t>Matt </a:t>
            </a:r>
            <a:r>
              <a:rPr lang="en-US" dirty="0"/>
              <a:t>13:23 – But he who received seed on the good ground is he who </a:t>
            </a:r>
            <a:r>
              <a:rPr lang="en-US" b="1" dirty="0">
                <a:solidFill>
                  <a:srgbClr val="0000CC"/>
                </a:solidFill>
              </a:rPr>
              <a:t>hears the word and understands it</a:t>
            </a:r>
            <a:r>
              <a:rPr lang="en-US" dirty="0"/>
              <a:t>, who indeed bears fruit and produces: some a hundredfold, some sixty, some thirty.”  (Matt 13:23)</a:t>
            </a:r>
          </a:p>
          <a:p>
            <a:pPr>
              <a:lnSpc>
                <a:spcPct val="110000"/>
              </a:lnSpc>
              <a:spcBef>
                <a:spcPts val="0"/>
              </a:spcBef>
              <a:spcAft>
                <a:spcPts val="1200"/>
              </a:spcAft>
              <a:defRPr/>
            </a:pPr>
            <a:r>
              <a:rPr lang="en-US" dirty="0"/>
              <a:t>For this reason I will not be negligent to </a:t>
            </a:r>
            <a:r>
              <a:rPr lang="en-US" b="1" dirty="0">
                <a:solidFill>
                  <a:srgbClr val="0000CC"/>
                </a:solidFill>
              </a:rPr>
              <a:t>remind</a:t>
            </a:r>
            <a:r>
              <a:rPr lang="en-US" dirty="0"/>
              <a:t> you always of these things, though you know and are established in the present truth. </a:t>
            </a:r>
            <a:r>
              <a:rPr lang="en-US" baseline="30000" dirty="0"/>
              <a:t>13 </a:t>
            </a:r>
            <a:r>
              <a:rPr lang="en-US" dirty="0"/>
              <a:t>Yes, I think it is right, as long as I am in this tent, to stir you up by </a:t>
            </a:r>
            <a:r>
              <a:rPr lang="en-US" b="1" dirty="0">
                <a:solidFill>
                  <a:srgbClr val="0000CC"/>
                </a:solidFill>
              </a:rPr>
              <a:t>reminding</a:t>
            </a:r>
            <a:r>
              <a:rPr lang="en-US" dirty="0"/>
              <a:t> you, </a:t>
            </a:r>
            <a:r>
              <a:rPr lang="en-US" baseline="30000" dirty="0"/>
              <a:t>14 </a:t>
            </a:r>
            <a:r>
              <a:rPr lang="en-US" dirty="0"/>
              <a:t>knowing that shortly I must put off my tent, just as our Lord Jesus Christ showed me. </a:t>
            </a:r>
            <a:r>
              <a:rPr lang="en-US" baseline="30000" dirty="0"/>
              <a:t>15 </a:t>
            </a:r>
            <a:r>
              <a:rPr lang="en-US" dirty="0"/>
              <a:t>Moreover I will be careful to ensure that you always have a </a:t>
            </a:r>
            <a:r>
              <a:rPr lang="en-US" b="1" dirty="0">
                <a:solidFill>
                  <a:srgbClr val="0000CC"/>
                </a:solidFill>
              </a:rPr>
              <a:t>reminder</a:t>
            </a:r>
            <a:r>
              <a:rPr lang="en-US" dirty="0"/>
              <a:t> of these things after my decease.  (II Pet 1:12-15)</a:t>
            </a:r>
          </a:p>
        </p:txBody>
      </p:sp>
      <p:sp>
        <p:nvSpPr>
          <p:cNvPr id="115716" name="Slide Number Placeholder 3">
            <a:extLst>
              <a:ext uri="{FF2B5EF4-FFF2-40B4-BE49-F238E27FC236}">
                <a16:creationId xmlns:a16="http://schemas.microsoft.com/office/drawing/2014/main" xmlns="" id="{CF759F44-9028-9B20-2EBD-31B10D7A8B26}"/>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A4C4A70-440C-4219-B68A-D2397B057ECD}" type="slidenum">
              <a:rPr lang="en-US" altLang="en-US" sz="1400" smtClean="0"/>
              <a:pPr>
                <a:spcBef>
                  <a:spcPct val="0"/>
                </a:spcBef>
                <a:buFontTx/>
                <a:buNone/>
              </a:pPr>
              <a:t>9</a:t>
            </a:fld>
            <a:endParaRPr lang="en-US" altLang="en-US" sz="1400" dirty="0"/>
          </a:p>
        </p:txBody>
      </p:sp>
      <p:sp>
        <p:nvSpPr>
          <p:cNvPr id="5" name="Content Placeholder 2">
            <a:extLst>
              <a:ext uri="{FF2B5EF4-FFF2-40B4-BE49-F238E27FC236}">
                <a16:creationId xmlns:a16="http://schemas.microsoft.com/office/drawing/2014/main" xmlns="" id="{1E19D7A7-4719-7C2C-9BB7-F4FBFE9D6B53}"/>
              </a:ext>
            </a:extLst>
          </p:cNvPr>
          <p:cNvSpPr txBox="1">
            <a:spLocks/>
          </p:cNvSpPr>
          <p:nvPr/>
        </p:nvSpPr>
        <p:spPr bwMode="auto">
          <a:xfrm>
            <a:off x="5832901" y="847298"/>
            <a:ext cx="6086902" cy="5790040"/>
          </a:xfrm>
          <a:prstGeom prst="rect">
            <a:avLst/>
          </a:prstGeom>
          <a:solidFill>
            <a:srgbClr val="C0C0C0"/>
          </a:solidFill>
          <a:ln>
            <a:noFill/>
          </a:ln>
          <a:effectLst/>
          <a:extLst/>
        </p:spPr>
        <p:txBody>
          <a:bodyPr vert="horz" wrap="square" lIns="91440" tIns="45720" rIns="91440" bIns="45720" numCol="1" anchor="t" anchorCtr="0" compatLnSpc="1">
            <a:prstTxWarp prst="textNoShape">
              <a:avLst/>
            </a:prstTxWarp>
            <a:normAutofit fontScale="77500" lnSpcReduction="20000"/>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nSpc>
                <a:spcPct val="110000"/>
              </a:lnSpc>
              <a:spcBef>
                <a:spcPts val="0"/>
              </a:spcBef>
              <a:spcAft>
                <a:spcPts val="1200"/>
              </a:spcAft>
              <a:defRPr/>
            </a:pPr>
            <a:r>
              <a:rPr lang="es-ES" kern="0" dirty="0" smtClean="0"/>
              <a:t>Pero aquel en quien se sembró la semilla en tierra buena, este es el que </a:t>
            </a:r>
            <a:r>
              <a:rPr lang="es-ES" b="1" kern="0" dirty="0" smtClean="0">
                <a:solidFill>
                  <a:srgbClr val="0000CC"/>
                </a:solidFill>
              </a:rPr>
              <a:t>oye la palabra y la entiende</a:t>
            </a:r>
            <a:r>
              <a:rPr lang="es-ES" kern="0" dirty="0" smtClean="0"/>
              <a:t>; este sí da fruto y produce, uno a ciento, otro a sesenta y otro a treinta por uno. </a:t>
            </a:r>
            <a:r>
              <a:rPr lang="en-US" kern="0" dirty="0" smtClean="0"/>
              <a:t>(Mat 13:23)</a:t>
            </a:r>
          </a:p>
          <a:p>
            <a:pPr>
              <a:lnSpc>
                <a:spcPct val="110000"/>
              </a:lnSpc>
              <a:spcBef>
                <a:spcPts val="0"/>
              </a:spcBef>
              <a:spcAft>
                <a:spcPts val="1200"/>
              </a:spcAft>
              <a:defRPr/>
            </a:pPr>
            <a:r>
              <a:rPr lang="es-ES" kern="0" dirty="0" smtClean="0"/>
              <a:t>Por tanto, siempre estaré listo para </a:t>
            </a:r>
            <a:r>
              <a:rPr lang="es-ES" b="1" kern="0" dirty="0" smtClean="0">
                <a:solidFill>
                  <a:srgbClr val="0000CC"/>
                </a:solidFill>
              </a:rPr>
              <a:t>recordarles</a:t>
            </a:r>
            <a:r>
              <a:rPr lang="es-ES" kern="0" dirty="0" smtClean="0"/>
              <a:t> estas cosas, aunque ustedes ya las saben y han sido confirmados en la verdad que está presente en ustedes. 13  También considero justo, mientras esté en este cuerpo, estimularlos </a:t>
            </a:r>
            <a:r>
              <a:rPr lang="es-ES" b="1" kern="0" dirty="0" smtClean="0">
                <a:solidFill>
                  <a:srgbClr val="0000CC"/>
                </a:solidFill>
              </a:rPr>
              <a:t>recordándoles </a:t>
            </a:r>
            <a:r>
              <a:rPr lang="es-ES" kern="0" dirty="0" smtClean="0"/>
              <a:t>estas cosas, 14  sabiendo que mi separación del cuerpo terrenal es inminente, tal como me lo ha declarado nuestro Señor Jesucristo. 15  Además, yo procuraré con diligencia, que en todo tiempo, después de mi partida, ustedes puedan</a:t>
            </a:r>
            <a:r>
              <a:rPr lang="es-ES" b="1" kern="0" dirty="0" smtClean="0">
                <a:solidFill>
                  <a:srgbClr val="0000CC"/>
                </a:solidFill>
              </a:rPr>
              <a:t> recordar </a:t>
            </a:r>
            <a:r>
              <a:rPr lang="es-ES" kern="0" dirty="0" smtClean="0"/>
              <a:t>estas cosas. </a:t>
            </a:r>
            <a:r>
              <a:rPr lang="en-US" kern="0" dirty="0" smtClean="0"/>
              <a:t>(II Ped 1:12-15)</a:t>
            </a:r>
            <a:endParaRPr lang="en-US" kern="0" dirty="0"/>
          </a:p>
        </p:txBody>
      </p:sp>
    </p:spTree>
    <p:extLst>
      <p:ext uri="{BB962C8B-B14F-4D97-AF65-F5344CB8AC3E}">
        <p14:creationId xmlns:p14="http://schemas.microsoft.com/office/powerpoint/2010/main" val="4157296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89822</TotalTime>
  <Words>4971</Words>
  <Application>Microsoft Office PowerPoint</Application>
  <PresentationFormat>Widescreen</PresentationFormat>
  <Paragraphs>772</Paragraphs>
  <Slides>30</Slides>
  <Notes>7</Notes>
  <HiddenSlides>1</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8" baseType="lpstr">
      <vt:lpstr>Arial</vt:lpstr>
      <vt:lpstr>Calibri</vt:lpstr>
      <vt:lpstr>Courier New</vt:lpstr>
      <vt:lpstr>Lucida Handwriting</vt:lpstr>
      <vt:lpstr>system-ui</vt:lpstr>
      <vt:lpstr>Times New Roman</vt:lpstr>
      <vt:lpstr>Default Design</vt:lpstr>
      <vt:lpstr>Photo Editor Photo</vt:lpstr>
      <vt:lpstr>Living in the World Viviendo en el mundo  2024</vt:lpstr>
      <vt:lpstr>Living in the World  – Class Schedule (2024)</vt:lpstr>
      <vt:lpstr>Review Quiz (1/2)</vt:lpstr>
      <vt:lpstr>Review Quiz (1/2)</vt:lpstr>
      <vt:lpstr>Review Quiz (2/2)</vt:lpstr>
      <vt:lpstr>Review Quiz (2/2)</vt:lpstr>
      <vt:lpstr>Lesson 4 Objectives</vt:lpstr>
      <vt:lpstr>Use of the Intellect / El uso del intelecto (1/2)</vt:lpstr>
      <vt:lpstr>Use of the Intellect / El uso del intelecto (2/2)</vt:lpstr>
      <vt:lpstr>Intellectual Appeal / La atracción intelectual</vt:lpstr>
      <vt:lpstr>God’s Revealed Wisdom / La sabiduría revelada de Dios</vt:lpstr>
      <vt:lpstr>Living in the World / Viviendo en el mundo</vt:lpstr>
      <vt:lpstr>Which Side is the Mind-Will / Inward Man On?</vt:lpstr>
      <vt:lpstr>Self-imposed Ignorance</vt:lpstr>
      <vt:lpstr>Character &amp; Tactics of Intellectual Seduction</vt:lpstr>
      <vt:lpstr>Character &amp; Tactics of Intellectual Seduction</vt:lpstr>
      <vt:lpstr>Tactics &amp; Techniques (II Pet 2)</vt:lpstr>
      <vt:lpstr>Tactics &amp; Techniques (Col 2)</vt:lpstr>
      <vt:lpstr>Living in the World  – Class Schedule (2024)</vt:lpstr>
      <vt:lpstr>Motive &amp; Real Agenda  (II Peter 2)</vt:lpstr>
      <vt:lpstr>PowerPoint Presentation</vt:lpstr>
      <vt:lpstr>False Teachers (II Pet &amp; Jude)  </vt:lpstr>
      <vt:lpstr>What about Today? / ¿Qué tal hoy en día? (1/2)</vt:lpstr>
      <vt:lpstr>What about Today? / ¿Qué tal hoy en día? (2/2)</vt:lpstr>
      <vt:lpstr>The Nature of False Teaching</vt:lpstr>
      <vt:lpstr>Living in the World / Viviendo en el mundo</vt:lpstr>
      <vt:lpstr>Symptoms of Intellectual Seduction /  Síntomas de la seducción intellectual (1/2)</vt:lpstr>
      <vt:lpstr>Symptoms of Intellectual Seduction /  Síntomas de la seducción intellectual (2/2)</vt:lpstr>
      <vt:lpstr>Safeguards</vt:lpstr>
      <vt:lpstr>Lesson 4 Objectives</vt:lpstr>
    </vt:vector>
  </TitlesOfParts>
  <Company>EMS Technologies,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Concepts of Good &amp; Evil</dc:title>
  <dc:creator>mmb4175</dc:creator>
  <cp:lastModifiedBy>Esther Eubanks</cp:lastModifiedBy>
  <cp:revision>341</cp:revision>
  <cp:lastPrinted>2023-04-26T20:40:10Z</cp:lastPrinted>
  <dcterms:created xsi:type="dcterms:W3CDTF">2008-06-04T00:22:52Z</dcterms:created>
  <dcterms:modified xsi:type="dcterms:W3CDTF">2024-03-29T19:11:43Z</dcterms:modified>
</cp:coreProperties>
</file>