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484" r:id="rId2"/>
    <p:sldId id="2481" r:id="rId3"/>
    <p:sldId id="2482" r:id="rId4"/>
    <p:sldId id="2483" r:id="rId5"/>
    <p:sldId id="661" r:id="rId6"/>
    <p:sldId id="2461" r:id="rId7"/>
    <p:sldId id="660" r:id="rId8"/>
    <p:sldId id="2425" r:id="rId9"/>
    <p:sldId id="2426" r:id="rId10"/>
    <p:sldId id="2427" r:id="rId11"/>
    <p:sldId id="2428" r:id="rId12"/>
    <p:sldId id="2429" r:id="rId13"/>
    <p:sldId id="2430" r:id="rId14"/>
    <p:sldId id="663" r:id="rId15"/>
    <p:sldId id="2127" r:id="rId16"/>
    <p:sldId id="2455" r:id="rId17"/>
    <p:sldId id="2479" r:id="rId18"/>
    <p:sldId id="664" r:id="rId19"/>
    <p:sldId id="2452" r:id="rId20"/>
    <p:sldId id="666" r:id="rId21"/>
    <p:sldId id="2453" r:id="rId22"/>
    <p:sldId id="667" r:id="rId23"/>
    <p:sldId id="668" r:id="rId24"/>
    <p:sldId id="2454" r:id="rId25"/>
    <p:sldId id="669" r:id="rId26"/>
    <p:sldId id="670" r:id="rId27"/>
    <p:sldId id="796" r:id="rId28"/>
    <p:sldId id="671" r:id="rId29"/>
    <p:sldId id="672" r:id="rId30"/>
    <p:sldId id="24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070" autoAdjust="0"/>
  </p:normalViewPr>
  <p:slideViewPr>
    <p:cSldViewPr snapToGrid="0">
      <p:cViewPr varScale="1">
        <p:scale>
          <a:sx n="69" d="100"/>
          <a:sy n="69" d="100"/>
        </p:scale>
        <p:origin x="1548" y="84"/>
      </p:cViewPr>
      <p:guideLst/>
    </p:cSldViewPr>
  </p:slideViewPr>
  <p:notesTextViewPr>
    <p:cViewPr>
      <p:scale>
        <a:sx n="1" d="1"/>
        <a:sy n="1" d="1"/>
      </p:scale>
      <p:origin x="0" y="0"/>
    </p:cViewPr>
  </p:notesTextViewPr>
  <p:sorterViewPr>
    <p:cViewPr>
      <p:scale>
        <a:sx n="100" d="100"/>
        <a:sy n="100" d="100"/>
      </p:scale>
      <p:origin x="0" y="-2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4307C-40D1-4296-826B-E8B5C125A26F}"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A9439-2F5D-45AB-9DA4-7397F3D732C9}" type="slidenum">
              <a:rPr lang="en-US" smtClean="0"/>
              <a:t>‹#›</a:t>
            </a:fld>
            <a:endParaRPr lang="en-US"/>
          </a:p>
        </p:txBody>
      </p:sp>
    </p:spTree>
    <p:extLst>
      <p:ext uri="{BB962C8B-B14F-4D97-AF65-F5344CB8AC3E}">
        <p14:creationId xmlns:p14="http://schemas.microsoft.com/office/powerpoint/2010/main" val="150192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978CABE8-9AE7-C3E4-B133-DCED8A363352}"/>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2F02819C-E425-58D6-55AC-D4631CCEB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23556" name="Slide Number Placeholder 3">
            <a:extLst>
              <a:ext uri="{FF2B5EF4-FFF2-40B4-BE49-F238E27FC236}">
                <a16:creationId xmlns:a16="http://schemas.microsoft.com/office/drawing/2014/main" id="{72AE9219-E4BE-5B6C-E2D6-461BB1545A2C}"/>
              </a:ext>
            </a:extLst>
          </p:cNvPr>
          <p:cNvSpPr>
            <a:spLocks noGrp="1"/>
          </p:cNvSpPr>
          <p:nvPr>
            <p:ph type="sldNum" sz="quarter" idx="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875AB986-540F-4FFD-853E-9328198B82A9}" type="slidenum">
              <a:rPr kumimoji="0" lang="en-US" sz="13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6</a:t>
            </a:fld>
            <a:endParaRPr kumimoji="0" lang="en-US" sz="1300" b="1"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14C640D8-62DE-F679-1526-FD675064540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F764884-B329-D585-C9AF-B615D630CA80}"/>
              </a:ext>
            </a:extLst>
          </p:cNvPr>
          <p:cNvSpPr>
            <a:spLocks noGrp="1"/>
          </p:cNvSpPr>
          <p:nvPr>
            <p:ph type="body" idx="1"/>
          </p:nvPr>
        </p:nvSpPr>
        <p:spPr/>
        <p:txBody>
          <a:bodyPr/>
          <a:lstStyle/>
          <a:p>
            <a:pPr>
              <a:defRPr/>
            </a:pPr>
            <a:endParaRPr lang="en-US" dirty="0"/>
          </a:p>
        </p:txBody>
      </p:sp>
      <p:sp>
        <p:nvSpPr>
          <p:cNvPr id="130052" name="Slide Number Placeholder 3">
            <a:extLst>
              <a:ext uri="{FF2B5EF4-FFF2-40B4-BE49-F238E27FC236}">
                <a16:creationId xmlns:a16="http://schemas.microsoft.com/office/drawing/2014/main" id="{16A0FF28-B87A-6A97-8B24-1A42A027D5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A4A7A-011C-448D-AA0B-BB7DB6627B1E}"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2931F822-5D55-314D-E19F-E15F2A516D59}"/>
              </a:ext>
            </a:extLst>
          </p:cNvPr>
          <p:cNvSpPr>
            <a:spLocks noGrp="1" noRot="1" noChangeAspect="1" noChangeArrowheads="1" noTextEdit="1"/>
          </p:cNvSpPr>
          <p:nvPr>
            <p:ph type="sldImg"/>
          </p:nvPr>
        </p:nvSpPr>
        <p:spPr>
          <a:ln/>
        </p:spPr>
      </p:sp>
      <p:sp>
        <p:nvSpPr>
          <p:cNvPr id="132099" name="Notes Placeholder 2">
            <a:extLst>
              <a:ext uri="{FF2B5EF4-FFF2-40B4-BE49-F238E27FC236}">
                <a16:creationId xmlns:a16="http://schemas.microsoft.com/office/drawing/2014/main" id="{12C8BF06-C971-C4C2-0134-6BFF12337E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2100" name="Slide Number Placeholder 3">
            <a:extLst>
              <a:ext uri="{FF2B5EF4-FFF2-40B4-BE49-F238E27FC236}">
                <a16:creationId xmlns:a16="http://schemas.microsoft.com/office/drawing/2014/main" id="{6D162DD8-DDD8-76D3-18B6-0FFD74BD67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31D61E-F2A9-4442-B5E0-6BE7AA6AE5D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F14D2713-8909-7627-C064-03DC4F65C03C}"/>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A38D7DD8-F9EA-8351-385E-620C88C721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4148" name="Slide Number Placeholder 3">
            <a:extLst>
              <a:ext uri="{FF2B5EF4-FFF2-40B4-BE49-F238E27FC236}">
                <a16:creationId xmlns:a16="http://schemas.microsoft.com/office/drawing/2014/main" id="{6F405C38-97B0-9756-A940-8141D778E7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B3A2D4C-B185-491E-BBD4-58500B916EFD}"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5BD9CA9C-CF7C-9ACD-2556-A2610D189FAC}"/>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EA4D10FC-CD02-A999-A0D8-A38457C92B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6196" name="Slide Number Placeholder 3">
            <a:extLst>
              <a:ext uri="{FF2B5EF4-FFF2-40B4-BE49-F238E27FC236}">
                <a16:creationId xmlns:a16="http://schemas.microsoft.com/office/drawing/2014/main" id="{7F7C7CEE-F8CC-871A-6456-A6FC806993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E72DB0-6589-4D5C-AD1E-C1346CCB143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37120929-C38D-2EB4-3C56-C248520410B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FD9EF12-564D-09AC-2B91-5D3D03BF9455}"/>
              </a:ext>
            </a:extLst>
          </p:cNvPr>
          <p:cNvSpPr>
            <a:spLocks noGrp="1"/>
          </p:cNvSpPr>
          <p:nvPr>
            <p:ph type="body" idx="1"/>
          </p:nvPr>
        </p:nvSpPr>
        <p:spPr/>
        <p:txBody>
          <a:bodyPr/>
          <a:lstStyle/>
          <a:p>
            <a:pPr>
              <a:defRPr/>
            </a:pPr>
            <a:r>
              <a:rPr lang="en-US" dirty="0">
                <a:solidFill>
                  <a:srgbClr val="000000"/>
                </a:solidFill>
                <a:highlight>
                  <a:srgbClr val="FFFFFF"/>
                </a:highlight>
                <a:latin typeface="system-ui"/>
              </a:rPr>
              <a:t>.</a:t>
            </a:r>
            <a:endParaRPr lang="en-US" dirty="0"/>
          </a:p>
        </p:txBody>
      </p:sp>
      <p:sp>
        <p:nvSpPr>
          <p:cNvPr id="138244" name="Slide Number Placeholder 3">
            <a:extLst>
              <a:ext uri="{FF2B5EF4-FFF2-40B4-BE49-F238E27FC236}">
                <a16:creationId xmlns:a16="http://schemas.microsoft.com/office/drawing/2014/main" id="{9E2B4B53-E206-0194-0432-10C49D3E61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270742E-5C86-4E5B-97ED-4DDD426685B5}"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9631D758-82C7-30F5-C0C3-F477A1D03064}"/>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DDA839CC-80F1-5C32-117C-F3C2AB6EFB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0292" name="Slide Number Placeholder 3">
            <a:extLst>
              <a:ext uri="{FF2B5EF4-FFF2-40B4-BE49-F238E27FC236}">
                <a16:creationId xmlns:a16="http://schemas.microsoft.com/office/drawing/2014/main" id="{EC6BC4CD-45E9-8122-8EE1-FBAEF5E56A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4A25A5-F0C9-4D6A-9EE6-EAAE65BFCAC9}"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10655C07-A1EC-97D7-8991-094417CC7EC9}"/>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id="{3B6F4332-2D23-B2E0-4494-1964EB59A6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latin typeface="TimesNewRomanPSMT"/>
              </a:rPr>
              <a:t>.</a:t>
            </a:r>
            <a:endParaRPr lang="en-US" altLang="en-US"/>
          </a:p>
        </p:txBody>
      </p:sp>
      <p:sp>
        <p:nvSpPr>
          <p:cNvPr id="142340" name="Slide Number Placeholder 3">
            <a:extLst>
              <a:ext uri="{FF2B5EF4-FFF2-40B4-BE49-F238E27FC236}">
                <a16:creationId xmlns:a16="http://schemas.microsoft.com/office/drawing/2014/main" id="{967DFD91-7E11-6333-53CA-603FC0E6C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00A26E2-BF2F-4E03-A689-E6F941597FC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C2B68B4A-24C9-7A1E-36F2-B388986AC3F1}"/>
              </a:ext>
            </a:extLst>
          </p:cNvPr>
          <p:cNvSpPr>
            <a:spLocks noGrp="1" noRot="1" noChangeAspect="1" noChangeArrowheads="1" noTextEdit="1"/>
          </p:cNvSpPr>
          <p:nvPr>
            <p:ph type="sldImg"/>
          </p:nvPr>
        </p:nvSpPr>
        <p:spPr>
          <a:ln/>
        </p:spPr>
      </p:sp>
      <p:sp>
        <p:nvSpPr>
          <p:cNvPr id="144387" name="Notes Placeholder 2">
            <a:extLst>
              <a:ext uri="{FF2B5EF4-FFF2-40B4-BE49-F238E27FC236}">
                <a16:creationId xmlns:a16="http://schemas.microsoft.com/office/drawing/2014/main" id="{0BEA3E6B-9AF7-A1FD-38CB-577E44204D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4388" name="Slide Number Placeholder 3">
            <a:extLst>
              <a:ext uri="{FF2B5EF4-FFF2-40B4-BE49-F238E27FC236}">
                <a16:creationId xmlns:a16="http://schemas.microsoft.com/office/drawing/2014/main" id="{DA7DBDA8-6932-3B0F-A48D-5F1069EBCA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8BFE6C-85BB-4C2C-89C7-35747D5423DD}"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FB26D756-78BB-047F-FD77-8E24364872D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6D80DA2-D35F-440C-9230-D10BCCCB42BB}"/>
              </a:ext>
            </a:extLst>
          </p:cNvPr>
          <p:cNvSpPr>
            <a:spLocks noGrp="1"/>
          </p:cNvSpPr>
          <p:nvPr>
            <p:ph type="body" idx="1"/>
          </p:nvPr>
        </p:nvSpPr>
        <p:spPr/>
        <p:txBody>
          <a:bodyPr/>
          <a:lstStyle/>
          <a:p>
            <a:pPr algn="l"/>
            <a:endParaRPr lang="en-US" dirty="0"/>
          </a:p>
        </p:txBody>
      </p:sp>
      <p:sp>
        <p:nvSpPr>
          <p:cNvPr id="146436" name="Slide Number Placeholder 3">
            <a:extLst>
              <a:ext uri="{FF2B5EF4-FFF2-40B4-BE49-F238E27FC236}">
                <a16:creationId xmlns:a16="http://schemas.microsoft.com/office/drawing/2014/main" id="{90D2D442-3A30-712F-9ECF-AB0F34746E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50EFEAC-5A8C-4435-8DEC-317AAFF335C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E35970D4-0B1A-0517-62EA-B55632B23F5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9A7FE6D-CB9B-4659-540C-8C4CF50107C3}"/>
              </a:ext>
            </a:extLst>
          </p:cNvPr>
          <p:cNvSpPr>
            <a:spLocks noGrp="1"/>
          </p:cNvSpPr>
          <p:nvPr>
            <p:ph type="body" idx="1"/>
          </p:nvPr>
        </p:nvSpPr>
        <p:spPr/>
        <p:txBody>
          <a:bodyPr/>
          <a:lstStyle/>
          <a:p>
            <a:pPr>
              <a:defRPr/>
            </a:pPr>
            <a:endParaRPr lang="en-US" dirty="0"/>
          </a:p>
        </p:txBody>
      </p:sp>
      <p:sp>
        <p:nvSpPr>
          <p:cNvPr id="149508" name="Slide Number Placeholder 3">
            <a:extLst>
              <a:ext uri="{FF2B5EF4-FFF2-40B4-BE49-F238E27FC236}">
                <a16:creationId xmlns:a16="http://schemas.microsoft.com/office/drawing/2014/main" id="{E267E25D-58A9-8072-6B47-BC45CCA15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BDACC47-DC30-4804-93E4-CB42C33F13E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FABBED79-2D46-7F8D-B89D-8B67136E501C}"/>
              </a:ext>
            </a:extLst>
          </p:cNvPr>
          <p:cNvSpPr>
            <a:spLocks noGrp="1" noRot="1" noChangeAspect="1" noChangeArrowheads="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4EACCD71-A402-DB18-24F0-40FF05D280AA}"/>
              </a:ext>
            </a:extLst>
          </p:cNvPr>
          <p:cNvSpPr>
            <a:spLocks noGrp="1"/>
          </p:cNvSpPr>
          <p:nvPr>
            <p:ph type="body" idx="1"/>
          </p:nvPr>
        </p:nvSpPr>
        <p:spPr/>
        <p:txBody>
          <a:bodyPr/>
          <a:lstStyle/>
          <a:p>
            <a:pPr>
              <a:defRPr/>
            </a:pPr>
            <a:endParaRPr lang="en-US" dirty="0">
              <a:latin typeface="+mn-lt"/>
            </a:endParaRPr>
          </a:p>
        </p:txBody>
      </p:sp>
      <p:sp>
        <p:nvSpPr>
          <p:cNvPr id="103428" name="Slide Number Placeholder 3">
            <a:extLst>
              <a:ext uri="{FF2B5EF4-FFF2-40B4-BE49-F238E27FC236}">
                <a16:creationId xmlns:a16="http://schemas.microsoft.com/office/drawing/2014/main" id="{9CD853FA-E6C5-7239-FAB0-CA08B4317A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b="1">
                <a:solidFill>
                  <a:schemeClr val="tx1"/>
                </a:solidFill>
                <a:latin typeface="Arial" panose="020B0604020202020204" pitchFamily="34" charset="0"/>
                <a:cs typeface="Arial" panose="020B0604020202020204" pitchFamily="34" charset="0"/>
              </a:defRPr>
            </a:lvl1pPr>
            <a:lvl2pPr marL="742950" indent="-285750" defTabSz="912813">
              <a:defRPr sz="2400" b="1">
                <a:solidFill>
                  <a:schemeClr val="tx1"/>
                </a:solidFill>
                <a:latin typeface="Arial" panose="020B0604020202020204" pitchFamily="34" charset="0"/>
                <a:cs typeface="Arial" panose="020B0604020202020204" pitchFamily="34" charset="0"/>
              </a:defRPr>
            </a:lvl2pPr>
            <a:lvl3pPr marL="1143000" indent="-228600" defTabSz="912813">
              <a:defRPr sz="2400" b="1">
                <a:solidFill>
                  <a:schemeClr val="tx1"/>
                </a:solidFill>
                <a:latin typeface="Arial" panose="020B0604020202020204" pitchFamily="34" charset="0"/>
                <a:cs typeface="Arial" panose="020B0604020202020204" pitchFamily="34" charset="0"/>
              </a:defRPr>
            </a:lvl3pPr>
            <a:lvl4pPr marL="1600200" indent="-228600" defTabSz="912813">
              <a:defRPr sz="2400" b="1">
                <a:solidFill>
                  <a:schemeClr val="tx1"/>
                </a:solidFill>
                <a:latin typeface="Arial" panose="020B0604020202020204" pitchFamily="34" charset="0"/>
                <a:cs typeface="Arial" panose="020B0604020202020204" pitchFamily="34" charset="0"/>
              </a:defRPr>
            </a:lvl4pPr>
            <a:lvl5pPr marL="2057400" indent="-228600" defTabSz="912813">
              <a:defRPr sz="2400" b="1">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332B8F7D-5B98-4C08-8AED-646E72417B4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2AB78-4F8B-4141-91D7-4B070778FF3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0236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0A59EA6B-03B1-65AF-ACC0-98490A9D05F7}"/>
              </a:ext>
            </a:extLst>
          </p:cNvPr>
          <p:cNvSpPr>
            <a:spLocks noGrp="1" noRot="1" noChangeAspect="1" noChangeArrowheads="1" noTextEdit="1"/>
          </p:cNvSpPr>
          <p:nvPr>
            <p:ph type="sldImg"/>
          </p:nvPr>
        </p:nvSpPr>
        <p:spPr>
          <a:ln/>
        </p:spPr>
      </p:sp>
      <p:sp>
        <p:nvSpPr>
          <p:cNvPr id="154627" name="Notes Placeholder 2">
            <a:extLst>
              <a:ext uri="{FF2B5EF4-FFF2-40B4-BE49-F238E27FC236}">
                <a16:creationId xmlns:a16="http://schemas.microsoft.com/office/drawing/2014/main" id="{AF5D1A11-76FB-7934-F335-3821D28A0A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036D36AC-91DD-7978-35F0-9C5E40EA71B5}"/>
              </a:ext>
            </a:extLst>
          </p:cNvPr>
          <p:cNvSpPr>
            <a:spLocks noGrp="1" noRot="1" noChangeAspect="1" noChangeArrowheads="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CAC5E8B8-A8E3-598B-DA21-B704295EE8D0}"/>
              </a:ext>
            </a:extLst>
          </p:cNvPr>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105476" name="Slide Number Placeholder 3">
            <a:extLst>
              <a:ext uri="{FF2B5EF4-FFF2-40B4-BE49-F238E27FC236}">
                <a16:creationId xmlns:a16="http://schemas.microsoft.com/office/drawing/2014/main" id="{555980E1-097D-F118-108E-B8C9046810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b="1">
                <a:solidFill>
                  <a:schemeClr val="tx1"/>
                </a:solidFill>
                <a:latin typeface="Arial" panose="020B0604020202020204" pitchFamily="34" charset="0"/>
                <a:cs typeface="Arial" panose="020B0604020202020204" pitchFamily="34" charset="0"/>
              </a:defRPr>
            </a:lvl1pPr>
            <a:lvl2pPr marL="742950" indent="-285750" defTabSz="912813">
              <a:defRPr sz="2400" b="1">
                <a:solidFill>
                  <a:schemeClr val="tx1"/>
                </a:solidFill>
                <a:latin typeface="Arial" panose="020B0604020202020204" pitchFamily="34" charset="0"/>
                <a:cs typeface="Arial" panose="020B0604020202020204" pitchFamily="34" charset="0"/>
              </a:defRPr>
            </a:lvl2pPr>
            <a:lvl3pPr marL="1143000" indent="-228600" defTabSz="912813">
              <a:defRPr sz="2400" b="1">
                <a:solidFill>
                  <a:schemeClr val="tx1"/>
                </a:solidFill>
                <a:latin typeface="Arial" panose="020B0604020202020204" pitchFamily="34" charset="0"/>
                <a:cs typeface="Arial" panose="020B0604020202020204" pitchFamily="34" charset="0"/>
              </a:defRPr>
            </a:lvl3pPr>
            <a:lvl4pPr marL="1600200" indent="-228600" defTabSz="912813">
              <a:defRPr sz="2400" b="1">
                <a:solidFill>
                  <a:schemeClr val="tx1"/>
                </a:solidFill>
                <a:latin typeface="Arial" panose="020B0604020202020204" pitchFamily="34" charset="0"/>
                <a:cs typeface="Arial" panose="020B0604020202020204" pitchFamily="34" charset="0"/>
              </a:defRPr>
            </a:lvl4pPr>
            <a:lvl5pPr marL="2057400" indent="-228600" defTabSz="912813">
              <a:defRPr sz="2400" b="1">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E6A26AAF-0CEB-4C04-93C8-18B5FB635CC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77A8D922-E393-8A21-BF84-983154B6F8D1}"/>
              </a:ext>
            </a:extLst>
          </p:cNvPr>
          <p:cNvSpPr>
            <a:spLocks noGrp="1" noRot="1" noChangeAspect="1" noChangeArrowheads="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8A63B12D-A6B5-1725-5FD7-AE7217CF565A}"/>
              </a:ext>
            </a:extLst>
          </p:cNvPr>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107524" name="Slide Number Placeholder 3">
            <a:extLst>
              <a:ext uri="{FF2B5EF4-FFF2-40B4-BE49-F238E27FC236}">
                <a16:creationId xmlns:a16="http://schemas.microsoft.com/office/drawing/2014/main" id="{AE6FE4B7-C2CF-CB6F-1181-46927FDD33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b="1">
                <a:solidFill>
                  <a:schemeClr val="tx1"/>
                </a:solidFill>
                <a:latin typeface="Arial" panose="020B0604020202020204" pitchFamily="34" charset="0"/>
                <a:cs typeface="Arial" panose="020B0604020202020204" pitchFamily="34" charset="0"/>
              </a:defRPr>
            </a:lvl1pPr>
            <a:lvl2pPr marL="742950" indent="-285750" defTabSz="912813">
              <a:defRPr sz="2400" b="1">
                <a:solidFill>
                  <a:schemeClr val="tx1"/>
                </a:solidFill>
                <a:latin typeface="Arial" panose="020B0604020202020204" pitchFamily="34" charset="0"/>
                <a:cs typeface="Arial" panose="020B0604020202020204" pitchFamily="34" charset="0"/>
              </a:defRPr>
            </a:lvl2pPr>
            <a:lvl3pPr marL="1143000" indent="-228600" defTabSz="912813">
              <a:defRPr sz="2400" b="1">
                <a:solidFill>
                  <a:schemeClr val="tx1"/>
                </a:solidFill>
                <a:latin typeface="Arial" panose="020B0604020202020204" pitchFamily="34" charset="0"/>
                <a:cs typeface="Arial" panose="020B0604020202020204" pitchFamily="34" charset="0"/>
              </a:defRPr>
            </a:lvl3pPr>
            <a:lvl4pPr marL="1600200" indent="-228600" defTabSz="912813">
              <a:defRPr sz="2400" b="1">
                <a:solidFill>
                  <a:schemeClr val="tx1"/>
                </a:solidFill>
                <a:latin typeface="Arial" panose="020B0604020202020204" pitchFamily="34" charset="0"/>
                <a:cs typeface="Arial" panose="020B0604020202020204" pitchFamily="34" charset="0"/>
              </a:defRPr>
            </a:lvl4pPr>
            <a:lvl5pPr marL="2057400" indent="-228600" defTabSz="912813">
              <a:defRPr sz="2400" b="1">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09B91F81-42D7-420F-AC0D-B62302E6D44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DE82EEDA-9C61-1515-A675-56FD124F1DF7}"/>
              </a:ext>
            </a:extLst>
          </p:cNvPr>
          <p:cNvSpPr>
            <a:spLocks noGrp="1" noRot="1" noChangeAspect="1" noChangeArrowheads="1" noTextEdit="1"/>
          </p:cNvSpPr>
          <p:nvPr>
            <p:ph type="sldImg"/>
          </p:nvPr>
        </p:nvSpPr>
        <p:spPr>
          <a:xfrm>
            <a:off x="381000" y="685800"/>
            <a:ext cx="6096000" cy="3429000"/>
          </a:xfrm>
          <a:ln/>
        </p:spPr>
      </p:sp>
      <p:sp>
        <p:nvSpPr>
          <p:cNvPr id="109571" name="Notes Placeholder 2">
            <a:extLst>
              <a:ext uri="{FF2B5EF4-FFF2-40B4-BE49-F238E27FC236}">
                <a16:creationId xmlns:a16="http://schemas.microsoft.com/office/drawing/2014/main" id="{94E8CA88-7E9A-D957-1277-7B8977CA66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948ED76B-F98F-6BA4-A537-6DE4C069CF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b="1">
                <a:solidFill>
                  <a:schemeClr val="tx1"/>
                </a:solidFill>
                <a:latin typeface="Arial" panose="020B0604020202020204" pitchFamily="34" charset="0"/>
                <a:cs typeface="Arial" panose="020B0604020202020204" pitchFamily="34" charset="0"/>
              </a:defRPr>
            </a:lvl1pPr>
            <a:lvl2pPr marL="742950" indent="-285750" defTabSz="912813">
              <a:defRPr sz="2400" b="1">
                <a:solidFill>
                  <a:schemeClr val="tx1"/>
                </a:solidFill>
                <a:latin typeface="Arial" panose="020B0604020202020204" pitchFamily="34" charset="0"/>
                <a:cs typeface="Arial" panose="020B0604020202020204" pitchFamily="34" charset="0"/>
              </a:defRPr>
            </a:lvl2pPr>
            <a:lvl3pPr marL="1143000" indent="-228600" defTabSz="912813">
              <a:defRPr sz="2400" b="1">
                <a:solidFill>
                  <a:schemeClr val="tx1"/>
                </a:solidFill>
                <a:latin typeface="Arial" panose="020B0604020202020204" pitchFamily="34" charset="0"/>
                <a:cs typeface="Arial" panose="020B0604020202020204" pitchFamily="34" charset="0"/>
              </a:defRPr>
            </a:lvl3pPr>
            <a:lvl4pPr marL="1600200" indent="-228600" defTabSz="912813">
              <a:defRPr sz="2400" b="1">
                <a:solidFill>
                  <a:schemeClr val="tx1"/>
                </a:solidFill>
                <a:latin typeface="Arial" panose="020B0604020202020204" pitchFamily="34" charset="0"/>
                <a:cs typeface="Arial" panose="020B0604020202020204" pitchFamily="34" charset="0"/>
              </a:defRPr>
            </a:lvl4pPr>
            <a:lvl5pPr marL="2057400" indent="-228600" defTabSz="912813">
              <a:defRPr sz="2400" b="1">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EF19D51B-BBB3-4BB3-AB5A-6F4733FD8B5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1D83C2A6-1839-17AE-1EB0-E73BE3024585}"/>
              </a:ext>
            </a:extLst>
          </p:cNvPr>
          <p:cNvSpPr>
            <a:spLocks noGrp="1" noRot="1" noChangeAspect="1" noChangeArrowheads="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F8E64316-8BB4-BBAB-20C6-EB981DA6F889}"/>
              </a:ext>
            </a:extLst>
          </p:cNvPr>
          <p:cNvSpPr>
            <a:spLocks noGrp="1"/>
          </p:cNvSpPr>
          <p:nvPr>
            <p:ph type="body" idx="1"/>
          </p:nvPr>
        </p:nvSpPr>
        <p:spPr/>
        <p:txBody>
          <a:bodyPr>
            <a:normAutofit/>
          </a:bodyPr>
          <a:lstStyle/>
          <a:p>
            <a:pPr>
              <a:defRPr/>
            </a:pPr>
            <a:endParaRPr lang="en-US" dirty="0">
              <a:latin typeface="+mn-lt"/>
            </a:endParaRPr>
          </a:p>
          <a:p>
            <a:pPr>
              <a:defRPr/>
            </a:pPr>
            <a:endParaRPr lang="en-US" dirty="0"/>
          </a:p>
        </p:txBody>
      </p:sp>
      <p:sp>
        <p:nvSpPr>
          <p:cNvPr id="111620" name="Slide Number Placeholder 3">
            <a:extLst>
              <a:ext uri="{FF2B5EF4-FFF2-40B4-BE49-F238E27FC236}">
                <a16:creationId xmlns:a16="http://schemas.microsoft.com/office/drawing/2014/main" id="{129F327A-F0EA-23AA-1B3C-FD464419D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b="1">
                <a:solidFill>
                  <a:schemeClr val="tx1"/>
                </a:solidFill>
                <a:latin typeface="Arial" panose="020B0604020202020204" pitchFamily="34" charset="0"/>
                <a:cs typeface="Arial" panose="020B0604020202020204" pitchFamily="34" charset="0"/>
              </a:defRPr>
            </a:lvl1pPr>
            <a:lvl2pPr marL="742950" indent="-285750" defTabSz="912813">
              <a:defRPr sz="2400" b="1">
                <a:solidFill>
                  <a:schemeClr val="tx1"/>
                </a:solidFill>
                <a:latin typeface="Arial" panose="020B0604020202020204" pitchFamily="34" charset="0"/>
                <a:cs typeface="Arial" panose="020B0604020202020204" pitchFamily="34" charset="0"/>
              </a:defRPr>
            </a:lvl2pPr>
            <a:lvl3pPr marL="1143000" indent="-228600" defTabSz="912813">
              <a:defRPr sz="2400" b="1">
                <a:solidFill>
                  <a:schemeClr val="tx1"/>
                </a:solidFill>
                <a:latin typeface="Arial" panose="020B0604020202020204" pitchFamily="34" charset="0"/>
                <a:cs typeface="Arial" panose="020B0604020202020204" pitchFamily="34" charset="0"/>
              </a:defRPr>
            </a:lvl3pPr>
            <a:lvl4pPr marL="1600200" indent="-228600" defTabSz="912813">
              <a:defRPr sz="2400" b="1">
                <a:solidFill>
                  <a:schemeClr val="tx1"/>
                </a:solidFill>
                <a:latin typeface="Arial" panose="020B0604020202020204" pitchFamily="34" charset="0"/>
                <a:cs typeface="Arial" panose="020B0604020202020204" pitchFamily="34" charset="0"/>
              </a:defRPr>
            </a:lvl4pPr>
            <a:lvl5pPr marL="2057400" indent="-228600" defTabSz="912813">
              <a:defRPr sz="2400" b="1">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4434C3F7-BCCE-41D4-B070-683CAEABCBB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F74898CC-6892-78CB-DD2B-664C9191D121}"/>
              </a:ext>
            </a:extLst>
          </p:cNvPr>
          <p:cNvSpPr>
            <a:spLocks noGrp="1" noRot="1" noChangeAspect="1" noChangeArrowheads="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7F64E9B8-D7D3-A74E-0AC2-43D15EBEC1FF}"/>
              </a:ext>
            </a:extLst>
          </p:cNvPr>
          <p:cNvSpPr>
            <a:spLocks noGrp="1"/>
          </p:cNvSpPr>
          <p:nvPr>
            <p:ph type="body" idx="1"/>
          </p:nvPr>
        </p:nvSpPr>
        <p:spPr/>
        <p:txBody>
          <a:bodyPr/>
          <a:lstStyle/>
          <a:p>
            <a:pPr>
              <a:defRPr/>
            </a:pPr>
            <a:endParaRPr lang="en-US" dirty="0">
              <a:latin typeface="+mn-lt"/>
            </a:endParaRPr>
          </a:p>
          <a:p>
            <a:pPr>
              <a:defRPr/>
            </a:pPr>
            <a:endParaRPr lang="en-US" dirty="0">
              <a:latin typeface="+mn-lt"/>
            </a:endParaRPr>
          </a:p>
        </p:txBody>
      </p:sp>
      <p:sp>
        <p:nvSpPr>
          <p:cNvPr id="115716" name="Slide Number Placeholder 3">
            <a:extLst>
              <a:ext uri="{FF2B5EF4-FFF2-40B4-BE49-F238E27FC236}">
                <a16:creationId xmlns:a16="http://schemas.microsoft.com/office/drawing/2014/main" id="{6627119D-4C80-B745-A151-B7AE28CB25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b="1">
                <a:solidFill>
                  <a:schemeClr val="tx1"/>
                </a:solidFill>
                <a:latin typeface="Arial" panose="020B0604020202020204" pitchFamily="34" charset="0"/>
                <a:cs typeface="Arial" panose="020B0604020202020204" pitchFamily="34" charset="0"/>
              </a:defRPr>
            </a:lvl1pPr>
            <a:lvl2pPr marL="742950" indent="-285750" defTabSz="912813">
              <a:defRPr sz="2400" b="1">
                <a:solidFill>
                  <a:schemeClr val="tx1"/>
                </a:solidFill>
                <a:latin typeface="Arial" panose="020B0604020202020204" pitchFamily="34" charset="0"/>
                <a:cs typeface="Arial" panose="020B0604020202020204" pitchFamily="34" charset="0"/>
              </a:defRPr>
            </a:lvl2pPr>
            <a:lvl3pPr marL="1143000" indent="-228600" defTabSz="912813">
              <a:defRPr sz="2400" b="1">
                <a:solidFill>
                  <a:schemeClr val="tx1"/>
                </a:solidFill>
                <a:latin typeface="Arial" panose="020B0604020202020204" pitchFamily="34" charset="0"/>
                <a:cs typeface="Arial" panose="020B0604020202020204" pitchFamily="34" charset="0"/>
              </a:defRPr>
            </a:lvl3pPr>
            <a:lvl4pPr marL="1600200" indent="-228600" defTabSz="912813">
              <a:defRPr sz="2400" b="1">
                <a:solidFill>
                  <a:schemeClr val="tx1"/>
                </a:solidFill>
                <a:latin typeface="Arial" panose="020B0604020202020204" pitchFamily="34" charset="0"/>
                <a:cs typeface="Arial" panose="020B0604020202020204" pitchFamily="34" charset="0"/>
              </a:defRPr>
            </a:lvl4pPr>
            <a:lvl5pPr marL="2057400" indent="-228600" defTabSz="912813">
              <a:defRPr sz="2400" b="1">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4C07069C-EBB7-422C-B99B-2196516624E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21518527-CC6B-94A6-703E-855DB25269C6}"/>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DA114F5F-248A-239E-5E2E-2FBBC35CF4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4932" name="Slide Number Placeholder 3">
            <a:extLst>
              <a:ext uri="{FF2B5EF4-FFF2-40B4-BE49-F238E27FC236}">
                <a16:creationId xmlns:a16="http://schemas.microsoft.com/office/drawing/2014/main" id="{F3137A7D-A68A-37A0-BE06-41AFC9F98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43C1E3-7F19-4DB5-9958-C6B00991ACD1}"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DAA02FBE-D09C-47EE-1175-0C19733BC6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95F3A7A2-824C-4FB5-A14F-7A7DB3A053C4}" type="slidenum">
              <a:rPr kumimoji="0" lang="en-US"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26979" name="Rectangle 2">
            <a:extLst>
              <a:ext uri="{FF2B5EF4-FFF2-40B4-BE49-F238E27FC236}">
                <a16:creationId xmlns:a16="http://schemas.microsoft.com/office/drawing/2014/main" id="{D0D1ADA4-5CFF-460C-BC2C-CE0D14A42B8C}"/>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0FEAF2A8-F645-C6BB-8551-5DA2144955D0}"/>
              </a:ext>
            </a:extLst>
          </p:cNvPr>
          <p:cNvSpPr>
            <a:spLocks noGrp="1" noChangeArrowheads="1"/>
          </p:cNvSpPr>
          <p:nvPr>
            <p:ph type="body" idx="1"/>
          </p:nvPr>
        </p:nvSpPr>
        <p:spPr>
          <a:ln/>
        </p:spPr>
        <p:txBody>
          <a:bodyPr/>
          <a:lstStyle/>
          <a:p>
            <a:pPr>
              <a:defRPr/>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A close-up of a plant growing from the ground&#10;&#10;Description automatically generated">
            <a:extLst>
              <a:ext uri="{FF2B5EF4-FFF2-40B4-BE49-F238E27FC236}">
                <a16:creationId xmlns:a16="http://schemas.microsoft.com/office/drawing/2014/main" id="{86A0D9F3-851C-3F7B-6F79-6DA23DBDD5E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B571F1-31E1-C377-1649-F76C7EAC37BC}"/>
              </a:ext>
            </a:extLst>
          </p:cNvPr>
          <p:cNvSpPr>
            <a:spLocks noGrp="1"/>
          </p:cNvSpPr>
          <p:nvPr>
            <p:ph type="ctrTitle"/>
          </p:nvPr>
        </p:nvSpPr>
        <p:spPr>
          <a:xfrm>
            <a:off x="1524000" y="248603"/>
            <a:ext cx="9144000" cy="1655762"/>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C94CDBF-2AEF-DD6D-E5B0-584095CC9C34}"/>
              </a:ext>
            </a:extLst>
          </p:cNvPr>
          <p:cNvSpPr>
            <a:spLocks noGrp="1"/>
          </p:cNvSpPr>
          <p:nvPr>
            <p:ph type="subTitle" idx="1"/>
          </p:nvPr>
        </p:nvSpPr>
        <p:spPr>
          <a:xfrm>
            <a:off x="1524000" y="19459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8BDCB1-7141-59E6-18E8-3BE203993C9B}"/>
              </a:ext>
            </a:extLst>
          </p:cNvPr>
          <p:cNvSpPr>
            <a:spLocks noGrp="1"/>
          </p:cNvSpPr>
          <p:nvPr>
            <p:ph type="dt" sz="half" idx="10"/>
          </p:nvPr>
        </p:nvSpPr>
        <p:spPr/>
        <p:txBody>
          <a:bodyPr/>
          <a:lstStyle/>
          <a:p>
            <a:fld id="{D470E388-5602-114B-B3D5-756001FCCA56}" type="datetimeFigureOut">
              <a:rPr lang="en-US" smtClean="0"/>
              <a:t>4/24/2024</a:t>
            </a:fld>
            <a:endParaRPr lang="en-US" dirty="0"/>
          </a:p>
        </p:txBody>
      </p:sp>
      <p:sp>
        <p:nvSpPr>
          <p:cNvPr id="5" name="Footer Placeholder 4">
            <a:extLst>
              <a:ext uri="{FF2B5EF4-FFF2-40B4-BE49-F238E27FC236}">
                <a16:creationId xmlns:a16="http://schemas.microsoft.com/office/drawing/2014/main" id="{73395918-4F19-800A-E644-B7BAF113FD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495589-1445-493F-3D42-ACE5B49277BF}"/>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3373580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D1A4-B45D-032A-B67D-8BB486FDE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0E2909-80A1-CCA5-4BD2-2C49E60AE281}"/>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46E2016-15F6-E8D8-3FC2-D0419DF0E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193A6-34AF-2D33-6901-8501B6CF5C93}"/>
              </a:ext>
            </a:extLst>
          </p:cNvPr>
          <p:cNvSpPr>
            <a:spLocks noGrp="1"/>
          </p:cNvSpPr>
          <p:nvPr>
            <p:ph type="dt" sz="half" idx="10"/>
          </p:nvPr>
        </p:nvSpPr>
        <p:spPr/>
        <p:txBody>
          <a:bodyPr/>
          <a:lstStyle/>
          <a:p>
            <a:fld id="{D470E388-5602-114B-B3D5-756001FCCA56}" type="datetimeFigureOut">
              <a:rPr lang="en-US" smtClean="0"/>
              <a:t>4/24/2024</a:t>
            </a:fld>
            <a:endParaRPr lang="en-US"/>
          </a:p>
        </p:txBody>
      </p:sp>
      <p:sp>
        <p:nvSpPr>
          <p:cNvPr id="6" name="Footer Placeholder 5">
            <a:extLst>
              <a:ext uri="{FF2B5EF4-FFF2-40B4-BE49-F238E27FC236}">
                <a16:creationId xmlns:a16="http://schemas.microsoft.com/office/drawing/2014/main" id="{40A7B70F-76F4-6498-01D8-B79031E28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9DFAB-1C36-BA66-9D0A-13F62305CF59}"/>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47261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80EC-428C-EBE0-23C3-313450F634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DEDB6A-4AA6-0A4F-7B87-0EF84A5A2B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286D7-2E27-8A69-2729-42C85C73BF79}"/>
              </a:ext>
            </a:extLst>
          </p:cNvPr>
          <p:cNvSpPr>
            <a:spLocks noGrp="1"/>
          </p:cNvSpPr>
          <p:nvPr>
            <p:ph type="dt" sz="half" idx="10"/>
          </p:nvPr>
        </p:nvSpPr>
        <p:spPr/>
        <p:txBody>
          <a:bodyPr/>
          <a:lstStyle/>
          <a:p>
            <a:fld id="{D470E388-5602-114B-B3D5-756001FCCA56}" type="datetimeFigureOut">
              <a:rPr lang="en-US" smtClean="0"/>
              <a:t>4/24/2024</a:t>
            </a:fld>
            <a:endParaRPr lang="en-US"/>
          </a:p>
        </p:txBody>
      </p:sp>
      <p:sp>
        <p:nvSpPr>
          <p:cNvPr id="5" name="Footer Placeholder 4">
            <a:extLst>
              <a:ext uri="{FF2B5EF4-FFF2-40B4-BE49-F238E27FC236}">
                <a16:creationId xmlns:a16="http://schemas.microsoft.com/office/drawing/2014/main" id="{221C69A1-7424-07FF-A1A7-7CA5C0632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5FCC0-F295-85AF-4F13-E9706C7145C4}"/>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37946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F2F70-88B9-01F2-A868-E28F9C7A31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C7608A-3E9C-A8D2-6C57-5FE860C25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80C1A-085D-9499-6D3B-1F0F79AB09A7}"/>
              </a:ext>
            </a:extLst>
          </p:cNvPr>
          <p:cNvSpPr>
            <a:spLocks noGrp="1"/>
          </p:cNvSpPr>
          <p:nvPr>
            <p:ph type="dt" sz="half" idx="10"/>
          </p:nvPr>
        </p:nvSpPr>
        <p:spPr/>
        <p:txBody>
          <a:bodyPr/>
          <a:lstStyle/>
          <a:p>
            <a:fld id="{D470E388-5602-114B-B3D5-756001FCCA56}" type="datetimeFigureOut">
              <a:rPr lang="en-US" smtClean="0"/>
              <a:t>4/24/2024</a:t>
            </a:fld>
            <a:endParaRPr lang="en-US"/>
          </a:p>
        </p:txBody>
      </p:sp>
      <p:sp>
        <p:nvSpPr>
          <p:cNvPr id="5" name="Footer Placeholder 4">
            <a:extLst>
              <a:ext uri="{FF2B5EF4-FFF2-40B4-BE49-F238E27FC236}">
                <a16:creationId xmlns:a16="http://schemas.microsoft.com/office/drawing/2014/main" id="{48A1B499-0B2E-6736-44CA-67C080D35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15131-8F9C-A789-2E91-7F3B47A1FCAE}"/>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51137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804F-72C9-F585-634B-F7AD5ECB5D6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361B27B-2D59-5963-2544-DE0C618F2B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C2E221-0CFB-7362-007E-32F4EC169161}"/>
              </a:ext>
            </a:extLst>
          </p:cNvPr>
          <p:cNvSpPr>
            <a:spLocks noGrp="1"/>
          </p:cNvSpPr>
          <p:nvPr>
            <p:ph type="dt" sz="half" idx="10"/>
          </p:nvPr>
        </p:nvSpPr>
        <p:spPr/>
        <p:txBody>
          <a:bodyPr/>
          <a:lstStyle/>
          <a:p>
            <a:fld id="{D470E388-5602-114B-B3D5-756001FCCA56}" type="datetimeFigureOut">
              <a:rPr lang="en-US" smtClean="0"/>
              <a:t>4/24/2024</a:t>
            </a:fld>
            <a:endParaRPr lang="en-US"/>
          </a:p>
        </p:txBody>
      </p:sp>
      <p:sp>
        <p:nvSpPr>
          <p:cNvPr id="5" name="Footer Placeholder 4">
            <a:extLst>
              <a:ext uri="{FF2B5EF4-FFF2-40B4-BE49-F238E27FC236}">
                <a16:creationId xmlns:a16="http://schemas.microsoft.com/office/drawing/2014/main" id="{3227BFE2-C19B-2703-9EDC-65881119D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694F7-3BD1-400C-C543-7944C0EBB161}"/>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2238095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A close-up of a plant growing from the ground&#10;&#10;Description automatically generated">
            <a:extLst>
              <a:ext uri="{FF2B5EF4-FFF2-40B4-BE49-F238E27FC236}">
                <a16:creationId xmlns:a16="http://schemas.microsoft.com/office/drawing/2014/main" id="{7989C731-2F11-C69E-F1E8-4F12754D7A35}"/>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938A9140-08A9-3C85-C08A-370E869A30FC}"/>
              </a:ext>
            </a:extLst>
          </p:cNvPr>
          <p:cNvSpPr>
            <a:spLocks noGrp="1"/>
          </p:cNvSpPr>
          <p:nvPr>
            <p:ph type="title"/>
          </p:nvPr>
        </p:nvSpPr>
        <p:spPr>
          <a:xfrm>
            <a:off x="831850" y="1709738"/>
            <a:ext cx="10515600" cy="2852737"/>
          </a:xfrm>
        </p:spPr>
        <p:txBody>
          <a:bodyPr anchor="b"/>
          <a:lstStyle>
            <a:lvl1pPr algn="l">
              <a:defRPr sz="6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C9C9979-8251-B319-B907-60749E5B5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98E651-2710-70CF-5254-6139961D96D7}"/>
              </a:ext>
            </a:extLst>
          </p:cNvPr>
          <p:cNvSpPr>
            <a:spLocks noGrp="1"/>
          </p:cNvSpPr>
          <p:nvPr>
            <p:ph type="dt" sz="half" idx="10"/>
          </p:nvPr>
        </p:nvSpPr>
        <p:spPr/>
        <p:txBody>
          <a:bodyPr/>
          <a:lstStyle/>
          <a:p>
            <a:fld id="{D470E388-5602-114B-B3D5-756001FCCA56}" type="datetimeFigureOut">
              <a:rPr lang="en-US" smtClean="0"/>
              <a:t>4/24/2024</a:t>
            </a:fld>
            <a:endParaRPr lang="en-US"/>
          </a:p>
        </p:txBody>
      </p:sp>
      <p:sp>
        <p:nvSpPr>
          <p:cNvPr id="5" name="Footer Placeholder 4">
            <a:extLst>
              <a:ext uri="{FF2B5EF4-FFF2-40B4-BE49-F238E27FC236}">
                <a16:creationId xmlns:a16="http://schemas.microsoft.com/office/drawing/2014/main" id="{98EEA6F1-09B7-DDDF-45AE-530441E31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A7B16-EA0E-28E3-0A10-801D1C5EF663}"/>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830065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F897-4017-F04F-9D30-C0E39BBD6DD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E0DC5C-B31C-0255-8906-05348A0E7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37AE109-6843-167A-0DBE-002C58E9DF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DFD44C2-FB4F-3F04-E63F-0F84AD6F960C}"/>
              </a:ext>
            </a:extLst>
          </p:cNvPr>
          <p:cNvSpPr>
            <a:spLocks noGrp="1"/>
          </p:cNvSpPr>
          <p:nvPr>
            <p:ph type="dt" sz="half" idx="10"/>
          </p:nvPr>
        </p:nvSpPr>
        <p:spPr/>
        <p:txBody>
          <a:bodyPr/>
          <a:lstStyle/>
          <a:p>
            <a:fld id="{D470E388-5602-114B-B3D5-756001FCCA56}" type="datetimeFigureOut">
              <a:rPr lang="en-US" smtClean="0"/>
              <a:t>4/24/2024</a:t>
            </a:fld>
            <a:endParaRPr lang="en-US" dirty="0"/>
          </a:p>
        </p:txBody>
      </p:sp>
      <p:sp>
        <p:nvSpPr>
          <p:cNvPr id="6" name="Footer Placeholder 5">
            <a:extLst>
              <a:ext uri="{FF2B5EF4-FFF2-40B4-BE49-F238E27FC236}">
                <a16:creationId xmlns:a16="http://schemas.microsoft.com/office/drawing/2014/main" id="{1CFF9BC7-B49F-7946-CD2E-72C4A07B65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CF942-256D-BEAB-4E0C-36B8976F579B}"/>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411666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cripture on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F897-4017-F04F-9D30-C0E39BBD6DDE}"/>
              </a:ext>
            </a:extLst>
          </p:cNvPr>
          <p:cNvSpPr>
            <a:spLocks noGrp="1"/>
          </p:cNvSpPr>
          <p:nvPr>
            <p:ph type="title"/>
          </p:nvPr>
        </p:nvSpPr>
        <p:spPr>
          <a:xfrm>
            <a:off x="675861" y="2488758"/>
            <a:ext cx="3362739" cy="3625795"/>
          </a:xfrm>
        </p:spPr>
        <p:txBody>
          <a:bodyPr anchor="t">
            <a:normAutofit/>
          </a:bodyPr>
          <a:lstStyle>
            <a:lvl1pPr algn="l">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ADE0DC5C-B31C-0255-8906-05348A0E7D88}"/>
              </a:ext>
            </a:extLst>
          </p:cNvPr>
          <p:cNvSpPr>
            <a:spLocks noGrp="1"/>
          </p:cNvSpPr>
          <p:nvPr>
            <p:ph sz="half" idx="1"/>
          </p:nvPr>
        </p:nvSpPr>
        <p:spPr>
          <a:xfrm>
            <a:off x="675861" y="306927"/>
            <a:ext cx="10559331" cy="2118224"/>
          </a:xfrm>
        </p:spPr>
        <p:txBody>
          <a:bodyPr>
            <a:normAutofit/>
          </a:bodyPr>
          <a:lstStyle>
            <a:lvl1pPr marL="0" indent="0">
              <a:buNone/>
              <a:defRPr sz="2400" i="1"/>
            </a:lvl1pPr>
            <a:lvl2pPr marL="457200" indent="0">
              <a:buFont typeface="Arial" panose="020B0604020202020204" pitchFamily="34" charset="0"/>
              <a:buNone/>
              <a:defRPr sz="2000" i="1"/>
            </a:lvl2pPr>
            <a:lvl3pPr marL="914400" indent="0">
              <a:buNone/>
              <a:defRPr sz="1800" i="1"/>
            </a:lvl3pPr>
            <a:lvl4pPr marL="1371600" indent="0">
              <a:buNone/>
              <a:defRPr sz="1600" i="1"/>
            </a:lvl4pPr>
            <a:lvl5pPr marL="1828800" indent="0">
              <a:buNone/>
              <a:defRPr sz="1600"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37AE109-6843-167A-0DBE-002C58E9DFE1}"/>
              </a:ext>
            </a:extLst>
          </p:cNvPr>
          <p:cNvSpPr>
            <a:spLocks noGrp="1"/>
          </p:cNvSpPr>
          <p:nvPr>
            <p:ph sz="half" idx="2"/>
          </p:nvPr>
        </p:nvSpPr>
        <p:spPr>
          <a:xfrm>
            <a:off x="4102874" y="2488758"/>
            <a:ext cx="7174728" cy="362579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DFD44C2-FB4F-3F04-E63F-0F84AD6F960C}"/>
              </a:ext>
            </a:extLst>
          </p:cNvPr>
          <p:cNvSpPr>
            <a:spLocks noGrp="1"/>
          </p:cNvSpPr>
          <p:nvPr>
            <p:ph type="dt" sz="half" idx="10"/>
          </p:nvPr>
        </p:nvSpPr>
        <p:spPr/>
        <p:txBody>
          <a:bodyPr/>
          <a:lstStyle/>
          <a:p>
            <a:fld id="{D470E388-5602-114B-B3D5-756001FCCA56}" type="datetimeFigureOut">
              <a:rPr lang="en-US" smtClean="0"/>
              <a:t>4/24/2024</a:t>
            </a:fld>
            <a:endParaRPr lang="en-US" dirty="0"/>
          </a:p>
        </p:txBody>
      </p:sp>
      <p:sp>
        <p:nvSpPr>
          <p:cNvPr id="6" name="Footer Placeholder 5">
            <a:extLst>
              <a:ext uri="{FF2B5EF4-FFF2-40B4-BE49-F238E27FC236}">
                <a16:creationId xmlns:a16="http://schemas.microsoft.com/office/drawing/2014/main" id="{1CFF9BC7-B49F-7946-CD2E-72C4A07B65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ACF942-256D-BEAB-4E0C-36B8976F579B}"/>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2715442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E4ADC-6726-8AB4-F575-A69F3CCCBFC7}"/>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4FD033-4AD9-88E9-5F5D-7CA24F6F8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E3C78-AC29-D189-4617-A688F8E35E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E5311A6-1067-4363-EEAE-ADEE76EB7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8C06F1-630F-9892-750A-311F816B64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43189CC-8D0A-3EB0-4904-3408C080EA51}"/>
              </a:ext>
            </a:extLst>
          </p:cNvPr>
          <p:cNvSpPr>
            <a:spLocks noGrp="1"/>
          </p:cNvSpPr>
          <p:nvPr>
            <p:ph type="dt" sz="half" idx="10"/>
          </p:nvPr>
        </p:nvSpPr>
        <p:spPr/>
        <p:txBody>
          <a:bodyPr/>
          <a:lstStyle/>
          <a:p>
            <a:fld id="{D470E388-5602-114B-B3D5-756001FCCA56}" type="datetimeFigureOut">
              <a:rPr lang="en-US" smtClean="0"/>
              <a:t>4/24/2024</a:t>
            </a:fld>
            <a:endParaRPr lang="en-US"/>
          </a:p>
        </p:txBody>
      </p:sp>
      <p:sp>
        <p:nvSpPr>
          <p:cNvPr id="8" name="Footer Placeholder 7">
            <a:extLst>
              <a:ext uri="{FF2B5EF4-FFF2-40B4-BE49-F238E27FC236}">
                <a16:creationId xmlns:a16="http://schemas.microsoft.com/office/drawing/2014/main" id="{9864E990-22B2-E15F-E54A-AD9D3F45BB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0CA935-3092-5BD4-AB75-E0576C9CF090}"/>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412573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7D93-21F7-A9D9-EA4F-2C5AB77D8093}"/>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381CE0-E889-4EEF-1AB4-8610050CC349}"/>
              </a:ext>
            </a:extLst>
          </p:cNvPr>
          <p:cNvSpPr>
            <a:spLocks noGrp="1"/>
          </p:cNvSpPr>
          <p:nvPr>
            <p:ph type="dt" sz="half" idx="10"/>
          </p:nvPr>
        </p:nvSpPr>
        <p:spPr/>
        <p:txBody>
          <a:bodyPr/>
          <a:lstStyle/>
          <a:p>
            <a:fld id="{D470E388-5602-114B-B3D5-756001FCCA56}" type="datetimeFigureOut">
              <a:rPr lang="en-US" smtClean="0"/>
              <a:t>4/24/2024</a:t>
            </a:fld>
            <a:endParaRPr lang="en-US"/>
          </a:p>
        </p:txBody>
      </p:sp>
      <p:sp>
        <p:nvSpPr>
          <p:cNvPr id="4" name="Footer Placeholder 3">
            <a:extLst>
              <a:ext uri="{FF2B5EF4-FFF2-40B4-BE49-F238E27FC236}">
                <a16:creationId xmlns:a16="http://schemas.microsoft.com/office/drawing/2014/main" id="{A48D22CF-ECE7-4D9C-8692-0E70191B4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DBA30D-C65A-87ED-3A5C-BDB78186EFD8}"/>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173032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5280A-D685-DBF1-18D5-77A06526E8B3}"/>
              </a:ext>
            </a:extLst>
          </p:cNvPr>
          <p:cNvSpPr>
            <a:spLocks noGrp="1"/>
          </p:cNvSpPr>
          <p:nvPr>
            <p:ph type="dt" sz="half" idx="10"/>
          </p:nvPr>
        </p:nvSpPr>
        <p:spPr/>
        <p:txBody>
          <a:bodyPr/>
          <a:lstStyle/>
          <a:p>
            <a:fld id="{D470E388-5602-114B-B3D5-756001FCCA56}" type="datetimeFigureOut">
              <a:rPr lang="en-US" smtClean="0"/>
              <a:t>4/24/2024</a:t>
            </a:fld>
            <a:endParaRPr lang="en-US"/>
          </a:p>
        </p:txBody>
      </p:sp>
      <p:sp>
        <p:nvSpPr>
          <p:cNvPr id="3" name="Footer Placeholder 2">
            <a:extLst>
              <a:ext uri="{FF2B5EF4-FFF2-40B4-BE49-F238E27FC236}">
                <a16:creationId xmlns:a16="http://schemas.microsoft.com/office/drawing/2014/main" id="{EF515178-BD2F-1AEA-1D0B-364A88F5C5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BF491B-377F-A69D-BA73-135484E1AA21}"/>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339422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98F8-D9D4-2FBC-1D1E-B93F7DB8A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D546A1-F1F9-8670-51CD-232FEAAB2A84}"/>
              </a:ext>
            </a:extLst>
          </p:cNvPr>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717A69-B59B-8A60-7CDA-5F9CFB021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7AA7D-B5E7-1416-ADDC-3DC7453B7B6D}"/>
              </a:ext>
            </a:extLst>
          </p:cNvPr>
          <p:cNvSpPr>
            <a:spLocks noGrp="1"/>
          </p:cNvSpPr>
          <p:nvPr>
            <p:ph type="dt" sz="half" idx="10"/>
          </p:nvPr>
        </p:nvSpPr>
        <p:spPr/>
        <p:txBody>
          <a:bodyPr/>
          <a:lstStyle/>
          <a:p>
            <a:fld id="{D470E388-5602-114B-B3D5-756001FCCA56}" type="datetimeFigureOut">
              <a:rPr lang="en-US" smtClean="0"/>
              <a:t>4/24/2024</a:t>
            </a:fld>
            <a:endParaRPr lang="en-US"/>
          </a:p>
        </p:txBody>
      </p:sp>
      <p:sp>
        <p:nvSpPr>
          <p:cNvPr id="6" name="Footer Placeholder 5">
            <a:extLst>
              <a:ext uri="{FF2B5EF4-FFF2-40B4-BE49-F238E27FC236}">
                <a16:creationId xmlns:a16="http://schemas.microsoft.com/office/drawing/2014/main" id="{3B6C9837-1128-6F6E-32B8-7091F1A81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1F61D-41DE-4929-71FC-519D80E7991A}"/>
              </a:ext>
            </a:extLst>
          </p:cNvPr>
          <p:cNvSpPr>
            <a:spLocks noGrp="1"/>
          </p:cNvSpPr>
          <p:nvPr>
            <p:ph type="sldNum" sz="quarter" idx="12"/>
          </p:nvPr>
        </p:nvSpPr>
        <p:spPr/>
        <p:txBody>
          <a:bodyPr/>
          <a:lstStyle/>
          <a:p>
            <a:fld id="{831DA9A7-49C2-0943-8473-96E255CB77E7}" type="slidenum">
              <a:rPr lang="en-US" smtClean="0"/>
              <a:t>‹#›</a:t>
            </a:fld>
            <a:endParaRPr lang="en-US"/>
          </a:p>
        </p:txBody>
      </p:sp>
    </p:spTree>
    <p:extLst>
      <p:ext uri="{BB962C8B-B14F-4D97-AF65-F5344CB8AC3E}">
        <p14:creationId xmlns:p14="http://schemas.microsoft.com/office/powerpoint/2010/main" val="56540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plant growing from the ground&#10;&#10;Description automatically generated">
            <a:extLst>
              <a:ext uri="{FF2B5EF4-FFF2-40B4-BE49-F238E27FC236}">
                <a16:creationId xmlns:a16="http://schemas.microsoft.com/office/drawing/2014/main" id="{9CE61769-93B3-0438-B200-9D126F8D7946}"/>
              </a:ext>
            </a:extLst>
          </p:cNvPr>
          <p:cNvPicPr>
            <a:picLocks noChangeAspect="1"/>
          </p:cNvPicPr>
          <p:nvPr userDrawn="1"/>
        </p:nvPicPr>
        <p:blipFill rotWithShape="1">
          <a:blip r:embed="rId14" cstate="print">
            <a:alphaModFix amt="10000"/>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Title Placeholder 1">
            <a:extLst>
              <a:ext uri="{FF2B5EF4-FFF2-40B4-BE49-F238E27FC236}">
                <a16:creationId xmlns:a16="http://schemas.microsoft.com/office/drawing/2014/main" id="{FB9CE3C0-6E32-6840-690D-DCC99C8CD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74D96C2-3CD3-008D-4684-874ECE9FCC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7E444B-7046-AA86-B413-0ED1F8536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fld id="{D470E388-5602-114B-B3D5-756001FCCA56}" type="datetimeFigureOut">
              <a:rPr lang="en-US" smtClean="0"/>
              <a:pPr/>
              <a:t>4/24/2024</a:t>
            </a:fld>
            <a:endParaRPr lang="en-US"/>
          </a:p>
        </p:txBody>
      </p:sp>
      <p:sp>
        <p:nvSpPr>
          <p:cNvPr id="5" name="Footer Placeholder 4">
            <a:extLst>
              <a:ext uri="{FF2B5EF4-FFF2-40B4-BE49-F238E27FC236}">
                <a16:creationId xmlns:a16="http://schemas.microsoft.com/office/drawing/2014/main" id="{B3C58DAD-19CB-EB72-AE64-3A02966A6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2843F89-F70E-4A65-7949-90517B562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831DA9A7-49C2-0943-8473-96E255CB77E7}" type="slidenum">
              <a:rPr lang="en-US" smtClean="0"/>
              <a:pPr/>
              <a:t>‹#›</a:t>
            </a:fld>
            <a:endParaRPr lang="en-US"/>
          </a:p>
        </p:txBody>
      </p:sp>
    </p:spTree>
    <p:extLst>
      <p:ext uri="{BB962C8B-B14F-4D97-AF65-F5344CB8AC3E}">
        <p14:creationId xmlns:p14="http://schemas.microsoft.com/office/powerpoint/2010/main" val="2005163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5923-C792-F21F-01B9-8867A013F0E7}"/>
              </a:ext>
            </a:extLst>
          </p:cNvPr>
          <p:cNvSpPr>
            <a:spLocks noGrp="1"/>
          </p:cNvSpPr>
          <p:nvPr>
            <p:ph type="ctrTitle"/>
          </p:nvPr>
        </p:nvSpPr>
        <p:spPr>
          <a:xfrm>
            <a:off x="1524000" y="248603"/>
            <a:ext cx="9144000" cy="1655762"/>
          </a:xfrm>
        </p:spPr>
        <p:txBody>
          <a:bodyPr/>
          <a:lstStyle/>
          <a:p>
            <a:r>
              <a:rPr lang="en-US" dirty="0"/>
              <a:t>Our Common Faith</a:t>
            </a:r>
          </a:p>
        </p:txBody>
      </p:sp>
      <p:sp>
        <p:nvSpPr>
          <p:cNvPr id="3" name="Subtitle 2">
            <a:extLst>
              <a:ext uri="{FF2B5EF4-FFF2-40B4-BE49-F238E27FC236}">
                <a16:creationId xmlns:a16="http://schemas.microsoft.com/office/drawing/2014/main" id="{2AF75CA8-AF60-3FE9-E97A-DCE388301255}"/>
              </a:ext>
            </a:extLst>
          </p:cNvPr>
          <p:cNvSpPr>
            <a:spLocks noGrp="1"/>
          </p:cNvSpPr>
          <p:nvPr>
            <p:ph type="subTitle" idx="1"/>
          </p:nvPr>
        </p:nvSpPr>
        <p:spPr>
          <a:xfrm>
            <a:off x="1524000" y="1945958"/>
            <a:ext cx="9144000" cy="1655762"/>
          </a:xfrm>
        </p:spPr>
        <p:txBody>
          <a:bodyPr/>
          <a:lstStyle/>
          <a:p>
            <a:r>
              <a:rPr lang="en-US" dirty="0"/>
              <a:t>A study of What Binds Us to God and to Each Other</a:t>
            </a:r>
          </a:p>
        </p:txBody>
      </p:sp>
    </p:spTree>
    <p:extLst>
      <p:ext uri="{BB962C8B-B14F-4D97-AF65-F5344CB8AC3E}">
        <p14:creationId xmlns:p14="http://schemas.microsoft.com/office/powerpoint/2010/main" val="96893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3">
            <a:extLst>
              <a:ext uri="{FF2B5EF4-FFF2-40B4-BE49-F238E27FC236}">
                <a16:creationId xmlns:a16="http://schemas.microsoft.com/office/drawing/2014/main" id="{04C6C8B7-528C-1D09-4198-3E1AE4BB00F1}"/>
              </a:ext>
            </a:extLst>
          </p:cNvPr>
          <p:cNvSpPr txBox="1">
            <a:spLocks noChangeArrowheads="1"/>
          </p:cNvSpPr>
          <p:nvPr/>
        </p:nvSpPr>
        <p:spPr bwMode="auto">
          <a:xfrm>
            <a:off x="3860800" y="0"/>
            <a:ext cx="42402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04" tIns="60907" rIns="121804" bIns="60907">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r>
              <a:rPr kumimoji="0" lang="en-US" altLang="en-US" sz="3200" b="1" i="1" u="sng"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“God Spoke Long Ago”</a:t>
            </a:r>
          </a:p>
        </p:txBody>
      </p:sp>
      <p:sp>
        <p:nvSpPr>
          <p:cNvPr id="16" name="TextBox 15">
            <a:extLst>
              <a:ext uri="{FF2B5EF4-FFF2-40B4-BE49-F238E27FC236}">
                <a16:creationId xmlns:a16="http://schemas.microsoft.com/office/drawing/2014/main" id="{C086F35C-C788-0EE4-6AA5-1C93A166F639}"/>
              </a:ext>
            </a:extLst>
          </p:cNvPr>
          <p:cNvSpPr txBox="1">
            <a:spLocks noChangeArrowheads="1"/>
          </p:cNvSpPr>
          <p:nvPr/>
        </p:nvSpPr>
        <p:spPr bwMode="auto">
          <a:xfrm>
            <a:off x="0" y="533400"/>
            <a:ext cx="119888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04" tIns="60907" rIns="121804" bIns="60907">
            <a:spAutoFit/>
          </a:bodyPr>
          <a:lstStyle>
            <a:lvl1pPr marL="608013" indent="-608013" defTabSz="1217613">
              <a:defRPr sz="2400" b="1">
                <a:solidFill>
                  <a:schemeClr val="tx1"/>
                </a:solidFill>
                <a:latin typeface="Arial" panose="020B0604020202020204" pitchFamily="34" charset="0"/>
                <a:cs typeface="Arial" panose="020B0604020202020204" pitchFamily="34" charset="0"/>
              </a:defRPr>
            </a:lvl1pPr>
            <a:lvl2pPr marL="1217613" indent="-608013"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608013" marR="0" lvl="0"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3200" b="1" i="1"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Solomon</a:t>
            </a: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 – God spoke to Israel through Solomon in Wisdom literature &amp; Proverbs</a:t>
            </a:r>
          </a:p>
          <a:p>
            <a:pPr marL="608013" marR="0" lvl="0" indent="-608013" algn="l" defTabSz="1217613" rtl="0" eaLnBrk="1" fontAlgn="auto" latinLnBrk="0" hangingPunct="1">
              <a:lnSpc>
                <a:spcPct val="100000"/>
              </a:lnSpc>
              <a:spcBef>
                <a:spcPts val="0"/>
              </a:spcBef>
              <a:spcAft>
                <a:spcPts val="0"/>
              </a:spcAft>
              <a:buClrTx/>
              <a:buSzTx/>
              <a:buFontTx/>
              <a:buAutoNum type="arabicPeriod"/>
              <a:tabLst/>
              <a:defRPr/>
            </a:pPr>
            <a:endParaRPr kumimoji="0" lang="en-US" altLang="en-US" sz="3200" b="1" i="1"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endParaRPr>
          </a:p>
          <a:p>
            <a:pPr marL="608013" marR="0" lvl="0"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3200" b="1" i="1"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Elijah</a:t>
            </a: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 – Sent to the northern kingdom of Israel</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While prophesying dressed in animal skin as if he had been devastated by an army </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Message of impending judgment on God’s people</a:t>
            </a:r>
          </a:p>
          <a:p>
            <a:pPr marL="1217613" marR="0" lvl="1" indent="-608013" algn="l" defTabSz="1217613"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endParaRPr>
          </a:p>
          <a:p>
            <a:pPr marL="608013" marR="0" lvl="0"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3200" b="1" i="1"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Isaiah</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Sees a manifestation of the greatness and holiness of God</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God reveals the message of future judgment through the names of the sons of Isaiah </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3">
            <a:extLst>
              <a:ext uri="{FF2B5EF4-FFF2-40B4-BE49-F238E27FC236}">
                <a16:creationId xmlns:a16="http://schemas.microsoft.com/office/drawing/2014/main" id="{69DB0408-17E6-61DB-C54E-25988B4F7454}"/>
              </a:ext>
            </a:extLst>
          </p:cNvPr>
          <p:cNvSpPr txBox="1">
            <a:spLocks noChangeArrowheads="1"/>
          </p:cNvSpPr>
          <p:nvPr/>
        </p:nvSpPr>
        <p:spPr bwMode="auto">
          <a:xfrm>
            <a:off x="3860800" y="0"/>
            <a:ext cx="42402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04" tIns="60907" rIns="121804" bIns="60907">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r>
              <a:rPr kumimoji="0" lang="en-US" altLang="en-US" sz="3200" b="1" i="1" u="sng"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“God Spoke Long Ago”</a:t>
            </a:r>
          </a:p>
        </p:txBody>
      </p:sp>
      <p:sp>
        <p:nvSpPr>
          <p:cNvPr id="16" name="TextBox 15">
            <a:extLst>
              <a:ext uri="{FF2B5EF4-FFF2-40B4-BE49-F238E27FC236}">
                <a16:creationId xmlns:a16="http://schemas.microsoft.com/office/drawing/2014/main" id="{C017B2F5-413B-0875-1364-4334D74C7DA2}"/>
              </a:ext>
            </a:extLst>
          </p:cNvPr>
          <p:cNvSpPr txBox="1">
            <a:spLocks noChangeArrowheads="1"/>
          </p:cNvSpPr>
          <p:nvPr/>
        </p:nvSpPr>
        <p:spPr bwMode="auto">
          <a:xfrm>
            <a:off x="0" y="533400"/>
            <a:ext cx="119888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04" tIns="60907" rIns="121804" bIns="60907">
            <a:spAutoFit/>
          </a:bodyPr>
          <a:lstStyle>
            <a:lvl1pPr marL="608013" indent="-608013" defTabSz="1217613">
              <a:defRPr sz="2400" b="1">
                <a:solidFill>
                  <a:schemeClr val="tx1"/>
                </a:solidFill>
                <a:latin typeface="Arial" panose="020B0604020202020204" pitchFamily="34" charset="0"/>
                <a:cs typeface="Arial" panose="020B0604020202020204" pitchFamily="34" charset="0"/>
              </a:defRPr>
            </a:lvl1pPr>
            <a:lvl2pPr marL="1217613" indent="-608013"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1217613" marR="0" lvl="1" indent="-608013" algn="l" defTabSz="1217613"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608013" marR="0" lvl="0"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Daniel </a:t>
            </a: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Taken into Babylonian Captivity,  Court Official</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Reveals visions of the future of the nations including the kingdom that God would establish as preeminent </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a:p>
            <a:pPr marL="608013" marR="0" lvl="0"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Zechariah</a:t>
            </a: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 post exile</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God spoke to the people through Zechariah</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Visions of the temple and Jerusalem and the coming Messiah, His great Kingdom and the Davidic throne restored </a:t>
            </a:r>
          </a:p>
          <a:p>
            <a:pPr marL="608013" marR="0" lvl="0" indent="-608013" algn="l" defTabSz="1217613"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15569D0-FD23-059B-7CA5-74E1598758D9}"/>
              </a:ext>
            </a:extLst>
          </p:cNvPr>
          <p:cNvSpPr>
            <a:spLocks noGrp="1"/>
          </p:cNvSpPr>
          <p:nvPr>
            <p:ph type="title"/>
          </p:nvPr>
        </p:nvSpPr>
        <p:spPr>
          <a:xfrm>
            <a:off x="609600" y="0"/>
            <a:ext cx="10972800" cy="889000"/>
          </a:xfrm>
        </p:spPr>
        <p:txBody>
          <a:bodyPr/>
          <a:lstStyle/>
          <a:p>
            <a:pPr defTabSz="609077" eaLnBrk="1" hangingPunct="1">
              <a:defRPr/>
            </a:pPr>
            <a:r>
              <a:rPr lang="en-US" sz="3733" b="1" i="1" u="sng" dirty="0">
                <a:solidFill>
                  <a:schemeClr val="tx1"/>
                </a:solidFill>
                <a:latin typeface="Cambria" pitchFamily="18" charset="0"/>
              </a:rPr>
              <a:t>God Has Spoken</a:t>
            </a:r>
          </a:p>
        </p:txBody>
      </p:sp>
      <p:sp>
        <p:nvSpPr>
          <p:cNvPr id="110595" name="Content Placeholder 2">
            <a:extLst>
              <a:ext uri="{FF2B5EF4-FFF2-40B4-BE49-F238E27FC236}">
                <a16:creationId xmlns:a16="http://schemas.microsoft.com/office/drawing/2014/main" id="{9DE91C98-6C6B-0001-13F4-DDF5D141A1E9}"/>
              </a:ext>
            </a:extLst>
          </p:cNvPr>
          <p:cNvSpPr>
            <a:spLocks noGrp="1" noChangeArrowheads="1"/>
          </p:cNvSpPr>
          <p:nvPr>
            <p:ph idx="1"/>
          </p:nvPr>
        </p:nvSpPr>
        <p:spPr>
          <a:xfrm>
            <a:off x="396875" y="798513"/>
            <a:ext cx="11622088" cy="5588000"/>
          </a:xfrm>
        </p:spPr>
        <p:txBody>
          <a:bodyPr/>
          <a:lstStyle/>
          <a:p>
            <a:pPr eaLnBrk="1" hangingPunct="1">
              <a:buFont typeface="Wingdings" panose="05000000000000000000" pitchFamily="2" charset="2"/>
              <a:buChar char="§"/>
            </a:pPr>
            <a:r>
              <a:rPr lang="en-US" altLang="en-US" sz="3000">
                <a:latin typeface="Cambria" panose="02040503050406030204" pitchFamily="18" charset="0"/>
              </a:rPr>
              <a:t>What are some other ways God has “spoken”?</a:t>
            </a:r>
          </a:p>
          <a:p>
            <a:pPr marL="1217613" lvl="1" indent="-608013" eaLnBrk="1" hangingPunct="1">
              <a:buFont typeface="Wingdings" panose="05000000000000000000" pitchFamily="2" charset="2"/>
              <a:buChar char="§"/>
            </a:pPr>
            <a:r>
              <a:rPr lang="en-US" altLang="en-US" sz="3000">
                <a:latin typeface="Cambria" panose="02040503050406030204" pitchFamily="18" charset="0"/>
              </a:rPr>
              <a:t>Creation (Rom 1, Psalm 19)</a:t>
            </a:r>
          </a:p>
          <a:p>
            <a:pPr marL="1217613" lvl="1" indent="-608013" eaLnBrk="1" hangingPunct="1">
              <a:buFont typeface="Wingdings" panose="05000000000000000000" pitchFamily="2" charset="2"/>
              <a:buChar char="§"/>
            </a:pPr>
            <a:r>
              <a:rPr lang="en-US" altLang="en-US" sz="3000">
                <a:latin typeface="Cambria" panose="02040503050406030204" pitchFamily="18" charset="0"/>
              </a:rPr>
              <a:t>Dreams (Joseph, Daniel, Ezekiel,…)</a:t>
            </a:r>
          </a:p>
          <a:p>
            <a:pPr marL="1217613" lvl="1" indent="-608013" eaLnBrk="1" hangingPunct="1">
              <a:buFont typeface="Wingdings" panose="05000000000000000000" pitchFamily="2" charset="2"/>
              <a:buChar char="§"/>
            </a:pPr>
            <a:r>
              <a:rPr lang="en-US" altLang="en-US" sz="3000">
                <a:latin typeface="Cambria" panose="02040503050406030204" pitchFamily="18" charset="0"/>
              </a:rPr>
              <a:t>Fulfilled prophecy</a:t>
            </a:r>
          </a:p>
          <a:p>
            <a:pPr marL="1217613" lvl="1" indent="-608013" eaLnBrk="1" hangingPunct="1">
              <a:buFont typeface="Wingdings" panose="05000000000000000000" pitchFamily="2" charset="2"/>
              <a:buChar char="§"/>
            </a:pPr>
            <a:r>
              <a:rPr lang="en-US" altLang="en-US" sz="3000">
                <a:latin typeface="Cambria" panose="02040503050406030204" pitchFamily="18" charset="0"/>
              </a:rPr>
              <a:t>Angel of the Lord (Moses, Jacob, Abraham,…)</a:t>
            </a:r>
          </a:p>
          <a:p>
            <a:pPr marL="1217613" lvl="1" indent="-608013" eaLnBrk="1" hangingPunct="1">
              <a:buFont typeface="Wingdings" panose="05000000000000000000" pitchFamily="2" charset="2"/>
              <a:buChar char="§"/>
            </a:pPr>
            <a:r>
              <a:rPr lang="en-US" altLang="en-US" sz="3000">
                <a:latin typeface="Cambria" panose="02040503050406030204" pitchFamily="18" charset="0"/>
              </a:rPr>
              <a:t>Sinai’s thunder and lightening (Israel)</a:t>
            </a:r>
          </a:p>
          <a:p>
            <a:pPr marL="1217613" lvl="1" indent="-608013" eaLnBrk="1" hangingPunct="1">
              <a:buFont typeface="Wingdings" panose="05000000000000000000" pitchFamily="2" charset="2"/>
              <a:buChar char="§"/>
            </a:pPr>
            <a:r>
              <a:rPr lang="en-US" altLang="en-US" sz="3000">
                <a:latin typeface="Cambria" panose="02040503050406030204" pitchFamily="18" charset="0"/>
              </a:rPr>
              <a:t>Elijah and a still small voice</a:t>
            </a:r>
          </a:p>
          <a:p>
            <a:pPr marL="1217613" lvl="1" indent="-608013" eaLnBrk="1" hangingPunct="1">
              <a:buFont typeface="Wingdings" panose="05000000000000000000" pitchFamily="2" charset="2"/>
              <a:buChar char="§"/>
            </a:pPr>
            <a:r>
              <a:rPr lang="en-US" altLang="en-US" sz="3000">
                <a:latin typeface="Cambria" panose="02040503050406030204" pitchFamily="18" charset="0"/>
              </a:rPr>
              <a:t>Miracles (Egypt, Red Sea, manna, water, etc)</a:t>
            </a:r>
          </a:p>
          <a:p>
            <a:pPr marL="1217613" lvl="1" indent="-608013" eaLnBrk="1" hangingPunct="1">
              <a:buFont typeface="Wingdings" panose="05000000000000000000" pitchFamily="2" charset="2"/>
              <a:buChar char="§"/>
            </a:pPr>
            <a:r>
              <a:rPr lang="en-US" altLang="en-US" sz="3000">
                <a:latin typeface="Cambria" panose="02040503050406030204" pitchFamily="18" charset="0"/>
              </a:rPr>
              <a:t>Urim (I Samuel 28:6)</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ounded Rectangle 12">
            <a:extLst>
              <a:ext uri="{FF2B5EF4-FFF2-40B4-BE49-F238E27FC236}">
                <a16:creationId xmlns:a16="http://schemas.microsoft.com/office/drawing/2014/main" id="{247E3C2F-4BDB-620E-8D7B-7881E2916610}"/>
              </a:ext>
            </a:extLst>
          </p:cNvPr>
          <p:cNvSpPr>
            <a:spLocks noChangeArrowheads="1"/>
          </p:cNvSpPr>
          <p:nvPr/>
        </p:nvSpPr>
        <p:spPr bwMode="auto">
          <a:xfrm>
            <a:off x="769074" y="2108200"/>
            <a:ext cx="812800" cy="406400"/>
          </a:xfrm>
          <a:prstGeom prst="roundRect">
            <a:avLst>
              <a:gd name="adj" fmla="val 16667"/>
            </a:avLst>
          </a:prstGeom>
          <a:solidFill>
            <a:srgbClr val="FFFF00"/>
          </a:solidFill>
          <a:ln w="28575" algn="ctr">
            <a:solidFill>
              <a:srgbClr val="FFFF00"/>
            </a:solidFill>
            <a:round/>
            <a:headEnd/>
            <a:tailEnd/>
          </a:ln>
        </p:spPr>
        <p:txBody>
          <a:bodyPr lIns="121804" tIns="60907" rIns="121804" bIns="60907"/>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691" name="Rounded Rectangle 7">
            <a:extLst>
              <a:ext uri="{FF2B5EF4-FFF2-40B4-BE49-F238E27FC236}">
                <a16:creationId xmlns:a16="http://schemas.microsoft.com/office/drawing/2014/main" id="{295B6817-3182-7312-90B6-8F95B05EA863}"/>
              </a:ext>
            </a:extLst>
          </p:cNvPr>
          <p:cNvSpPr>
            <a:spLocks noChangeArrowheads="1"/>
          </p:cNvSpPr>
          <p:nvPr/>
        </p:nvSpPr>
        <p:spPr bwMode="auto">
          <a:xfrm>
            <a:off x="3149600" y="2082800"/>
            <a:ext cx="1016000" cy="431800"/>
          </a:xfrm>
          <a:prstGeom prst="roundRect">
            <a:avLst>
              <a:gd name="adj" fmla="val 16667"/>
            </a:avLst>
          </a:prstGeom>
          <a:solidFill>
            <a:srgbClr val="FFFF00"/>
          </a:solidFill>
          <a:ln w="28575" algn="ctr">
            <a:solidFill>
              <a:srgbClr val="FFFF00"/>
            </a:solidFill>
            <a:round/>
            <a:headEnd/>
            <a:tailEnd/>
          </a:ln>
        </p:spPr>
        <p:txBody>
          <a:bodyPr lIns="121804" tIns="60907" rIns="121804" bIns="60907"/>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692" name="TextBox 3">
            <a:extLst>
              <a:ext uri="{FF2B5EF4-FFF2-40B4-BE49-F238E27FC236}">
                <a16:creationId xmlns:a16="http://schemas.microsoft.com/office/drawing/2014/main" id="{4E6F37A0-FDEE-1E19-DA05-6974F7A54DD6}"/>
              </a:ext>
            </a:extLst>
          </p:cNvPr>
          <p:cNvSpPr txBox="1">
            <a:spLocks noChangeArrowheads="1"/>
          </p:cNvSpPr>
          <p:nvPr/>
        </p:nvSpPr>
        <p:spPr bwMode="auto">
          <a:xfrm>
            <a:off x="3046413" y="0"/>
            <a:ext cx="62626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04" tIns="60907" rIns="121804" bIns="60907">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3200" b="1" i="1" u="sng"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Prologue - Hebrews 1:1-4 (NASB)</a:t>
            </a:r>
          </a:p>
        </p:txBody>
      </p:sp>
      <p:sp>
        <p:nvSpPr>
          <p:cNvPr id="14" name="Rounded Rectangle 13">
            <a:extLst>
              <a:ext uri="{FF2B5EF4-FFF2-40B4-BE49-F238E27FC236}">
                <a16:creationId xmlns:a16="http://schemas.microsoft.com/office/drawing/2014/main" id="{D7D61816-9C9C-5617-944E-FC1DB3230A12}"/>
              </a:ext>
            </a:extLst>
          </p:cNvPr>
          <p:cNvSpPr>
            <a:spLocks noChangeArrowheads="1"/>
          </p:cNvSpPr>
          <p:nvPr/>
        </p:nvSpPr>
        <p:spPr bwMode="auto">
          <a:xfrm>
            <a:off x="6197600" y="3124200"/>
            <a:ext cx="1828800" cy="355600"/>
          </a:xfrm>
          <a:prstGeom prst="roundRect">
            <a:avLst>
              <a:gd name="adj" fmla="val 16667"/>
            </a:avLst>
          </a:prstGeom>
          <a:solidFill>
            <a:srgbClr val="FFFF00"/>
          </a:solidFill>
          <a:ln w="28575" algn="ctr">
            <a:solidFill>
              <a:srgbClr val="FFFF00"/>
            </a:solidFill>
            <a:round/>
            <a:headEnd/>
            <a:tailEnd/>
          </a:ln>
        </p:spPr>
        <p:txBody>
          <a:bodyPr lIns="121804" tIns="60907" rIns="121804" bIns="60907"/>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694" name="TextBox 8">
            <a:extLst>
              <a:ext uri="{FF2B5EF4-FFF2-40B4-BE49-F238E27FC236}">
                <a16:creationId xmlns:a16="http://schemas.microsoft.com/office/drawing/2014/main" id="{5F94D40C-6C24-9FAD-FCAE-E9E16D8FE992}"/>
              </a:ext>
            </a:extLst>
          </p:cNvPr>
          <p:cNvSpPr txBox="1">
            <a:spLocks noChangeArrowheads="1"/>
          </p:cNvSpPr>
          <p:nvPr/>
        </p:nvSpPr>
        <p:spPr bwMode="auto">
          <a:xfrm>
            <a:off x="3048000" y="584200"/>
            <a:ext cx="65579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3" tIns="60923" rIns="121833" bIns="60923">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The  Preeminent Son – God’s Greatest Spokesman </a:t>
            </a:r>
          </a:p>
        </p:txBody>
      </p:sp>
      <p:cxnSp>
        <p:nvCxnSpPr>
          <p:cNvPr id="22" name="Straight Connector 21">
            <a:extLst>
              <a:ext uri="{FF2B5EF4-FFF2-40B4-BE49-F238E27FC236}">
                <a16:creationId xmlns:a16="http://schemas.microsoft.com/office/drawing/2014/main" id="{5E663D8A-DC8E-002C-7559-EF7B6FBE5B4B}"/>
              </a:ext>
            </a:extLst>
          </p:cNvPr>
          <p:cNvCxnSpPr>
            <a:cxnSpLocks noChangeShapeType="1"/>
          </p:cNvCxnSpPr>
          <p:nvPr/>
        </p:nvCxnSpPr>
        <p:spPr bwMode="auto">
          <a:xfrm>
            <a:off x="8636000" y="3022600"/>
            <a:ext cx="1625600" cy="0"/>
          </a:xfrm>
          <a:prstGeom prst="line">
            <a:avLst/>
          </a:prstGeom>
          <a:noFill/>
          <a:ln w="38100" algn="ctr">
            <a:solidFill>
              <a:srgbClr val="156082"/>
            </a:solidFill>
            <a:round/>
            <a:headEnd/>
            <a:tailEnd/>
          </a:ln>
          <a:extLst>
            <a:ext uri="{909E8E84-426E-40DD-AFC4-6F175D3DCCD1}">
              <a14:hiddenFill xmlns:a14="http://schemas.microsoft.com/office/drawing/2010/main">
                <a:noFill/>
              </a14:hiddenFill>
            </a:ext>
          </a:extLst>
        </p:spPr>
      </p:cxnSp>
      <p:sp>
        <p:nvSpPr>
          <p:cNvPr id="27" name="Rounded Rectangular Callout 26">
            <a:extLst>
              <a:ext uri="{FF2B5EF4-FFF2-40B4-BE49-F238E27FC236}">
                <a16:creationId xmlns:a16="http://schemas.microsoft.com/office/drawing/2014/main" id="{81D5C25F-8E89-7132-A7E5-6C5156AC7465}"/>
              </a:ext>
            </a:extLst>
          </p:cNvPr>
          <p:cNvSpPr>
            <a:spLocks noChangeArrowheads="1"/>
          </p:cNvSpPr>
          <p:nvPr/>
        </p:nvSpPr>
        <p:spPr bwMode="auto">
          <a:xfrm>
            <a:off x="2860675" y="3911600"/>
            <a:ext cx="7213600" cy="1625600"/>
          </a:xfrm>
          <a:prstGeom prst="wedgeRoundRectCallout">
            <a:avLst>
              <a:gd name="adj1" fmla="val 3028"/>
              <a:gd name="adj2" fmla="val -73352"/>
              <a:gd name="adj3" fmla="val 16667"/>
            </a:avLst>
          </a:prstGeom>
          <a:solidFill>
            <a:srgbClr val="0070C0"/>
          </a:solidFill>
          <a:ln w="19050" algn="ctr">
            <a:solidFill>
              <a:srgbClr val="FF0000"/>
            </a:solidFill>
            <a:round/>
            <a:headEnd/>
            <a:tailEnd/>
          </a:ln>
        </p:spPr>
        <p:txBody>
          <a:bodyPr lIns="121833" tIns="60923" rIns="121833" bIns="60923"/>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Cambria" panose="02040503050406030204" pitchFamily="18" charset="0"/>
                <a:ea typeface="+mn-ea"/>
                <a:cs typeface="Arial" panose="020B0604020202020204" pitchFamily="34" charset="0"/>
              </a:rPr>
              <a:t>God has delivered His new revelation through one person. One who is much greater than the prophets.  His Son!</a:t>
            </a:r>
          </a:p>
        </p:txBody>
      </p:sp>
      <p:sp>
        <p:nvSpPr>
          <p:cNvPr id="11" name="Rounded Rectangular Callout 10">
            <a:extLst>
              <a:ext uri="{FF2B5EF4-FFF2-40B4-BE49-F238E27FC236}">
                <a16:creationId xmlns:a16="http://schemas.microsoft.com/office/drawing/2014/main" id="{031459C1-5DE1-5763-AC9D-C3FCA6D13D21}"/>
              </a:ext>
            </a:extLst>
          </p:cNvPr>
          <p:cNvSpPr>
            <a:spLocks noChangeArrowheads="1"/>
          </p:cNvSpPr>
          <p:nvPr/>
        </p:nvSpPr>
        <p:spPr bwMode="auto">
          <a:xfrm>
            <a:off x="6959600" y="3530600"/>
            <a:ext cx="4978400" cy="2133600"/>
          </a:xfrm>
          <a:prstGeom prst="wedgeRoundRectCallout">
            <a:avLst>
              <a:gd name="adj1" fmla="val 2329"/>
              <a:gd name="adj2" fmla="val -74889"/>
              <a:gd name="adj3" fmla="val 16667"/>
            </a:avLst>
          </a:prstGeom>
          <a:solidFill>
            <a:srgbClr val="0070C0"/>
          </a:solidFill>
          <a:ln w="19050" algn="ctr">
            <a:solidFill>
              <a:srgbClr val="FF0000"/>
            </a:solidFill>
            <a:round/>
            <a:headEnd/>
            <a:tailEnd/>
          </a:ln>
        </p:spPr>
        <p:txBody>
          <a:bodyPr lIns="121833" tIns="60923" rIns="121833" bIns="60923"/>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The days ushered in with Christ's coming and lasting until he appears  “a second time” (9:28)</a:t>
            </a:r>
          </a:p>
        </p:txBody>
      </p:sp>
      <p:sp>
        <p:nvSpPr>
          <p:cNvPr id="2" name="Rounded Rectangular Callout 18">
            <a:extLst>
              <a:ext uri="{FF2B5EF4-FFF2-40B4-BE49-F238E27FC236}">
                <a16:creationId xmlns:a16="http://schemas.microsoft.com/office/drawing/2014/main" id="{ABE46994-EABD-18FF-E784-6F520ABB1170}"/>
              </a:ext>
            </a:extLst>
          </p:cNvPr>
          <p:cNvSpPr>
            <a:spLocks noChangeArrowheads="1"/>
          </p:cNvSpPr>
          <p:nvPr/>
        </p:nvSpPr>
        <p:spPr bwMode="auto">
          <a:xfrm>
            <a:off x="617537" y="4856543"/>
            <a:ext cx="10855325" cy="660400"/>
          </a:xfrm>
          <a:prstGeom prst="wedgeRoundRectCallout">
            <a:avLst>
              <a:gd name="adj1" fmla="val 468"/>
              <a:gd name="adj2" fmla="val 44796"/>
              <a:gd name="adj3" fmla="val 16667"/>
            </a:avLst>
          </a:prstGeom>
          <a:solidFill>
            <a:srgbClr val="FFFF00"/>
          </a:solidFill>
          <a:ln w="22225" algn="ctr">
            <a:solidFill>
              <a:srgbClr val="FF0000"/>
            </a:solidFill>
            <a:round/>
            <a:headEnd/>
            <a:tailEnd/>
          </a:ln>
        </p:spPr>
        <p:txBody>
          <a:bodyPr lIns="121833" tIns="60923" rIns="121833" bIns="60923"/>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Do we only need to focus on the words of Jesus (red letters)?</a:t>
            </a:r>
          </a:p>
        </p:txBody>
      </p:sp>
      <p:sp>
        <p:nvSpPr>
          <p:cNvPr id="114697" name="TextBox 2">
            <a:extLst>
              <a:ext uri="{FF2B5EF4-FFF2-40B4-BE49-F238E27FC236}">
                <a16:creationId xmlns:a16="http://schemas.microsoft.com/office/drawing/2014/main" id="{40AE846F-A231-480B-700E-18EC53E0D596}"/>
              </a:ext>
            </a:extLst>
          </p:cNvPr>
          <p:cNvSpPr txBox="1">
            <a:spLocks noChangeArrowheads="1"/>
          </p:cNvSpPr>
          <p:nvPr/>
        </p:nvSpPr>
        <p:spPr bwMode="auto">
          <a:xfrm>
            <a:off x="406400" y="2006600"/>
            <a:ext cx="1127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04" tIns="60907" rIns="121804" bIns="60907">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God, after He spoke long ago to the fathers in the prophets in many portions and in many ways, </a:t>
            </a:r>
            <a:r>
              <a:rPr kumimoji="0" lang="en-US" altLang="en-US" sz="3200" b="0" i="0" u="none" strike="noStrike" kern="1200" cap="none" spc="0" normalizeH="0" baseline="30000" noProof="0" dirty="0">
                <a:ln>
                  <a:noFill/>
                </a:ln>
                <a:solidFill>
                  <a:prstClr val="black"/>
                </a:solidFill>
                <a:effectLst/>
                <a:uLnTx/>
                <a:uFillTx/>
                <a:latin typeface="Cambria" panose="02040503050406030204" pitchFamily="18" charset="0"/>
                <a:ea typeface="+mn-ea"/>
                <a:cs typeface="Arial" panose="020B0604020202020204" pitchFamily="34" charset="0"/>
              </a:rPr>
              <a:t>2 </a:t>
            </a: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in these last days has spoken to us in His Son, </a:t>
            </a:r>
          </a:p>
        </p:txBody>
      </p:sp>
      <p:sp>
        <p:nvSpPr>
          <p:cNvPr id="19" name="Rounded Rectangular Callout 18">
            <a:extLst>
              <a:ext uri="{FF2B5EF4-FFF2-40B4-BE49-F238E27FC236}">
                <a16:creationId xmlns:a16="http://schemas.microsoft.com/office/drawing/2014/main" id="{92999DA7-3D88-C57C-0BDA-76B3067B3CFF}"/>
              </a:ext>
            </a:extLst>
          </p:cNvPr>
          <p:cNvSpPr>
            <a:spLocks noChangeArrowheads="1"/>
          </p:cNvSpPr>
          <p:nvPr/>
        </p:nvSpPr>
        <p:spPr bwMode="auto">
          <a:xfrm>
            <a:off x="3356658" y="1497012"/>
            <a:ext cx="7823200" cy="1117600"/>
          </a:xfrm>
          <a:prstGeom prst="wedgeRoundRectCallout">
            <a:avLst>
              <a:gd name="adj1" fmla="val -4249"/>
              <a:gd name="adj2" fmla="val 91881"/>
              <a:gd name="adj3" fmla="val 16667"/>
            </a:avLst>
          </a:prstGeom>
          <a:solidFill>
            <a:srgbClr val="0070C0"/>
          </a:solidFill>
          <a:ln w="19050" algn="ctr">
            <a:solidFill>
              <a:srgbClr val="FF0000"/>
            </a:solidFill>
            <a:round/>
            <a:headEnd/>
            <a:tailEnd/>
          </a:ln>
        </p:spPr>
        <p:txBody>
          <a:bodyPr lIns="121833" tIns="60923" rIns="121833" bIns="60923"/>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“Son” emphasizes the status of an exalted one, sharing the nature of the Father.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nodeType="afterGroup">
                            <p:stCondLst>
                              <p:cond delay="0"/>
                            </p:stCondLst>
                            <p:childTnLst>
                              <p:par>
                                <p:cTn id="17" presetID="9"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1000"/>
                                        <p:tgtEl>
                                          <p:spTgt spid="14"/>
                                        </p:tgtEl>
                                      </p:cBhvr>
                                    </p:animEffect>
                                  </p:childTnLst>
                                </p:cTn>
                              </p:par>
                            </p:childTnLst>
                          </p:cTn>
                        </p:par>
                        <p:par>
                          <p:cTn id="20" fill="hold" nodeType="afterGroup">
                            <p:stCondLst>
                              <p:cond delay="1000"/>
                            </p:stCondLst>
                            <p:childTnLst>
                              <p:par>
                                <p:cTn id="21" presetID="9"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dissolv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par>
                          <p:cTn id="33" fill="hold" nodeType="afterGroup">
                            <p:stCondLst>
                              <p:cond delay="0"/>
                            </p:stCondLst>
                            <p:childTnLst>
                              <p:par>
                                <p:cTn id="34" presetID="1" presetClass="exit" presetSubtype="0" fill="hold" nodeType="afterEffect">
                                  <p:stCondLst>
                                    <p:cond delay="0"/>
                                  </p:stCondLst>
                                  <p:childTnLst>
                                    <p:set>
                                      <p:cBhvr>
                                        <p:cTn id="35" dur="1" fill="hold">
                                          <p:stCondLst>
                                            <p:cond delay="0"/>
                                          </p:stCondLst>
                                        </p:cTn>
                                        <p:tgtEl>
                                          <p:spTgt spid="27"/>
                                        </p:tgtEl>
                                        <p:attrNameLst>
                                          <p:attrName>style.visibility</p:attrName>
                                        </p:attrNameLst>
                                      </p:cBhvr>
                                      <p:to>
                                        <p:strVal val="hidden"/>
                                      </p:to>
                                    </p:set>
                                  </p:childTnLst>
                                </p:cTn>
                              </p:par>
                            </p:childTnLst>
                          </p:cTn>
                        </p:par>
                        <p:par>
                          <p:cTn id="36" fill="hold" nodeType="withGroup">
                            <p:stCondLst>
                              <p:cond delay="0"/>
                            </p:stCondLst>
                            <p:childTnLst>
                              <p:par>
                                <p:cTn id="37" presetID="9"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11" grpId="0" animBg="1"/>
      <p:bldP spid="11" grpId="1" animBg="1"/>
      <p:bldP spid="2" grpId="0" animBg="1"/>
      <p:bldP spid="2" grpId="1" animBg="1"/>
      <p:bldP spid="19" grpId="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B6392F06-7A36-7C33-2E83-342B8E16F3DA}"/>
              </a:ext>
            </a:extLst>
          </p:cNvPr>
          <p:cNvSpPr>
            <a:spLocks noGrp="1" noChangeArrowheads="1"/>
          </p:cNvSpPr>
          <p:nvPr>
            <p:ph type="title"/>
          </p:nvPr>
        </p:nvSpPr>
        <p:spPr>
          <a:xfrm>
            <a:off x="393539" y="1009650"/>
            <a:ext cx="11595261" cy="1393825"/>
          </a:xfrm>
        </p:spPr>
        <p:txBody>
          <a:bodyPr>
            <a:normAutofit fontScale="90000"/>
          </a:bodyPr>
          <a:lstStyle/>
          <a:p>
            <a:r>
              <a:rPr lang="en-US" altLang="en-US" sz="3200" baseline="30000" dirty="0"/>
              <a:t> </a:t>
            </a:r>
            <a:r>
              <a:rPr lang="en-US" altLang="en-US" sz="3200" i="1" baseline="30000" dirty="0"/>
              <a:t>”</a:t>
            </a:r>
            <a:r>
              <a:rPr lang="en-US" altLang="en-US" sz="3200" b="0" i="1" dirty="0"/>
              <a:t>However, when He, the Spirit of truth, has come, He will guide you into all truth; for He will not speak on His own authority, but whatever He hears He will speak; and He will tell you things to come.</a:t>
            </a:r>
            <a:r>
              <a:rPr lang="en-US" altLang="en-US" sz="3200" b="0" dirty="0"/>
              <a:t> </a:t>
            </a:r>
            <a:r>
              <a:rPr lang="en-US" altLang="en-US" sz="2400" b="0" dirty="0"/>
              <a:t>(John 16:13)</a:t>
            </a:r>
            <a:br>
              <a:rPr lang="en-US" altLang="en-US" sz="2400" b="0" dirty="0"/>
            </a:br>
            <a:endParaRPr lang="en-US" altLang="en-US" sz="2400" dirty="0"/>
          </a:p>
        </p:txBody>
      </p:sp>
      <p:sp>
        <p:nvSpPr>
          <p:cNvPr id="3" name="Content Placeholder 2">
            <a:extLst>
              <a:ext uri="{FF2B5EF4-FFF2-40B4-BE49-F238E27FC236}">
                <a16:creationId xmlns:a16="http://schemas.microsoft.com/office/drawing/2014/main" id="{8AE8EAED-E9CB-C704-93AD-AFA0C3A22762}"/>
              </a:ext>
            </a:extLst>
          </p:cNvPr>
          <p:cNvSpPr>
            <a:spLocks noGrp="1" noChangeArrowheads="1"/>
          </p:cNvSpPr>
          <p:nvPr>
            <p:ph idx="1"/>
          </p:nvPr>
        </p:nvSpPr>
        <p:spPr>
          <a:xfrm>
            <a:off x="203200" y="2957512"/>
            <a:ext cx="11785600" cy="2667000"/>
          </a:xfrm>
        </p:spPr>
        <p:txBody>
          <a:bodyPr/>
          <a:lstStyle/>
          <a:p>
            <a:pPr>
              <a:buFont typeface="Wingdings" panose="05000000000000000000" pitchFamily="2" charset="2"/>
              <a:buChar char="§"/>
            </a:pPr>
            <a:r>
              <a:rPr lang="en-US" altLang="en-US" sz="3200" b="0" dirty="0"/>
              <a:t>The Holy Spirit would speak “whatever  He hears” from Jesus (vs 14)</a:t>
            </a:r>
          </a:p>
          <a:p>
            <a:pPr>
              <a:buFont typeface="Wingdings" panose="05000000000000000000" pitchFamily="2" charset="2"/>
              <a:buChar char="§"/>
            </a:pPr>
            <a:r>
              <a:rPr lang="en-US" altLang="en-US" sz="3200" b="0" dirty="0"/>
              <a:t>He would guide them into “all truth.”</a:t>
            </a:r>
          </a:p>
          <a:p>
            <a:pPr>
              <a:buFont typeface="Wingdings" panose="05000000000000000000" pitchFamily="2" charset="2"/>
              <a:buChar char="§"/>
            </a:pPr>
            <a:r>
              <a:rPr lang="en-US" altLang="en-US" sz="3200" b="0" dirty="0"/>
              <a:t>He would tell them things to come.</a:t>
            </a:r>
          </a:p>
        </p:txBody>
      </p:sp>
      <p:sp>
        <p:nvSpPr>
          <p:cNvPr id="122884" name="Slide Number Placeholder 3">
            <a:extLst>
              <a:ext uri="{FF2B5EF4-FFF2-40B4-BE49-F238E27FC236}">
                <a16:creationId xmlns:a16="http://schemas.microsoft.com/office/drawing/2014/main" id="{E4584078-5CE8-0777-80E0-59102AE11E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0CA6D28-3BED-4D2E-BB28-D33DFD3CE1F2}"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122886" name="TextBox 3">
            <a:extLst>
              <a:ext uri="{FF2B5EF4-FFF2-40B4-BE49-F238E27FC236}">
                <a16:creationId xmlns:a16="http://schemas.microsoft.com/office/drawing/2014/main" id="{6660AA17-9329-36FE-4392-2CEE3CD24193}"/>
              </a:ext>
            </a:extLst>
          </p:cNvPr>
          <p:cNvSpPr txBox="1">
            <a:spLocks noChangeArrowheads="1"/>
          </p:cNvSpPr>
          <p:nvPr/>
        </p:nvSpPr>
        <p:spPr bwMode="auto">
          <a:xfrm>
            <a:off x="1671638" y="0"/>
            <a:ext cx="90122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04" tIns="60907" rIns="121804" bIns="60907">
            <a:spAutoFit/>
          </a:bodyPr>
          <a:lstStyle>
            <a:lvl1pPr defTabSz="1217613">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defTabSz="1217613">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defTabSz="1217613">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defTabSz="1217613">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defTabSz="1217613">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defTabSz="1217613"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defTabSz="1217613"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defTabSz="1217613"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defTabSz="1217613"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1217613" rtl="0" eaLnBrk="1" fontAlgn="auto" latinLnBrk="0" hangingPunct="1">
              <a:lnSpc>
                <a:spcPct val="100000"/>
              </a:lnSpc>
              <a:spcBef>
                <a:spcPct val="0"/>
              </a:spcBef>
              <a:spcAft>
                <a:spcPts val="0"/>
              </a:spcAft>
              <a:buClrTx/>
              <a:buSzTx/>
              <a:buFontTx/>
              <a:buNone/>
              <a:tabLst/>
              <a:defRPr/>
            </a:pPr>
            <a:r>
              <a:rPr kumimoji="0" lang="en-US" altLang="en-US" sz="3200" b="1" i="1" u="sng"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How Did Jesus Promise to Speak to His Apostles?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7717-B5F9-89BC-80F7-8EF9BA4A9C38}"/>
              </a:ext>
            </a:extLst>
          </p:cNvPr>
          <p:cNvSpPr>
            <a:spLocks noGrp="1"/>
          </p:cNvSpPr>
          <p:nvPr>
            <p:ph type="title"/>
          </p:nvPr>
        </p:nvSpPr>
        <p:spPr>
          <a:xfrm>
            <a:off x="161925" y="30163"/>
            <a:ext cx="12192000" cy="609600"/>
          </a:xfrm>
        </p:spPr>
        <p:txBody>
          <a:bodyPr>
            <a:normAutofit fontScale="90000"/>
          </a:bodyPr>
          <a:lstStyle/>
          <a:p>
            <a:pPr>
              <a:defRPr/>
            </a:pPr>
            <a:r>
              <a:rPr lang="en-US" sz="4267" i="1" u="sng" dirty="0">
                <a:latin typeface="Cambria" pitchFamily="18" charset="0"/>
              </a:rPr>
              <a:t>How is Jesus’ Will Transmitted?</a:t>
            </a:r>
          </a:p>
        </p:txBody>
      </p:sp>
      <p:sp>
        <p:nvSpPr>
          <p:cNvPr id="4" name="Slide Number Placeholder 3">
            <a:extLst>
              <a:ext uri="{FF2B5EF4-FFF2-40B4-BE49-F238E27FC236}">
                <a16:creationId xmlns:a16="http://schemas.microsoft.com/office/drawing/2014/main" id="{7795D13C-86B2-BD68-138E-3031E0D7EFCC}"/>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CADFAEC-33D6-432A-BF20-F7C5E4628165}" type="slidenum">
              <a:rPr kumimoji="0" lang="en-US"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82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60DAAD0-323F-BEDC-B646-2DD7F5B7AC0D}"/>
              </a:ext>
            </a:extLst>
          </p:cNvPr>
          <p:cNvSpPr txBox="1"/>
          <p:nvPr/>
        </p:nvSpPr>
        <p:spPr>
          <a:xfrm>
            <a:off x="5630189" y="577850"/>
            <a:ext cx="1255472" cy="584775"/>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Jesus</a:t>
            </a:r>
          </a:p>
        </p:txBody>
      </p:sp>
      <p:cxnSp>
        <p:nvCxnSpPr>
          <p:cNvPr id="7" name="Straight Arrow Connector 6">
            <a:extLst>
              <a:ext uri="{FF2B5EF4-FFF2-40B4-BE49-F238E27FC236}">
                <a16:creationId xmlns:a16="http://schemas.microsoft.com/office/drawing/2014/main" id="{603CF699-DEFD-A76B-0E1A-E4DA108475A2}"/>
              </a:ext>
            </a:extLst>
          </p:cNvPr>
          <p:cNvCxnSpPr>
            <a:cxnSpLocks/>
          </p:cNvCxnSpPr>
          <p:nvPr/>
        </p:nvCxnSpPr>
        <p:spPr>
          <a:xfrm>
            <a:off x="6194424" y="1117600"/>
            <a:ext cx="0" cy="623888"/>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944920-879B-911D-4FC4-05F62C16DECE}"/>
              </a:ext>
            </a:extLst>
          </p:cNvPr>
          <p:cNvSpPr txBox="1"/>
          <p:nvPr/>
        </p:nvSpPr>
        <p:spPr>
          <a:xfrm>
            <a:off x="6238875" y="1109663"/>
            <a:ext cx="1463675" cy="584200"/>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3B7D23"/>
                </a:solidFill>
                <a:effectLst/>
                <a:uLnTx/>
                <a:uFillTx/>
                <a:latin typeface="Arial"/>
                <a:ea typeface="+mn-ea"/>
                <a:cs typeface="+mn-cs"/>
              </a:rPr>
              <a:t>Truth</a:t>
            </a:r>
          </a:p>
        </p:txBody>
      </p:sp>
      <p:sp>
        <p:nvSpPr>
          <p:cNvPr id="8" name="TextBox 7">
            <a:extLst>
              <a:ext uri="{FF2B5EF4-FFF2-40B4-BE49-F238E27FC236}">
                <a16:creationId xmlns:a16="http://schemas.microsoft.com/office/drawing/2014/main" id="{D2DA95F4-F380-12B6-4878-237474B36668}"/>
              </a:ext>
            </a:extLst>
          </p:cNvPr>
          <p:cNvSpPr txBox="1"/>
          <p:nvPr/>
        </p:nvSpPr>
        <p:spPr>
          <a:xfrm>
            <a:off x="5414244" y="2593975"/>
            <a:ext cx="1757212" cy="584775"/>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Apostles</a:t>
            </a:r>
          </a:p>
        </p:txBody>
      </p:sp>
      <p:cxnSp>
        <p:nvCxnSpPr>
          <p:cNvPr id="13" name="Straight Arrow Connector 12">
            <a:extLst>
              <a:ext uri="{FF2B5EF4-FFF2-40B4-BE49-F238E27FC236}">
                <a16:creationId xmlns:a16="http://schemas.microsoft.com/office/drawing/2014/main" id="{72609D9B-173C-857F-7893-13BE3931BAC8}"/>
              </a:ext>
            </a:extLst>
          </p:cNvPr>
          <p:cNvCxnSpPr>
            <a:cxnSpLocks/>
          </p:cNvCxnSpPr>
          <p:nvPr/>
        </p:nvCxnSpPr>
        <p:spPr>
          <a:xfrm>
            <a:off x="6197599" y="3216275"/>
            <a:ext cx="0" cy="603250"/>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23913" name="Picture 2" descr="http://www.trendybible.com/tb_edu_obj/well3/bible-3-800.jpg">
            <a:extLst>
              <a:ext uri="{FF2B5EF4-FFF2-40B4-BE49-F238E27FC236}">
                <a16:creationId xmlns:a16="http://schemas.microsoft.com/office/drawing/2014/main" id="{67BE3D9F-F3EF-DBD4-79D9-D7AD223F2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45" t="11224" r="5202" b="15396"/>
          <a:stretch>
            <a:fillRect/>
          </a:stretch>
        </p:blipFill>
        <p:spPr bwMode="auto">
          <a:xfrm>
            <a:off x="4911725" y="4397375"/>
            <a:ext cx="276066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ADAFA7B2-C428-EF3F-47EA-0EDCB22C6748}"/>
              </a:ext>
            </a:extLst>
          </p:cNvPr>
          <p:cNvSpPr txBox="1"/>
          <p:nvPr/>
        </p:nvSpPr>
        <p:spPr>
          <a:xfrm>
            <a:off x="203200" y="1524000"/>
            <a:ext cx="4267200" cy="4524375"/>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But the Helper, the Holy Spirit, whom the Father will send in My name, He will </a:t>
            </a:r>
            <a:r>
              <a:rPr kumimoji="0" lang="en-US" sz="3200" b="0" i="0" u="sng" strike="noStrike" kern="1200" cap="none" spc="0" normalizeH="0" baseline="0" noProof="0" dirty="0">
                <a:ln>
                  <a:noFill/>
                </a:ln>
                <a:solidFill>
                  <a:prstClr val="black"/>
                </a:solidFill>
                <a:effectLst/>
                <a:uLnTx/>
                <a:uFillTx/>
                <a:latin typeface="Arial"/>
                <a:ea typeface="+mn-ea"/>
                <a:cs typeface="+mn-cs"/>
              </a:rPr>
              <a:t>teach you all things</a:t>
            </a:r>
            <a:r>
              <a:rPr kumimoji="0" lang="en-US" sz="3200" b="0" i="0" u="none" strike="noStrike" kern="1200" cap="none" spc="0" normalizeH="0" baseline="0" noProof="0" dirty="0">
                <a:ln>
                  <a:noFill/>
                </a:ln>
                <a:solidFill>
                  <a:prstClr val="black"/>
                </a:solidFill>
                <a:effectLst/>
                <a:uLnTx/>
                <a:uFillTx/>
                <a:latin typeface="Arial"/>
                <a:ea typeface="+mn-ea"/>
                <a:cs typeface="+mn-cs"/>
              </a:rPr>
              <a:t>, and bring to your remembrance </a:t>
            </a:r>
            <a:r>
              <a:rPr kumimoji="0" lang="en-US" sz="3200" b="0" i="0" u="sng" strike="noStrike" kern="1200" cap="none" spc="0" normalizeH="0" baseline="0" noProof="0" dirty="0">
                <a:ln>
                  <a:noFill/>
                </a:ln>
                <a:solidFill>
                  <a:prstClr val="black"/>
                </a:solidFill>
                <a:effectLst/>
                <a:uLnTx/>
                <a:uFillTx/>
                <a:latin typeface="Arial"/>
                <a:ea typeface="+mn-ea"/>
                <a:cs typeface="+mn-cs"/>
              </a:rPr>
              <a:t>all things that I said to you</a:t>
            </a:r>
            <a:r>
              <a:rPr kumimoji="0" lang="en-US" sz="3200" b="0" i="0" u="none" strike="noStrike" kern="1200" cap="none" spc="0" normalizeH="0" baseline="0" noProof="0" dirty="0">
                <a:ln>
                  <a:noFill/>
                </a:ln>
                <a:solidFill>
                  <a:prstClr val="black"/>
                </a:solidFill>
                <a:effectLst/>
                <a:uLnTx/>
                <a:uFillTx/>
                <a:latin typeface="Arial"/>
                <a:ea typeface="+mn-ea"/>
                <a:cs typeface="+mn-cs"/>
              </a:rPr>
              <a:t>.  (John 14:26)</a:t>
            </a:r>
          </a:p>
        </p:txBody>
      </p:sp>
      <p:sp>
        <p:nvSpPr>
          <p:cNvPr id="31" name="TextBox 30">
            <a:extLst>
              <a:ext uri="{FF2B5EF4-FFF2-40B4-BE49-F238E27FC236}">
                <a16:creationId xmlns:a16="http://schemas.microsoft.com/office/drawing/2014/main" id="{5B7103C9-51FA-61AC-886E-B6F92DF6D0A6}"/>
              </a:ext>
            </a:extLst>
          </p:cNvPr>
          <p:cNvSpPr txBox="1"/>
          <p:nvPr/>
        </p:nvSpPr>
        <p:spPr>
          <a:xfrm>
            <a:off x="7924800" y="1509713"/>
            <a:ext cx="4165600" cy="4524375"/>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...When He, the Spirit of truth, has come, He will </a:t>
            </a:r>
            <a:r>
              <a:rPr kumimoji="0" lang="en-US" sz="3200" b="0" i="0" u="sng" strike="noStrike" kern="1200" cap="none" spc="0" normalizeH="0" baseline="0" noProof="0" dirty="0">
                <a:ln>
                  <a:noFill/>
                </a:ln>
                <a:solidFill>
                  <a:prstClr val="black"/>
                </a:solidFill>
                <a:effectLst/>
                <a:uLnTx/>
                <a:uFillTx/>
                <a:latin typeface="Arial"/>
                <a:ea typeface="+mn-ea"/>
                <a:cs typeface="+mn-cs"/>
              </a:rPr>
              <a:t>guide you into all truth</a:t>
            </a:r>
            <a:r>
              <a:rPr kumimoji="0" lang="en-US" sz="3200" b="0" i="0" u="none" strike="noStrike" kern="1200" cap="none" spc="0" normalizeH="0" baseline="0" noProof="0" dirty="0">
                <a:ln>
                  <a:noFill/>
                </a:ln>
                <a:solidFill>
                  <a:prstClr val="black"/>
                </a:solidFill>
                <a:effectLst/>
                <a:uLnTx/>
                <a:uFillTx/>
                <a:latin typeface="Arial"/>
                <a:ea typeface="+mn-ea"/>
                <a:cs typeface="+mn-cs"/>
              </a:rPr>
              <a:t>; for He will not speak on His own authority, but whatever He hears He will speak.  </a:t>
            </a:r>
            <a:br>
              <a:rPr kumimoji="0" lang="en-US" sz="3200" b="0" i="0" u="none" strike="noStrike" kern="1200" cap="none" spc="0" normalizeH="0" baseline="0" noProof="0" dirty="0">
                <a:ln>
                  <a:noFill/>
                </a:ln>
                <a:solidFill>
                  <a:prstClr val="black"/>
                </a:solidFill>
                <a:effectLst/>
                <a:uLnTx/>
                <a:uFillTx/>
                <a:latin typeface="Arial"/>
                <a:ea typeface="+mn-ea"/>
                <a:cs typeface="+mn-cs"/>
              </a:rPr>
            </a:br>
            <a:r>
              <a:rPr kumimoji="0" lang="en-US" sz="3200" b="0" i="0" u="none" strike="noStrike" kern="1200" cap="none" spc="0" normalizeH="0" baseline="0" noProof="0" dirty="0">
                <a:ln>
                  <a:noFill/>
                </a:ln>
                <a:solidFill>
                  <a:prstClr val="black"/>
                </a:solidFill>
                <a:effectLst/>
                <a:uLnTx/>
                <a:uFillTx/>
                <a:latin typeface="Arial"/>
                <a:ea typeface="+mn-ea"/>
                <a:cs typeface="+mn-cs"/>
              </a:rPr>
              <a:t>(John 16:13)</a:t>
            </a:r>
          </a:p>
        </p:txBody>
      </p:sp>
      <p:sp>
        <p:nvSpPr>
          <p:cNvPr id="35" name="TextBox 34">
            <a:extLst>
              <a:ext uri="{FF2B5EF4-FFF2-40B4-BE49-F238E27FC236}">
                <a16:creationId xmlns:a16="http://schemas.microsoft.com/office/drawing/2014/main" id="{CD0F0BFB-A87E-A6C8-3EE8-F6172144A819}"/>
              </a:ext>
            </a:extLst>
          </p:cNvPr>
          <p:cNvSpPr txBox="1"/>
          <p:nvPr/>
        </p:nvSpPr>
        <p:spPr>
          <a:xfrm>
            <a:off x="5282744" y="6181725"/>
            <a:ext cx="2031325" cy="646331"/>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a:ea typeface="+mn-ea"/>
                <a:cs typeface="+mn-cs"/>
              </a:rPr>
              <a:t>Disciples</a:t>
            </a:r>
          </a:p>
        </p:txBody>
      </p:sp>
      <p:cxnSp>
        <p:nvCxnSpPr>
          <p:cNvPr id="36" name="Straight Arrow Connector 35">
            <a:extLst>
              <a:ext uri="{FF2B5EF4-FFF2-40B4-BE49-F238E27FC236}">
                <a16:creationId xmlns:a16="http://schemas.microsoft.com/office/drawing/2014/main" id="{14FC0F53-07AC-675F-5D34-6305276FE194}"/>
              </a:ext>
            </a:extLst>
          </p:cNvPr>
          <p:cNvCxnSpPr>
            <a:cxnSpLocks/>
          </p:cNvCxnSpPr>
          <p:nvPr/>
        </p:nvCxnSpPr>
        <p:spPr>
          <a:xfrm>
            <a:off x="6181724" y="5761038"/>
            <a:ext cx="15875" cy="595312"/>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F014CB9-5874-9E9E-2C97-A30951C62060}"/>
              </a:ext>
            </a:extLst>
          </p:cNvPr>
          <p:cNvSpPr txBox="1"/>
          <p:nvPr/>
        </p:nvSpPr>
        <p:spPr>
          <a:xfrm>
            <a:off x="4322763" y="3771900"/>
            <a:ext cx="3768725" cy="523875"/>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Spoke &amp; Wrote</a:t>
            </a:r>
          </a:p>
        </p:txBody>
      </p:sp>
      <p:sp>
        <p:nvSpPr>
          <p:cNvPr id="6" name="TextBox 5">
            <a:extLst>
              <a:ext uri="{FF2B5EF4-FFF2-40B4-BE49-F238E27FC236}">
                <a16:creationId xmlns:a16="http://schemas.microsoft.com/office/drawing/2014/main" id="{F2EA4CAA-CE14-A6BF-4E97-C4F1E1A7D4A9}"/>
              </a:ext>
            </a:extLst>
          </p:cNvPr>
          <p:cNvSpPr txBox="1"/>
          <p:nvPr/>
        </p:nvSpPr>
        <p:spPr>
          <a:xfrm>
            <a:off x="5231041" y="1647825"/>
            <a:ext cx="2053767" cy="584775"/>
          </a:xfrm>
          <a:prstGeom prst="rect">
            <a:avLst/>
          </a:prstGeom>
          <a:noFill/>
        </p:spPr>
        <p:txBody>
          <a:bodyPr wrap="non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Holy Spirit</a:t>
            </a:r>
          </a:p>
        </p:txBody>
      </p:sp>
      <p:cxnSp>
        <p:nvCxnSpPr>
          <p:cNvPr id="14" name="Straight Arrow Connector 13">
            <a:extLst>
              <a:ext uri="{FF2B5EF4-FFF2-40B4-BE49-F238E27FC236}">
                <a16:creationId xmlns:a16="http://schemas.microsoft.com/office/drawing/2014/main" id="{260AEDD5-3A2C-67F5-EE58-19CE825E975C}"/>
              </a:ext>
            </a:extLst>
          </p:cNvPr>
          <p:cNvCxnSpPr>
            <a:cxnSpLocks/>
          </p:cNvCxnSpPr>
          <p:nvPr/>
        </p:nvCxnSpPr>
        <p:spPr>
          <a:xfrm>
            <a:off x="6210299" y="2165350"/>
            <a:ext cx="0" cy="603250"/>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338D792E-07DB-8BA8-37FF-54F3E37CBBC3}"/>
              </a:ext>
            </a:extLst>
          </p:cNvPr>
          <p:cNvSpPr>
            <a:spLocks noGrp="1" noChangeArrowheads="1"/>
          </p:cNvSpPr>
          <p:nvPr>
            <p:ph type="title"/>
          </p:nvPr>
        </p:nvSpPr>
        <p:spPr>
          <a:xfrm>
            <a:off x="484188" y="0"/>
            <a:ext cx="10922000" cy="1103313"/>
          </a:xfrm>
        </p:spPr>
        <p:txBody>
          <a:bodyPr/>
          <a:lstStyle/>
          <a:p>
            <a:pPr eaLnBrk="1" hangingPunct="1"/>
            <a:r>
              <a:rPr lang="en-US" altLang="en-US" sz="3600" u="sng"/>
              <a:t>How has God “spoken to us by His son”?</a:t>
            </a:r>
          </a:p>
        </p:txBody>
      </p:sp>
      <p:sp>
        <p:nvSpPr>
          <p:cNvPr id="17411" name="Rectangle 3">
            <a:extLst>
              <a:ext uri="{FF2B5EF4-FFF2-40B4-BE49-F238E27FC236}">
                <a16:creationId xmlns:a16="http://schemas.microsoft.com/office/drawing/2014/main" id="{C9162291-4412-0D97-9CC6-256BE007CC74}"/>
              </a:ext>
            </a:extLst>
          </p:cNvPr>
          <p:cNvSpPr>
            <a:spLocks noGrp="1" noChangeArrowheads="1"/>
          </p:cNvSpPr>
          <p:nvPr>
            <p:ph type="body" idx="1"/>
          </p:nvPr>
        </p:nvSpPr>
        <p:spPr>
          <a:xfrm>
            <a:off x="614363" y="1331913"/>
            <a:ext cx="11055350" cy="4648200"/>
          </a:xfrm>
        </p:spPr>
        <p:txBody>
          <a:bodyPr>
            <a:normAutofit fontScale="92500" lnSpcReduction="10000"/>
          </a:bodyPr>
          <a:lstStyle/>
          <a:p>
            <a:pPr eaLnBrk="1" hangingPunct="1">
              <a:buFont typeface="Wingdings" panose="05000000000000000000" pitchFamily="2" charset="2"/>
              <a:buChar char="§"/>
              <a:defRPr/>
            </a:pPr>
            <a:r>
              <a:rPr lang="en-US" altLang="en-US" sz="3200" dirty="0"/>
              <a:t>Jesus spoke the words of God—Jn. 12:49 </a:t>
            </a:r>
          </a:p>
          <a:p>
            <a:pPr eaLnBrk="1" hangingPunct="1">
              <a:buFont typeface="Wingdings" panose="05000000000000000000" pitchFamily="2" charset="2"/>
              <a:buChar char="§"/>
              <a:defRPr/>
            </a:pPr>
            <a:r>
              <a:rPr lang="en-US" altLang="en-US" sz="3200" dirty="0"/>
              <a:t>Jesus did not write anything permanent.</a:t>
            </a:r>
          </a:p>
          <a:p>
            <a:pPr eaLnBrk="1" hangingPunct="1">
              <a:buFont typeface="Wingdings" panose="05000000000000000000" pitchFamily="2" charset="2"/>
              <a:buChar char="§"/>
              <a:defRPr/>
            </a:pPr>
            <a:r>
              <a:rPr lang="en-US" altLang="en-US" sz="3200" dirty="0"/>
              <a:t>He chose apostles to relay His message.</a:t>
            </a:r>
          </a:p>
          <a:p>
            <a:pPr eaLnBrk="1" hangingPunct="1">
              <a:buFont typeface="Wingdings" panose="05000000000000000000" pitchFamily="2" charset="2"/>
              <a:buChar char="§"/>
              <a:defRPr/>
            </a:pPr>
            <a:r>
              <a:rPr lang="en-US" altLang="en-US" sz="3200" dirty="0"/>
              <a:t>He sent the Holy Spirit to assure that they got it right—John 14:26 ; 16:12-15 </a:t>
            </a:r>
          </a:p>
          <a:p>
            <a:pPr eaLnBrk="1" hangingPunct="1">
              <a:buFont typeface="Wingdings" panose="05000000000000000000" pitchFamily="2" charset="2"/>
              <a:buChar char="§"/>
              <a:defRPr/>
            </a:pPr>
            <a:r>
              <a:rPr lang="en-US" altLang="en-US" sz="3200" dirty="0"/>
              <a:t>The apostles’ message is God’s word to us through His Son—         2 Pe.3:1-2 - </a:t>
            </a:r>
            <a:r>
              <a:rPr lang="en-US" sz="3200" b="0" i="1" dirty="0">
                <a:solidFill>
                  <a:srgbClr val="3B7D23"/>
                </a:solidFill>
              </a:rPr>
              <a:t>This is now, beloved, the second letter I am writing to you in which I am stirring up your sincere mind by way of reminder, </a:t>
            </a:r>
            <a:r>
              <a:rPr lang="en-US" sz="3200" i="1" baseline="30000" dirty="0">
                <a:solidFill>
                  <a:srgbClr val="3B7D23"/>
                </a:solidFill>
              </a:rPr>
              <a:t>2 </a:t>
            </a:r>
            <a:r>
              <a:rPr lang="en-US" sz="3200" b="0" i="1" dirty="0">
                <a:solidFill>
                  <a:srgbClr val="3B7D23"/>
                </a:solidFill>
              </a:rPr>
              <a:t>that you should remember the words spoken beforehand by the holy prophets and the commandment of the Lord and Savior spoken by your apostles. </a:t>
            </a:r>
            <a:r>
              <a:rPr lang="en-US" sz="3200" i="1" dirty="0">
                <a:solidFill>
                  <a:srgbClr val="3B7D23"/>
                </a:solidFill>
              </a:rPr>
              <a:t>(</a:t>
            </a:r>
            <a:r>
              <a:rPr lang="en-US" altLang="en-US" sz="3200" i="1" dirty="0">
                <a:solidFill>
                  <a:srgbClr val="3B7D23"/>
                </a:solidFill>
              </a:rPr>
              <a:t>NASV)</a:t>
            </a:r>
          </a:p>
        </p:txBody>
      </p:sp>
      <p:cxnSp>
        <p:nvCxnSpPr>
          <p:cNvPr id="3" name="Straight Connector 2">
            <a:extLst>
              <a:ext uri="{FF2B5EF4-FFF2-40B4-BE49-F238E27FC236}">
                <a16:creationId xmlns:a16="http://schemas.microsoft.com/office/drawing/2014/main" id="{117F6586-FDAD-C170-FF3E-7173FF707716}"/>
              </a:ext>
            </a:extLst>
          </p:cNvPr>
          <p:cNvCxnSpPr>
            <a:cxnSpLocks/>
          </p:cNvCxnSpPr>
          <p:nvPr/>
        </p:nvCxnSpPr>
        <p:spPr>
          <a:xfrm>
            <a:off x="972273" y="5852791"/>
            <a:ext cx="6863788"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22BE0AEB-1486-9D06-76F5-C6E6B5661799}"/>
              </a:ext>
            </a:extLst>
          </p:cNvPr>
          <p:cNvCxnSpPr>
            <a:cxnSpLocks/>
          </p:cNvCxnSpPr>
          <p:nvPr/>
        </p:nvCxnSpPr>
        <p:spPr>
          <a:xfrm>
            <a:off x="7836061" y="5472756"/>
            <a:ext cx="3570127" cy="0"/>
          </a:xfrm>
          <a:prstGeom prst="line">
            <a:avLst/>
          </a:prstGeom>
          <a:ln w="3810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Nevi’im (Prophets)…">
            <a:extLst>
              <a:ext uri="{FF2B5EF4-FFF2-40B4-BE49-F238E27FC236}">
                <a16:creationId xmlns:a16="http://schemas.microsoft.com/office/drawing/2014/main" id="{2C53B188-34CD-094E-85E9-BCA4241FDFCB}"/>
              </a:ext>
            </a:extLst>
          </p:cNvPr>
          <p:cNvSpPr txBox="1"/>
          <p:nvPr/>
        </p:nvSpPr>
        <p:spPr>
          <a:xfrm>
            <a:off x="1809750" y="1001558"/>
            <a:ext cx="4119562" cy="1550987"/>
          </a:xfrm>
          <a:prstGeom prst="rect">
            <a:avLst/>
          </a:prstGeom>
          <a:solidFill>
            <a:srgbClr val="0070C0"/>
          </a:solidFill>
          <a:ln w="28575">
            <a:solidFill>
              <a:srgbClr val="FF0000"/>
            </a:solidFill>
            <a:miter lim="400000"/>
          </a:ln>
        </p:spPr>
        <p:txBody>
          <a:bodyPr lIns="35719" tIns="35719" rIns="35719" bIns="35719" anchor="ctr">
            <a:spAutoFit/>
          </a:bodyPr>
          <a:lstStyle/>
          <a:p>
            <a:pPr marL="0" marR="0" lvl="0" indent="0" algn="ctr" defTabSz="410751" rtl="0" eaLnBrk="1" fontAlgn="auto" latinLnBrk="0" hangingPunct="1">
              <a:lnSpc>
                <a:spcPct val="100000"/>
              </a:lnSpc>
              <a:spcBef>
                <a:spcPts val="0"/>
              </a:spcBef>
              <a:spcAft>
                <a:spcPts val="422"/>
              </a:spcAft>
              <a:buClrTx/>
              <a:buSzTx/>
              <a:buFontTx/>
              <a:buNone/>
              <a:tabLst/>
              <a:defRPr sz="4000" b="1">
                <a:solidFill>
                  <a:srgbClr val="FFFFFF"/>
                </a:solidFill>
                <a:latin typeface="Avenir Next"/>
                <a:ea typeface="Avenir Next"/>
                <a:cs typeface="Avenir Next"/>
                <a:sym typeface="Avenir Next"/>
              </a:defRPr>
            </a:pPr>
            <a:r>
              <a:rPr kumimoji="0" lang="en-US" sz="3200" b="1" i="0" u="none" strike="noStrike" kern="0" cap="none" spc="0" normalizeH="0" baseline="0" noProof="0" dirty="0">
                <a:ln>
                  <a:noFill/>
                </a:ln>
                <a:solidFill>
                  <a:srgbClr val="FFFFFF"/>
                </a:solidFill>
                <a:effectLst/>
                <a:uLnTx/>
                <a:uFillTx/>
                <a:latin typeface="Avenir Next"/>
                <a:ea typeface="Avenir Next"/>
                <a:cs typeface="Avenir Next"/>
                <a:sym typeface="Avenir Next"/>
              </a:rPr>
              <a:t>The Bible is inspired by God; in it He reveals Himself to us. </a:t>
            </a:r>
            <a:endParaRPr kumimoji="0" sz="3200" b="1" i="0" u="none" strike="noStrike" kern="0" cap="none" spc="0" normalizeH="0" baseline="0" noProof="0" dirty="0">
              <a:ln>
                <a:noFill/>
              </a:ln>
              <a:solidFill>
                <a:srgbClr val="FFFFFF"/>
              </a:solidFill>
              <a:effectLst/>
              <a:uLnTx/>
              <a:uFillTx/>
              <a:latin typeface="Avenir Next"/>
              <a:ea typeface="Avenir Next"/>
              <a:cs typeface="Avenir Next"/>
              <a:sym typeface="Avenir Next"/>
            </a:endParaRPr>
          </a:p>
        </p:txBody>
      </p:sp>
      <p:sp>
        <p:nvSpPr>
          <p:cNvPr id="179" name="“These are my words that I spoke to you while I was still with you, that everything written about me in the Law of Moses and the Prophets and the Psalms must be fulfilled.” Luke 24:44">
            <a:extLst>
              <a:ext uri="{FF2B5EF4-FFF2-40B4-BE49-F238E27FC236}">
                <a16:creationId xmlns:a16="http://schemas.microsoft.com/office/drawing/2014/main" id="{FC372556-8911-0282-AFE9-0E950AA2BE4D}"/>
              </a:ext>
            </a:extLst>
          </p:cNvPr>
          <p:cNvSpPr/>
          <p:nvPr/>
        </p:nvSpPr>
        <p:spPr>
          <a:xfrm>
            <a:off x="2611437" y="2942435"/>
            <a:ext cx="6969125" cy="631825"/>
          </a:xfrm>
          <a:prstGeom prst="rect">
            <a:avLst/>
          </a:prstGeom>
          <a:solidFill>
            <a:srgbClr val="FFFF00"/>
          </a:solidFill>
          <a:ln w="28575">
            <a:solidFill>
              <a:srgbClr val="00B0F0"/>
            </a:solidFill>
            <a:miter lim="400000"/>
          </a:ln>
        </p:spPr>
        <p:txBody>
          <a:bodyPr lIns="35719" tIns="35719" rIns="35719" bIns="35719" anchor="ctr">
            <a:spAutoFit/>
          </a:bodyPr>
          <a:lstStyle/>
          <a:p>
            <a:pPr marL="0" marR="0" lvl="0" indent="0" algn="ctr" defTabSz="410751" rtl="0" eaLnBrk="1" fontAlgn="auto" latinLnBrk="0" hangingPunct="1">
              <a:lnSpc>
                <a:spcPct val="100000"/>
              </a:lnSpc>
              <a:spcBef>
                <a:spcPts val="0"/>
              </a:spcBef>
              <a:spcAft>
                <a:spcPts val="422"/>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Avenir Next"/>
                <a:ea typeface="+mn-ea"/>
                <a:cs typeface="+mn-cs"/>
                <a:sym typeface="Avenir Next Medium"/>
              </a:rPr>
              <a:t>Both are true, neither can be ignored.</a:t>
            </a:r>
            <a:endParaRPr kumimoji="0" sz="3200" b="1" i="0" u="none" strike="noStrike" kern="0" cap="none" spc="0" normalizeH="0" baseline="0" noProof="0" dirty="0">
              <a:ln>
                <a:noFill/>
              </a:ln>
              <a:solidFill>
                <a:prstClr val="black"/>
              </a:solidFill>
              <a:effectLst/>
              <a:uLnTx/>
              <a:uFillTx/>
              <a:latin typeface="Avenir Next"/>
              <a:ea typeface="+mn-ea"/>
              <a:cs typeface="+mn-cs"/>
              <a:sym typeface="Avenir Next Medium"/>
            </a:endParaRPr>
          </a:p>
        </p:txBody>
      </p:sp>
      <p:sp>
        <p:nvSpPr>
          <p:cNvPr id="2" name="Torah        (Law)…">
            <a:extLst>
              <a:ext uri="{FF2B5EF4-FFF2-40B4-BE49-F238E27FC236}">
                <a16:creationId xmlns:a16="http://schemas.microsoft.com/office/drawing/2014/main" id="{B863D5A0-09E3-806C-6E7A-E69749FE7F6F}"/>
              </a:ext>
            </a:extLst>
          </p:cNvPr>
          <p:cNvSpPr txBox="1"/>
          <p:nvPr/>
        </p:nvSpPr>
        <p:spPr>
          <a:xfrm>
            <a:off x="6245426" y="1002352"/>
            <a:ext cx="4356100" cy="1549400"/>
          </a:xfrm>
          <a:prstGeom prst="rect">
            <a:avLst/>
          </a:prstGeom>
          <a:solidFill>
            <a:srgbClr val="0070C0"/>
          </a:solidFill>
          <a:ln w="28575">
            <a:solidFill>
              <a:srgbClr val="FF0000"/>
            </a:solidFill>
            <a:miter lim="400000"/>
          </a:ln>
        </p:spPr>
        <p:txBody>
          <a:bodyPr lIns="35719" tIns="35719" rIns="35719" bIns="35719" anchor="ctr">
            <a:spAutoFit/>
          </a:bodyPr>
          <a:lstStyle>
            <a:defPPr>
              <a:defRPr lang="en-US"/>
            </a:defPPr>
            <a:lvl1pPr algn="ctr" defTabSz="410751" fontAlgn="auto">
              <a:spcBef>
                <a:spcPts val="0"/>
              </a:spcBef>
              <a:spcAft>
                <a:spcPts val="422"/>
              </a:spcAft>
              <a:defRPr sz="3200" b="1" kern="0">
                <a:solidFill>
                  <a:srgbClr val="FFFFFF"/>
                </a:solidFill>
                <a:latin typeface="Avenir Next"/>
                <a:ea typeface="Avenir Next"/>
                <a:cs typeface="Avenir Next"/>
              </a:defRPr>
            </a:lvl1pPr>
          </a:lstStyle>
          <a:p>
            <a:pPr marL="0" marR="0" lvl="0" indent="0" algn="ctr" defTabSz="410751" rtl="0" eaLnBrk="1" fontAlgn="auto" latinLnBrk="0" hangingPunct="1">
              <a:lnSpc>
                <a:spcPct val="100000"/>
              </a:lnSpc>
              <a:spcBef>
                <a:spcPts val="0"/>
              </a:spcBef>
              <a:spcAft>
                <a:spcPts val="422"/>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venir Next"/>
                <a:sym typeface="Avenir Next"/>
              </a:rPr>
              <a:t>The Bible was written, collected, and transmitted by men.</a:t>
            </a:r>
            <a:endParaRPr kumimoji="0" sz="3200" b="1" i="0" u="none" strike="noStrike" kern="0" cap="none" spc="0" normalizeH="0" baseline="0" noProof="0" dirty="0">
              <a:ln>
                <a:noFill/>
              </a:ln>
              <a:solidFill>
                <a:srgbClr val="FFFFFF"/>
              </a:solidFill>
              <a:effectLst/>
              <a:uLnTx/>
              <a:uFillTx/>
              <a:latin typeface="Avenir Next"/>
              <a:sym typeface="Avenir Next"/>
            </a:endParaRPr>
          </a:p>
        </p:txBody>
      </p:sp>
      <p:sp>
        <p:nvSpPr>
          <p:cNvPr id="3" name="Title 2">
            <a:extLst>
              <a:ext uri="{FF2B5EF4-FFF2-40B4-BE49-F238E27FC236}">
                <a16:creationId xmlns:a16="http://schemas.microsoft.com/office/drawing/2014/main" id="{EEED2D3E-52E0-2F39-984B-05277F420439}"/>
              </a:ext>
            </a:extLst>
          </p:cNvPr>
          <p:cNvSpPr txBox="1">
            <a:spLocks/>
          </p:cNvSpPr>
          <p:nvPr/>
        </p:nvSpPr>
        <p:spPr>
          <a:xfrm>
            <a:off x="1809750" y="98192"/>
            <a:ext cx="8572500" cy="708025"/>
          </a:xfrm>
          <a:prstGeom prst="rect">
            <a:avLst/>
          </a:prstGeom>
        </p:spPr>
        <p:txBody>
          <a:bodyPr anchor="ctr">
            <a:normAutofit/>
          </a:bodyPr>
          <a:lstStyle>
            <a:lvl1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sz="6000" b="0" i="0" u="none" strike="noStrike" cap="all" spc="0" baseline="0">
                <a:solidFill>
                  <a:schemeClr val="accent1"/>
                </a:solidFill>
                <a:uFillTx/>
                <a:latin typeface="+mn-lt"/>
                <a:ea typeface="+mn-ea"/>
                <a:cs typeface="+mn-cs"/>
                <a:sym typeface="DIN Condensed"/>
              </a:defRPr>
            </a:lvl9pPr>
          </a:lstStyle>
          <a:p>
            <a:pPr marL="0" marR="0" lvl="0" indent="0" algn="ctr" defTabSz="410751" rtl="0" eaLnBrk="1" fontAlgn="auto" latinLnBrk="0" hangingPunct="1">
              <a:lnSpc>
                <a:spcPct val="80000"/>
              </a:lnSpc>
              <a:spcBef>
                <a:spcPts val="1969"/>
              </a:spcBef>
              <a:spcAft>
                <a:spcPts val="0"/>
              </a:spcAft>
              <a:buClrTx/>
              <a:buSzTx/>
              <a:buFontTx/>
              <a:buNone/>
              <a:tabLst/>
              <a:defRPr/>
            </a:pPr>
            <a:r>
              <a:rPr kumimoji="0" lang="en-US" sz="4219" b="0" i="1" u="sng" strike="noStrike" kern="0" cap="all" spc="0" normalizeH="0" baseline="0" noProof="0" dirty="0">
                <a:ln>
                  <a:noFill/>
                </a:ln>
                <a:solidFill>
                  <a:srgbClr val="3B7D23"/>
                </a:solidFill>
                <a:effectLst/>
                <a:uLnTx/>
                <a:uFillTx/>
                <a:latin typeface="Calibri" panose="020F0502020204030204" pitchFamily="34" charset="0"/>
                <a:ea typeface="Calibri" panose="020F0502020204030204" pitchFamily="34" charset="0"/>
                <a:cs typeface="Calibri" panose="020F0502020204030204" pitchFamily="34" charset="0"/>
                <a:sym typeface="DIN Condensed"/>
              </a:rPr>
              <a:t>Foundational Concept</a:t>
            </a:r>
          </a:p>
        </p:txBody>
      </p:sp>
      <p:sp>
        <p:nvSpPr>
          <p:cNvPr id="5" name="TextBox 4">
            <a:extLst>
              <a:ext uri="{FF2B5EF4-FFF2-40B4-BE49-F238E27FC236}">
                <a16:creationId xmlns:a16="http://schemas.microsoft.com/office/drawing/2014/main" id="{0357EDBA-401F-131C-9D0D-1DD2D5992499}"/>
              </a:ext>
            </a:extLst>
          </p:cNvPr>
          <p:cNvSpPr txBox="1"/>
          <p:nvPr/>
        </p:nvSpPr>
        <p:spPr>
          <a:xfrm>
            <a:off x="204485" y="4305456"/>
            <a:ext cx="11783028"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6282A"/>
                </a:solidFill>
                <a:effectLst/>
                <a:uLnTx/>
                <a:uFillTx/>
                <a:latin typeface="Cambria" panose="02040503050406030204" pitchFamily="18" charset="0"/>
                <a:ea typeface="Cambria" panose="02040503050406030204" pitchFamily="18" charset="0"/>
                <a:cs typeface="+mn-cs"/>
              </a:rPr>
              <a:t>God managed and approved of everything written (and collected), and He also guided the transmission through the copying and translations so that the meaning has never been, and will never be lost. His guidance allows for and accommodates personality and language differences among the authors, variations in the copies, without a loss or corruption of Truth, nor does it provide an excuse for man to reject it.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fill="hold"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9" grpId="0" animBg="1"/>
      <p:bldP spid="2"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56AE7DAF-D69C-1A34-C95F-18A85197246C}"/>
              </a:ext>
            </a:extLst>
          </p:cNvPr>
          <p:cNvSpPr>
            <a:spLocks noGrp="1" noChangeArrowheads="1"/>
          </p:cNvSpPr>
          <p:nvPr>
            <p:ph type="title"/>
          </p:nvPr>
        </p:nvSpPr>
        <p:spPr>
          <a:xfrm>
            <a:off x="336550" y="1325563"/>
            <a:ext cx="11276013" cy="685800"/>
          </a:xfrm>
        </p:spPr>
        <p:txBody>
          <a:bodyPr>
            <a:normAutofit fontScale="90000"/>
          </a:bodyPr>
          <a:lstStyle/>
          <a:p>
            <a:pPr algn="l"/>
            <a:r>
              <a:rPr lang="en-US" altLang="en-US" sz="3200" i="1" dirty="0"/>
              <a:t>“Prophecy never came by the will of man, but holy men of God spoke as they were moved* by the Holy Spirit.” </a:t>
            </a:r>
            <a:r>
              <a:rPr lang="en-US" altLang="en-US" sz="3200" dirty="0"/>
              <a:t>(2 Peter 1:21) </a:t>
            </a:r>
          </a:p>
        </p:txBody>
      </p:sp>
      <p:sp>
        <p:nvSpPr>
          <p:cNvPr id="3" name="Content Placeholder 2">
            <a:extLst>
              <a:ext uri="{FF2B5EF4-FFF2-40B4-BE49-F238E27FC236}">
                <a16:creationId xmlns:a16="http://schemas.microsoft.com/office/drawing/2014/main" id="{33182014-12F2-092A-7EA2-4D045844CF90}"/>
              </a:ext>
            </a:extLst>
          </p:cNvPr>
          <p:cNvSpPr>
            <a:spLocks noGrp="1" noChangeArrowheads="1"/>
          </p:cNvSpPr>
          <p:nvPr>
            <p:ph idx="1"/>
          </p:nvPr>
        </p:nvSpPr>
        <p:spPr>
          <a:xfrm>
            <a:off x="228600" y="3289300"/>
            <a:ext cx="11814047" cy="3484563"/>
          </a:xfrm>
        </p:spPr>
        <p:txBody>
          <a:bodyPr>
            <a:normAutofit fontScale="92500" lnSpcReduction="20000"/>
          </a:bodyPr>
          <a:lstStyle/>
          <a:p>
            <a:pPr>
              <a:spcAft>
                <a:spcPts val="600"/>
              </a:spcAft>
              <a:buFont typeface="Wingdings" panose="05000000000000000000" pitchFamily="2" charset="2"/>
              <a:buChar char="§"/>
              <a:defRPr/>
            </a:pPr>
            <a:r>
              <a:rPr lang="en-US" altLang="en-US" sz="3500" b="0" dirty="0">
                <a:latin typeface="Calibri" panose="020F0502020204030204" pitchFamily="34" charset="0"/>
                <a:ea typeface="Calibri" panose="020F0502020204030204" pitchFamily="34" charset="0"/>
                <a:cs typeface="Calibri" panose="020F0502020204030204" pitchFamily="34" charset="0"/>
              </a:rPr>
              <a:t>Prophecy was not the product of man’s will. </a:t>
            </a:r>
          </a:p>
          <a:p>
            <a:pPr>
              <a:spcAft>
                <a:spcPts val="600"/>
              </a:spcAft>
              <a:buFont typeface="Wingdings" panose="05000000000000000000" pitchFamily="2" charset="2"/>
              <a:buChar char="§"/>
              <a:defRPr/>
            </a:pPr>
            <a:r>
              <a:rPr lang="en-US" altLang="en-US" sz="3500" b="0" dirty="0">
                <a:latin typeface="Calibri" panose="020F0502020204030204" pitchFamily="34" charset="0"/>
                <a:ea typeface="Calibri" panose="020F0502020204030204" pitchFamily="34" charset="0"/>
                <a:cs typeface="Calibri" panose="020F0502020204030204" pitchFamily="34" charset="0"/>
              </a:rPr>
              <a:t>The prophets were “carried along by the Holy Spirit.” </a:t>
            </a:r>
          </a:p>
          <a:p>
            <a:pPr>
              <a:spcAft>
                <a:spcPts val="600"/>
              </a:spcAft>
              <a:buFont typeface="Wingdings" panose="05000000000000000000" pitchFamily="2" charset="2"/>
              <a:buChar char="§"/>
              <a:defRPr/>
            </a:pPr>
            <a:r>
              <a:rPr lang="en-US" altLang="en-US" sz="3500" b="0" dirty="0">
                <a:latin typeface="Calibri" panose="020F0502020204030204" pitchFamily="34" charset="0"/>
                <a:ea typeface="Calibri" panose="020F0502020204030204" pitchFamily="34" charset="0"/>
                <a:cs typeface="Calibri" panose="020F0502020204030204" pitchFamily="34" charset="0"/>
              </a:rPr>
              <a:t>Note Hebrews 3:7 -  Therefore, just as the Holy Spirit says, “TODAY IF YOU HEAR HIS VOICE, (quotes Psalm 95:7-11)</a:t>
            </a:r>
          </a:p>
          <a:p>
            <a:pPr>
              <a:spcAft>
                <a:spcPts val="600"/>
              </a:spcAft>
              <a:buFont typeface="Wingdings" panose="05000000000000000000" pitchFamily="2" charset="2"/>
              <a:buChar char="§"/>
              <a:defRPr/>
            </a:pPr>
            <a:r>
              <a:rPr lang="en-US" sz="3500" b="0" dirty="0">
                <a:latin typeface="Calibri" panose="020F0502020204030204" pitchFamily="34" charset="0"/>
                <a:ea typeface="Calibri" panose="020F0502020204030204" pitchFamily="34" charset="0"/>
                <a:cs typeface="Calibri" panose="020F0502020204030204" pitchFamily="34" charset="0"/>
              </a:rPr>
              <a:t>God used the man as he is and his personality may be reflected, but the revelation is God’s, not the man who is the final instrument through which it was given to others.</a:t>
            </a:r>
          </a:p>
          <a:p>
            <a:pPr>
              <a:spcAft>
                <a:spcPts val="600"/>
              </a:spcAft>
              <a:defRPr/>
            </a:pPr>
            <a:endParaRPr lang="en-US" altLang="en-US" sz="2800" b="0" dirty="0"/>
          </a:p>
        </p:txBody>
      </p:sp>
      <p:sp>
        <p:nvSpPr>
          <p:cNvPr id="129028" name="Slide Number Placeholder 3">
            <a:extLst>
              <a:ext uri="{FF2B5EF4-FFF2-40B4-BE49-F238E27FC236}">
                <a16:creationId xmlns:a16="http://schemas.microsoft.com/office/drawing/2014/main" id="{F84F169E-D3DF-3D5A-9F12-11482E5D7D95}"/>
              </a:ext>
            </a:extLst>
          </p:cNvPr>
          <p:cNvSpPr>
            <a:spLocks noGrp="1"/>
          </p:cNvSpPr>
          <p:nvPr>
            <p:ph type="sldNum" sz="quarter" idx="12"/>
          </p:nvPr>
        </p:nvSpPr>
        <p:spPr>
          <a:xfrm>
            <a:off x="11480800" y="7539038"/>
            <a:ext cx="711200" cy="30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8B886A7-1566-4919-ACAC-9078D7BD095A}"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E5483348-0B76-2ACF-A29B-549845866F2F}"/>
              </a:ext>
            </a:extLst>
          </p:cNvPr>
          <p:cNvSpPr>
            <a:spLocks noChangeArrowheads="1"/>
          </p:cNvSpPr>
          <p:nvPr/>
        </p:nvSpPr>
        <p:spPr bwMode="auto">
          <a:xfrm>
            <a:off x="3675888" y="2197893"/>
            <a:ext cx="3456432" cy="452438"/>
          </a:xfrm>
          <a:prstGeom prst="wedgeRoundRectCallout">
            <a:avLst>
              <a:gd name="adj1" fmla="val 1352"/>
              <a:gd name="adj2" fmla="val -94444"/>
              <a:gd name="adj3" fmla="val 16667"/>
            </a:avLst>
          </a:prstGeom>
          <a:solidFill>
            <a:srgbClr val="FFFF00"/>
          </a:solidFill>
          <a:ln w="28575" algn="ctr">
            <a:solidFill>
              <a:srgbClr val="FF3300"/>
            </a:solidFill>
            <a:round/>
            <a:headEnd/>
            <a:tailEnd/>
          </a:ln>
        </p:spPr>
        <p:txBody>
          <a:bodyPr anchor="ct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*Carried along (ESV)</a:t>
            </a:r>
          </a:p>
        </p:txBody>
      </p:sp>
      <p:sp>
        <p:nvSpPr>
          <p:cNvPr id="4" name="Rectangle 2">
            <a:extLst>
              <a:ext uri="{FF2B5EF4-FFF2-40B4-BE49-F238E27FC236}">
                <a16:creationId xmlns:a16="http://schemas.microsoft.com/office/drawing/2014/main" id="{4E03F43D-1C6E-32DC-C2B8-7BF01585B8AC}"/>
              </a:ext>
            </a:extLst>
          </p:cNvPr>
          <p:cNvSpPr txBox="1">
            <a:spLocks noChangeArrowheads="1"/>
          </p:cNvSpPr>
          <p:nvPr/>
        </p:nvSpPr>
        <p:spPr bwMode="auto">
          <a:xfrm>
            <a:off x="512763" y="-95250"/>
            <a:ext cx="10922000" cy="1103313"/>
          </a:xfrm>
          <a:prstGeom prst="rect">
            <a:avLst/>
          </a:prstGeom>
          <a:noFill/>
          <a:ln>
            <a:noFill/>
          </a:ln>
        </p:spPr>
        <p:txBody>
          <a:bodyPr anchor="ctr"/>
          <a:lstStyle>
            <a:lvl1pPr algn="ctr" rtl="0" eaLnBrk="0" fontAlgn="base" hangingPunct="0">
              <a:spcBef>
                <a:spcPct val="0"/>
              </a:spcBef>
              <a:spcAft>
                <a:spcPct val="0"/>
              </a:spcAft>
              <a:defRPr sz="4400" b="1">
                <a:solidFill>
                  <a:srgbClr val="FFFF00"/>
                </a:solidFill>
                <a:latin typeface="Calibri" pitchFamily="34" charset="0"/>
                <a:ea typeface="Calibri" panose="020F0502020204030204"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sng" strike="noStrike" kern="0" cap="none" spc="0" normalizeH="0" baseline="0" noProof="0" dirty="0">
                <a:ln>
                  <a:noFill/>
                </a:ln>
                <a:solidFill>
                  <a:prstClr val="black"/>
                </a:solidFill>
                <a:effectLst/>
                <a:uLnTx/>
                <a:uFillTx/>
                <a:latin typeface="Calibri" pitchFamily="34" charset="0"/>
                <a:ea typeface="Calibri" panose="020F0502020204030204" pitchFamily="34" charset="0"/>
                <a:cs typeface="Calibri" pitchFamily="34" charset="0"/>
              </a:rPr>
              <a:t>Prophecy Was of God’s Spirit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nodeType="with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2" grpId="1"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1">
            <a:extLst>
              <a:ext uri="{FF2B5EF4-FFF2-40B4-BE49-F238E27FC236}">
                <a16:creationId xmlns:a16="http://schemas.microsoft.com/office/drawing/2014/main" id="{793A2ACA-0061-96F5-2E6D-728C42F079A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54CC7BF-DB47-4D30-82D6-5AC10D339D8E}" type="slidenum">
              <a:rPr kumimoji="0" lang="en-US" altLang="en-US" sz="1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4" name="TextBox 3">
            <a:extLst>
              <a:ext uri="{FF2B5EF4-FFF2-40B4-BE49-F238E27FC236}">
                <a16:creationId xmlns:a16="http://schemas.microsoft.com/office/drawing/2014/main" id="{B62BC0B8-4153-1644-BC17-4930E6980497}"/>
              </a:ext>
            </a:extLst>
          </p:cNvPr>
          <p:cNvSpPr txBox="1"/>
          <p:nvPr/>
        </p:nvSpPr>
        <p:spPr>
          <a:xfrm>
            <a:off x="658813" y="1832035"/>
            <a:ext cx="11177588" cy="452431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black"/>
                </a:solidFill>
                <a:effectLst/>
                <a:uLnTx/>
                <a:uFillTx/>
                <a:latin typeface="Aptos" panose="02110004020202020204"/>
                <a:ea typeface="+mn-ea"/>
                <a:cs typeface="+mn-cs"/>
              </a:rPr>
              <a:t>10 </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Concerning this salvation, the prophets who prophesied about the grace that was to be yours searched and inquired carefully, </a:t>
            </a:r>
            <a:r>
              <a:rPr kumimoji="0" lang="en-US" sz="3200" b="0" i="0" u="none" strike="noStrike" kern="1200" cap="none" spc="0" normalizeH="0" baseline="30000" noProof="0" dirty="0">
                <a:ln>
                  <a:noFill/>
                </a:ln>
                <a:solidFill>
                  <a:prstClr val="black"/>
                </a:solidFill>
                <a:effectLst/>
                <a:uLnTx/>
                <a:uFillTx/>
                <a:latin typeface="Aptos" panose="02110004020202020204"/>
                <a:ea typeface="+mn-ea"/>
                <a:cs typeface="+mn-cs"/>
              </a:rPr>
              <a:t>11 </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inquiring what person or time the Spirit of Christ in them was indicating when he predicted the sufferings of Christ and the subsequent glories. </a:t>
            </a:r>
            <a:r>
              <a:rPr kumimoji="0" lang="en-US" sz="3200" b="0" i="0" u="none" strike="noStrike" kern="1200" cap="none" spc="0" normalizeH="0" baseline="30000" noProof="0" dirty="0">
                <a:ln>
                  <a:noFill/>
                </a:ln>
                <a:solidFill>
                  <a:prstClr val="black"/>
                </a:solidFill>
                <a:effectLst/>
                <a:uLnTx/>
                <a:uFillTx/>
                <a:latin typeface="Aptos" panose="02110004020202020204"/>
                <a:ea typeface="+mn-ea"/>
                <a:cs typeface="+mn-cs"/>
              </a:rPr>
              <a:t>12 </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It was revealed to them that they were serving not themselves but you, in the things that have now been announced to you through those who preached the good news to you by the Holy Spirit sent from heaven, things into which angels long to look.</a:t>
            </a:r>
          </a:p>
        </p:txBody>
      </p:sp>
      <p:sp>
        <p:nvSpPr>
          <p:cNvPr id="131076" name="TextBox 17">
            <a:extLst>
              <a:ext uri="{FF2B5EF4-FFF2-40B4-BE49-F238E27FC236}">
                <a16:creationId xmlns:a16="http://schemas.microsoft.com/office/drawing/2014/main" id="{F18A8069-F6A0-5249-7605-23009B69ED7A}"/>
              </a:ext>
            </a:extLst>
          </p:cNvPr>
          <p:cNvSpPr txBox="1">
            <a:spLocks noChangeArrowheads="1"/>
          </p:cNvSpPr>
          <p:nvPr/>
        </p:nvSpPr>
        <p:spPr bwMode="auto">
          <a:xfrm>
            <a:off x="4572000" y="874974"/>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1" u="sng" strike="noStrike" kern="1200" cap="none" spc="0" normalizeH="0" baseline="0" noProof="0" dirty="0">
                <a:ln>
                  <a:noFill/>
                </a:ln>
                <a:solidFill>
                  <a:srgbClr val="3B7D23"/>
                </a:solidFill>
                <a:effectLst/>
                <a:uLnTx/>
                <a:uFillTx/>
                <a:latin typeface="Arial" panose="020B0604020202020204" pitchFamily="34" charset="0"/>
                <a:ea typeface="+mn-ea"/>
                <a:cs typeface="Arial" panose="020B0604020202020204" pitchFamily="34" charset="0"/>
              </a:rPr>
              <a:t>1 Peter 1:9-12</a:t>
            </a:r>
          </a:p>
        </p:txBody>
      </p:sp>
      <p:cxnSp>
        <p:nvCxnSpPr>
          <p:cNvPr id="6" name="Straight Connector 5">
            <a:extLst>
              <a:ext uri="{FF2B5EF4-FFF2-40B4-BE49-F238E27FC236}">
                <a16:creationId xmlns:a16="http://schemas.microsoft.com/office/drawing/2014/main" id="{D6ACC02A-3511-78F8-9FE3-95ECC2786EFC}"/>
              </a:ext>
            </a:extLst>
          </p:cNvPr>
          <p:cNvCxnSpPr>
            <a:cxnSpLocks noChangeShapeType="1"/>
          </p:cNvCxnSpPr>
          <p:nvPr/>
        </p:nvCxnSpPr>
        <p:spPr bwMode="auto">
          <a:xfrm>
            <a:off x="6340983" y="2286000"/>
            <a:ext cx="1579563"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310B3946-416A-8AE8-6352-DE8131CF1FA4}"/>
              </a:ext>
            </a:extLst>
          </p:cNvPr>
          <p:cNvCxnSpPr>
            <a:cxnSpLocks noChangeShapeType="1"/>
          </p:cNvCxnSpPr>
          <p:nvPr/>
        </p:nvCxnSpPr>
        <p:spPr bwMode="auto">
          <a:xfrm>
            <a:off x="7129971" y="2798763"/>
            <a:ext cx="4087812"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8E7F8CFE-4BD9-D334-4BF2-3095DF8B992B}"/>
              </a:ext>
            </a:extLst>
          </p:cNvPr>
          <p:cNvCxnSpPr>
            <a:cxnSpLocks noChangeShapeType="1"/>
          </p:cNvCxnSpPr>
          <p:nvPr/>
        </p:nvCxnSpPr>
        <p:spPr bwMode="auto">
          <a:xfrm>
            <a:off x="8653971" y="3332163"/>
            <a:ext cx="2699829"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7016EFA6-6A07-CBC3-9488-5C609ED2ACB2}"/>
              </a:ext>
            </a:extLst>
          </p:cNvPr>
          <p:cNvCxnSpPr>
            <a:cxnSpLocks noChangeShapeType="1"/>
          </p:cNvCxnSpPr>
          <p:nvPr/>
        </p:nvCxnSpPr>
        <p:spPr bwMode="auto">
          <a:xfrm>
            <a:off x="724281" y="3769868"/>
            <a:ext cx="857631"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11" name="Straight Connector 10">
            <a:extLst>
              <a:ext uri="{FF2B5EF4-FFF2-40B4-BE49-F238E27FC236}">
                <a16:creationId xmlns:a16="http://schemas.microsoft.com/office/drawing/2014/main" id="{F73DBEAF-0220-56FB-E4A5-2BE55A9E0464}"/>
              </a:ext>
            </a:extLst>
          </p:cNvPr>
          <p:cNvCxnSpPr>
            <a:cxnSpLocks noChangeShapeType="1"/>
          </p:cNvCxnSpPr>
          <p:nvPr/>
        </p:nvCxnSpPr>
        <p:spPr bwMode="auto">
          <a:xfrm>
            <a:off x="8610600" y="4257993"/>
            <a:ext cx="2922587"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16" name="Straight Connector 15">
            <a:extLst>
              <a:ext uri="{FF2B5EF4-FFF2-40B4-BE49-F238E27FC236}">
                <a16:creationId xmlns:a16="http://schemas.microsoft.com/office/drawing/2014/main" id="{15D0347D-6EC6-5C28-B29A-941A1A01D129}"/>
              </a:ext>
            </a:extLst>
          </p:cNvPr>
          <p:cNvCxnSpPr>
            <a:cxnSpLocks noChangeShapeType="1"/>
          </p:cNvCxnSpPr>
          <p:nvPr/>
        </p:nvCxnSpPr>
        <p:spPr bwMode="auto">
          <a:xfrm>
            <a:off x="2378583" y="5240338"/>
            <a:ext cx="8416925"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18" name="Straight Connector 17">
            <a:extLst>
              <a:ext uri="{FF2B5EF4-FFF2-40B4-BE49-F238E27FC236}">
                <a16:creationId xmlns:a16="http://schemas.microsoft.com/office/drawing/2014/main" id="{026AF553-2C97-32B3-4D1F-DACD205EE234}"/>
              </a:ext>
            </a:extLst>
          </p:cNvPr>
          <p:cNvCxnSpPr>
            <a:cxnSpLocks noChangeShapeType="1"/>
          </p:cNvCxnSpPr>
          <p:nvPr/>
        </p:nvCxnSpPr>
        <p:spPr bwMode="auto">
          <a:xfrm>
            <a:off x="893275" y="5719471"/>
            <a:ext cx="9012725"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
        <p:nvSpPr>
          <p:cNvPr id="2" name="Rectangle 2">
            <a:extLst>
              <a:ext uri="{FF2B5EF4-FFF2-40B4-BE49-F238E27FC236}">
                <a16:creationId xmlns:a16="http://schemas.microsoft.com/office/drawing/2014/main" id="{D17AD0E3-6F38-85E8-61F9-06FD7CB802B6}"/>
              </a:ext>
            </a:extLst>
          </p:cNvPr>
          <p:cNvSpPr txBox="1">
            <a:spLocks noChangeArrowheads="1"/>
          </p:cNvSpPr>
          <p:nvPr/>
        </p:nvSpPr>
        <p:spPr bwMode="auto">
          <a:xfrm>
            <a:off x="753269" y="-210776"/>
            <a:ext cx="10922000" cy="1103313"/>
          </a:xfrm>
          <a:prstGeom prst="rect">
            <a:avLst/>
          </a:prstGeom>
          <a:noFill/>
          <a:ln>
            <a:noFill/>
          </a:ln>
        </p:spPr>
        <p:txBody>
          <a:bodyPr anchor="ctr"/>
          <a:lstStyle>
            <a:lvl1pPr algn="ctr" rtl="0" eaLnBrk="0" fontAlgn="base" hangingPunct="0">
              <a:spcBef>
                <a:spcPct val="0"/>
              </a:spcBef>
              <a:spcAft>
                <a:spcPct val="0"/>
              </a:spcAft>
              <a:defRPr sz="4400" b="1">
                <a:solidFill>
                  <a:srgbClr val="FFFF00"/>
                </a:solidFill>
                <a:latin typeface="Calibri" pitchFamily="34" charset="0"/>
                <a:ea typeface="Calibri" panose="020F0502020204030204"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sng" strike="noStrike" kern="0" cap="none" spc="0" normalizeH="0" baseline="0" noProof="0" dirty="0">
                <a:ln>
                  <a:noFill/>
                </a:ln>
                <a:solidFill>
                  <a:prstClr val="black"/>
                </a:solidFill>
                <a:effectLst/>
                <a:uLnTx/>
                <a:uFillTx/>
                <a:latin typeface="Calibri" pitchFamily="34" charset="0"/>
                <a:ea typeface="Calibri" panose="020F0502020204030204" pitchFamily="34" charset="0"/>
                <a:cs typeface="Calibri" pitchFamily="34" charset="0"/>
              </a:rPr>
              <a:t>Prophecy Was of God’s Spirit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nodeType="with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D1BAB82-F424-2859-F34B-220A70D85DFA}"/>
              </a:ext>
            </a:extLst>
          </p:cNvPr>
          <p:cNvSpPr>
            <a:spLocks noGrp="1"/>
          </p:cNvSpPr>
          <p:nvPr>
            <p:ph type="title"/>
          </p:nvPr>
        </p:nvSpPr>
        <p:spPr>
          <a:xfrm>
            <a:off x="838200" y="365125"/>
            <a:ext cx="10515600" cy="1325563"/>
          </a:xfrm>
        </p:spPr>
        <p:txBody>
          <a:bodyPr/>
          <a:lstStyle/>
          <a:p>
            <a:pPr algn="ctr"/>
            <a:r>
              <a:rPr lang="en-US" altLang="en-US" b="1" dirty="0">
                <a:solidFill>
                  <a:schemeClr val="accent6">
                    <a:lumMod val="75000"/>
                  </a:schemeClr>
                </a:solidFill>
              </a:rPr>
              <a:t>Foundational Beliefs</a:t>
            </a:r>
          </a:p>
        </p:txBody>
      </p:sp>
      <p:sp>
        <p:nvSpPr>
          <p:cNvPr id="89091" name="Content Placeholder 2">
            <a:extLst>
              <a:ext uri="{FF2B5EF4-FFF2-40B4-BE49-F238E27FC236}">
                <a16:creationId xmlns:a16="http://schemas.microsoft.com/office/drawing/2014/main" id="{7ADE0BC0-FF25-CC74-B316-EF04D3D83208}"/>
              </a:ext>
            </a:extLst>
          </p:cNvPr>
          <p:cNvSpPr>
            <a:spLocks noGrp="1"/>
          </p:cNvSpPr>
          <p:nvPr>
            <p:ph idx="1"/>
          </p:nvPr>
        </p:nvSpPr>
        <p:spPr>
          <a:xfrm>
            <a:off x="838200" y="1825625"/>
            <a:ext cx="10515600" cy="4351338"/>
          </a:xfrm>
        </p:spPr>
        <p:txBody>
          <a:bodyPr>
            <a:normAutofit/>
          </a:bodyPr>
          <a:lstStyle/>
          <a:p>
            <a:r>
              <a:rPr lang="en-US" altLang="en-US"/>
              <a:t>Who God is (Nature of God)</a:t>
            </a:r>
          </a:p>
          <a:p>
            <a:r>
              <a:rPr lang="en-US" altLang="en-US"/>
              <a:t>Our personal accountability to God (Nature of Man)</a:t>
            </a:r>
          </a:p>
          <a:p>
            <a:r>
              <a:rPr lang="en-US" altLang="en-US"/>
              <a:t>How we learn of and from God (Revelation and Inspiration)</a:t>
            </a:r>
          </a:p>
          <a:p>
            <a:r>
              <a:rPr lang="en-US" altLang="en-US"/>
              <a:t>God’s plan in Christ (Jesus the Christ)</a:t>
            </a:r>
          </a:p>
          <a:p>
            <a:r>
              <a:rPr lang="en-US" altLang="en-US"/>
              <a:t>How we are saved (Salvation)</a:t>
            </a:r>
          </a:p>
          <a:p>
            <a:r>
              <a:rPr lang="en-US" altLang="en-US"/>
              <a:t>How we work together (The Church)</a:t>
            </a:r>
          </a:p>
          <a:p>
            <a:r>
              <a:rPr lang="en-US" altLang="en-US"/>
              <a:t>Promise of resurrection and eternal life (End Things)</a:t>
            </a:r>
            <a:endParaRPr lang="en-US" altLang="en-US" dirty="0"/>
          </a:p>
        </p:txBody>
      </p:sp>
      <p:sp>
        <p:nvSpPr>
          <p:cNvPr id="89092" name="Slide Number Placeholder 3">
            <a:extLst>
              <a:ext uri="{FF2B5EF4-FFF2-40B4-BE49-F238E27FC236}">
                <a16:creationId xmlns:a16="http://schemas.microsoft.com/office/drawing/2014/main" id="{30AA9AF3-1151-D086-373A-E3A0E7A26F92}"/>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ts val="600"/>
              </a:spcBef>
              <a:spcAft>
                <a:spcPts val="0"/>
              </a:spcAft>
              <a:buClrTx/>
              <a:buSzTx/>
              <a:buFontTx/>
              <a:buChar char="•"/>
              <a:tabLst/>
              <a:defRPr/>
            </a:pPr>
            <a:fld id="{67306536-C837-204D-AFC4-4BAE24F43622}" type="slidenum">
              <a:rPr kumimoji="0" lang="en-US" altLang="en-US" sz="3600" b="1"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600"/>
                </a:spcBef>
                <a:spcAft>
                  <a:spcPts val="0"/>
                </a:spcAft>
                <a:buClrTx/>
                <a:buSzTx/>
                <a:buFontTx/>
                <a:buChar char="•"/>
                <a:tabLst/>
                <a:defRPr/>
              </a:pPr>
              <a:t>2</a:t>
            </a:fld>
            <a:endParaRPr kumimoji="0" lang="en-US" alt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63487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533ED3A3-B8E5-BDB3-CA0B-6B47FA6C015E}"/>
              </a:ext>
            </a:extLst>
          </p:cNvPr>
          <p:cNvSpPr>
            <a:spLocks noGrp="1" noChangeArrowheads="1"/>
          </p:cNvSpPr>
          <p:nvPr>
            <p:ph type="title"/>
          </p:nvPr>
        </p:nvSpPr>
        <p:spPr>
          <a:xfrm>
            <a:off x="158750" y="1384300"/>
            <a:ext cx="11717338" cy="769938"/>
          </a:xfrm>
        </p:spPr>
        <p:txBody>
          <a:bodyPr>
            <a:normAutofit fontScale="90000"/>
          </a:bodyPr>
          <a:lstStyle/>
          <a:p>
            <a:r>
              <a:rPr lang="en-US" altLang="en-US" sz="3200" baseline="30000" dirty="0"/>
              <a:t> </a:t>
            </a:r>
            <a:r>
              <a:rPr lang="en-US" altLang="en-US" sz="3200" b="0" i="1" dirty="0"/>
              <a:t>All Scripture is inspired by God and profitable for teaching, for reproof, for correction, for training in righteousness; so that the man of God may be adequate for every good work</a:t>
            </a:r>
            <a:r>
              <a:rPr lang="en-US" altLang="en-US" sz="3200" i="1" baseline="30000" dirty="0"/>
              <a:t>” </a:t>
            </a:r>
            <a:r>
              <a:rPr lang="en-US" altLang="en-US" sz="3200" i="1" dirty="0"/>
              <a:t> </a:t>
            </a:r>
            <a:r>
              <a:rPr lang="en-US" altLang="en-US" sz="3200" b="0" dirty="0"/>
              <a:t>(2 Tim 3:16-17- NAS)</a:t>
            </a:r>
            <a:br>
              <a:rPr lang="en-US" altLang="en-US" sz="2400" b="0" dirty="0"/>
            </a:br>
            <a:endParaRPr lang="en-US" altLang="en-US" sz="2400" b="0" dirty="0"/>
          </a:p>
        </p:txBody>
      </p:sp>
      <p:sp>
        <p:nvSpPr>
          <p:cNvPr id="3" name="Content Placeholder 2">
            <a:extLst>
              <a:ext uri="{FF2B5EF4-FFF2-40B4-BE49-F238E27FC236}">
                <a16:creationId xmlns:a16="http://schemas.microsoft.com/office/drawing/2014/main" id="{0D0D253E-C037-061F-6AE4-15BCA5C66E7B}"/>
              </a:ext>
            </a:extLst>
          </p:cNvPr>
          <p:cNvSpPr>
            <a:spLocks noGrp="1" noChangeArrowheads="1"/>
          </p:cNvSpPr>
          <p:nvPr>
            <p:ph idx="1"/>
          </p:nvPr>
        </p:nvSpPr>
        <p:spPr>
          <a:xfrm>
            <a:off x="73025" y="2336218"/>
            <a:ext cx="12055475" cy="4191000"/>
          </a:xfrm>
        </p:spPr>
        <p:txBody>
          <a:bodyPr>
            <a:noAutofit/>
          </a:bodyPr>
          <a:lstStyle/>
          <a:p>
            <a:pPr marL="288925" indent="-288925">
              <a:buFont typeface="Wingdings" panose="05000000000000000000" pitchFamily="2" charset="2"/>
              <a:buChar char="§"/>
              <a:defRPr/>
            </a:pPr>
            <a:r>
              <a:rPr lang="en-US" altLang="en-US" sz="2600" b="0" dirty="0"/>
              <a:t>All scripture is “breathed by God.” </a:t>
            </a:r>
            <a:r>
              <a:rPr lang="en-US" altLang="en-US" sz="2600" b="0" dirty="0" err="1"/>
              <a:t>cf</a:t>
            </a:r>
            <a:r>
              <a:rPr lang="en-US" altLang="en-US" sz="2600" b="0" dirty="0"/>
              <a:t> Gen. 2:7 - </a:t>
            </a:r>
            <a:r>
              <a:rPr lang="en-US" sz="2600" b="0" i="1" dirty="0"/>
              <a:t>breathed into his nostrils the breath of life; and man became a living being</a:t>
            </a:r>
            <a:r>
              <a:rPr lang="en-US" sz="2600" b="0" dirty="0"/>
              <a:t>.</a:t>
            </a:r>
            <a:r>
              <a:rPr lang="en-US" altLang="en-US" sz="2600" b="0" dirty="0"/>
              <a:t>, </a:t>
            </a:r>
            <a:r>
              <a:rPr lang="en-US" sz="2600" dirty="0"/>
              <a:t>Ezekiel 37 – God’s breath Spirit) works through the prophet’s word to bring life</a:t>
            </a:r>
          </a:p>
          <a:p>
            <a:pPr marL="288925" indent="-288925">
              <a:buFont typeface="Wingdings" panose="05000000000000000000" pitchFamily="2" charset="2"/>
              <a:buChar char="§"/>
              <a:defRPr/>
            </a:pPr>
            <a:r>
              <a:rPr lang="en-US" altLang="en-US" sz="2600" dirty="0"/>
              <a:t>I</a:t>
            </a:r>
            <a:r>
              <a:rPr lang="en-US" altLang="en-US" sz="2600" b="0" dirty="0"/>
              <a:t>ncludes OT and NT, much of which had been written and circulated at the time of this writing</a:t>
            </a:r>
          </a:p>
          <a:p>
            <a:pPr marL="288925" indent="-288925">
              <a:buFont typeface="Wingdings" panose="05000000000000000000" pitchFamily="2" charset="2"/>
              <a:buChar char="§"/>
              <a:defRPr/>
            </a:pPr>
            <a:r>
              <a:rPr lang="en-US" altLang="en-US" dirty="0"/>
              <a:t>All scripture is profitable for teaching, reproof (tests and convicts of sinfulness), correction (what to do in order make right whatever is wrong before God), and instruction in righteousness. (All Sufficient)</a:t>
            </a:r>
          </a:p>
          <a:p>
            <a:pPr marL="288925" indent="-288925">
              <a:buFont typeface="Wingdings" panose="05000000000000000000" pitchFamily="2" charset="2"/>
              <a:buChar char="§"/>
              <a:defRPr/>
            </a:pPr>
            <a:r>
              <a:rPr lang="en-US" altLang="en-US" sz="2600" b="0" dirty="0"/>
              <a:t>With scripture the man of God is “complete, thoroughly equipped for every good work.”</a:t>
            </a:r>
          </a:p>
        </p:txBody>
      </p:sp>
      <p:sp>
        <p:nvSpPr>
          <p:cNvPr id="133124" name="Slide Number Placeholder 3">
            <a:extLst>
              <a:ext uri="{FF2B5EF4-FFF2-40B4-BE49-F238E27FC236}">
                <a16:creationId xmlns:a16="http://schemas.microsoft.com/office/drawing/2014/main" id="{DFA0F718-0F37-B05B-37B4-C116493C813F}"/>
              </a:ext>
            </a:extLst>
          </p:cNvPr>
          <p:cNvSpPr>
            <a:spLocks noGrp="1"/>
          </p:cNvSpPr>
          <p:nvPr>
            <p:ph type="sldNum" sz="quarter" idx="12"/>
          </p:nvPr>
        </p:nvSpPr>
        <p:spPr>
          <a:xfrm>
            <a:off x="11417300" y="7107238"/>
            <a:ext cx="711200" cy="30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3843F18-FB60-4175-AC69-AA5ECE52AD7E}"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3575A1CD-9DC6-351D-F99B-042BA6223E12}"/>
              </a:ext>
            </a:extLst>
          </p:cNvPr>
          <p:cNvSpPr>
            <a:spLocks noChangeArrowheads="1"/>
          </p:cNvSpPr>
          <p:nvPr/>
        </p:nvSpPr>
        <p:spPr bwMode="auto">
          <a:xfrm>
            <a:off x="954098" y="526264"/>
            <a:ext cx="4924425" cy="400050"/>
          </a:xfrm>
          <a:prstGeom prst="wedgeRoundRectCallout">
            <a:avLst>
              <a:gd name="adj1" fmla="val -4770"/>
              <a:gd name="adj2" fmla="val 95202"/>
              <a:gd name="adj3" fmla="val 16667"/>
            </a:avLst>
          </a:prstGeom>
          <a:solidFill>
            <a:srgbClr val="FFFF00"/>
          </a:solidFill>
          <a:ln w="28575" algn="ctr">
            <a:solidFill>
              <a:srgbClr val="FF3300"/>
            </a:solidFill>
            <a:round/>
            <a:headEnd/>
            <a:tailEnd/>
          </a:ln>
        </p:spPr>
        <p:txBody>
          <a:bodyPr anchor="ct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theopneustos </a:t>
            </a: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“God-breathed”</a:t>
            </a:r>
          </a:p>
        </p:txBody>
      </p:sp>
      <p:sp>
        <p:nvSpPr>
          <p:cNvPr id="7" name="Rectangle 2">
            <a:extLst>
              <a:ext uri="{FF2B5EF4-FFF2-40B4-BE49-F238E27FC236}">
                <a16:creationId xmlns:a16="http://schemas.microsoft.com/office/drawing/2014/main" id="{85844BB2-A775-39B3-8F2D-46E3B6A8A4B6}"/>
              </a:ext>
            </a:extLst>
          </p:cNvPr>
          <p:cNvSpPr txBox="1">
            <a:spLocks noChangeArrowheads="1"/>
          </p:cNvSpPr>
          <p:nvPr/>
        </p:nvSpPr>
        <p:spPr bwMode="auto">
          <a:xfrm>
            <a:off x="635000" y="-291872"/>
            <a:ext cx="10922000" cy="1103313"/>
          </a:xfrm>
          <a:prstGeom prst="rect">
            <a:avLst/>
          </a:prstGeom>
          <a:noFill/>
          <a:ln>
            <a:noFill/>
          </a:ln>
        </p:spPr>
        <p:txBody>
          <a:bodyPr anchor="ctr"/>
          <a:lstStyle>
            <a:lvl1pPr algn="ctr" rtl="0" eaLnBrk="0" fontAlgn="base" hangingPunct="0">
              <a:spcBef>
                <a:spcPct val="0"/>
              </a:spcBef>
              <a:spcAft>
                <a:spcPct val="0"/>
              </a:spcAft>
              <a:defRPr sz="4400" b="1">
                <a:solidFill>
                  <a:srgbClr val="FFFF00"/>
                </a:solidFill>
                <a:latin typeface="Calibri" pitchFamily="34" charset="0"/>
                <a:ea typeface="Calibri" panose="020F0502020204030204"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sng" strike="noStrike" kern="0" cap="none" spc="0" normalizeH="0" baseline="0" noProof="0" dirty="0">
                <a:ln>
                  <a:noFill/>
                </a:ln>
                <a:solidFill>
                  <a:prstClr val="black"/>
                </a:solidFill>
                <a:effectLst/>
                <a:uLnTx/>
                <a:uFillTx/>
                <a:latin typeface="Calibri" pitchFamily="34" charset="0"/>
                <a:ea typeface="Calibri" panose="020F0502020204030204" pitchFamily="34" charset="0"/>
                <a:cs typeface="Calibri" pitchFamily="34" charset="0"/>
              </a:rPr>
              <a:t>The Source of Scripture</a:t>
            </a:r>
          </a:p>
        </p:txBody>
      </p:sp>
      <p:sp>
        <p:nvSpPr>
          <p:cNvPr id="4" name="Rectangle: Rounded Corners 3">
            <a:extLst>
              <a:ext uri="{FF2B5EF4-FFF2-40B4-BE49-F238E27FC236}">
                <a16:creationId xmlns:a16="http://schemas.microsoft.com/office/drawing/2014/main" id="{15A7A697-0528-A6B9-D70C-6C8DC3293D46}"/>
              </a:ext>
            </a:extLst>
          </p:cNvPr>
          <p:cNvSpPr/>
          <p:nvPr/>
        </p:nvSpPr>
        <p:spPr bwMode="auto">
          <a:xfrm>
            <a:off x="768501" y="6404814"/>
            <a:ext cx="10648799" cy="412414"/>
          </a:xfrm>
          <a:prstGeom prst="roundRect">
            <a:avLst/>
          </a:prstGeom>
          <a:solidFill>
            <a:srgbClr val="000099"/>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Peter designated Paul’s writing as scripture (See 2 Peter 3:15-16)</a:t>
            </a:r>
            <a:endParaRPr kumimoji="0" lang="en-US" sz="2800" b="1"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nodeType="with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2" grpId="1"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387F14B6-A7D4-5E81-FDFD-C65D5F1A5FAF}"/>
              </a:ext>
            </a:extLst>
          </p:cNvPr>
          <p:cNvSpPr>
            <a:spLocks noGrp="1" noChangeArrowheads="1"/>
          </p:cNvSpPr>
          <p:nvPr>
            <p:ph type="title"/>
          </p:nvPr>
        </p:nvSpPr>
        <p:spPr>
          <a:xfrm>
            <a:off x="296863" y="1731963"/>
            <a:ext cx="11598275" cy="4403725"/>
          </a:xfrm>
        </p:spPr>
        <p:txBody>
          <a:bodyPr/>
          <a:lstStyle/>
          <a:p>
            <a:pPr>
              <a:spcBef>
                <a:spcPts val="600"/>
              </a:spcBef>
              <a:spcAft>
                <a:spcPts val="600"/>
              </a:spcAft>
              <a:defRPr/>
            </a:pPr>
            <a:r>
              <a:rPr lang="en-US" sz="3200" b="0" dirty="0">
                <a:solidFill>
                  <a:schemeClr val="tx1"/>
                </a:solidFill>
                <a:latin typeface="+mn-lt"/>
              </a:rPr>
              <a:t>Therefore, beloved, since you look for these things, be diligent to be found by Him in peace, spotless and blameless, </a:t>
            </a:r>
            <a:r>
              <a:rPr lang="en-US" sz="3200" baseline="30000" dirty="0">
                <a:solidFill>
                  <a:schemeClr val="tx1"/>
                </a:solidFill>
                <a:latin typeface="+mn-lt"/>
              </a:rPr>
              <a:t>15 </a:t>
            </a:r>
            <a:r>
              <a:rPr lang="en-US" sz="3200" b="0" dirty="0">
                <a:solidFill>
                  <a:schemeClr val="tx1"/>
                </a:solidFill>
                <a:latin typeface="+mn-lt"/>
              </a:rPr>
              <a:t>and regard the patience of our Lord </a:t>
            </a:r>
            <a:r>
              <a:rPr lang="en-US" sz="3200" b="0" i="1" dirty="0">
                <a:solidFill>
                  <a:schemeClr val="tx1"/>
                </a:solidFill>
                <a:latin typeface="+mn-lt"/>
              </a:rPr>
              <a:t>as</a:t>
            </a:r>
            <a:r>
              <a:rPr lang="en-US" sz="3200" b="0" dirty="0">
                <a:solidFill>
                  <a:schemeClr val="tx1"/>
                </a:solidFill>
                <a:latin typeface="+mn-lt"/>
              </a:rPr>
              <a:t> salvation; just as also our beloved brother Paul, according to the wisdom given him, wrote to you, </a:t>
            </a:r>
            <a:r>
              <a:rPr lang="en-US" sz="3200" baseline="30000" dirty="0">
                <a:solidFill>
                  <a:schemeClr val="tx1"/>
                </a:solidFill>
                <a:latin typeface="+mn-lt"/>
              </a:rPr>
              <a:t>16 </a:t>
            </a:r>
            <a:r>
              <a:rPr lang="en-US" sz="3200" b="0" dirty="0">
                <a:solidFill>
                  <a:schemeClr val="tx1"/>
                </a:solidFill>
                <a:latin typeface="+mn-lt"/>
              </a:rPr>
              <a:t>as also in all </a:t>
            </a:r>
            <a:r>
              <a:rPr lang="en-US" sz="3200" b="0" i="1" dirty="0">
                <a:solidFill>
                  <a:schemeClr val="tx1"/>
                </a:solidFill>
                <a:latin typeface="+mn-lt"/>
              </a:rPr>
              <a:t>his</a:t>
            </a:r>
            <a:r>
              <a:rPr lang="en-US" sz="3200" b="0" dirty="0">
                <a:solidFill>
                  <a:schemeClr val="tx1"/>
                </a:solidFill>
                <a:latin typeface="+mn-lt"/>
              </a:rPr>
              <a:t> letters, speaking in them of these things, in which are some things hard to understand, which the untaught and unstable distort, as </a:t>
            </a:r>
            <a:r>
              <a:rPr lang="en-US" sz="3200" b="0" i="1" dirty="0">
                <a:solidFill>
                  <a:schemeClr val="tx1"/>
                </a:solidFill>
                <a:latin typeface="+mn-lt"/>
              </a:rPr>
              <a:t>they do</a:t>
            </a:r>
            <a:r>
              <a:rPr lang="en-US" sz="3200" b="0" dirty="0">
                <a:solidFill>
                  <a:schemeClr val="tx1"/>
                </a:solidFill>
                <a:latin typeface="+mn-lt"/>
              </a:rPr>
              <a:t> also the                          rest of the Scriptures, to their own destruction. </a:t>
            </a:r>
            <a:endParaRPr lang="en-US" altLang="en-US" sz="3200" b="0" i="1" dirty="0">
              <a:solidFill>
                <a:schemeClr val="tx1"/>
              </a:solidFill>
              <a:latin typeface="+mn-lt"/>
            </a:endParaRPr>
          </a:p>
        </p:txBody>
      </p:sp>
      <p:sp>
        <p:nvSpPr>
          <p:cNvPr id="135171" name="Slide Number Placeholder 3">
            <a:extLst>
              <a:ext uri="{FF2B5EF4-FFF2-40B4-BE49-F238E27FC236}">
                <a16:creationId xmlns:a16="http://schemas.microsoft.com/office/drawing/2014/main" id="{45F4B612-487D-3DA4-4634-D501A523C73E}"/>
              </a:ext>
            </a:extLst>
          </p:cNvPr>
          <p:cNvSpPr>
            <a:spLocks noGrp="1"/>
          </p:cNvSpPr>
          <p:nvPr>
            <p:ph type="sldNum" sz="quarter" idx="12"/>
          </p:nvPr>
        </p:nvSpPr>
        <p:spPr>
          <a:xfrm>
            <a:off x="11480800" y="7058025"/>
            <a:ext cx="711200"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535B680-749F-4B01-92BB-1FE744F76114}" type="slidenum">
              <a:rPr kumimoji="0" lang="en-US" altLang="en-US" sz="1400" b="0" i="0" u="none" strike="noStrike" kern="1200" cap="none" spc="0" normalizeH="0" baseline="0" noProof="0" smtClean="0">
                <a:ln>
                  <a:noFill/>
                </a:ln>
                <a:solidFill>
                  <a:srgbClr val="3B7D23"/>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en-US" altLang="en-US" sz="1400" b="0" i="0" u="none" strike="noStrike" kern="1200" cap="none" spc="0" normalizeH="0" baseline="0" noProof="0">
              <a:ln>
                <a:noFill/>
              </a:ln>
              <a:solidFill>
                <a:srgbClr val="3B7D23"/>
              </a:solidFill>
              <a:effectLst/>
              <a:uLnTx/>
              <a:uFillTx/>
              <a:latin typeface="Times New Roman" panose="02020603050405020304" pitchFamily="18" charset="0"/>
              <a:ea typeface="+mn-ea"/>
              <a:cs typeface="Arial" panose="020B0604020202020204" pitchFamily="34" charset="0"/>
            </a:endParaRPr>
          </a:p>
        </p:txBody>
      </p:sp>
      <p:sp>
        <p:nvSpPr>
          <p:cNvPr id="135172" name="TextBox 17">
            <a:extLst>
              <a:ext uri="{FF2B5EF4-FFF2-40B4-BE49-F238E27FC236}">
                <a16:creationId xmlns:a16="http://schemas.microsoft.com/office/drawing/2014/main" id="{BCB88FC0-3F5B-E7E7-A425-BE9DC7E01806}"/>
              </a:ext>
            </a:extLst>
          </p:cNvPr>
          <p:cNvSpPr txBox="1">
            <a:spLocks noChangeArrowheads="1"/>
          </p:cNvSpPr>
          <p:nvPr/>
        </p:nvSpPr>
        <p:spPr bwMode="auto">
          <a:xfrm>
            <a:off x="4161663" y="1074707"/>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1" u="sng" strike="noStrike" kern="1200" cap="none" spc="0" normalizeH="0" baseline="0" noProof="0" dirty="0">
                <a:ln>
                  <a:noFill/>
                </a:ln>
                <a:solidFill>
                  <a:srgbClr val="3B7D23"/>
                </a:solidFill>
                <a:effectLst/>
                <a:uLnTx/>
                <a:uFillTx/>
                <a:latin typeface="Arial" panose="020B0604020202020204" pitchFamily="34" charset="0"/>
                <a:ea typeface="+mn-ea"/>
                <a:cs typeface="Arial" panose="020B0604020202020204" pitchFamily="34" charset="0"/>
              </a:rPr>
              <a:t>2 Peter 3:15-16</a:t>
            </a:r>
          </a:p>
        </p:txBody>
      </p:sp>
      <p:cxnSp>
        <p:nvCxnSpPr>
          <p:cNvPr id="5" name="Straight Connector 4">
            <a:extLst>
              <a:ext uri="{FF2B5EF4-FFF2-40B4-BE49-F238E27FC236}">
                <a16:creationId xmlns:a16="http://schemas.microsoft.com/office/drawing/2014/main" id="{B76D5CD9-7197-C093-BFC7-3F111E341AC5}"/>
              </a:ext>
            </a:extLst>
          </p:cNvPr>
          <p:cNvCxnSpPr>
            <a:cxnSpLocks noChangeShapeType="1"/>
          </p:cNvCxnSpPr>
          <p:nvPr/>
        </p:nvCxnSpPr>
        <p:spPr bwMode="auto">
          <a:xfrm>
            <a:off x="6298946" y="3913569"/>
            <a:ext cx="3263900"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C4CDE23D-B4B4-2A4A-CC8E-CA9D3EA02BB4}"/>
              </a:ext>
            </a:extLst>
          </p:cNvPr>
          <p:cNvCxnSpPr>
            <a:cxnSpLocks noChangeShapeType="1"/>
          </p:cNvCxnSpPr>
          <p:nvPr/>
        </p:nvCxnSpPr>
        <p:spPr bwMode="auto">
          <a:xfrm>
            <a:off x="1947101" y="5657088"/>
            <a:ext cx="3738562"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
        <p:nvSpPr>
          <p:cNvPr id="135175" name="TextBox 10">
            <a:extLst>
              <a:ext uri="{FF2B5EF4-FFF2-40B4-BE49-F238E27FC236}">
                <a16:creationId xmlns:a16="http://schemas.microsoft.com/office/drawing/2014/main" id="{55408732-4E9D-69ED-029F-19ED1B4DF506}"/>
              </a:ext>
            </a:extLst>
          </p:cNvPr>
          <p:cNvSpPr txBox="1">
            <a:spLocks noChangeArrowheads="1"/>
          </p:cNvSpPr>
          <p:nvPr/>
        </p:nvSpPr>
        <p:spPr bwMode="auto">
          <a:xfrm>
            <a:off x="3163887" y="136524"/>
            <a:ext cx="5864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1" u="sng" strike="noStrike" kern="1200" cap="none" spc="0" normalizeH="0" baseline="0" noProof="0" dirty="0">
                <a:ln>
                  <a:noFill/>
                </a:ln>
                <a:solidFill>
                  <a:srgbClr val="3B7D23"/>
                </a:solidFill>
                <a:effectLst/>
                <a:uLnTx/>
                <a:uFillTx/>
                <a:latin typeface="Arial" panose="020B0604020202020204" pitchFamily="34" charset="0"/>
                <a:ea typeface="+mn-ea"/>
                <a:cs typeface="Arial" panose="020B0604020202020204" pitchFamily="34" charset="0"/>
              </a:rPr>
              <a:t>Paul’s writing is “Scripture”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2DC106DC-BB3D-9836-D120-39E1D4F7956C}"/>
              </a:ext>
            </a:extLst>
          </p:cNvPr>
          <p:cNvSpPr>
            <a:spLocks noGrp="1" noChangeArrowheads="1"/>
          </p:cNvSpPr>
          <p:nvPr>
            <p:ph type="title"/>
          </p:nvPr>
        </p:nvSpPr>
        <p:spPr>
          <a:xfrm>
            <a:off x="471488" y="398463"/>
            <a:ext cx="11249025" cy="1622425"/>
          </a:xfrm>
        </p:spPr>
        <p:txBody>
          <a:bodyPr>
            <a:normAutofit fontScale="90000"/>
          </a:bodyPr>
          <a:lstStyle/>
          <a:p>
            <a:r>
              <a:rPr lang="en-US" altLang="en-US" sz="3200" baseline="30000"/>
              <a:t> ”</a:t>
            </a:r>
            <a:r>
              <a:rPr lang="en-US" altLang="en-US" sz="3200" b="0" i="1"/>
              <a:t>If anyone thinks himself to be a prophet or spiritual, let him acknowledge that the things which I write to you are the </a:t>
            </a:r>
            <a:r>
              <a:rPr lang="en-US" altLang="en-US" sz="3200" b="0" i="1" u="sng"/>
              <a:t>commandments of the Lord</a:t>
            </a:r>
            <a:r>
              <a:rPr lang="en-US" altLang="en-US" sz="3200" b="0" i="1"/>
              <a:t>.</a:t>
            </a:r>
            <a:r>
              <a:rPr lang="en-US" altLang="en-US" sz="3200" i="1" baseline="30000"/>
              <a:t>” </a:t>
            </a:r>
            <a:r>
              <a:rPr lang="en-US" altLang="en-US" sz="3200" i="1"/>
              <a:t> </a:t>
            </a:r>
            <a:r>
              <a:rPr lang="en-US" altLang="en-US" sz="3200" b="0"/>
              <a:t>(1 Corinthians 14:37)</a:t>
            </a:r>
            <a:br>
              <a:rPr lang="en-US" altLang="en-US" sz="2400" b="0"/>
            </a:br>
            <a:endParaRPr lang="en-US" altLang="en-US" sz="2400" b="0"/>
          </a:p>
        </p:txBody>
      </p:sp>
      <p:sp>
        <p:nvSpPr>
          <p:cNvPr id="3" name="Content Placeholder 2">
            <a:extLst>
              <a:ext uri="{FF2B5EF4-FFF2-40B4-BE49-F238E27FC236}">
                <a16:creationId xmlns:a16="http://schemas.microsoft.com/office/drawing/2014/main" id="{0202FC63-9D20-C7DC-7800-FE5EDCC1FBDE}"/>
              </a:ext>
            </a:extLst>
          </p:cNvPr>
          <p:cNvSpPr>
            <a:spLocks noGrp="1" noChangeArrowheads="1"/>
          </p:cNvSpPr>
          <p:nvPr>
            <p:ph idx="1"/>
          </p:nvPr>
        </p:nvSpPr>
        <p:spPr>
          <a:xfrm>
            <a:off x="215900" y="2460625"/>
            <a:ext cx="11671300" cy="4191000"/>
          </a:xfrm>
        </p:spPr>
        <p:txBody>
          <a:bodyPr/>
          <a:lstStyle/>
          <a:p>
            <a:pPr>
              <a:buFont typeface="Wingdings" panose="05000000000000000000" pitchFamily="2" charset="2"/>
              <a:buChar char="§"/>
            </a:pPr>
            <a:r>
              <a:rPr lang="en-US" altLang="en-US" sz="3000" b="0" dirty="0"/>
              <a:t>Paul claimed that what he </a:t>
            </a:r>
            <a:r>
              <a:rPr lang="en-US" altLang="en-US" sz="3000" u="sng" dirty="0"/>
              <a:t>wrote</a:t>
            </a:r>
            <a:r>
              <a:rPr lang="en-US" altLang="en-US" sz="3000" b="0" dirty="0"/>
              <a:t> were the commandments of the Lord.</a:t>
            </a:r>
          </a:p>
          <a:p>
            <a:pPr>
              <a:buFont typeface="Wingdings" panose="05000000000000000000" pitchFamily="2" charset="2"/>
              <a:buChar char="§"/>
            </a:pPr>
            <a:r>
              <a:rPr lang="en-US" altLang="en-US" sz="3000" b="0" dirty="0"/>
              <a:t>That is almost half the New Testament. </a:t>
            </a:r>
          </a:p>
          <a:p>
            <a:pPr>
              <a:buFont typeface="Wingdings" panose="05000000000000000000" pitchFamily="2" charset="2"/>
              <a:buChar char="§"/>
            </a:pPr>
            <a:r>
              <a:rPr lang="en-US" altLang="en-US" sz="3000" b="0" dirty="0"/>
              <a:t>the “prophets” and “spiritual” (those in possession of a spiritual gift) must acknowledge that the regulations for the use of their gift are the commandments from God and not just Paul’s personal opinion.</a:t>
            </a:r>
          </a:p>
          <a:p>
            <a:pPr>
              <a:buFont typeface="Wingdings" panose="05000000000000000000" pitchFamily="2" charset="2"/>
              <a:buChar char="§"/>
            </a:pPr>
            <a:r>
              <a:rPr lang="en-US" altLang="en-US" sz="3000" b="0" dirty="0"/>
              <a:t>If this statement of Paul is untrue, then there is no reason to trust the rest of his writings.</a:t>
            </a:r>
          </a:p>
        </p:txBody>
      </p:sp>
      <p:sp>
        <p:nvSpPr>
          <p:cNvPr id="137220" name="Slide Number Placeholder 3">
            <a:extLst>
              <a:ext uri="{FF2B5EF4-FFF2-40B4-BE49-F238E27FC236}">
                <a16:creationId xmlns:a16="http://schemas.microsoft.com/office/drawing/2014/main" id="{1BCEA3DE-F7D6-1E51-4B81-35FF7582DC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5CCD7B1-AF8F-4438-A82A-83D6E629B385}"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526D10CD-55E5-E9E7-0529-7961FF7E1DC2}"/>
              </a:ext>
            </a:extLst>
          </p:cNvPr>
          <p:cNvSpPr>
            <a:spLocks noGrp="1" noChangeArrowheads="1"/>
          </p:cNvSpPr>
          <p:nvPr>
            <p:ph type="title"/>
          </p:nvPr>
        </p:nvSpPr>
        <p:spPr>
          <a:xfrm>
            <a:off x="250825" y="325438"/>
            <a:ext cx="11688763" cy="2598737"/>
          </a:xfrm>
        </p:spPr>
        <p:txBody>
          <a:bodyPr>
            <a:normAutofit fontScale="90000"/>
          </a:bodyPr>
          <a:lstStyle/>
          <a:p>
            <a:r>
              <a:rPr lang="en-US" altLang="en-US" sz="3200" baseline="30000"/>
              <a:t> </a:t>
            </a:r>
            <a:r>
              <a:rPr lang="en-US" altLang="en-US" sz="3200" b="0" i="1" baseline="30000"/>
              <a:t>”</a:t>
            </a:r>
            <a:r>
              <a:rPr lang="en-US" altLang="en-US" sz="3200" b="0" i="1"/>
              <a:t>Now  we have received, not the spirit of the world, but the Spirit who is from God, that we might know the things that have been freely given to us by God. </a:t>
            </a:r>
            <a:r>
              <a:rPr lang="en-US" altLang="en-US" sz="3200" i="1" baseline="30000"/>
              <a:t>13 </a:t>
            </a:r>
            <a:r>
              <a:rPr lang="en-US" altLang="en-US" sz="3200" b="0" i="1"/>
              <a:t>These things we also speak, not in words which man’s wisdom teaches but which the Holy</a:t>
            </a:r>
            <a:r>
              <a:rPr lang="en-US" altLang="en-US" sz="3200" b="0" i="1" baseline="30000"/>
              <a:t> </a:t>
            </a:r>
            <a:r>
              <a:rPr lang="en-US" altLang="en-US" sz="3200" b="0" i="1"/>
              <a:t>Spirit teaches, comparing spiritual things with spiritual.” </a:t>
            </a:r>
            <a:r>
              <a:rPr lang="en-US" altLang="en-US" sz="3200" b="0"/>
              <a:t>(1 Corinthians 2:12-13)</a:t>
            </a:r>
            <a:br>
              <a:rPr lang="en-US" altLang="en-US" sz="3200" b="0" i="1"/>
            </a:br>
            <a:endParaRPr lang="en-US" altLang="en-US" sz="2400" b="0" i="1"/>
          </a:p>
        </p:txBody>
      </p:sp>
      <p:sp>
        <p:nvSpPr>
          <p:cNvPr id="3" name="Content Placeholder 2">
            <a:extLst>
              <a:ext uri="{FF2B5EF4-FFF2-40B4-BE49-F238E27FC236}">
                <a16:creationId xmlns:a16="http://schemas.microsoft.com/office/drawing/2014/main" id="{BCB598C4-BF27-D6BF-B535-30B9C6183929}"/>
              </a:ext>
            </a:extLst>
          </p:cNvPr>
          <p:cNvSpPr>
            <a:spLocks noGrp="1"/>
          </p:cNvSpPr>
          <p:nvPr>
            <p:ph idx="1"/>
          </p:nvPr>
        </p:nvSpPr>
        <p:spPr>
          <a:xfrm>
            <a:off x="130175" y="2796159"/>
            <a:ext cx="12061825" cy="4191000"/>
          </a:xfrm>
        </p:spPr>
        <p:txBody>
          <a:bodyPr>
            <a:normAutofit fontScale="92500"/>
          </a:bodyPr>
          <a:lstStyle/>
          <a:p>
            <a:pPr>
              <a:buFont typeface="Wingdings" panose="05000000000000000000" pitchFamily="2" charset="2"/>
              <a:buChar char="§"/>
              <a:defRPr/>
            </a:pPr>
            <a:r>
              <a:rPr lang="en-US" sz="2800" b="0" dirty="0"/>
              <a:t>Paul agreed with Peter that his wisdom </a:t>
            </a:r>
            <a:r>
              <a:rPr lang="en-US" sz="2800" b="0" u="sng" dirty="0">
                <a:effectLst>
                  <a:outerShdw blurRad="38100" dist="38100" dir="2700000" algn="tl">
                    <a:srgbClr val="000000">
                      <a:alpha val="43137"/>
                    </a:srgbClr>
                  </a:outerShdw>
                </a:effectLst>
              </a:rPr>
              <a:t>was given to him</a:t>
            </a:r>
            <a:r>
              <a:rPr lang="en-US" sz="2800" b="0" u="sng" dirty="0"/>
              <a:t> </a:t>
            </a:r>
            <a:r>
              <a:rPr lang="en-US" sz="2800" b="0" dirty="0"/>
              <a:t>by the Holy Spirit. </a:t>
            </a:r>
          </a:p>
          <a:p>
            <a:pPr>
              <a:buFont typeface="Wingdings" panose="05000000000000000000" pitchFamily="2" charset="2"/>
              <a:buChar char="§"/>
              <a:defRPr/>
            </a:pPr>
            <a:r>
              <a:rPr lang="en-US" sz="2800" b="0" dirty="0"/>
              <a:t>He claimed that the “words” he wrote were taught by the Holy Spirit.</a:t>
            </a:r>
          </a:p>
          <a:p>
            <a:pPr>
              <a:buFont typeface="Wingdings" panose="05000000000000000000" pitchFamily="2" charset="2"/>
              <a:buChar char="§"/>
              <a:defRPr/>
            </a:pPr>
            <a:r>
              <a:rPr lang="en-US" sz="2800" b="0" dirty="0"/>
              <a:t>“that we might know” = Revelation</a:t>
            </a:r>
          </a:p>
          <a:p>
            <a:pPr>
              <a:buFont typeface="Wingdings" panose="05000000000000000000" pitchFamily="2" charset="2"/>
              <a:buChar char="§"/>
              <a:defRPr/>
            </a:pPr>
            <a:r>
              <a:rPr lang="en-US" sz="2800" b="0" dirty="0"/>
              <a:t>“in words…which the Holy Spirit teaches” = Inspiration </a:t>
            </a:r>
          </a:p>
          <a:p>
            <a:pPr>
              <a:buFont typeface="Wingdings" panose="05000000000000000000" pitchFamily="2" charset="2"/>
              <a:buChar char="§"/>
              <a:defRPr/>
            </a:pPr>
            <a:r>
              <a:rPr lang="en-US" sz="2800" b="0" dirty="0"/>
              <a:t>This does not mean there is no human element in the words, for God used the men as they were with their human language, human vocabulary, human forms of expressions, and sometimes even the knowledge they had gained by research of personal eyewitness, etc. (Luke 1:1-4; 1 Cor. 15:1-8). But God then used them as they were and guided them to speak the words that accurately expressed His will.</a:t>
            </a:r>
          </a:p>
          <a:p>
            <a:pPr>
              <a:buFont typeface="Wingdings" panose="05000000000000000000" pitchFamily="2" charset="2"/>
              <a:buChar char="§"/>
              <a:defRPr/>
            </a:pPr>
            <a:endParaRPr lang="en-US" sz="2800" b="0" dirty="0"/>
          </a:p>
          <a:p>
            <a:pPr>
              <a:defRPr/>
            </a:pPr>
            <a:endParaRPr lang="en-US" sz="2800" b="0" dirty="0"/>
          </a:p>
        </p:txBody>
      </p:sp>
      <p:sp>
        <p:nvSpPr>
          <p:cNvPr id="139268" name="Slide Number Placeholder 3">
            <a:extLst>
              <a:ext uri="{FF2B5EF4-FFF2-40B4-BE49-F238E27FC236}">
                <a16:creationId xmlns:a16="http://schemas.microsoft.com/office/drawing/2014/main" id="{D0B59AF1-F794-F6AE-F2BB-52CFD40C9C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82C3C9C-88EE-494E-98BE-66CB3BC8F927}"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23</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7188A3C6-94E7-EB8C-437F-C2AC51252B99}"/>
              </a:ext>
            </a:extLst>
          </p:cNvPr>
          <p:cNvCxnSpPr>
            <a:cxnSpLocks noChangeShapeType="1"/>
          </p:cNvCxnSpPr>
          <p:nvPr/>
        </p:nvCxnSpPr>
        <p:spPr bwMode="auto">
          <a:xfrm>
            <a:off x="9459087" y="853948"/>
            <a:ext cx="2341563"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5" name="Straight Connector 4">
            <a:extLst>
              <a:ext uri="{FF2B5EF4-FFF2-40B4-BE49-F238E27FC236}">
                <a16:creationId xmlns:a16="http://schemas.microsoft.com/office/drawing/2014/main" id="{E2CC9618-8440-822B-0B66-6EE98D919AF3}"/>
              </a:ext>
            </a:extLst>
          </p:cNvPr>
          <p:cNvCxnSpPr>
            <a:cxnSpLocks noChangeShapeType="1"/>
          </p:cNvCxnSpPr>
          <p:nvPr/>
        </p:nvCxnSpPr>
        <p:spPr bwMode="auto">
          <a:xfrm>
            <a:off x="342265" y="1227075"/>
            <a:ext cx="1878013"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5050583F-86F9-F898-19C9-080AB71F5D6A}"/>
              </a:ext>
            </a:extLst>
          </p:cNvPr>
          <p:cNvCxnSpPr>
            <a:cxnSpLocks noChangeShapeType="1"/>
          </p:cNvCxnSpPr>
          <p:nvPr/>
        </p:nvCxnSpPr>
        <p:spPr bwMode="auto">
          <a:xfrm>
            <a:off x="4710812" y="1227075"/>
            <a:ext cx="848740"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806AA9C8-6592-F819-3A4A-22345FDA4C9D}"/>
              </a:ext>
            </a:extLst>
          </p:cNvPr>
          <p:cNvCxnSpPr>
            <a:cxnSpLocks noChangeShapeType="1"/>
          </p:cNvCxnSpPr>
          <p:nvPr/>
        </p:nvCxnSpPr>
        <p:spPr bwMode="auto">
          <a:xfrm>
            <a:off x="5399215" y="2011617"/>
            <a:ext cx="3011487"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6F3D6D7-9EBC-CB7E-7D4E-B8B813C57264}"/>
              </a:ext>
            </a:extLst>
          </p:cNvPr>
          <p:cNvSpPr>
            <a:spLocks noGrp="1"/>
          </p:cNvSpPr>
          <p:nvPr>
            <p:ph idx="1"/>
          </p:nvPr>
        </p:nvSpPr>
        <p:spPr>
          <a:xfrm>
            <a:off x="398463" y="2030413"/>
            <a:ext cx="11395075" cy="2797175"/>
          </a:xfrm>
        </p:spPr>
        <p:txBody>
          <a:bodyPr/>
          <a:lstStyle/>
          <a:p>
            <a:pPr marL="0" indent="0" algn="ctr" defTabSz="822960" fontAlgn="auto">
              <a:spcAft>
                <a:spcPts val="0"/>
              </a:spcAft>
              <a:buFontTx/>
              <a:buNone/>
              <a:defRPr/>
            </a:pPr>
            <a:r>
              <a:rPr lang="en-US" sz="3200" b="0" dirty="0">
                <a:latin typeface="+mn-lt"/>
              </a:rPr>
              <a:t>“For this reason we also constantly thank God that when you received the word of God which you heard from us, you accepted it not as the word of men, but for what it really is, the word of God, which also performs its work in you who believe.” </a:t>
            </a:r>
          </a:p>
          <a:p>
            <a:pPr marL="205740" indent="-205740" algn="ctr" defTabSz="822960" fontAlgn="auto">
              <a:spcAft>
                <a:spcPts val="0"/>
              </a:spcAft>
              <a:defRPr/>
            </a:pPr>
            <a:endParaRPr lang="en-US" sz="3200" dirty="0">
              <a:latin typeface="+mn-lt"/>
            </a:endParaRPr>
          </a:p>
        </p:txBody>
      </p:sp>
      <p:sp>
        <p:nvSpPr>
          <p:cNvPr id="141315" name="Slide Number Placeholder 3">
            <a:extLst>
              <a:ext uri="{FF2B5EF4-FFF2-40B4-BE49-F238E27FC236}">
                <a16:creationId xmlns:a16="http://schemas.microsoft.com/office/drawing/2014/main" id="{CE12D7C6-4FA2-3E1A-C72E-00E64BD152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A808CA-BFAB-4751-989A-58153A436A9A}"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24</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578F9AD8-A4A4-97FF-6900-7CC659F3E276}"/>
              </a:ext>
            </a:extLst>
          </p:cNvPr>
          <p:cNvCxnSpPr>
            <a:cxnSpLocks noChangeShapeType="1"/>
          </p:cNvCxnSpPr>
          <p:nvPr/>
        </p:nvCxnSpPr>
        <p:spPr bwMode="auto">
          <a:xfrm>
            <a:off x="732473" y="3796094"/>
            <a:ext cx="1983295"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BEB94793-DF79-32B0-58F2-61448CECDA86}"/>
              </a:ext>
            </a:extLst>
          </p:cNvPr>
          <p:cNvCxnSpPr>
            <a:cxnSpLocks noChangeShapeType="1"/>
          </p:cNvCxnSpPr>
          <p:nvPr/>
        </p:nvCxnSpPr>
        <p:spPr bwMode="auto">
          <a:xfrm>
            <a:off x="4539361" y="3308350"/>
            <a:ext cx="2199767"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
        <p:nvSpPr>
          <p:cNvPr id="7" name="Title 6">
            <a:extLst>
              <a:ext uri="{FF2B5EF4-FFF2-40B4-BE49-F238E27FC236}">
                <a16:creationId xmlns:a16="http://schemas.microsoft.com/office/drawing/2014/main" id="{38AA5644-A899-DB79-A8C9-A37856E49C0D}"/>
              </a:ext>
            </a:extLst>
          </p:cNvPr>
          <p:cNvSpPr>
            <a:spLocks noGrp="1"/>
          </p:cNvSpPr>
          <p:nvPr>
            <p:ph type="title"/>
          </p:nvPr>
        </p:nvSpPr>
        <p:spPr>
          <a:xfrm>
            <a:off x="2662" y="66677"/>
            <a:ext cx="12192000" cy="685800"/>
          </a:xfrm>
        </p:spPr>
        <p:txBody>
          <a:bodyPr/>
          <a:lstStyle/>
          <a:p>
            <a:pPr>
              <a:defRPr/>
            </a:pPr>
            <a:r>
              <a:rPr lang="en-US" sz="3600" i="1" dirty="0">
                <a:latin typeface="+mn-lt"/>
              </a:rPr>
              <a:t>Thessalonian Example</a:t>
            </a:r>
          </a:p>
        </p:txBody>
      </p:sp>
      <p:sp>
        <p:nvSpPr>
          <p:cNvPr id="13" name="TextBox 12">
            <a:extLst>
              <a:ext uri="{FF2B5EF4-FFF2-40B4-BE49-F238E27FC236}">
                <a16:creationId xmlns:a16="http://schemas.microsoft.com/office/drawing/2014/main" id="{8BFACBCC-E4A0-2E9A-F506-60B53CB3F4A0}"/>
              </a:ext>
            </a:extLst>
          </p:cNvPr>
          <p:cNvSpPr txBox="1"/>
          <p:nvPr/>
        </p:nvSpPr>
        <p:spPr>
          <a:xfrm>
            <a:off x="2922147" y="973932"/>
            <a:ext cx="6105525" cy="584200"/>
          </a:xfrm>
          <a:prstGeom prst="rect">
            <a:avLst/>
          </a:prstGeom>
          <a:noFill/>
        </p:spPr>
        <p:txBody>
          <a:bodyPr>
            <a:spAutoFit/>
          </a:bodyPr>
          <a:lstStyle/>
          <a:p>
            <a:pPr marL="617220" marR="0" lvl="1" indent="-205740" algn="ctr" defTabSz="82296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Aptos" panose="02110004020202020204"/>
                <a:ea typeface="+mn-ea"/>
                <a:cs typeface="+mn-cs"/>
              </a:rPr>
              <a:t>1 Thessalonians 2:13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33D47D3E-3FFC-CD81-A9C1-93BC8BA2116F}"/>
              </a:ext>
            </a:extLst>
          </p:cNvPr>
          <p:cNvSpPr>
            <a:spLocks noGrp="1" noChangeArrowheads="1"/>
          </p:cNvSpPr>
          <p:nvPr>
            <p:ph type="title"/>
          </p:nvPr>
        </p:nvSpPr>
        <p:spPr>
          <a:xfrm>
            <a:off x="447675" y="1095375"/>
            <a:ext cx="11296650" cy="2571750"/>
          </a:xfrm>
        </p:spPr>
        <p:txBody>
          <a:bodyPr/>
          <a:lstStyle/>
          <a:p>
            <a:r>
              <a:rPr lang="en-US" altLang="en-US" sz="3200" baseline="30000"/>
              <a:t> ”</a:t>
            </a:r>
            <a:r>
              <a:rPr lang="en-US" altLang="en-US" sz="3200" b="0" i="1"/>
              <a:t>But even if we, or an angel from heaven, preach any other gospel to you than what we have preached to you, let him be accursed. </a:t>
            </a:r>
            <a:r>
              <a:rPr lang="en-US" altLang="en-US" sz="3200" i="1" baseline="30000"/>
              <a:t>9 </a:t>
            </a:r>
            <a:r>
              <a:rPr lang="en-US" altLang="en-US" sz="3200" b="0" i="1"/>
              <a:t>As we have said before, so now I say again, if anyone preaches any other gospel to you than what you have received, let him be accursed.” </a:t>
            </a:r>
            <a:r>
              <a:rPr lang="en-US" altLang="en-US" sz="3200" b="0"/>
              <a:t>(Galatians 1:8-9)</a:t>
            </a:r>
            <a:endParaRPr lang="en-US" altLang="en-US" sz="2400" b="0" i="1"/>
          </a:p>
        </p:txBody>
      </p:sp>
      <p:sp>
        <p:nvSpPr>
          <p:cNvPr id="3" name="Content Placeholder 2">
            <a:extLst>
              <a:ext uri="{FF2B5EF4-FFF2-40B4-BE49-F238E27FC236}">
                <a16:creationId xmlns:a16="http://schemas.microsoft.com/office/drawing/2014/main" id="{F0D804E8-CEE8-FEE8-3C7A-9B4A20AFF434}"/>
              </a:ext>
            </a:extLst>
          </p:cNvPr>
          <p:cNvSpPr>
            <a:spLocks noGrp="1" noChangeArrowheads="1"/>
          </p:cNvSpPr>
          <p:nvPr>
            <p:ph idx="1"/>
          </p:nvPr>
        </p:nvSpPr>
        <p:spPr>
          <a:xfrm>
            <a:off x="365760" y="4195763"/>
            <a:ext cx="11686032" cy="2571750"/>
          </a:xfrm>
        </p:spPr>
        <p:txBody>
          <a:bodyPr/>
          <a:lstStyle/>
          <a:p>
            <a:pPr>
              <a:buFont typeface="Wingdings" panose="05000000000000000000" pitchFamily="2" charset="2"/>
              <a:buChar char="§"/>
            </a:pPr>
            <a:r>
              <a:rPr lang="en-US" altLang="en-US" sz="2800" b="0" dirty="0"/>
              <a:t>The teaching of the apostles was truth and anything that contradicted it was false.</a:t>
            </a:r>
          </a:p>
          <a:p>
            <a:pPr>
              <a:buFont typeface="Wingdings" panose="05000000000000000000" pitchFamily="2" charset="2"/>
              <a:buChar char="§"/>
            </a:pPr>
            <a:r>
              <a:rPr lang="en-US" altLang="en-US" sz="2800" b="0" dirty="0"/>
              <a:t>If any man teaches anything different, he is accursed.</a:t>
            </a:r>
          </a:p>
          <a:p>
            <a:pPr>
              <a:buFont typeface="Wingdings" panose="05000000000000000000" pitchFamily="2" charset="2"/>
              <a:buChar char="§"/>
            </a:pPr>
            <a:r>
              <a:rPr lang="en-US" altLang="en-US" sz="2800" b="0" dirty="0"/>
              <a:t>Even if an angel preaches anything different, he is also accursed.</a:t>
            </a:r>
          </a:p>
        </p:txBody>
      </p:sp>
      <p:sp>
        <p:nvSpPr>
          <p:cNvPr id="143364" name="Slide Number Placeholder 3">
            <a:extLst>
              <a:ext uri="{FF2B5EF4-FFF2-40B4-BE49-F238E27FC236}">
                <a16:creationId xmlns:a16="http://schemas.microsoft.com/office/drawing/2014/main" id="{47D5E09D-CA1F-6E56-5A14-515B5A1B94FD}"/>
              </a:ext>
            </a:extLst>
          </p:cNvPr>
          <p:cNvSpPr>
            <a:spLocks noGrp="1"/>
          </p:cNvSpPr>
          <p:nvPr>
            <p:ph type="sldNum" sz="quarter" idx="12"/>
          </p:nvPr>
        </p:nvSpPr>
        <p:spPr>
          <a:xfrm>
            <a:off x="11480800" y="7167563"/>
            <a:ext cx="711200" cy="30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B36F9E8-7CFF-4CD8-A73B-675613D8DE10}"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25</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143365" name="TextBox 1">
            <a:extLst>
              <a:ext uri="{FF2B5EF4-FFF2-40B4-BE49-F238E27FC236}">
                <a16:creationId xmlns:a16="http://schemas.microsoft.com/office/drawing/2014/main" id="{5D403EE9-4933-10A6-3A65-116CE5AA8868}"/>
              </a:ext>
            </a:extLst>
          </p:cNvPr>
          <p:cNvSpPr txBox="1">
            <a:spLocks noChangeArrowheads="1"/>
          </p:cNvSpPr>
          <p:nvPr/>
        </p:nvSpPr>
        <p:spPr bwMode="auto">
          <a:xfrm>
            <a:off x="3163888" y="136525"/>
            <a:ext cx="5864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Other is Not Authorized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336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33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27D53EB0-F9BF-859C-9EBF-F717FCBBDE7A}"/>
              </a:ext>
            </a:extLst>
          </p:cNvPr>
          <p:cNvSpPr>
            <a:spLocks noGrp="1" noChangeArrowheads="1"/>
          </p:cNvSpPr>
          <p:nvPr>
            <p:ph type="title"/>
          </p:nvPr>
        </p:nvSpPr>
        <p:spPr>
          <a:xfrm>
            <a:off x="442913" y="830263"/>
            <a:ext cx="11306175" cy="2093912"/>
          </a:xfrm>
        </p:spPr>
        <p:txBody>
          <a:bodyPr/>
          <a:lstStyle/>
          <a:p>
            <a:r>
              <a:rPr lang="en-US" altLang="en-US" sz="3200" b="0" i="1" dirty="0"/>
              <a:t>“Beloved, while I was very diligent to write to you concerning our common salvation, I found it necessary to write to you exhorting you to contend earnestly for the faith which was once for all delivered to the saints.” </a:t>
            </a:r>
            <a:r>
              <a:rPr lang="en-US" altLang="en-US" sz="3200" b="0" dirty="0"/>
              <a:t>(Jude 3)</a:t>
            </a:r>
            <a:endParaRPr lang="en-US" altLang="en-US" sz="2400" b="0" i="1" dirty="0"/>
          </a:p>
        </p:txBody>
      </p:sp>
      <p:sp>
        <p:nvSpPr>
          <p:cNvPr id="145411" name="Slide Number Placeholder 3">
            <a:extLst>
              <a:ext uri="{FF2B5EF4-FFF2-40B4-BE49-F238E27FC236}">
                <a16:creationId xmlns:a16="http://schemas.microsoft.com/office/drawing/2014/main" id="{9AA72B87-4152-75D4-6D88-EA432373CD3A}"/>
              </a:ext>
            </a:extLst>
          </p:cNvPr>
          <p:cNvSpPr>
            <a:spLocks noGrp="1"/>
          </p:cNvSpPr>
          <p:nvPr>
            <p:ph type="sldNum" sz="quarter" idx="12"/>
          </p:nvPr>
        </p:nvSpPr>
        <p:spPr>
          <a:xfrm>
            <a:off x="11480800" y="7118350"/>
            <a:ext cx="711200"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8A77868-C8AA-432C-B98B-4449F49678A4}"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0150A402-D13D-1F24-BDBB-E1EF6E13A9C8}"/>
              </a:ext>
            </a:extLst>
          </p:cNvPr>
          <p:cNvSpPr/>
          <p:nvPr/>
        </p:nvSpPr>
        <p:spPr bwMode="auto">
          <a:xfrm>
            <a:off x="309563" y="3259138"/>
            <a:ext cx="11572875" cy="3394075"/>
          </a:xfrm>
          <a:prstGeom prst="roundRect">
            <a:avLst>
              <a:gd name="adj" fmla="val 7621"/>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Rom 6:8-10  Now if we died with Christ, we believe that we shall also live with Him,  (9)  knowing that Christ, having been raised from the dead, dies no more. Death no longer has dominion over Him.  (10)  For the death that He died, </a:t>
            </a:r>
            <a:r>
              <a:rPr kumimoji="0" lang="en-US" sz="1800" b="0" i="0" u="sng" strike="noStrike" kern="1200" cap="none" spc="0" normalizeH="0" baseline="0" noProof="0" dirty="0">
                <a:ln>
                  <a:noFill/>
                </a:ln>
                <a:solidFill>
                  <a:srgbClr val="FF0000"/>
                </a:solidFill>
                <a:effectLst/>
                <a:uLnTx/>
                <a:uFillTx/>
                <a:latin typeface="Arial" charset="0"/>
                <a:ea typeface="+mn-ea"/>
                <a:cs typeface="+mn-cs"/>
              </a:rPr>
              <a:t>He died to sin once for all</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but the life that He lives, He lives to God.</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charset="0"/>
                <a:ea typeface="+mn-ea"/>
                <a:cs typeface="+mn-cs"/>
              </a:rPr>
              <a:t>Heb</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7:27  who does not need daily, as those high priests, to offer up sacrifices, first for His own sins and then for the people's, for this He did </a:t>
            </a:r>
            <a:r>
              <a:rPr kumimoji="0" lang="en-US" sz="1800" b="0" i="0" u="sng" strike="noStrike" kern="1200" cap="none" spc="0" normalizeH="0" baseline="0" noProof="0" dirty="0">
                <a:ln>
                  <a:noFill/>
                </a:ln>
                <a:solidFill>
                  <a:srgbClr val="FF0000"/>
                </a:solidFill>
                <a:effectLst/>
                <a:uLnTx/>
                <a:uFillTx/>
                <a:latin typeface="Arial" charset="0"/>
                <a:ea typeface="+mn-ea"/>
                <a:cs typeface="+mn-cs"/>
              </a:rPr>
              <a:t>once for all when He offered up Himself</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charset="0"/>
                <a:ea typeface="+mn-ea"/>
                <a:cs typeface="+mn-cs"/>
              </a:rPr>
              <a:t>Heb</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9:11-12  But Christ came as High Priest of the good things to come, with the greater and more perfect tabernacle not made with hands, that is, not of this creation.  (12)  Not with the blood of goats and calves, but with His own blood </a:t>
            </a:r>
            <a:r>
              <a:rPr kumimoji="0" lang="en-US" sz="1800" b="0" i="0" u="sng" strike="noStrike" kern="1200" cap="none" spc="0" normalizeH="0" baseline="0" noProof="0" dirty="0">
                <a:ln>
                  <a:noFill/>
                </a:ln>
                <a:solidFill>
                  <a:srgbClr val="FF0000"/>
                </a:solidFill>
                <a:effectLst/>
                <a:uLnTx/>
                <a:uFillTx/>
                <a:latin typeface="Arial" charset="0"/>
                <a:ea typeface="+mn-ea"/>
                <a:cs typeface="+mn-cs"/>
              </a:rPr>
              <a:t>He entered the Most Holy Place once for all</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having obtained eternal redemption.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charset="0"/>
                <a:ea typeface="+mn-ea"/>
                <a:cs typeface="+mn-cs"/>
              </a:rPr>
              <a:t>Heb</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10:9-10  then He said, "BEHOLD, I HAVE COME TO DO YOUR WILL, O GOD." He takes away the first that He may establish the second.  (10)  By that will we have been </a:t>
            </a:r>
            <a:r>
              <a:rPr kumimoji="0" lang="en-US" sz="1800" b="0" i="0" u="sng" strike="noStrike" kern="1200" cap="none" spc="0" normalizeH="0" baseline="0" noProof="0" dirty="0">
                <a:ln>
                  <a:noFill/>
                </a:ln>
                <a:solidFill>
                  <a:srgbClr val="FF0000"/>
                </a:solidFill>
                <a:effectLst/>
                <a:uLnTx/>
                <a:uFillTx/>
                <a:latin typeface="Arial" charset="0"/>
                <a:ea typeface="+mn-ea"/>
                <a:cs typeface="+mn-cs"/>
              </a:rPr>
              <a:t>sanctified through the offering of the body of Jesus Christ once for all</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2DE15171-1AC8-A08A-A771-9929F278C4A8}"/>
              </a:ext>
            </a:extLst>
          </p:cNvPr>
          <p:cNvCxnSpPr>
            <a:cxnSpLocks noChangeShapeType="1"/>
          </p:cNvCxnSpPr>
          <p:nvPr/>
        </p:nvCxnSpPr>
        <p:spPr bwMode="auto">
          <a:xfrm>
            <a:off x="3962654" y="2260473"/>
            <a:ext cx="5263642"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3A6A5C8E-9672-E16B-EDC1-9AE0A0C877EF}"/>
              </a:ext>
            </a:extLst>
          </p:cNvPr>
          <p:cNvCxnSpPr>
            <a:cxnSpLocks noChangeShapeType="1"/>
          </p:cNvCxnSpPr>
          <p:nvPr/>
        </p:nvCxnSpPr>
        <p:spPr bwMode="auto">
          <a:xfrm>
            <a:off x="2148935" y="2723642"/>
            <a:ext cx="3627438" cy="0"/>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
        <p:nvSpPr>
          <p:cNvPr id="9" name="Speech Bubble: Rectangle with Corners Rounded 8">
            <a:extLst>
              <a:ext uri="{FF2B5EF4-FFF2-40B4-BE49-F238E27FC236}">
                <a16:creationId xmlns:a16="http://schemas.microsoft.com/office/drawing/2014/main" id="{A28AF7BC-3CDE-0991-24E8-F550C0B232EC}"/>
              </a:ext>
            </a:extLst>
          </p:cNvPr>
          <p:cNvSpPr>
            <a:spLocks noChangeArrowheads="1"/>
          </p:cNvSpPr>
          <p:nvPr/>
        </p:nvSpPr>
        <p:spPr bwMode="auto">
          <a:xfrm>
            <a:off x="1088073" y="2801240"/>
            <a:ext cx="10529887" cy="1285875"/>
          </a:xfrm>
          <a:prstGeom prst="wedgeRoundRectCallout">
            <a:avLst>
              <a:gd name="adj1" fmla="val -14356"/>
              <a:gd name="adj2" fmla="val -89506"/>
              <a:gd name="adj3" fmla="val 16667"/>
            </a:avLst>
          </a:prstGeom>
          <a:solidFill>
            <a:srgbClr val="FFFF00"/>
          </a:solidFill>
          <a:ln w="28575" algn="ctr">
            <a:solidFill>
              <a:srgbClr val="FF3300"/>
            </a:solidFill>
            <a:round/>
            <a:headEnd/>
            <a:tailEnd/>
          </a:ln>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agonize” - </a:t>
            </a:r>
            <a:r>
              <a:rPr kumimoji="0" lang="en-US" altLang="en-US" sz="2400" b="1" i="0" u="none" strike="noStrike" kern="1200" cap="none" spc="0" normalizeH="0" baseline="0" noProof="0">
                <a:ln>
                  <a:noFill/>
                </a:ln>
                <a:solidFill>
                  <a:prstClr val="black"/>
                </a:solidFill>
                <a:effectLst/>
                <a:uLnTx/>
                <a:uFillTx/>
                <a:latin typeface="Helvetica" panose="020B0604020202020204" pitchFamily="34" charset="0"/>
                <a:ea typeface="+mn-ea"/>
                <a:cs typeface="Arial" panose="020B0604020202020204" pitchFamily="34" charset="0"/>
              </a:rPr>
              <a:t>the Christian message of the gospel, "the faith“, is under attack from false teachers and they must be diligent and work hard to fight against heresies. </a:t>
            </a:r>
            <a:endParaRPr kumimoji="0" lang="en-US" altLang="en-US" sz="24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5417" name="TextBox 9">
            <a:extLst>
              <a:ext uri="{FF2B5EF4-FFF2-40B4-BE49-F238E27FC236}">
                <a16:creationId xmlns:a16="http://schemas.microsoft.com/office/drawing/2014/main" id="{07F4C828-94CE-3D44-EBD9-7D862F9089F3}"/>
              </a:ext>
            </a:extLst>
          </p:cNvPr>
          <p:cNvSpPr txBox="1">
            <a:spLocks noChangeArrowheads="1"/>
          </p:cNvSpPr>
          <p:nvPr/>
        </p:nvSpPr>
        <p:spPr bwMode="auto">
          <a:xfrm>
            <a:off x="3163888" y="136525"/>
            <a:ext cx="5864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en-US" sz="32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For All</a:t>
            </a:r>
            <a:r>
              <a:rPr kumimoji="0" lang="en-US" altLang="en-US"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 name="Speech Bubble: Rectangle with Corners Rounded 3">
            <a:extLst>
              <a:ext uri="{FF2B5EF4-FFF2-40B4-BE49-F238E27FC236}">
                <a16:creationId xmlns:a16="http://schemas.microsoft.com/office/drawing/2014/main" id="{00DCCB6C-99A4-6DA4-0D0F-F006AF9F77F0}"/>
              </a:ext>
            </a:extLst>
          </p:cNvPr>
          <p:cNvSpPr>
            <a:spLocks noChangeArrowheads="1"/>
          </p:cNvSpPr>
          <p:nvPr/>
        </p:nvSpPr>
        <p:spPr bwMode="auto">
          <a:xfrm>
            <a:off x="265558" y="4920986"/>
            <a:ext cx="11660883" cy="1740980"/>
          </a:xfrm>
          <a:prstGeom prst="wedgeRoundRectCallout">
            <a:avLst>
              <a:gd name="adj1" fmla="val -10805"/>
              <a:gd name="adj2" fmla="val -46070"/>
              <a:gd name="adj3" fmla="val 16667"/>
            </a:avLst>
          </a:prstGeom>
          <a:solidFill>
            <a:srgbClr val="FFFF00"/>
          </a:solidFill>
          <a:ln w="28575" algn="ctr">
            <a:solidFill>
              <a:srgbClr val="FF3300"/>
            </a:solidFill>
            <a:round/>
            <a:headEnd/>
            <a:tailEnd/>
          </a:ln>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26282A"/>
                </a:solidFill>
                <a:effectLst/>
                <a:uLnTx/>
                <a:uFillTx/>
                <a:latin typeface="Helvetica" panose="020B0604020202020204" pitchFamily="34" charset="0"/>
                <a:ea typeface="+mn-ea"/>
                <a:cs typeface="Calibri" panose="020F0502020204030204" pitchFamily="34" charset="0"/>
              </a:rPr>
              <a:t>"The Faith" refers to the entire body of revealed truth. John's epistles, and II Peter are "review," rather than first-time revelation.  These words are inspired and authoritative (see II Pet 1:21; 3:15-16), but are primarily reminders/warnings to those who already knew all they needed.</a:t>
            </a:r>
            <a:endParaRPr kumimoji="0" lang="en-US" alt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par>
                          <p:cTn id="16" fill="hold" nodeType="withGroup">
                            <p:stCondLst>
                              <p:cond delay="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54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bg/>
                                          </p:spTgt>
                                        </p:tgtEl>
                                        <p:attrNameLst>
                                          <p:attrName>style.visibility</p:attrName>
                                        </p:attrNameLst>
                                      </p:cBhvr>
                                      <p:to>
                                        <p:strVal val="visible"/>
                                      </p:to>
                                    </p:set>
                                    <p:animEffect transition="in" filter="randombar(horizontal)">
                                      <p:cBhvr>
                                        <p:cTn id="28" dur="500"/>
                                        <p:tgtEl>
                                          <p:spTgt spid="2">
                                            <p:bg/>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31" dur="500"/>
                                        <p:tgtEl>
                                          <p:spTgt spid="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6" dur="500"/>
                                        <p:tgtEl>
                                          <p:spTgt spid="2">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1" dur="500"/>
                                        <p:tgtEl>
                                          <p:spTgt spid="2">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46" dur="500"/>
                                        <p:tgtEl>
                                          <p:spTgt spid="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9" grpId="0" animBg="1"/>
      <p:bldP spid="9" grpId="1" animBg="1"/>
      <p:bldP spid="145417" grpId="0"/>
      <p:bldP spid="4" grpId="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D5AA2A9F-E8DA-70C3-1B67-716A2FD2BAE5}"/>
              </a:ext>
            </a:extLst>
          </p:cNvPr>
          <p:cNvSpPr>
            <a:spLocks noGrp="1" noChangeArrowheads="1"/>
          </p:cNvSpPr>
          <p:nvPr>
            <p:ph type="title"/>
          </p:nvPr>
        </p:nvSpPr>
        <p:spPr>
          <a:xfrm>
            <a:off x="728843" y="415925"/>
            <a:ext cx="11210925" cy="1336230"/>
          </a:xfrm>
        </p:spPr>
        <p:txBody>
          <a:bodyPr>
            <a:normAutofit fontScale="90000"/>
          </a:bodyPr>
          <a:lstStyle/>
          <a:p>
            <a:pPr algn="l"/>
            <a:r>
              <a:rPr lang="en-US" altLang="en-US" sz="3200" baseline="30000" dirty="0"/>
              <a:t> </a:t>
            </a:r>
            <a:r>
              <a:rPr lang="en-US" altLang="en-US" sz="3200" i="1" baseline="30000" dirty="0"/>
              <a:t>”</a:t>
            </a:r>
            <a:r>
              <a:rPr lang="en-US" altLang="en-US" sz="3200" b="0" i="1" dirty="0"/>
              <a:t>Beloved, while I was very diligent to write to you concerning our common salvation, I found it necessary to write to you exhorting you to contend earnestly for the faith which was once for all delivered to the saints.” </a:t>
            </a:r>
            <a:r>
              <a:rPr lang="en-US" altLang="en-US" sz="3200" b="0" dirty="0"/>
              <a:t>(Jude 3)</a:t>
            </a:r>
            <a:endParaRPr lang="en-US" altLang="en-US" sz="2400" b="0" i="1" dirty="0"/>
          </a:p>
        </p:txBody>
      </p:sp>
      <p:sp>
        <p:nvSpPr>
          <p:cNvPr id="3" name="Content Placeholder 2">
            <a:extLst>
              <a:ext uri="{FF2B5EF4-FFF2-40B4-BE49-F238E27FC236}">
                <a16:creationId xmlns:a16="http://schemas.microsoft.com/office/drawing/2014/main" id="{1F5BDE00-71D0-4479-95A6-2FFA9749F742}"/>
              </a:ext>
            </a:extLst>
          </p:cNvPr>
          <p:cNvSpPr>
            <a:spLocks noGrp="1" noChangeArrowheads="1"/>
          </p:cNvSpPr>
          <p:nvPr>
            <p:ph idx="1"/>
          </p:nvPr>
        </p:nvSpPr>
        <p:spPr>
          <a:xfrm>
            <a:off x="417386" y="4806633"/>
            <a:ext cx="11210925" cy="995362"/>
          </a:xfrm>
        </p:spPr>
        <p:txBody>
          <a:bodyPr/>
          <a:lstStyle/>
          <a:p>
            <a:r>
              <a:rPr lang="en-US" altLang="en-US" sz="2800" b="0" dirty="0"/>
              <a:t>When the New Testament was finished, nothing was to be added later—the faith was “</a:t>
            </a:r>
            <a:r>
              <a:rPr lang="en-US" altLang="en-US" sz="2800" dirty="0"/>
              <a:t>once for all </a:t>
            </a:r>
            <a:r>
              <a:rPr lang="en-US" altLang="en-US" sz="2800" b="0" dirty="0"/>
              <a:t>delivered.”</a:t>
            </a:r>
          </a:p>
        </p:txBody>
      </p:sp>
      <p:sp>
        <p:nvSpPr>
          <p:cNvPr id="147460" name="Slide Number Placeholder 3">
            <a:extLst>
              <a:ext uri="{FF2B5EF4-FFF2-40B4-BE49-F238E27FC236}">
                <a16:creationId xmlns:a16="http://schemas.microsoft.com/office/drawing/2014/main" id="{26DBF29A-C94E-4295-CF84-5D6C253557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8AE2E31-0AED-430C-B221-828F8498C8B0}"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Title 1">
            <a:extLst>
              <a:ext uri="{FF2B5EF4-FFF2-40B4-BE49-F238E27FC236}">
                <a16:creationId xmlns:a16="http://schemas.microsoft.com/office/drawing/2014/main" id="{76FAD2FD-C0FF-CBF4-D4FA-225777DB82C7}"/>
              </a:ext>
            </a:extLst>
          </p:cNvPr>
          <p:cNvSpPr txBox="1">
            <a:spLocks noChangeArrowheads="1"/>
          </p:cNvSpPr>
          <p:nvPr/>
        </p:nvSpPr>
        <p:spPr>
          <a:xfrm>
            <a:off x="490537" y="2306510"/>
            <a:ext cx="11210925" cy="1336230"/>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3200" b="0" i="1" u="none" strike="noStrike" kern="1200" cap="none" spc="0" normalizeH="0" baseline="30000" noProof="0" dirty="0">
                <a:ln>
                  <a:noFill/>
                </a:ln>
                <a:solidFill>
                  <a:srgbClr val="4EA72E">
                    <a:lumMod val="75000"/>
                  </a:srgbClr>
                </a:solidFill>
                <a:effectLst/>
                <a:uLnTx/>
                <a:uFillTx/>
                <a:latin typeface="Arial" panose="020B0604020202020204" pitchFamily="34" charset="0"/>
                <a:ea typeface="+mj-ea"/>
                <a:cs typeface="Arial" panose="020B0604020202020204" pitchFamily="34" charset="0"/>
              </a:rPr>
              <a:t>“</a:t>
            </a:r>
            <a:r>
              <a:rPr kumimoji="0" lang="en-US" altLang="en-US" sz="3200" b="0" i="1" u="none" strike="noStrike" kern="1200" cap="none" spc="0" normalizeH="0" baseline="0" noProof="0" dirty="0">
                <a:ln>
                  <a:noFill/>
                </a:ln>
                <a:solidFill>
                  <a:srgbClr val="4EA72E">
                    <a:lumMod val="75000"/>
                  </a:srgbClr>
                </a:solidFill>
                <a:effectLst/>
                <a:uLnTx/>
                <a:uFillTx/>
                <a:latin typeface="Arial" panose="020B0604020202020204" pitchFamily="34" charset="0"/>
                <a:ea typeface="+mj-ea"/>
                <a:cs typeface="Arial" panose="020B0604020202020204" pitchFamily="34" charset="0"/>
              </a:rPr>
              <a:t> For I testify to everyone who hears the words of the prophecy of this book: If anyone adds to these things, God will add to him the plagues that are written in this book.” (Rev. 22:18)</a:t>
            </a:r>
            <a:endParaRPr kumimoji="0" lang="en-US" altLang="en-US" sz="2400" b="0" i="1" u="none" strike="noStrike" kern="1200" cap="none" spc="0" normalizeH="0" baseline="0" noProof="0" dirty="0">
              <a:ln>
                <a:noFill/>
              </a:ln>
              <a:solidFill>
                <a:srgbClr val="4EA72E">
                  <a:lumMod val="75000"/>
                </a:srgbClr>
              </a:solidFill>
              <a:effectLst/>
              <a:uLnTx/>
              <a:uFillTx/>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C63D2094-FAF5-5D45-9B1D-BEB90BED9D31}"/>
              </a:ext>
            </a:extLst>
          </p:cNvPr>
          <p:cNvSpPr>
            <a:spLocks noGrp="1" noChangeArrowheads="1"/>
          </p:cNvSpPr>
          <p:nvPr>
            <p:ph type="title"/>
          </p:nvPr>
        </p:nvSpPr>
        <p:spPr>
          <a:xfrm>
            <a:off x="609600" y="823913"/>
            <a:ext cx="11010900" cy="685800"/>
          </a:xfrm>
        </p:spPr>
        <p:txBody>
          <a:bodyPr>
            <a:normAutofit fontScale="90000"/>
          </a:bodyPr>
          <a:lstStyle/>
          <a:p>
            <a:pPr algn="l"/>
            <a:r>
              <a:rPr lang="en-US" altLang="en-US" sz="3200" baseline="30000" dirty="0"/>
              <a:t> </a:t>
            </a:r>
            <a:r>
              <a:rPr lang="en-US" altLang="en-US" sz="3200" i="1" baseline="30000" dirty="0"/>
              <a:t>”</a:t>
            </a:r>
            <a:r>
              <a:rPr lang="en-US" altLang="en-US" sz="3200" b="0" i="1" dirty="0"/>
              <a:t>Heaven and earth will pass away, but My words will by no means pass away.” </a:t>
            </a:r>
            <a:r>
              <a:rPr lang="en-US" altLang="en-US" sz="3200" b="0" dirty="0"/>
              <a:t>(Matthew 24:35)</a:t>
            </a:r>
            <a:endParaRPr lang="en-US" altLang="en-US" sz="2400" b="0" i="1" dirty="0"/>
          </a:p>
        </p:txBody>
      </p:sp>
      <p:sp>
        <p:nvSpPr>
          <p:cNvPr id="3" name="Content Placeholder 2">
            <a:extLst>
              <a:ext uri="{FF2B5EF4-FFF2-40B4-BE49-F238E27FC236}">
                <a16:creationId xmlns:a16="http://schemas.microsoft.com/office/drawing/2014/main" id="{716E7FDC-62BC-912E-837D-6612BA8DECF7}"/>
              </a:ext>
            </a:extLst>
          </p:cNvPr>
          <p:cNvSpPr>
            <a:spLocks noGrp="1" noChangeArrowheads="1"/>
          </p:cNvSpPr>
          <p:nvPr>
            <p:ph idx="1"/>
          </p:nvPr>
        </p:nvSpPr>
        <p:spPr>
          <a:xfrm>
            <a:off x="347662" y="4788408"/>
            <a:ext cx="11534775" cy="1955800"/>
          </a:xfrm>
        </p:spPr>
        <p:txBody>
          <a:bodyPr/>
          <a:lstStyle/>
          <a:p>
            <a:pPr>
              <a:buFont typeface="Wingdings" panose="05000000000000000000" pitchFamily="2" charset="2"/>
              <a:buChar char="§"/>
            </a:pPr>
            <a:r>
              <a:rPr lang="en-US" altLang="en-US" sz="2800" b="0" dirty="0"/>
              <a:t>How permanent did God intend His word to be?</a:t>
            </a:r>
          </a:p>
          <a:p>
            <a:pPr>
              <a:buFont typeface="Wingdings" panose="05000000000000000000" pitchFamily="2" charset="2"/>
              <a:buChar char="§"/>
            </a:pPr>
            <a:r>
              <a:rPr lang="en-US" altLang="en-US" sz="2800" b="0" dirty="0"/>
              <a:t>Do we doubt His ability to preserve it? </a:t>
            </a:r>
          </a:p>
          <a:p>
            <a:pPr>
              <a:buFont typeface="Wingdings" panose="05000000000000000000" pitchFamily="2" charset="2"/>
              <a:buChar char="§"/>
            </a:pPr>
            <a:r>
              <a:rPr lang="en-US" altLang="en-US" sz="2800" b="0" dirty="0"/>
              <a:t>What does this indicate about modern questions regarding the dependability of our text?</a:t>
            </a:r>
          </a:p>
        </p:txBody>
      </p:sp>
      <p:sp>
        <p:nvSpPr>
          <p:cNvPr id="148484" name="Slide Number Placeholder 3">
            <a:extLst>
              <a:ext uri="{FF2B5EF4-FFF2-40B4-BE49-F238E27FC236}">
                <a16:creationId xmlns:a16="http://schemas.microsoft.com/office/drawing/2014/main" id="{F6798EB1-69F6-9411-5DB2-D3A9A2234A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7EA6B52-CF29-4C4E-89B7-8ED5626CC438}"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6" name="Rectangle 5">
            <a:extLst>
              <a:ext uri="{FF2B5EF4-FFF2-40B4-BE49-F238E27FC236}">
                <a16:creationId xmlns:a16="http://schemas.microsoft.com/office/drawing/2014/main" id="{7735EF5B-1AD1-A78A-EE0D-78D9F683C4AC}"/>
              </a:ext>
            </a:extLst>
          </p:cNvPr>
          <p:cNvSpPr/>
          <p:nvPr/>
        </p:nvSpPr>
        <p:spPr>
          <a:xfrm>
            <a:off x="609600" y="1679865"/>
            <a:ext cx="10871200" cy="3108543"/>
          </a:xfrm>
          <a:prstGeom prst="rect">
            <a:avLst/>
          </a:prstGeom>
        </p:spPr>
        <p:txBody>
          <a:bodyPr>
            <a:spAutoFit/>
          </a:bodyPr>
          <a:lstStyle/>
          <a:p>
            <a:r>
              <a:rPr lang="en-US" sz="2800" dirty="0">
                <a:solidFill>
                  <a:schemeClr val="accent6">
                    <a:lumMod val="75000"/>
                  </a:schemeClr>
                </a:solidFill>
                <a:latin typeface="Arial" panose="020B0604020202020204" pitchFamily="34" charset="0"/>
                <a:cs typeface="Arial" panose="020B0604020202020204" pitchFamily="34" charset="0"/>
              </a:rPr>
              <a:t>“</a:t>
            </a:r>
            <a:r>
              <a:rPr lang="en-US" sz="2800" cap="small" dirty="0">
                <a:solidFill>
                  <a:schemeClr val="accent6">
                    <a:lumMod val="75000"/>
                  </a:schemeClr>
                </a:solidFill>
                <a:latin typeface="Arial" panose="020B0604020202020204" pitchFamily="34" charset="0"/>
                <a:cs typeface="Arial" panose="020B0604020202020204" pitchFamily="34" charset="0"/>
              </a:rPr>
              <a:t>All flesh is like grass</a:t>
            </a:r>
            <a:r>
              <a:rPr lang="en-US" sz="2800" dirty="0">
                <a:solidFill>
                  <a:schemeClr val="accent6">
                    <a:lumMod val="75000"/>
                  </a:schemeClr>
                </a:solidFill>
                <a:latin typeface="Arial" panose="020B0604020202020204" pitchFamily="34" charset="0"/>
                <a:cs typeface="Arial" panose="020B0604020202020204" pitchFamily="34" charset="0"/>
              </a:rPr>
              <a:t>,</a:t>
            </a:r>
            <a:br>
              <a:rPr lang="en-US" sz="2800" dirty="0">
                <a:solidFill>
                  <a:schemeClr val="accent6">
                    <a:lumMod val="75000"/>
                  </a:schemeClr>
                </a:solidFill>
                <a:latin typeface="Arial" panose="020B0604020202020204" pitchFamily="34" charset="0"/>
                <a:cs typeface="Arial" panose="020B0604020202020204" pitchFamily="34" charset="0"/>
              </a:rPr>
            </a:br>
            <a:r>
              <a:rPr lang="en-US" sz="2800" cap="small" dirty="0">
                <a:solidFill>
                  <a:schemeClr val="accent6">
                    <a:lumMod val="75000"/>
                  </a:schemeClr>
                </a:solidFill>
                <a:latin typeface="Arial" panose="020B0604020202020204" pitchFamily="34" charset="0"/>
                <a:cs typeface="Arial" panose="020B0604020202020204" pitchFamily="34" charset="0"/>
              </a:rPr>
              <a:t>And all its glory like the flower of grass</a:t>
            </a:r>
            <a:r>
              <a:rPr lang="en-US" sz="2800" dirty="0">
                <a:solidFill>
                  <a:schemeClr val="accent6">
                    <a:lumMod val="75000"/>
                  </a:schemeClr>
                </a:solidFill>
                <a:latin typeface="Arial" panose="020B0604020202020204" pitchFamily="34" charset="0"/>
                <a:cs typeface="Arial" panose="020B0604020202020204" pitchFamily="34" charset="0"/>
              </a:rPr>
              <a:t>.</a:t>
            </a:r>
            <a:br>
              <a:rPr lang="en-US" sz="2800" dirty="0">
                <a:solidFill>
                  <a:schemeClr val="accent6">
                    <a:lumMod val="75000"/>
                  </a:schemeClr>
                </a:solidFill>
                <a:latin typeface="Arial" panose="020B0604020202020204" pitchFamily="34" charset="0"/>
                <a:cs typeface="Arial" panose="020B0604020202020204" pitchFamily="34" charset="0"/>
              </a:rPr>
            </a:br>
            <a:r>
              <a:rPr lang="en-US" sz="2800" cap="small" dirty="0">
                <a:solidFill>
                  <a:schemeClr val="accent6">
                    <a:lumMod val="75000"/>
                  </a:schemeClr>
                </a:solidFill>
                <a:latin typeface="Arial" panose="020B0604020202020204" pitchFamily="34" charset="0"/>
                <a:cs typeface="Arial" panose="020B0604020202020204" pitchFamily="34" charset="0"/>
              </a:rPr>
              <a:t>The grass withers</a:t>
            </a:r>
            <a:r>
              <a:rPr lang="en-US" sz="2800" dirty="0">
                <a:solidFill>
                  <a:schemeClr val="accent6">
                    <a:lumMod val="75000"/>
                  </a:schemeClr>
                </a:solidFill>
                <a:latin typeface="Arial" panose="020B0604020202020204" pitchFamily="34" charset="0"/>
                <a:cs typeface="Arial" panose="020B0604020202020204" pitchFamily="34" charset="0"/>
              </a:rPr>
              <a:t>,</a:t>
            </a:r>
            <a:br>
              <a:rPr lang="en-US" sz="2800" dirty="0">
                <a:solidFill>
                  <a:schemeClr val="accent6">
                    <a:lumMod val="75000"/>
                  </a:schemeClr>
                </a:solidFill>
                <a:latin typeface="Arial" panose="020B0604020202020204" pitchFamily="34" charset="0"/>
                <a:cs typeface="Arial" panose="020B0604020202020204" pitchFamily="34" charset="0"/>
              </a:rPr>
            </a:br>
            <a:r>
              <a:rPr lang="en-US" sz="2800" cap="small" dirty="0">
                <a:solidFill>
                  <a:schemeClr val="accent6">
                    <a:lumMod val="75000"/>
                  </a:schemeClr>
                </a:solidFill>
                <a:latin typeface="Arial" panose="020B0604020202020204" pitchFamily="34" charset="0"/>
                <a:cs typeface="Arial" panose="020B0604020202020204" pitchFamily="34" charset="0"/>
              </a:rPr>
              <a:t>And the flower falls off</a:t>
            </a:r>
            <a:r>
              <a:rPr lang="en-US" sz="2800" dirty="0">
                <a:solidFill>
                  <a:schemeClr val="accent6">
                    <a:lumMod val="75000"/>
                  </a:schemeClr>
                </a:solidFill>
                <a:latin typeface="Arial" panose="020B0604020202020204" pitchFamily="34" charset="0"/>
                <a:cs typeface="Arial" panose="020B0604020202020204" pitchFamily="34" charset="0"/>
              </a:rPr>
              <a:t>,</a:t>
            </a:r>
            <a:br>
              <a:rPr lang="en-US" sz="2800" dirty="0">
                <a:solidFill>
                  <a:schemeClr val="accent6">
                    <a:lumMod val="75000"/>
                  </a:schemeClr>
                </a:solidFill>
                <a:latin typeface="Arial" panose="020B0604020202020204" pitchFamily="34" charset="0"/>
                <a:cs typeface="Arial" panose="020B0604020202020204" pitchFamily="34" charset="0"/>
              </a:rPr>
            </a:br>
            <a:r>
              <a:rPr lang="en-US" sz="2800" b="1" baseline="30000" dirty="0">
                <a:solidFill>
                  <a:schemeClr val="accent6">
                    <a:lumMod val="75000"/>
                  </a:schemeClr>
                </a:solidFill>
                <a:latin typeface="Arial" panose="020B0604020202020204" pitchFamily="34" charset="0"/>
                <a:cs typeface="Arial" panose="020B0604020202020204" pitchFamily="34" charset="0"/>
              </a:rPr>
              <a:t>25 </a:t>
            </a:r>
            <a:r>
              <a:rPr lang="en-US" sz="2800" cap="small" dirty="0">
                <a:solidFill>
                  <a:schemeClr val="accent6">
                    <a:lumMod val="75000"/>
                  </a:schemeClr>
                </a:solidFill>
                <a:latin typeface="Arial" panose="020B0604020202020204" pitchFamily="34" charset="0"/>
                <a:cs typeface="Arial" panose="020B0604020202020204" pitchFamily="34" charset="0"/>
              </a:rPr>
              <a:t>But the word of the Lord endures forever</a:t>
            </a:r>
            <a:r>
              <a:rPr lang="en-US" sz="2800" dirty="0">
                <a:solidFill>
                  <a:schemeClr val="accent6">
                    <a:lumMod val="75000"/>
                  </a:schemeClr>
                </a:solidFill>
                <a:latin typeface="Arial" panose="020B0604020202020204" pitchFamily="34" charset="0"/>
                <a:cs typeface="Arial" panose="020B0604020202020204" pitchFamily="34" charset="0"/>
              </a:rPr>
              <a:t>.”</a:t>
            </a:r>
          </a:p>
          <a:p>
            <a:r>
              <a:rPr lang="en-US" sz="2800" dirty="0">
                <a:solidFill>
                  <a:schemeClr val="accent6">
                    <a:lumMod val="75000"/>
                  </a:schemeClr>
                </a:solidFill>
                <a:latin typeface="Arial" panose="020B0604020202020204" pitchFamily="34" charset="0"/>
                <a:cs typeface="Arial" panose="020B0604020202020204" pitchFamily="34" charset="0"/>
              </a:rPr>
              <a:t>And this is the word which was preached to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Peter 1:24-25)</a:t>
            </a:r>
            <a:endParaRPr kumimoji="0" lang="en-US" sz="2800" b="0" i="1"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sp>
        <p:nvSpPr>
          <p:cNvPr id="148486" name="TextBox 1">
            <a:extLst>
              <a:ext uri="{FF2B5EF4-FFF2-40B4-BE49-F238E27FC236}">
                <a16:creationId xmlns:a16="http://schemas.microsoft.com/office/drawing/2014/main" id="{C916A0C0-6742-DC8E-96C5-1311CEA55DBF}"/>
              </a:ext>
            </a:extLst>
          </p:cNvPr>
          <p:cNvSpPr txBox="1">
            <a:spLocks noChangeArrowheads="1"/>
          </p:cNvSpPr>
          <p:nvPr/>
        </p:nvSpPr>
        <p:spPr bwMode="auto">
          <a:xfrm>
            <a:off x="3163888" y="0"/>
            <a:ext cx="5864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Permanence of God’s Word</a:t>
            </a:r>
            <a:endParaRPr kumimoji="0" lang="en-US" altLang="en-US"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4">
            <a:extLst>
              <a:ext uri="{FF2B5EF4-FFF2-40B4-BE49-F238E27FC236}">
                <a16:creationId xmlns:a16="http://schemas.microsoft.com/office/drawing/2014/main" id="{A92A4899-1593-3670-B905-2E520B5833FD}"/>
              </a:ext>
            </a:extLst>
          </p:cNvPr>
          <p:cNvSpPr>
            <a:spLocks noGrp="1" noChangeArrowheads="1"/>
          </p:cNvSpPr>
          <p:nvPr>
            <p:ph type="title"/>
          </p:nvPr>
        </p:nvSpPr>
        <p:spPr>
          <a:xfrm>
            <a:off x="838200" y="136525"/>
            <a:ext cx="10515600" cy="549275"/>
          </a:xfrm>
        </p:spPr>
        <p:txBody>
          <a:bodyPr>
            <a:normAutofit fontScale="90000"/>
          </a:bodyPr>
          <a:lstStyle/>
          <a:p>
            <a:r>
              <a:rPr lang="en-US" altLang="en-US" dirty="0"/>
              <a:t>Summary</a:t>
            </a:r>
          </a:p>
        </p:txBody>
      </p:sp>
      <p:sp>
        <p:nvSpPr>
          <p:cNvPr id="6" name="Content Placeholder 5">
            <a:extLst>
              <a:ext uri="{FF2B5EF4-FFF2-40B4-BE49-F238E27FC236}">
                <a16:creationId xmlns:a16="http://schemas.microsoft.com/office/drawing/2014/main" id="{FC801CEF-4FF8-92EA-B20A-1671C7753909}"/>
              </a:ext>
            </a:extLst>
          </p:cNvPr>
          <p:cNvSpPr>
            <a:spLocks noGrp="1"/>
          </p:cNvSpPr>
          <p:nvPr>
            <p:ph idx="1"/>
          </p:nvPr>
        </p:nvSpPr>
        <p:spPr>
          <a:xfrm>
            <a:off x="371475" y="914400"/>
            <a:ext cx="11630025" cy="5715000"/>
          </a:xfrm>
        </p:spPr>
        <p:txBody>
          <a:bodyPr/>
          <a:lstStyle/>
          <a:p>
            <a:pPr>
              <a:buFont typeface="Wingdings" panose="05000000000000000000" pitchFamily="2" charset="2"/>
              <a:buChar char="§"/>
              <a:defRPr/>
            </a:pPr>
            <a:r>
              <a:rPr lang="en-US" b="0" dirty="0"/>
              <a:t>God speaks to us today through His Son.</a:t>
            </a:r>
          </a:p>
          <a:p>
            <a:pPr>
              <a:buFont typeface="Wingdings" panose="05000000000000000000" pitchFamily="2" charset="2"/>
              <a:buChar char="§"/>
              <a:defRPr/>
            </a:pPr>
            <a:r>
              <a:rPr lang="en-US" b="0" dirty="0"/>
              <a:t>The Son sent the Holy Spirit to His apostles to </a:t>
            </a:r>
            <a:r>
              <a:rPr lang="en-US" dirty="0"/>
              <a:t>reveal </a:t>
            </a:r>
            <a:r>
              <a:rPr lang="en-US" b="0" dirty="0"/>
              <a:t>His will and to </a:t>
            </a:r>
            <a:r>
              <a:rPr lang="en-US" dirty="0">
                <a:effectLst>
                  <a:outerShdw blurRad="38100" dist="38100" dir="2700000" algn="tl">
                    <a:srgbClr val="000000">
                      <a:alpha val="43137"/>
                    </a:srgbClr>
                  </a:outerShdw>
                </a:effectLst>
              </a:rPr>
              <a:t>inspire </a:t>
            </a:r>
            <a:r>
              <a:rPr lang="en-US" b="0" dirty="0"/>
              <a:t>the </a:t>
            </a:r>
            <a:r>
              <a:rPr lang="en-US" dirty="0">
                <a:effectLst>
                  <a:outerShdw blurRad="38100" dist="38100" dir="2700000" algn="tl">
                    <a:srgbClr val="000000">
                      <a:alpha val="43137"/>
                    </a:srgbClr>
                  </a:outerShdw>
                </a:effectLst>
              </a:rPr>
              <a:t>words</a:t>
            </a:r>
            <a:r>
              <a:rPr lang="en-US" b="0" dirty="0"/>
              <a:t> in which they should deliver.</a:t>
            </a:r>
          </a:p>
          <a:p>
            <a:pPr>
              <a:buFont typeface="Wingdings" panose="05000000000000000000" pitchFamily="2" charset="2"/>
              <a:buChar char="§"/>
              <a:defRPr/>
            </a:pPr>
            <a:r>
              <a:rPr lang="en-US" b="0" dirty="0"/>
              <a:t>They would be guided into “all truth.”</a:t>
            </a:r>
          </a:p>
          <a:p>
            <a:pPr>
              <a:buFont typeface="Wingdings" panose="05000000000000000000" pitchFamily="2" charset="2"/>
              <a:buChar char="§"/>
              <a:defRPr/>
            </a:pPr>
            <a:r>
              <a:rPr lang="en-US" b="0" dirty="0"/>
              <a:t>The scriptures are the words they wrote.</a:t>
            </a:r>
          </a:p>
          <a:p>
            <a:pPr>
              <a:buFont typeface="Wingdings" panose="05000000000000000000" pitchFamily="2" charset="2"/>
              <a:buChar char="§"/>
              <a:defRPr/>
            </a:pPr>
            <a:r>
              <a:rPr lang="en-US" b="0" dirty="0"/>
              <a:t>The scriptures are sufficient for our needs.</a:t>
            </a:r>
          </a:p>
          <a:p>
            <a:pPr>
              <a:buFont typeface="Wingdings" panose="05000000000000000000" pitchFamily="2" charset="2"/>
              <a:buChar char="§"/>
              <a:defRPr/>
            </a:pPr>
            <a:r>
              <a:rPr lang="en-US" b="0" dirty="0"/>
              <a:t>Nothing was to be added to the scriptures.</a:t>
            </a:r>
          </a:p>
          <a:p>
            <a:pPr>
              <a:buFont typeface="Wingdings" panose="05000000000000000000" pitchFamily="2" charset="2"/>
              <a:buChar char="§"/>
              <a:defRPr/>
            </a:pPr>
            <a:r>
              <a:rPr lang="en-US" b="0" dirty="0"/>
              <a:t>God intended that His word will not pass away.</a:t>
            </a:r>
          </a:p>
          <a:p>
            <a:pPr>
              <a:defRPr/>
            </a:pPr>
            <a:endParaRPr lang="en-US" b="0" dirty="0"/>
          </a:p>
        </p:txBody>
      </p:sp>
      <p:sp>
        <p:nvSpPr>
          <p:cNvPr id="150532" name="Slide Number Placeholder 3">
            <a:extLst>
              <a:ext uri="{FF2B5EF4-FFF2-40B4-BE49-F238E27FC236}">
                <a16:creationId xmlns:a16="http://schemas.microsoft.com/office/drawing/2014/main" id="{1BE9AEBC-20A1-1DB2-F1B6-85062603B2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DB67042-1B85-4944-A8A9-23FE7B6881B7}"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These are my words that I spoke to you while I was still with you, that everything written about me in the Law of Moses and the Prophets and the Psalms must be fulfilled.” Luke 24:44">
            <a:extLst>
              <a:ext uri="{FF2B5EF4-FFF2-40B4-BE49-F238E27FC236}">
                <a16:creationId xmlns:a16="http://schemas.microsoft.com/office/drawing/2014/main" id="{DDCB82C0-5B72-868E-FFCA-F1ABFBF1D3B7}"/>
              </a:ext>
            </a:extLst>
          </p:cNvPr>
          <p:cNvSpPr/>
          <p:nvPr/>
        </p:nvSpPr>
        <p:spPr>
          <a:xfrm>
            <a:off x="2086356" y="4966985"/>
            <a:ext cx="8019288" cy="1489075"/>
          </a:xfrm>
          <a:prstGeom prst="rect">
            <a:avLst/>
          </a:prstGeom>
          <a:solidFill>
            <a:srgbClr val="0070C0"/>
          </a:solidFill>
          <a:ln w="28575">
            <a:solidFill>
              <a:schemeClr val="accent4"/>
            </a:solidFill>
            <a:miter lim="400000"/>
          </a:ln>
        </p:spPr>
        <p:txBody>
          <a:bodyPr lIns="35719" tIns="35719" rIns="35719" bIns="35719" anchor="ctr"/>
          <a:lstStyle/>
          <a:p>
            <a:pPr marL="121662" marR="0" lvl="0" indent="0" algn="l" defTabSz="410751" rtl="0" eaLnBrk="1" fontAlgn="auto" latinLnBrk="0" hangingPunct="1">
              <a:lnSpc>
                <a:spcPct val="100000"/>
              </a:lnSpc>
              <a:spcBef>
                <a:spcPts val="0"/>
              </a:spcBef>
              <a:spcAft>
                <a:spcPts val="0"/>
              </a:spcAft>
              <a:buClrTx/>
              <a:buSzTx/>
              <a:buFontTx/>
              <a:buNone/>
              <a:tabLst/>
              <a:defRPr sz="3200">
                <a:solidFill>
                  <a:srgbClr val="FDCB56"/>
                </a:solidFill>
              </a:defRPr>
            </a:pPr>
            <a:r>
              <a:rPr kumimoji="0" lang="en-US" sz="3200" b="0" i="0" u="none" strike="noStrike" kern="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sym typeface="Avenir Next Medium"/>
              </a:rPr>
              <a:t>Therefore it is:</a:t>
            </a:r>
          </a:p>
          <a:p>
            <a:pPr marL="401822" marR="0" lvl="0" indent="-280159" algn="l" defTabSz="410751"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rgbClr val="FDCB56"/>
                </a:solidFill>
              </a:defRPr>
            </a:pPr>
            <a:r>
              <a:rPr kumimoji="0" lang="en-US" sz="3200" b="0" i="0" u="none" strike="noStrike" kern="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sym typeface="Avenir Next Medium"/>
              </a:rPr>
              <a:t>True (respecting its intention and context)</a:t>
            </a:r>
          </a:p>
          <a:p>
            <a:pPr marL="401822" marR="0" lvl="0" indent="-280159" algn="l" defTabSz="410751"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rgbClr val="FDCB56"/>
                </a:solidFill>
              </a:defRPr>
            </a:pPr>
            <a:r>
              <a:rPr kumimoji="0" lang="en-US" sz="3200" b="0" i="0" u="none" strike="noStrike" kern="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sym typeface="Avenir Next Medium"/>
              </a:rPr>
              <a:t>Inerrant (despite transmission imperfections)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B2B2B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B2B2B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B2B2B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B2B2B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B2B2B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B2B2B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D1BAB82-F424-2859-F34B-220A70D85DFA}"/>
              </a:ext>
            </a:extLst>
          </p:cNvPr>
          <p:cNvSpPr>
            <a:spLocks noGrp="1"/>
          </p:cNvSpPr>
          <p:nvPr>
            <p:ph type="title"/>
          </p:nvPr>
        </p:nvSpPr>
        <p:spPr>
          <a:xfrm>
            <a:off x="838200" y="136525"/>
            <a:ext cx="10515600" cy="815493"/>
          </a:xfrm>
        </p:spPr>
        <p:txBody>
          <a:bodyPr/>
          <a:lstStyle/>
          <a:p>
            <a:r>
              <a:rPr lang="en-US" altLang="en-US" dirty="0"/>
              <a:t>Assumptions</a:t>
            </a:r>
          </a:p>
        </p:txBody>
      </p:sp>
      <p:sp>
        <p:nvSpPr>
          <p:cNvPr id="89091" name="Content Placeholder 2">
            <a:extLst>
              <a:ext uri="{FF2B5EF4-FFF2-40B4-BE49-F238E27FC236}">
                <a16:creationId xmlns:a16="http://schemas.microsoft.com/office/drawing/2014/main" id="{7ADE0BC0-FF25-CC74-B316-EF04D3D83208}"/>
              </a:ext>
            </a:extLst>
          </p:cNvPr>
          <p:cNvSpPr>
            <a:spLocks noGrp="1"/>
          </p:cNvSpPr>
          <p:nvPr>
            <p:ph idx="1"/>
          </p:nvPr>
        </p:nvSpPr>
        <p:spPr>
          <a:xfrm>
            <a:off x="838200" y="1253331"/>
            <a:ext cx="10515600" cy="4351338"/>
          </a:xfrm>
        </p:spPr>
        <p:txBody>
          <a:bodyPr>
            <a:normAutofit fontScale="92500"/>
          </a:bodyPr>
          <a:lstStyle/>
          <a:p>
            <a:r>
              <a:rPr lang="en-US" altLang="en-US" dirty="0"/>
              <a:t>What we believe matters, to be acceptable to God (Heb 11:6)</a:t>
            </a:r>
          </a:p>
          <a:p>
            <a:r>
              <a:rPr lang="en-US" altLang="en-US" dirty="0"/>
              <a:t>God has revealed all that we need to know in the Bible  (II Tim 3:17)</a:t>
            </a:r>
          </a:p>
          <a:p>
            <a:r>
              <a:rPr lang="en-US" altLang="en-US" dirty="0"/>
              <a:t>The Bible is inspired and is the final source of truth  (II Tim 3:16)</a:t>
            </a:r>
          </a:p>
          <a:p>
            <a:r>
              <a:rPr lang="en-US" altLang="en-US" dirty="0"/>
              <a:t>Some doctrines are essential for acceptance by God, and for unity</a:t>
            </a:r>
          </a:p>
          <a:p>
            <a:r>
              <a:rPr lang="en-US" altLang="en-US" dirty="0"/>
              <a:t>It is possible to determine truth on essential doctrines (John 7:17)</a:t>
            </a:r>
          </a:p>
          <a:p>
            <a:r>
              <a:rPr lang="en-US" altLang="en-US" dirty="0"/>
              <a:t>What we believe will be expressed in our behavior</a:t>
            </a:r>
          </a:p>
          <a:p>
            <a:r>
              <a:rPr lang="en-US" altLang="en-US" dirty="0"/>
              <a:t>We may disagree on many unessential things</a:t>
            </a:r>
          </a:p>
          <a:p>
            <a:r>
              <a:rPr lang="en-US" altLang="en-US" dirty="0"/>
              <a:t>Some things cannot be known (Is 55:8-9, </a:t>
            </a:r>
            <a:r>
              <a:rPr lang="en-US" altLang="en-US" dirty="0" err="1"/>
              <a:t>Deut</a:t>
            </a:r>
            <a:r>
              <a:rPr lang="en-US" altLang="en-US" dirty="0"/>
              <a:t> 29:29)</a:t>
            </a:r>
          </a:p>
        </p:txBody>
      </p:sp>
      <p:sp>
        <p:nvSpPr>
          <p:cNvPr id="89092" name="Slide Number Placeholder 3">
            <a:extLst>
              <a:ext uri="{FF2B5EF4-FFF2-40B4-BE49-F238E27FC236}">
                <a16:creationId xmlns:a16="http://schemas.microsoft.com/office/drawing/2014/main" id="{30AA9AF3-1151-D086-373A-E3A0E7A26F92}"/>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ts val="600"/>
              </a:spcBef>
              <a:spcAft>
                <a:spcPts val="0"/>
              </a:spcAft>
              <a:buClrTx/>
              <a:buSzTx/>
              <a:buFontTx/>
              <a:buChar char="•"/>
              <a:tabLst/>
              <a:defRPr/>
            </a:pPr>
            <a:fld id="{67306536-C837-204D-AFC4-4BAE24F43622}" type="slidenum">
              <a:rPr kumimoji="0" lang="en-US" alt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600"/>
                </a:spcBef>
                <a:spcAft>
                  <a:spcPts val="0"/>
                </a:spcAft>
                <a:buClrTx/>
                <a:buSzTx/>
                <a:buFontTx/>
                <a:buChar char="•"/>
                <a:tabLst/>
                <a:defRPr/>
              </a:pPr>
              <a:t>3</a:t>
            </a:fld>
            <a:endParaRPr kumimoji="0" lang="en-US" alt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71763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se are my words that I spoke to you while I was still with you, that everything written about me in the Law of Moses and the Prophets and the Psalms must be fulfilled.” Luke 24:44">
            <a:extLst>
              <a:ext uri="{FF2B5EF4-FFF2-40B4-BE49-F238E27FC236}">
                <a16:creationId xmlns:a16="http://schemas.microsoft.com/office/drawing/2014/main" id="{499B058A-0ED0-00C3-DB6B-115787EE9AD8}"/>
              </a:ext>
            </a:extLst>
          </p:cNvPr>
          <p:cNvSpPr/>
          <p:nvPr/>
        </p:nvSpPr>
        <p:spPr>
          <a:xfrm>
            <a:off x="1251993" y="3990252"/>
            <a:ext cx="9688011" cy="1847850"/>
          </a:xfrm>
          <a:prstGeom prst="rect">
            <a:avLst/>
          </a:prstGeom>
          <a:solidFill>
            <a:srgbClr val="222222"/>
          </a:solidFill>
          <a:ln w="28575">
            <a:noFill/>
            <a:miter lim="400000"/>
          </a:ln>
        </p:spPr>
        <p:txBody>
          <a:bodyPr lIns="35719" tIns="35719" rIns="35719" bIns="35719"/>
          <a:lstStyle/>
          <a:p>
            <a:pPr marL="457200" marR="0" lvl="0" indent="-457200" algn="l" defTabSz="410751" rtl="0" eaLnBrk="1" fontAlgn="auto" latinLnBrk="0" hangingPunct="1">
              <a:lnSpc>
                <a:spcPct val="100000"/>
              </a:lnSpc>
              <a:spcBef>
                <a:spcPts val="2109"/>
              </a:spcBef>
              <a:spcAft>
                <a:spcPts val="0"/>
              </a:spcAft>
              <a:buClrTx/>
              <a:buSzTx/>
              <a:buFont typeface="Wingdings" panose="05000000000000000000" pitchFamily="2" charset="2"/>
              <a:buChar char="§"/>
              <a:tabLst/>
              <a:defRPr sz="3200">
                <a:solidFill>
                  <a:srgbClr val="FDCB56"/>
                </a:solidFill>
              </a:defRPr>
            </a:pPr>
            <a:r>
              <a:rPr kumimoji="0" lang="en-US" sz="3094" b="0" i="0" u="none" strike="noStrike" kern="0" cap="none" spc="0" normalizeH="0" baseline="0" noProof="0" dirty="0">
                <a:ln>
                  <a:noFill/>
                </a:ln>
                <a:solidFill>
                  <a:srgbClr val="222222">
                    <a:lumMod val="10000"/>
                    <a:lumOff val="90000"/>
                  </a:srgbClr>
                </a:solidFill>
                <a:effectLst/>
                <a:uLnTx/>
                <a:uFillTx/>
                <a:latin typeface="Avenir Next Medium"/>
                <a:ea typeface="+mn-ea"/>
                <a:cs typeface="+mn-cs"/>
                <a:sym typeface="Avenir Next Medium"/>
              </a:rPr>
              <a:t>The light of God’s Word illumines those in darkness</a:t>
            </a:r>
            <a:r>
              <a:rPr kumimoji="0" lang="en-US" sz="3094" b="0" i="0" u="none" strike="noStrike" kern="0" cap="none" spc="0" normalizeH="0" noProof="0" dirty="0">
                <a:ln>
                  <a:noFill/>
                </a:ln>
                <a:solidFill>
                  <a:srgbClr val="222222">
                    <a:lumMod val="10000"/>
                    <a:lumOff val="90000"/>
                  </a:srgbClr>
                </a:solidFill>
                <a:effectLst/>
                <a:uLnTx/>
                <a:uFillTx/>
                <a:latin typeface="Avenir Next Medium"/>
                <a:ea typeface="+mn-ea"/>
                <a:cs typeface="+mn-cs"/>
                <a:sym typeface="Avenir Next Medium"/>
              </a:rPr>
              <a:t> and gives</a:t>
            </a:r>
            <a:r>
              <a:rPr kumimoji="0" lang="en-US" sz="3094" b="0" i="0" u="none" strike="noStrike" kern="0" cap="none" spc="0" normalizeH="0" baseline="0" noProof="0" dirty="0">
                <a:ln>
                  <a:noFill/>
                </a:ln>
                <a:solidFill>
                  <a:srgbClr val="222222">
                    <a:lumMod val="10000"/>
                    <a:lumOff val="90000"/>
                  </a:srgbClr>
                </a:solidFill>
                <a:effectLst/>
                <a:uLnTx/>
                <a:uFillTx/>
                <a:latin typeface="Avenir Next Medium"/>
                <a:ea typeface="+mn-ea"/>
                <a:cs typeface="+mn-cs"/>
                <a:sym typeface="Avenir Next Medium"/>
              </a:rPr>
              <a:t> hope in a dark world, until He comes again.</a:t>
            </a:r>
          </a:p>
          <a:p>
            <a:pPr marL="457200" marR="0" lvl="0" indent="-457200" algn="l" defTabSz="410751" rtl="0" eaLnBrk="1" fontAlgn="auto" latinLnBrk="0" hangingPunct="1">
              <a:lnSpc>
                <a:spcPct val="100000"/>
              </a:lnSpc>
              <a:spcBef>
                <a:spcPts val="2109"/>
              </a:spcBef>
              <a:spcAft>
                <a:spcPts val="0"/>
              </a:spcAft>
              <a:buClrTx/>
              <a:buSzTx/>
              <a:buFont typeface="Wingdings" panose="05000000000000000000" pitchFamily="2" charset="2"/>
              <a:buChar char="§"/>
              <a:tabLst/>
              <a:defRPr sz="3200">
                <a:solidFill>
                  <a:srgbClr val="FDCB56"/>
                </a:solidFill>
              </a:defRPr>
            </a:pPr>
            <a:r>
              <a:rPr kumimoji="0" lang="en-US" sz="3094" b="0" i="0" u="none" strike="noStrike" kern="0" cap="none" spc="0" normalizeH="0" baseline="0" noProof="0" dirty="0">
                <a:ln>
                  <a:noFill/>
                </a:ln>
                <a:solidFill>
                  <a:srgbClr val="222222">
                    <a:lumMod val="10000"/>
                    <a:lumOff val="90000"/>
                  </a:srgbClr>
                </a:solidFill>
                <a:effectLst/>
                <a:uLnTx/>
                <a:uFillTx/>
                <a:latin typeface="Avenir Next Medium"/>
                <a:ea typeface="+mn-ea"/>
                <a:cs typeface="+mn-cs"/>
                <a:sym typeface="Avenir Next Medium"/>
              </a:rPr>
              <a:t>Pay attention to it! Continue in it! Use it!</a:t>
            </a:r>
            <a:endParaRPr kumimoji="0" lang="en-US" sz="2812" b="0" i="0" u="none" strike="noStrike" kern="0" cap="none" spc="0" normalizeH="0" baseline="0" noProof="0" dirty="0">
              <a:ln>
                <a:noFill/>
              </a:ln>
              <a:solidFill>
                <a:srgbClr val="222222">
                  <a:lumMod val="10000"/>
                  <a:lumOff val="90000"/>
                </a:srgbClr>
              </a:solidFill>
              <a:effectLst/>
              <a:uLnTx/>
              <a:uFillTx/>
              <a:latin typeface="Avenir Next Medium"/>
              <a:ea typeface="+mn-ea"/>
              <a:cs typeface="+mn-cs"/>
              <a:sym typeface="Avenir Next Medium"/>
            </a:endParaRPr>
          </a:p>
        </p:txBody>
      </p:sp>
      <p:sp>
        <p:nvSpPr>
          <p:cNvPr id="6" name="TextBox 5">
            <a:extLst>
              <a:ext uri="{FF2B5EF4-FFF2-40B4-BE49-F238E27FC236}">
                <a16:creationId xmlns:a16="http://schemas.microsoft.com/office/drawing/2014/main" id="{954D4FD0-F078-01EC-0146-9614E725F324}"/>
              </a:ext>
            </a:extLst>
          </p:cNvPr>
          <p:cNvSpPr txBox="1"/>
          <p:nvPr/>
        </p:nvSpPr>
        <p:spPr>
          <a:xfrm>
            <a:off x="464916" y="1425575"/>
            <a:ext cx="11262167" cy="2062103"/>
          </a:xfrm>
          <a:prstGeom prst="rect">
            <a:avLst/>
          </a:prstGeom>
          <a:noFill/>
        </p:spPr>
        <p:txBody>
          <a:bodyPr wrap="square">
            <a:spAutoFit/>
          </a:bodyPr>
          <a:lstStyle/>
          <a:p>
            <a:pPr marL="121662" marR="0" lvl="0" indent="0" algn="ctr" defTabSz="410751" rtl="0" eaLnBrk="1" fontAlgn="auto" latinLnBrk="0" hangingPunct="1">
              <a:lnSpc>
                <a:spcPct val="100000"/>
              </a:lnSpc>
              <a:spcBef>
                <a:spcPts val="0"/>
              </a:spcBef>
              <a:spcAft>
                <a:spcPts val="0"/>
              </a:spcAft>
              <a:buClrTx/>
              <a:buSzTx/>
              <a:buFontTx/>
              <a:buNone/>
              <a:tabLst/>
              <a:defRPr sz="3200">
                <a:solidFill>
                  <a:srgbClr val="FDCB56"/>
                </a:solidFill>
              </a:defRPr>
            </a:pPr>
            <a:r>
              <a:rPr kumimoji="0" lang="en-US" sz="3200" b="0" i="0" u="none" strike="noStrike" kern="0" cap="none" spc="0" normalizeH="0" baseline="0" noProof="0" dirty="0">
                <a:ln>
                  <a:noFill/>
                </a:ln>
                <a:solidFill>
                  <a:srgbClr val="3B7D23"/>
                </a:solidFill>
                <a:effectLst/>
                <a:uLnTx/>
                <a:uFillTx/>
                <a:latin typeface="Calibri" panose="020F0502020204030204" pitchFamily="34" charset="0"/>
                <a:ea typeface="Calibri" panose="020F0502020204030204" pitchFamily="34" charset="0"/>
                <a:cs typeface="Calibri" panose="020F0502020204030204" pitchFamily="34" charset="0"/>
                <a:sym typeface="Avenir Next Medium"/>
              </a:rPr>
              <a:t>And we have the prophetic word more fully confirmed, to which you will do well to pay attention as to a lamp shining in a dark place, until the day dawns and the morning star rises in your hearts. (2 Peter 1:19)</a:t>
            </a:r>
          </a:p>
        </p:txBody>
      </p:sp>
    </p:spTree>
  </p:cSld>
  <p:clrMapOvr>
    <a:masterClrMapping/>
  </p:clrMapOvr>
  <p:timing>
    <p:tnLst>
      <p:par>
        <p:cTn id="1" dur="indefinite" restart="never" fill="hold"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36F7125-26C0-39EF-7347-6F213B9D89C0}"/>
              </a:ext>
            </a:extLst>
          </p:cNvPr>
          <p:cNvSpPr>
            <a:spLocks noGrp="1"/>
          </p:cNvSpPr>
          <p:nvPr>
            <p:ph type="title"/>
          </p:nvPr>
        </p:nvSpPr>
        <p:spPr>
          <a:xfrm>
            <a:off x="838200" y="365125"/>
            <a:ext cx="10515600" cy="1325563"/>
          </a:xfrm>
        </p:spPr>
        <p:txBody>
          <a:bodyPr>
            <a:normAutofit/>
          </a:bodyPr>
          <a:lstStyle/>
          <a:p>
            <a:r>
              <a:rPr lang="en-US" altLang="en-US"/>
              <a:t>Class Lesson Schedule</a:t>
            </a:r>
          </a:p>
        </p:txBody>
      </p:sp>
      <p:sp>
        <p:nvSpPr>
          <p:cNvPr id="4191" name="Slide Number Placeholder 5">
            <a:extLst>
              <a:ext uri="{FF2B5EF4-FFF2-40B4-BE49-F238E27FC236}">
                <a16:creationId xmlns:a16="http://schemas.microsoft.com/office/drawing/2014/main" id="{9E5E045A-7B8E-EDCD-4F86-5A47869203C0}"/>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ts val="600"/>
              </a:spcBef>
              <a:spcAft>
                <a:spcPts val="0"/>
              </a:spcAft>
              <a:buClrTx/>
              <a:buSzTx/>
              <a:buFontTx/>
              <a:buChar char="•"/>
              <a:tabLst/>
              <a:defRPr/>
            </a:pPr>
            <a:fld id="{7A5F6027-4475-2741-B2DB-40E500C592EE}" type="slidenum">
              <a:rPr kumimoji="0" lang="en-US" alt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600"/>
                </a:spcBef>
                <a:spcAft>
                  <a:spcPts val="0"/>
                </a:spcAft>
                <a:buClrTx/>
                <a:buSzTx/>
                <a:buFontTx/>
                <a:buChar char="•"/>
                <a:tabLst/>
                <a:defRPr/>
              </a:pPr>
              <a:t>4</a:t>
            </a:fld>
            <a:endParaRPr kumimoji="0" lang="en-US" alt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aphicFrame>
        <p:nvGraphicFramePr>
          <p:cNvPr id="3" name="Table 2">
            <a:extLst>
              <a:ext uri="{FF2B5EF4-FFF2-40B4-BE49-F238E27FC236}">
                <a16:creationId xmlns:a16="http://schemas.microsoft.com/office/drawing/2014/main" id="{85209ED0-8AE9-8250-C6E6-18E62C5669C8}"/>
              </a:ext>
            </a:extLst>
          </p:cNvPr>
          <p:cNvGraphicFramePr>
            <a:graphicFrameLocks noGrp="1"/>
          </p:cNvGraphicFramePr>
          <p:nvPr/>
        </p:nvGraphicFramePr>
        <p:xfrm>
          <a:off x="1101322" y="1470023"/>
          <a:ext cx="10310995" cy="5201906"/>
        </p:xfrm>
        <a:graphic>
          <a:graphicData uri="http://schemas.openxmlformats.org/drawingml/2006/table">
            <a:tbl>
              <a:tblPr firstRow="1" firstCol="1" bandRow="1">
                <a:tableStyleId>{68D230F3-CF80-4859-8CE7-A43EE81993B5}</a:tableStyleId>
              </a:tblPr>
              <a:tblGrid>
                <a:gridCol w="1266033">
                  <a:extLst>
                    <a:ext uri="{9D8B030D-6E8A-4147-A177-3AD203B41FA5}">
                      <a16:colId xmlns:a16="http://schemas.microsoft.com/office/drawing/2014/main" val="2228090862"/>
                    </a:ext>
                  </a:extLst>
                </a:gridCol>
                <a:gridCol w="837447">
                  <a:extLst>
                    <a:ext uri="{9D8B030D-6E8A-4147-A177-3AD203B41FA5}">
                      <a16:colId xmlns:a16="http://schemas.microsoft.com/office/drawing/2014/main" val="2497076755"/>
                    </a:ext>
                  </a:extLst>
                </a:gridCol>
                <a:gridCol w="840886">
                  <a:extLst>
                    <a:ext uri="{9D8B030D-6E8A-4147-A177-3AD203B41FA5}">
                      <a16:colId xmlns:a16="http://schemas.microsoft.com/office/drawing/2014/main" val="3218154916"/>
                    </a:ext>
                  </a:extLst>
                </a:gridCol>
                <a:gridCol w="991090">
                  <a:extLst>
                    <a:ext uri="{9D8B030D-6E8A-4147-A177-3AD203B41FA5}">
                      <a16:colId xmlns:a16="http://schemas.microsoft.com/office/drawing/2014/main" val="2223653121"/>
                    </a:ext>
                  </a:extLst>
                </a:gridCol>
                <a:gridCol w="4695385">
                  <a:extLst>
                    <a:ext uri="{9D8B030D-6E8A-4147-A177-3AD203B41FA5}">
                      <a16:colId xmlns:a16="http://schemas.microsoft.com/office/drawing/2014/main" val="3428045771"/>
                    </a:ext>
                  </a:extLst>
                </a:gridCol>
                <a:gridCol w="1680154">
                  <a:extLst>
                    <a:ext uri="{9D8B030D-6E8A-4147-A177-3AD203B41FA5}">
                      <a16:colId xmlns:a16="http://schemas.microsoft.com/office/drawing/2014/main" val="2833972863"/>
                    </a:ext>
                  </a:extLst>
                </a:gridCol>
              </a:tblGrid>
              <a:tr h="541282">
                <a:tc>
                  <a:txBody>
                    <a:bodyPr/>
                    <a:lstStyle/>
                    <a:p>
                      <a:pPr marL="0" marR="0" algn="ctr">
                        <a:lnSpc>
                          <a:spcPct val="107000"/>
                        </a:lnSpc>
                        <a:spcBef>
                          <a:spcPts val="0"/>
                        </a:spcBef>
                        <a:spcAft>
                          <a:spcPts val="0"/>
                        </a:spcAft>
                      </a:pPr>
                      <a:r>
                        <a:rPr lang="en-US" sz="2000" b="1" dirty="0">
                          <a:solidFill>
                            <a:schemeClr val="tx1"/>
                          </a:solidFill>
                          <a:effectLst/>
                        </a:rPr>
                        <a:t>Date</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Day</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Class</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Lesson</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Title</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solidFill>
                            <a:schemeClr val="tx1"/>
                          </a:solidFill>
                          <a:effectLst/>
                        </a:rPr>
                        <a:t>Teacher</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7240074"/>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4/14/24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Sun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1</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Introduction – Nature of God</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Russ</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195203"/>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4/17/24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2</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2</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The Nature of God</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Sam</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37224288"/>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4/21/24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3</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US" sz="1800" b="1" dirty="0">
                          <a:solidFill>
                            <a:schemeClr val="accent6">
                              <a:lumMod val="75000"/>
                            </a:schemeClr>
                          </a:solidFill>
                        </a:rPr>
                        <a:t>3</a:t>
                      </a:r>
                      <a:endParaRPr lang="en-US" sz="1800" b="1" dirty="0">
                        <a:solidFill>
                          <a:schemeClr val="accent6">
                            <a:lumMod val="75000"/>
                          </a:schemeClr>
                        </a:solidFill>
                        <a:latin typeface="Arial" panose="020B0604020202020204" pitchFamily="34" charset="0"/>
                        <a:cs typeface="Arial" panose="020B0604020202020204" pitchFamily="34" charset="0"/>
                      </a:endParaRPr>
                    </a:p>
                  </a:txBody>
                  <a:tcPr marL="68580" marR="68580" marT="0" marB="0"/>
                </a:tc>
                <a:tc>
                  <a:txBody>
                    <a:bodyPr/>
                    <a:lstStyle/>
                    <a:p>
                      <a:r>
                        <a:rPr lang="en-US" sz="1800" b="1" dirty="0">
                          <a:solidFill>
                            <a:schemeClr val="accent6">
                              <a:lumMod val="75000"/>
                            </a:schemeClr>
                          </a:solidFill>
                        </a:rPr>
                        <a:t>The Nature of Man</a:t>
                      </a:r>
                      <a:endParaRPr lang="en-US" sz="1800" b="1" dirty="0">
                        <a:solidFill>
                          <a:schemeClr val="accent6">
                            <a:lumMod val="75000"/>
                          </a:schemeClr>
                        </a:solidFill>
                        <a:latin typeface="Arial" panose="020B060402020202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Sam</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32827289"/>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4/24/24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Revelation and Inspiration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Barry</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34062748"/>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4/28/24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5</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accent6">
                              <a:lumMod val="75000"/>
                            </a:schemeClr>
                          </a:solidFill>
                          <a:effectLst/>
                        </a:rPr>
                        <a:t>Revelation and Inspiration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Barry</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7569216"/>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6</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5</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Jesus, the Christ – Identity and Promise</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Russ</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14364568"/>
                  </a:ext>
                </a:extLst>
              </a:tr>
              <a:tr h="330736">
                <a:tc>
                  <a:txBody>
                    <a:bodyPr/>
                    <a:lstStyle/>
                    <a:p>
                      <a:pPr marL="0" marR="0">
                        <a:lnSpc>
                          <a:spcPct val="107000"/>
                        </a:lnSpc>
                        <a:spcBef>
                          <a:spcPts val="0"/>
                        </a:spcBef>
                        <a:spcAft>
                          <a:spcPts val="0"/>
                        </a:spcAft>
                      </a:pPr>
                      <a:r>
                        <a:rPr lang="en-US" sz="1800" b="1" dirty="0">
                          <a:solidFill>
                            <a:schemeClr val="accent6">
                              <a:lumMod val="75000"/>
                            </a:schemeClr>
                          </a:solidFill>
                          <a:effectLst/>
                        </a:rPr>
                        <a:t>5/5/24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7</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5</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Jesus, the Christ – Life and Purpose</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08330299"/>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5/8/24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8</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5</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Jesus, the Christ – Resurrection and Rule</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5476381"/>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5/12/24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9</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6</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Salvation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4924098"/>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5/15/24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10</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6</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Salvation</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51496431"/>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5/19/24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11</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7</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The Church</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8146727"/>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5/22/24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Wed</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12</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7</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The Church</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47077705"/>
                  </a:ext>
                </a:extLst>
              </a:tr>
              <a:tr h="360824">
                <a:tc>
                  <a:txBody>
                    <a:bodyPr/>
                    <a:lstStyle/>
                    <a:p>
                      <a:pPr marL="0" marR="0">
                        <a:lnSpc>
                          <a:spcPct val="107000"/>
                        </a:lnSpc>
                        <a:spcBef>
                          <a:spcPts val="0"/>
                        </a:spcBef>
                        <a:spcAft>
                          <a:spcPts val="0"/>
                        </a:spcAft>
                      </a:pPr>
                      <a:r>
                        <a:rPr lang="en-US" sz="1800" b="1" dirty="0">
                          <a:solidFill>
                            <a:schemeClr val="accent6">
                              <a:lumMod val="75000"/>
                            </a:schemeClr>
                          </a:solidFill>
                          <a:effectLst/>
                        </a:rPr>
                        <a:t>5/26/24</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a:solidFill>
                            <a:schemeClr val="accent6">
                              <a:lumMod val="75000"/>
                            </a:schemeClr>
                          </a:solidFill>
                          <a:effectLst/>
                        </a:rPr>
                        <a:t>Sun</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6">
                              <a:lumMod val="75000"/>
                            </a:schemeClr>
                          </a:solidFill>
                          <a:effectLst/>
                        </a:rPr>
                        <a:t>13</a:t>
                      </a:r>
                      <a:endParaRPr lang="en-US" sz="1800" b="1">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dirty="0">
                          <a:solidFill>
                            <a:schemeClr val="accent6">
                              <a:lumMod val="75000"/>
                            </a:schemeClr>
                          </a:solidFill>
                          <a:effectLst/>
                        </a:rPr>
                        <a:t>8</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800" b="1" dirty="0">
                          <a:solidFill>
                            <a:schemeClr val="accent6">
                              <a:lumMod val="75000"/>
                            </a:schemeClr>
                          </a:solidFill>
                          <a:effectLst/>
                        </a:rPr>
                        <a:t>End Things</a:t>
                      </a:r>
                      <a:endParaRPr lang="en-US" sz="18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u="none" strike="noStrike" kern="1200" cap="none" spc="0" normalizeH="0" baseline="0" noProof="0" dirty="0">
                          <a:ln>
                            <a:noFill/>
                          </a:ln>
                          <a:solidFill>
                            <a:srgbClr val="4EA72E">
                              <a:lumMod val="75000"/>
                            </a:srgbClr>
                          </a:solidFill>
                          <a:effectLst/>
                          <a:uLnTx/>
                          <a:uFillTx/>
                        </a:rPr>
                        <a:t>Russ</a:t>
                      </a:r>
                      <a:endParaRPr kumimoji="0" lang="en-US" sz="1800" b="1" i="0" u="none" strike="noStrike" kern="1200" cap="none" spc="0" normalizeH="0" baseline="0" noProof="0" dirty="0">
                        <a:ln>
                          <a:noFill/>
                        </a:ln>
                        <a:solidFill>
                          <a:srgbClr val="4EA72E">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4135124"/>
                  </a:ext>
                </a:extLst>
              </a:tr>
            </a:tbl>
          </a:graphicData>
        </a:graphic>
      </p:graphicFrame>
      <p:sp>
        <p:nvSpPr>
          <p:cNvPr id="2" name="Rounded Rectangle 1">
            <a:extLst>
              <a:ext uri="{FF2B5EF4-FFF2-40B4-BE49-F238E27FC236}">
                <a16:creationId xmlns:a16="http://schemas.microsoft.com/office/drawing/2014/main" id="{159C8D7D-EBA1-87FA-4C6F-940A6CF14F15}"/>
              </a:ext>
            </a:extLst>
          </p:cNvPr>
          <p:cNvSpPr/>
          <p:nvPr/>
        </p:nvSpPr>
        <p:spPr>
          <a:xfrm>
            <a:off x="1101322" y="3063875"/>
            <a:ext cx="10316772" cy="36512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106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2" name="Picture 12" descr="Drones: how to fly them safely and legally - GOV.UK">
            <a:extLst>
              <a:ext uri="{FF2B5EF4-FFF2-40B4-BE49-F238E27FC236}">
                <a16:creationId xmlns:a16="http://schemas.microsoft.com/office/drawing/2014/main" id="{8BBDEC4E-AF76-8FF6-84D2-9F62A3427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023" y="2619823"/>
            <a:ext cx="1647761" cy="109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Slide Number Placeholder 3">
            <a:extLst>
              <a:ext uri="{FF2B5EF4-FFF2-40B4-BE49-F238E27FC236}">
                <a16:creationId xmlns:a16="http://schemas.microsoft.com/office/drawing/2014/main" id="{97EECA98-FD8D-18B9-F653-2480133B2B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82B5202-E5CB-431C-BCF9-7CA14703E506}"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EE8ADA5E-8C3C-7721-7912-C21775F69D9A}"/>
              </a:ext>
            </a:extLst>
          </p:cNvPr>
          <p:cNvSpPr txBox="1">
            <a:spLocks noChangeArrowheads="1"/>
          </p:cNvSpPr>
          <p:nvPr/>
        </p:nvSpPr>
        <p:spPr bwMode="auto">
          <a:xfrm>
            <a:off x="1693863" y="555625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would build a drone and release it without some means of communicating with it?</a:t>
            </a:r>
          </a:p>
        </p:txBody>
      </p:sp>
      <p:pic>
        <p:nvPicPr>
          <p:cNvPr id="80904" name="Picture 8" descr="Best Long Range Drones in 2024: Fly Further for Longer">
            <a:extLst>
              <a:ext uri="{FF2B5EF4-FFF2-40B4-BE49-F238E27FC236}">
                <a16:creationId xmlns:a16="http://schemas.microsoft.com/office/drawing/2014/main" id="{F4700E51-CFE4-0937-EDF5-3D929CA32D00}"/>
              </a:ext>
            </a:extLst>
          </p:cNvPr>
          <p:cNvPicPr>
            <a:picLocks noChangeAspect="1" noChangeArrowheads="1"/>
          </p:cNvPicPr>
          <p:nvPr/>
        </p:nvPicPr>
        <p:blipFill rotWithShape="1">
          <a:blip r:embed="rId3"/>
          <a:srcRect t="3782" b="4597"/>
          <a:stretch/>
        </p:blipFill>
        <p:spPr bwMode="auto">
          <a:xfrm>
            <a:off x="2049296" y="252664"/>
            <a:ext cx="8093408" cy="518801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330" name="Straight Connector 46">
            <a:extLst>
              <a:ext uri="{FF2B5EF4-FFF2-40B4-BE49-F238E27FC236}">
                <a16:creationId xmlns:a16="http://schemas.microsoft.com/office/drawing/2014/main" id="{1DA98D21-610C-4B31-A5DB-2C37CC531122}"/>
              </a:ext>
            </a:extLst>
          </p:cNvPr>
          <p:cNvCxnSpPr>
            <a:cxnSpLocks noChangeShapeType="1"/>
          </p:cNvCxnSpPr>
          <p:nvPr/>
        </p:nvCxnSpPr>
        <p:spPr bwMode="auto">
          <a:xfrm>
            <a:off x="1524000" y="5334000"/>
            <a:ext cx="9144000" cy="0"/>
          </a:xfrm>
          <a:prstGeom prst="line">
            <a:avLst/>
          </a:prstGeom>
          <a:noFill/>
          <a:ln w="76200" algn="ctr">
            <a:solidFill>
              <a:srgbClr val="00B0F0"/>
            </a:solidFill>
            <a:round/>
            <a:headEnd/>
            <a:tailEnd/>
          </a:ln>
          <a:extLst>
            <a:ext uri="{909E8E84-426E-40DD-AFC4-6F175D3DCCD1}">
              <a14:hiddenFill xmlns:a14="http://schemas.microsoft.com/office/drawing/2010/main">
                <a:noFill/>
              </a14:hiddenFill>
            </a:ext>
          </a:extLst>
        </p:spPr>
      </p:cxnSp>
      <p:sp>
        <p:nvSpPr>
          <p:cNvPr id="2" name="Title 1">
            <a:extLst>
              <a:ext uri="{FF2B5EF4-FFF2-40B4-BE49-F238E27FC236}">
                <a16:creationId xmlns:a16="http://schemas.microsoft.com/office/drawing/2014/main" id="{78D080D7-7988-7F13-B82A-A7273A611F57}"/>
              </a:ext>
            </a:extLst>
          </p:cNvPr>
          <p:cNvSpPr>
            <a:spLocks noGrp="1"/>
          </p:cNvSpPr>
          <p:nvPr>
            <p:ph type="title"/>
          </p:nvPr>
        </p:nvSpPr>
        <p:spPr>
          <a:xfrm rot="16200000">
            <a:off x="10367749" y="3048000"/>
            <a:ext cx="3276600" cy="381000"/>
          </a:xfrm>
          <a:ln w="19050"/>
        </p:spPr>
        <p:txBody>
          <a:bodyPr>
            <a:normAutofit fontScale="90000"/>
          </a:bodyPr>
          <a:lstStyle/>
          <a:p>
            <a:pPr algn="r">
              <a:lnSpc>
                <a:spcPts val="3300"/>
              </a:lnSpc>
              <a:defRPr/>
            </a:pPr>
            <a:r>
              <a:rPr lang="en-US" sz="4000" i="1" dirty="0">
                <a:solidFill>
                  <a:schemeClr val="accent6">
                    <a:lumMod val="60000"/>
                    <a:lumOff val="40000"/>
                  </a:schemeClr>
                </a:solidFill>
              </a:rPr>
              <a:t>Evidences</a:t>
            </a:r>
          </a:p>
        </p:txBody>
      </p:sp>
      <p:sp>
        <p:nvSpPr>
          <p:cNvPr id="99332" name="Content Placeholder 2">
            <a:extLst>
              <a:ext uri="{FF2B5EF4-FFF2-40B4-BE49-F238E27FC236}">
                <a16:creationId xmlns:a16="http://schemas.microsoft.com/office/drawing/2014/main" id="{AA89B93B-03E9-7325-A2C4-145C32723AC2}"/>
              </a:ext>
            </a:extLst>
          </p:cNvPr>
          <p:cNvSpPr>
            <a:spLocks noGrp="1" noChangeArrowheads="1"/>
          </p:cNvSpPr>
          <p:nvPr>
            <p:ph idx="1"/>
          </p:nvPr>
        </p:nvSpPr>
        <p:spPr>
          <a:xfrm>
            <a:off x="1981200" y="76200"/>
            <a:ext cx="4953000" cy="381000"/>
          </a:xfrm>
        </p:spPr>
        <p:txBody>
          <a:bodyPr/>
          <a:lstStyle/>
          <a:p>
            <a:pPr marL="0" indent="0" algn="ctr">
              <a:buFontTx/>
              <a:buNone/>
            </a:pPr>
            <a:r>
              <a:rPr lang="en-US" altLang="en-US" sz="1800"/>
              <a:t>Personal Existence &amp; Ability to Reason</a:t>
            </a:r>
          </a:p>
        </p:txBody>
      </p:sp>
      <p:sp>
        <p:nvSpPr>
          <p:cNvPr id="4" name="Content Placeholder 2">
            <a:extLst>
              <a:ext uri="{FF2B5EF4-FFF2-40B4-BE49-F238E27FC236}">
                <a16:creationId xmlns:a16="http://schemas.microsoft.com/office/drawing/2014/main" id="{C1833596-D816-803B-FCF0-FD31F07F4907}"/>
              </a:ext>
            </a:extLst>
          </p:cNvPr>
          <p:cNvSpPr txBox="1">
            <a:spLocks/>
          </p:cNvSpPr>
          <p:nvPr/>
        </p:nvSpPr>
        <p:spPr bwMode="auto">
          <a:xfrm>
            <a:off x="1981200" y="609600"/>
            <a:ext cx="4953000" cy="3810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Existence of the Universe (Apart from me)</a:t>
            </a:r>
          </a:p>
        </p:txBody>
      </p:sp>
      <p:sp>
        <p:nvSpPr>
          <p:cNvPr id="5" name="Content Placeholder 2">
            <a:extLst>
              <a:ext uri="{FF2B5EF4-FFF2-40B4-BE49-F238E27FC236}">
                <a16:creationId xmlns:a16="http://schemas.microsoft.com/office/drawing/2014/main" id="{7FCA7D7E-9E31-591B-6C0E-4439CF639B18}"/>
              </a:ext>
            </a:extLst>
          </p:cNvPr>
          <p:cNvSpPr txBox="1">
            <a:spLocks/>
          </p:cNvSpPr>
          <p:nvPr/>
        </p:nvSpPr>
        <p:spPr bwMode="auto">
          <a:xfrm>
            <a:off x="1981200" y="1143000"/>
            <a:ext cx="4953000" cy="3810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Possibility of the Supernatural</a:t>
            </a:r>
          </a:p>
        </p:txBody>
      </p:sp>
      <p:sp>
        <p:nvSpPr>
          <p:cNvPr id="6" name="Content Placeholder 2">
            <a:extLst>
              <a:ext uri="{FF2B5EF4-FFF2-40B4-BE49-F238E27FC236}">
                <a16:creationId xmlns:a16="http://schemas.microsoft.com/office/drawing/2014/main" id="{4779649A-8E23-12AD-12FC-954893AA60E4}"/>
              </a:ext>
            </a:extLst>
          </p:cNvPr>
          <p:cNvSpPr txBox="1">
            <a:spLocks/>
          </p:cNvSpPr>
          <p:nvPr/>
        </p:nvSpPr>
        <p:spPr bwMode="auto">
          <a:xfrm>
            <a:off x="1981200" y="1676400"/>
            <a:ext cx="4953000" cy="3810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Supernatural Origin of the Universe</a:t>
            </a:r>
          </a:p>
        </p:txBody>
      </p:sp>
      <p:sp>
        <p:nvSpPr>
          <p:cNvPr id="7" name="Content Placeholder 2">
            <a:extLst>
              <a:ext uri="{FF2B5EF4-FFF2-40B4-BE49-F238E27FC236}">
                <a16:creationId xmlns:a16="http://schemas.microsoft.com/office/drawing/2014/main" id="{CB1E1A87-BFDB-6C5A-4A8D-C7C641332A0A}"/>
              </a:ext>
            </a:extLst>
          </p:cNvPr>
          <p:cNvSpPr txBox="1">
            <a:spLocks/>
          </p:cNvSpPr>
          <p:nvPr/>
        </p:nvSpPr>
        <p:spPr bwMode="auto">
          <a:xfrm>
            <a:off x="1752600" y="2209800"/>
            <a:ext cx="5334000" cy="3810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Intelligent, Personal Origin (of man)</a:t>
            </a:r>
          </a:p>
        </p:txBody>
      </p:sp>
      <p:sp>
        <p:nvSpPr>
          <p:cNvPr id="8" name="Content Placeholder 2">
            <a:extLst>
              <a:ext uri="{FF2B5EF4-FFF2-40B4-BE49-F238E27FC236}">
                <a16:creationId xmlns:a16="http://schemas.microsoft.com/office/drawing/2014/main" id="{0EEF6E63-F1F9-21B8-110A-56384EECDBFC}"/>
              </a:ext>
            </a:extLst>
          </p:cNvPr>
          <p:cNvSpPr txBox="1">
            <a:spLocks/>
          </p:cNvSpPr>
          <p:nvPr/>
        </p:nvSpPr>
        <p:spPr bwMode="auto">
          <a:xfrm>
            <a:off x="3657600" y="3048000"/>
            <a:ext cx="1600200" cy="7620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Possibility of Moral Law</a:t>
            </a:r>
          </a:p>
        </p:txBody>
      </p:sp>
      <p:sp>
        <p:nvSpPr>
          <p:cNvPr id="9" name="Content Placeholder 2">
            <a:extLst>
              <a:ext uri="{FF2B5EF4-FFF2-40B4-BE49-F238E27FC236}">
                <a16:creationId xmlns:a16="http://schemas.microsoft.com/office/drawing/2014/main" id="{ED25CFF0-93A9-8322-12C0-09E25187A3A2}"/>
              </a:ext>
            </a:extLst>
          </p:cNvPr>
          <p:cNvSpPr txBox="1">
            <a:spLocks/>
          </p:cNvSpPr>
          <p:nvPr/>
        </p:nvSpPr>
        <p:spPr bwMode="auto">
          <a:xfrm>
            <a:off x="2133600" y="3048000"/>
            <a:ext cx="1600200" cy="7620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Purpose for Creation</a:t>
            </a:r>
          </a:p>
        </p:txBody>
      </p:sp>
      <p:sp>
        <p:nvSpPr>
          <p:cNvPr id="10" name="Content Placeholder 2">
            <a:extLst>
              <a:ext uri="{FF2B5EF4-FFF2-40B4-BE49-F238E27FC236}">
                <a16:creationId xmlns:a16="http://schemas.microsoft.com/office/drawing/2014/main" id="{0B523B1A-097F-FF2A-C4D9-FBEFF42AD9E0}"/>
              </a:ext>
            </a:extLst>
          </p:cNvPr>
          <p:cNvSpPr txBox="1">
            <a:spLocks/>
          </p:cNvSpPr>
          <p:nvPr/>
        </p:nvSpPr>
        <p:spPr bwMode="auto">
          <a:xfrm>
            <a:off x="5257800" y="3048000"/>
            <a:ext cx="1600200" cy="9906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Possibility of Supernatural Intervention</a:t>
            </a:r>
          </a:p>
        </p:txBody>
      </p:sp>
      <p:sp>
        <p:nvSpPr>
          <p:cNvPr id="11" name="Content Placeholder 2">
            <a:extLst>
              <a:ext uri="{FF2B5EF4-FFF2-40B4-BE49-F238E27FC236}">
                <a16:creationId xmlns:a16="http://schemas.microsoft.com/office/drawing/2014/main" id="{E8495FBA-C7C7-2FFC-960A-4BC8A82980E5}"/>
              </a:ext>
            </a:extLst>
          </p:cNvPr>
          <p:cNvSpPr txBox="1">
            <a:spLocks/>
          </p:cNvSpPr>
          <p:nvPr/>
        </p:nvSpPr>
        <p:spPr bwMode="auto">
          <a:xfrm>
            <a:off x="1981200" y="4191000"/>
            <a:ext cx="4953000" cy="3810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Possibility of Miracles, Divine Revelation…</a:t>
            </a:r>
          </a:p>
        </p:txBody>
      </p:sp>
      <p:sp>
        <p:nvSpPr>
          <p:cNvPr id="12" name="Content Placeholder 2">
            <a:extLst>
              <a:ext uri="{FF2B5EF4-FFF2-40B4-BE49-F238E27FC236}">
                <a16:creationId xmlns:a16="http://schemas.microsoft.com/office/drawing/2014/main" id="{4EB52745-900C-A965-4142-EE39A0397C46}"/>
              </a:ext>
            </a:extLst>
          </p:cNvPr>
          <p:cNvSpPr txBox="1">
            <a:spLocks/>
          </p:cNvSpPr>
          <p:nvPr/>
        </p:nvSpPr>
        <p:spPr bwMode="auto">
          <a:xfrm>
            <a:off x="1981200" y="4800600"/>
            <a:ext cx="4953000" cy="3810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The Bible contains information from God</a:t>
            </a:r>
          </a:p>
        </p:txBody>
      </p:sp>
      <p:sp>
        <p:nvSpPr>
          <p:cNvPr id="13" name="Content Placeholder 2">
            <a:extLst>
              <a:ext uri="{FF2B5EF4-FFF2-40B4-BE49-F238E27FC236}">
                <a16:creationId xmlns:a16="http://schemas.microsoft.com/office/drawing/2014/main" id="{20861A43-8932-1EFF-8A8C-C5E99C8A220F}"/>
              </a:ext>
            </a:extLst>
          </p:cNvPr>
          <p:cNvSpPr txBox="1">
            <a:spLocks/>
          </p:cNvSpPr>
          <p:nvPr/>
        </p:nvSpPr>
        <p:spPr bwMode="auto">
          <a:xfrm>
            <a:off x="1600200" y="5562600"/>
            <a:ext cx="1905000" cy="12954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sng" strike="noStrike" kern="0" cap="none" spc="0" normalizeH="0" baseline="0" noProof="0" dirty="0">
                <a:ln>
                  <a:noFill/>
                </a:ln>
                <a:solidFill>
                  <a:srgbClr val="000000"/>
                </a:solidFill>
                <a:effectLst/>
                <a:uLnTx/>
                <a:uFillTx/>
                <a:latin typeface="Aptos" panose="02110004020202020204"/>
                <a:ea typeface="+mn-ea"/>
                <a:cs typeface="+mn-cs"/>
              </a:rPr>
              <a:t>All Information</a:t>
            </a: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 in the Bible is Truth </a:t>
            </a:r>
            <a:b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b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(II Pet 1:20-21)</a:t>
            </a:r>
          </a:p>
        </p:txBody>
      </p:sp>
      <p:sp>
        <p:nvSpPr>
          <p:cNvPr id="14" name="Content Placeholder 2">
            <a:extLst>
              <a:ext uri="{FF2B5EF4-FFF2-40B4-BE49-F238E27FC236}">
                <a16:creationId xmlns:a16="http://schemas.microsoft.com/office/drawing/2014/main" id="{52545564-4C5F-6413-4214-1161908FAEA9}"/>
              </a:ext>
            </a:extLst>
          </p:cNvPr>
          <p:cNvSpPr txBox="1">
            <a:spLocks/>
          </p:cNvSpPr>
          <p:nvPr/>
        </p:nvSpPr>
        <p:spPr bwMode="auto">
          <a:xfrm>
            <a:off x="3657600" y="5562600"/>
            <a:ext cx="2438400" cy="12954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History, commands,  facts are </a:t>
            </a:r>
            <a:r>
              <a:rPr kumimoji="0" lang="en-US" sz="1800" b="0" i="0" u="sng" strike="noStrike" kern="0" cap="none" spc="0" normalizeH="0" baseline="0" noProof="0" dirty="0">
                <a:ln>
                  <a:noFill/>
                </a:ln>
                <a:solidFill>
                  <a:srgbClr val="000000"/>
                </a:solidFill>
                <a:effectLst/>
                <a:uLnTx/>
                <a:uFillTx/>
                <a:latin typeface="Aptos" panose="02110004020202020204"/>
                <a:ea typeface="+mn-ea"/>
                <a:cs typeface="+mn-cs"/>
              </a:rPr>
              <a:t>authoritative</a:t>
            </a: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 throughout time</a:t>
            </a:r>
            <a:b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b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(II Tim 3:16,17)</a:t>
            </a:r>
          </a:p>
        </p:txBody>
      </p:sp>
      <p:sp>
        <p:nvSpPr>
          <p:cNvPr id="15" name="Content Placeholder 2">
            <a:extLst>
              <a:ext uri="{FF2B5EF4-FFF2-40B4-BE49-F238E27FC236}">
                <a16:creationId xmlns:a16="http://schemas.microsoft.com/office/drawing/2014/main" id="{45FAEE12-11E1-FBD3-8CD5-50F5936E3378}"/>
              </a:ext>
            </a:extLst>
          </p:cNvPr>
          <p:cNvSpPr txBox="1">
            <a:spLocks/>
          </p:cNvSpPr>
          <p:nvPr/>
        </p:nvSpPr>
        <p:spPr bwMode="auto">
          <a:xfrm>
            <a:off x="6248400" y="5562600"/>
            <a:ext cx="2133600" cy="12954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Bible is </a:t>
            </a:r>
            <a:r>
              <a:rPr kumimoji="0" lang="en-US" sz="1800" b="0" i="0" u="sng" strike="noStrike" kern="0" cap="none" spc="0" normalizeH="0" baseline="0" noProof="0" dirty="0">
                <a:ln>
                  <a:noFill/>
                </a:ln>
                <a:solidFill>
                  <a:srgbClr val="000000"/>
                </a:solidFill>
                <a:effectLst/>
                <a:uLnTx/>
                <a:uFillTx/>
                <a:latin typeface="Aptos" panose="02110004020202020204"/>
                <a:ea typeface="+mn-ea"/>
                <a:cs typeface="+mn-cs"/>
              </a:rPr>
              <a:t>exclusive</a:t>
            </a: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 Truth:  no need to keep looking </a:t>
            </a:r>
            <a:b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b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(II Pet 1:3; Jude 3)</a:t>
            </a:r>
          </a:p>
        </p:txBody>
      </p:sp>
      <p:sp>
        <p:nvSpPr>
          <p:cNvPr id="16" name="Content Placeholder 2">
            <a:extLst>
              <a:ext uri="{FF2B5EF4-FFF2-40B4-BE49-F238E27FC236}">
                <a16:creationId xmlns:a16="http://schemas.microsoft.com/office/drawing/2014/main" id="{F1969D86-4616-4571-AC6D-8D83EE56E89F}"/>
              </a:ext>
            </a:extLst>
          </p:cNvPr>
          <p:cNvSpPr txBox="1">
            <a:spLocks/>
          </p:cNvSpPr>
          <p:nvPr/>
        </p:nvSpPr>
        <p:spPr bwMode="auto">
          <a:xfrm>
            <a:off x="8534400" y="5562600"/>
            <a:ext cx="1981200" cy="12954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Bible has been </a:t>
            </a:r>
            <a:r>
              <a:rPr kumimoji="0" lang="en-US" sz="1800" b="0" i="0" u="sng" strike="noStrike" kern="0" cap="none" spc="0" normalizeH="0" baseline="0" noProof="0" dirty="0">
                <a:ln>
                  <a:noFill/>
                </a:ln>
                <a:solidFill>
                  <a:srgbClr val="000000"/>
                </a:solidFill>
                <a:effectLst/>
                <a:uLnTx/>
                <a:uFillTx/>
                <a:latin typeface="Aptos" panose="02110004020202020204"/>
                <a:ea typeface="+mn-ea"/>
                <a:cs typeface="+mn-cs"/>
              </a:rPr>
              <a:t>preserved</a:t>
            </a: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 by God’s providence (I Pet 1:24,25)</a:t>
            </a:r>
          </a:p>
        </p:txBody>
      </p:sp>
      <p:cxnSp>
        <p:nvCxnSpPr>
          <p:cNvPr id="99346" name="Straight Arrow Connector 17">
            <a:extLst>
              <a:ext uri="{FF2B5EF4-FFF2-40B4-BE49-F238E27FC236}">
                <a16:creationId xmlns:a16="http://schemas.microsoft.com/office/drawing/2014/main" id="{6E606606-51CF-D59D-F730-B4169E881BF3}"/>
              </a:ext>
            </a:extLst>
          </p:cNvPr>
          <p:cNvCxnSpPr>
            <a:cxnSpLocks noChangeShapeType="1"/>
          </p:cNvCxnSpPr>
          <p:nvPr/>
        </p:nvCxnSpPr>
        <p:spPr bwMode="auto">
          <a:xfrm rot="5400000">
            <a:off x="4267994" y="532606"/>
            <a:ext cx="3048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47" name="Straight Arrow Connector 18">
            <a:extLst>
              <a:ext uri="{FF2B5EF4-FFF2-40B4-BE49-F238E27FC236}">
                <a16:creationId xmlns:a16="http://schemas.microsoft.com/office/drawing/2014/main" id="{9EE1BFAE-EEBC-203E-EA0B-4D8624D80AC0}"/>
              </a:ext>
            </a:extLst>
          </p:cNvPr>
          <p:cNvCxnSpPr>
            <a:cxnSpLocks noChangeShapeType="1"/>
          </p:cNvCxnSpPr>
          <p:nvPr/>
        </p:nvCxnSpPr>
        <p:spPr bwMode="auto">
          <a:xfrm rot="5400000">
            <a:off x="4267994" y="1066006"/>
            <a:ext cx="3048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48" name="Straight Arrow Connector 19">
            <a:extLst>
              <a:ext uri="{FF2B5EF4-FFF2-40B4-BE49-F238E27FC236}">
                <a16:creationId xmlns:a16="http://schemas.microsoft.com/office/drawing/2014/main" id="{E4069FDB-326A-B234-6C7B-9E9245C84A58}"/>
              </a:ext>
            </a:extLst>
          </p:cNvPr>
          <p:cNvCxnSpPr>
            <a:cxnSpLocks noChangeShapeType="1"/>
          </p:cNvCxnSpPr>
          <p:nvPr/>
        </p:nvCxnSpPr>
        <p:spPr bwMode="auto">
          <a:xfrm rot="5400000">
            <a:off x="4267994" y="1599406"/>
            <a:ext cx="3048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49" name="Straight Arrow Connector 20">
            <a:extLst>
              <a:ext uri="{FF2B5EF4-FFF2-40B4-BE49-F238E27FC236}">
                <a16:creationId xmlns:a16="http://schemas.microsoft.com/office/drawing/2014/main" id="{A8BC9A61-19C9-8F77-11AE-7EF38C7A5A28}"/>
              </a:ext>
            </a:extLst>
          </p:cNvPr>
          <p:cNvCxnSpPr>
            <a:cxnSpLocks noChangeShapeType="1"/>
          </p:cNvCxnSpPr>
          <p:nvPr/>
        </p:nvCxnSpPr>
        <p:spPr bwMode="auto">
          <a:xfrm rot="5400000">
            <a:off x="4267994" y="2132806"/>
            <a:ext cx="3048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50" name="Straight Arrow Connector 21">
            <a:extLst>
              <a:ext uri="{FF2B5EF4-FFF2-40B4-BE49-F238E27FC236}">
                <a16:creationId xmlns:a16="http://schemas.microsoft.com/office/drawing/2014/main" id="{5E937339-BFEE-DAD2-BE3E-B7CDBD828AC3}"/>
              </a:ext>
            </a:extLst>
          </p:cNvPr>
          <p:cNvCxnSpPr>
            <a:cxnSpLocks noChangeShapeType="1"/>
          </p:cNvCxnSpPr>
          <p:nvPr/>
        </p:nvCxnSpPr>
        <p:spPr bwMode="auto">
          <a:xfrm rot="5400000">
            <a:off x="4266407" y="4723606"/>
            <a:ext cx="304800" cy="158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51" name="Straight Arrow Connector 22">
            <a:extLst>
              <a:ext uri="{FF2B5EF4-FFF2-40B4-BE49-F238E27FC236}">
                <a16:creationId xmlns:a16="http://schemas.microsoft.com/office/drawing/2014/main" id="{848117EA-ED73-1EFA-0829-E346D739D204}"/>
              </a:ext>
            </a:extLst>
          </p:cNvPr>
          <p:cNvCxnSpPr>
            <a:cxnSpLocks noChangeShapeType="1"/>
          </p:cNvCxnSpPr>
          <p:nvPr/>
        </p:nvCxnSpPr>
        <p:spPr bwMode="auto">
          <a:xfrm rot="5400000">
            <a:off x="4153694" y="2780506"/>
            <a:ext cx="5334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52" name="Straight Arrow Connector 24">
            <a:extLst>
              <a:ext uri="{FF2B5EF4-FFF2-40B4-BE49-F238E27FC236}">
                <a16:creationId xmlns:a16="http://schemas.microsoft.com/office/drawing/2014/main" id="{402519DD-4015-6F4F-321F-A2F9C0C134BC}"/>
              </a:ext>
            </a:extLst>
          </p:cNvPr>
          <p:cNvCxnSpPr>
            <a:cxnSpLocks noChangeShapeType="1"/>
          </p:cNvCxnSpPr>
          <p:nvPr/>
        </p:nvCxnSpPr>
        <p:spPr bwMode="auto">
          <a:xfrm rot="10800000" flipV="1">
            <a:off x="3048000" y="2514600"/>
            <a:ext cx="1373188" cy="6096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53" name="Straight Arrow Connector 26">
            <a:extLst>
              <a:ext uri="{FF2B5EF4-FFF2-40B4-BE49-F238E27FC236}">
                <a16:creationId xmlns:a16="http://schemas.microsoft.com/office/drawing/2014/main" id="{36D2D042-B487-7750-6E44-B2FED9400449}"/>
              </a:ext>
            </a:extLst>
          </p:cNvPr>
          <p:cNvCxnSpPr>
            <a:cxnSpLocks noChangeShapeType="1"/>
          </p:cNvCxnSpPr>
          <p:nvPr/>
        </p:nvCxnSpPr>
        <p:spPr bwMode="auto">
          <a:xfrm>
            <a:off x="4421188" y="2514600"/>
            <a:ext cx="1370012" cy="6096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54" name="Straight Arrow Connector 28">
            <a:extLst>
              <a:ext uri="{FF2B5EF4-FFF2-40B4-BE49-F238E27FC236}">
                <a16:creationId xmlns:a16="http://schemas.microsoft.com/office/drawing/2014/main" id="{F0F9F645-2DDA-DE0B-EA1E-1C90557497AD}"/>
              </a:ext>
            </a:extLst>
          </p:cNvPr>
          <p:cNvCxnSpPr>
            <a:cxnSpLocks noChangeShapeType="1"/>
          </p:cNvCxnSpPr>
          <p:nvPr/>
        </p:nvCxnSpPr>
        <p:spPr bwMode="auto">
          <a:xfrm rot="5400000">
            <a:off x="4153694" y="3923506"/>
            <a:ext cx="5334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55" name="Straight Arrow Connector 30">
            <a:extLst>
              <a:ext uri="{FF2B5EF4-FFF2-40B4-BE49-F238E27FC236}">
                <a16:creationId xmlns:a16="http://schemas.microsoft.com/office/drawing/2014/main" id="{B755AA49-0DCD-A49B-EA68-BBB5E6B49AAC}"/>
              </a:ext>
            </a:extLst>
          </p:cNvPr>
          <p:cNvCxnSpPr>
            <a:cxnSpLocks noChangeShapeType="1"/>
          </p:cNvCxnSpPr>
          <p:nvPr/>
        </p:nvCxnSpPr>
        <p:spPr bwMode="auto">
          <a:xfrm rot="16200000" flipH="1">
            <a:off x="2933700" y="3695700"/>
            <a:ext cx="533400" cy="4572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56" name="Straight Arrow Connector 32">
            <a:extLst>
              <a:ext uri="{FF2B5EF4-FFF2-40B4-BE49-F238E27FC236}">
                <a16:creationId xmlns:a16="http://schemas.microsoft.com/office/drawing/2014/main" id="{1ACB9B71-1C11-0D00-45EF-9C173FDA8721}"/>
              </a:ext>
            </a:extLst>
          </p:cNvPr>
          <p:cNvCxnSpPr>
            <a:cxnSpLocks noChangeShapeType="1"/>
          </p:cNvCxnSpPr>
          <p:nvPr/>
        </p:nvCxnSpPr>
        <p:spPr bwMode="auto">
          <a:xfrm rot="10800000" flipV="1">
            <a:off x="5334000" y="3886200"/>
            <a:ext cx="763588" cy="3048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 name="Down Arrow 56">
            <a:extLst>
              <a:ext uri="{FF2B5EF4-FFF2-40B4-BE49-F238E27FC236}">
                <a16:creationId xmlns:a16="http://schemas.microsoft.com/office/drawing/2014/main" id="{B49C5173-B270-9CBE-A690-90FD1B7B4076}"/>
              </a:ext>
            </a:extLst>
          </p:cNvPr>
          <p:cNvSpPr/>
          <p:nvPr/>
        </p:nvSpPr>
        <p:spPr bwMode="auto">
          <a:xfrm>
            <a:off x="1524000" y="5029200"/>
            <a:ext cx="1052513" cy="490538"/>
          </a:xfrm>
          <a:prstGeom prst="downArrow">
            <a:avLst/>
          </a:prstGeom>
          <a:solidFill>
            <a:schemeClr val="accent2">
              <a:lumMod val="75000"/>
            </a:schemeClr>
          </a:solidFill>
          <a:ln w="9525" cap="flat" cmpd="sng" algn="ctr">
            <a:solidFill>
              <a:schemeClr val="tx1"/>
            </a:solidFill>
            <a:prstDash val="solid"/>
            <a:round/>
            <a:headEnd type="none" w="med" len="med"/>
            <a:tailEnd type="none" w="med" len="med"/>
          </a:ln>
          <a:effectLst>
            <a:outerShdw blurRad="88900" dist="88900" dir="2700000" algn="ctr" rotWithShape="0">
              <a:schemeClr val="bg2">
                <a:alpha val="50000"/>
              </a:schemeClr>
            </a:outerShdw>
          </a:effectLst>
        </p:spPr>
        <p:txBody>
          <a:bodyPr>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8" name="Content Placeholder 2">
            <a:extLst>
              <a:ext uri="{FF2B5EF4-FFF2-40B4-BE49-F238E27FC236}">
                <a16:creationId xmlns:a16="http://schemas.microsoft.com/office/drawing/2014/main" id="{9DE9B2CA-B700-65EB-713F-5441D3E45A5E}"/>
              </a:ext>
            </a:extLst>
          </p:cNvPr>
          <p:cNvSpPr txBox="1">
            <a:spLocks/>
          </p:cNvSpPr>
          <p:nvPr/>
        </p:nvSpPr>
        <p:spPr bwMode="auto">
          <a:xfrm>
            <a:off x="7339013" y="136525"/>
            <a:ext cx="4911725" cy="381000"/>
          </a:xfrm>
          <a:prstGeom prst="rect">
            <a:avLst/>
          </a:prstGeom>
          <a:noFill/>
          <a:ln w="9525">
            <a:noFill/>
            <a:miter lim="800000"/>
            <a:headEnd/>
            <a:tailEnd/>
          </a:ln>
        </p:spPr>
        <p:txBody>
          <a:bodyPr/>
          <a:lstStyle/>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Consciousness, logic, memory, sense, emotion, will, choice, action &amp; effects</a:t>
            </a:r>
          </a:p>
        </p:txBody>
      </p:sp>
      <p:sp>
        <p:nvSpPr>
          <p:cNvPr id="40" name="Content Placeholder 2">
            <a:extLst>
              <a:ext uri="{FF2B5EF4-FFF2-40B4-BE49-F238E27FC236}">
                <a16:creationId xmlns:a16="http://schemas.microsoft.com/office/drawing/2014/main" id="{EA159CE0-683A-1DFD-FD40-F27DABCF2591}"/>
              </a:ext>
            </a:extLst>
          </p:cNvPr>
          <p:cNvSpPr txBox="1">
            <a:spLocks/>
          </p:cNvSpPr>
          <p:nvPr/>
        </p:nvSpPr>
        <p:spPr bwMode="auto">
          <a:xfrm>
            <a:off x="7339013" y="669925"/>
            <a:ext cx="4802187" cy="381000"/>
          </a:xfrm>
          <a:prstGeom prst="rect">
            <a:avLst/>
          </a:prstGeom>
          <a:noFill/>
          <a:ln w="9525">
            <a:noFill/>
            <a:miter lim="800000"/>
            <a:headEnd/>
            <a:tailEnd/>
          </a:ln>
        </p:spPr>
        <p:txBody>
          <a:bodyPr/>
          <a:lstStyle/>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Effect of Universe on Me:  observation of external order, ability to describe/predict…</a:t>
            </a:r>
          </a:p>
        </p:txBody>
      </p:sp>
      <p:sp>
        <p:nvSpPr>
          <p:cNvPr id="42" name="Content Placeholder 2">
            <a:extLst>
              <a:ext uri="{FF2B5EF4-FFF2-40B4-BE49-F238E27FC236}">
                <a16:creationId xmlns:a16="http://schemas.microsoft.com/office/drawing/2014/main" id="{288112FD-55F2-7C25-D703-0773CFF3D459}"/>
              </a:ext>
            </a:extLst>
          </p:cNvPr>
          <p:cNvSpPr txBox="1">
            <a:spLocks/>
          </p:cNvSpPr>
          <p:nvPr/>
        </p:nvSpPr>
        <p:spPr bwMode="auto">
          <a:xfrm>
            <a:off x="7339013" y="1203325"/>
            <a:ext cx="4802187" cy="381000"/>
          </a:xfrm>
          <a:prstGeom prst="rect">
            <a:avLst/>
          </a:prstGeom>
          <a:noFill/>
          <a:ln w="9525">
            <a:noFill/>
            <a:miter lim="800000"/>
            <a:headEnd/>
            <a:tailEnd/>
          </a:ln>
        </p:spPr>
        <p:txBody>
          <a:bodyPr/>
          <a:lstStyle/>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Cause &amp; effect requires 1</a:t>
            </a:r>
            <a:r>
              <a:rPr kumimoji="0" lang="en-US" sz="1800" b="0" i="0" u="none" strike="noStrike" kern="0" cap="none" spc="0" normalizeH="0" baseline="30000" noProof="0" dirty="0">
                <a:ln>
                  <a:noFill/>
                </a:ln>
                <a:solidFill>
                  <a:srgbClr val="000000"/>
                </a:solidFill>
                <a:effectLst/>
                <a:uLnTx/>
                <a:uFillTx/>
                <a:latin typeface="Aptos" panose="02110004020202020204"/>
                <a:ea typeface="+mn-ea"/>
                <a:cs typeface="+mn-cs"/>
              </a:rPr>
              <a:t>st</a:t>
            </a: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 cause</a:t>
            </a:r>
          </a:p>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Desire, hope, emotion, moral consciousness (felt spirituality)</a:t>
            </a:r>
          </a:p>
        </p:txBody>
      </p:sp>
      <p:sp>
        <p:nvSpPr>
          <p:cNvPr id="45" name="Content Placeholder 2">
            <a:extLst>
              <a:ext uri="{FF2B5EF4-FFF2-40B4-BE49-F238E27FC236}">
                <a16:creationId xmlns:a16="http://schemas.microsoft.com/office/drawing/2014/main" id="{04324A3A-5784-F77E-7130-B8ED8B0C2439}"/>
              </a:ext>
            </a:extLst>
          </p:cNvPr>
          <p:cNvSpPr txBox="1">
            <a:spLocks/>
          </p:cNvSpPr>
          <p:nvPr/>
        </p:nvSpPr>
        <p:spPr bwMode="auto">
          <a:xfrm>
            <a:off x="7339013" y="1812925"/>
            <a:ext cx="4802187" cy="381000"/>
          </a:xfrm>
          <a:prstGeom prst="rect">
            <a:avLst/>
          </a:prstGeom>
          <a:noFill/>
          <a:ln w="9525">
            <a:noFill/>
            <a:miter lim="800000"/>
            <a:headEnd/>
            <a:tailEnd/>
          </a:ln>
        </p:spPr>
        <p:txBody>
          <a:bodyPr/>
          <a:lstStyle/>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Temporal (decaying) universe</a:t>
            </a:r>
          </a:p>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Evidence of beginnings beyond natural</a:t>
            </a:r>
          </a:p>
        </p:txBody>
      </p:sp>
      <p:sp>
        <p:nvSpPr>
          <p:cNvPr id="46" name="Content Placeholder 2">
            <a:extLst>
              <a:ext uri="{FF2B5EF4-FFF2-40B4-BE49-F238E27FC236}">
                <a16:creationId xmlns:a16="http://schemas.microsoft.com/office/drawing/2014/main" id="{E30D6A42-131D-8254-E337-91788993D19F}"/>
              </a:ext>
            </a:extLst>
          </p:cNvPr>
          <p:cNvSpPr txBox="1">
            <a:spLocks/>
          </p:cNvSpPr>
          <p:nvPr/>
        </p:nvSpPr>
        <p:spPr bwMode="auto">
          <a:xfrm>
            <a:off x="7339013" y="2346325"/>
            <a:ext cx="4802187" cy="381000"/>
          </a:xfrm>
          <a:prstGeom prst="rect">
            <a:avLst/>
          </a:prstGeom>
          <a:noFill/>
          <a:ln w="9525">
            <a:noFill/>
            <a:miter lim="800000"/>
            <a:headEnd/>
            <a:tailEnd/>
          </a:ln>
        </p:spPr>
        <p:txBody>
          <a:bodyPr/>
          <a:lstStyle/>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Perceived order &amp; power (e.g. Rom 1:20)</a:t>
            </a:r>
          </a:p>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Human will, reason, desire for “right” </a:t>
            </a:r>
            <a:b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b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(e.g. Acts 17:28)</a:t>
            </a:r>
          </a:p>
        </p:txBody>
      </p:sp>
      <p:sp>
        <p:nvSpPr>
          <p:cNvPr id="48" name="Content Placeholder 2">
            <a:extLst>
              <a:ext uri="{FF2B5EF4-FFF2-40B4-BE49-F238E27FC236}">
                <a16:creationId xmlns:a16="http://schemas.microsoft.com/office/drawing/2014/main" id="{52AA29CA-DF7D-C3C3-375E-9D362466B600}"/>
              </a:ext>
            </a:extLst>
          </p:cNvPr>
          <p:cNvSpPr txBox="1">
            <a:spLocks/>
          </p:cNvSpPr>
          <p:nvPr/>
        </p:nvSpPr>
        <p:spPr bwMode="auto">
          <a:xfrm>
            <a:off x="7339013" y="3108325"/>
            <a:ext cx="4911725" cy="381000"/>
          </a:xfrm>
          <a:prstGeom prst="rect">
            <a:avLst/>
          </a:prstGeom>
          <a:noFill/>
          <a:ln w="9525">
            <a:noFill/>
            <a:miter lim="800000"/>
            <a:headEnd/>
            <a:tailEnd/>
          </a:ln>
        </p:spPr>
        <p:txBody>
          <a:bodyPr/>
          <a:lstStyle/>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Principle of intelligent (purposeful) action</a:t>
            </a:r>
          </a:p>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Human character to “seek God” (Ac 17:27)</a:t>
            </a:r>
          </a:p>
        </p:txBody>
      </p:sp>
      <p:sp>
        <p:nvSpPr>
          <p:cNvPr id="52" name="Content Placeholder 2">
            <a:extLst>
              <a:ext uri="{FF2B5EF4-FFF2-40B4-BE49-F238E27FC236}">
                <a16:creationId xmlns:a16="http://schemas.microsoft.com/office/drawing/2014/main" id="{16C58DA5-693F-2239-024E-FFBB3CFEFF57}"/>
              </a:ext>
            </a:extLst>
          </p:cNvPr>
          <p:cNvSpPr txBox="1">
            <a:spLocks/>
          </p:cNvSpPr>
          <p:nvPr/>
        </p:nvSpPr>
        <p:spPr bwMode="auto">
          <a:xfrm>
            <a:off x="7339013" y="4251325"/>
            <a:ext cx="4802187" cy="381000"/>
          </a:xfrm>
          <a:prstGeom prst="rect">
            <a:avLst/>
          </a:prstGeom>
          <a:noFill/>
          <a:ln w="9525">
            <a:noFill/>
            <a:miter lim="800000"/>
            <a:headEnd/>
            <a:tailEnd/>
          </a:ln>
        </p:spPr>
        <p:txBody>
          <a:bodyPr/>
          <a:lstStyle/>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Logical extension of above “possibilities”</a:t>
            </a:r>
          </a:p>
        </p:txBody>
      </p:sp>
      <p:cxnSp>
        <p:nvCxnSpPr>
          <p:cNvPr id="99365" name="Straight Arrow Connector 53">
            <a:extLst>
              <a:ext uri="{FF2B5EF4-FFF2-40B4-BE49-F238E27FC236}">
                <a16:creationId xmlns:a16="http://schemas.microsoft.com/office/drawing/2014/main" id="{6A2A594F-D6BB-7954-19B0-02109FE2406F}"/>
              </a:ext>
            </a:extLst>
          </p:cNvPr>
          <p:cNvCxnSpPr>
            <a:cxnSpLocks noChangeShapeType="1"/>
          </p:cNvCxnSpPr>
          <p:nvPr/>
        </p:nvCxnSpPr>
        <p:spPr bwMode="auto">
          <a:xfrm rot="10800000" flipV="1">
            <a:off x="3429000" y="5105400"/>
            <a:ext cx="992188" cy="5334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66" name="Straight Arrow Connector 54">
            <a:extLst>
              <a:ext uri="{FF2B5EF4-FFF2-40B4-BE49-F238E27FC236}">
                <a16:creationId xmlns:a16="http://schemas.microsoft.com/office/drawing/2014/main" id="{8CA15CD0-31C8-2F55-B84C-2E90AE19E95F}"/>
              </a:ext>
            </a:extLst>
          </p:cNvPr>
          <p:cNvCxnSpPr>
            <a:cxnSpLocks noChangeShapeType="1"/>
          </p:cNvCxnSpPr>
          <p:nvPr/>
        </p:nvCxnSpPr>
        <p:spPr bwMode="auto">
          <a:xfrm rot="16200000" flipH="1">
            <a:off x="4344194" y="5182394"/>
            <a:ext cx="533400" cy="379412"/>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67" name="Straight Arrow Connector 55">
            <a:extLst>
              <a:ext uri="{FF2B5EF4-FFF2-40B4-BE49-F238E27FC236}">
                <a16:creationId xmlns:a16="http://schemas.microsoft.com/office/drawing/2014/main" id="{336FFF6B-0952-9609-16A9-18C8DC88424E}"/>
              </a:ext>
            </a:extLst>
          </p:cNvPr>
          <p:cNvCxnSpPr>
            <a:cxnSpLocks noChangeShapeType="1"/>
          </p:cNvCxnSpPr>
          <p:nvPr/>
        </p:nvCxnSpPr>
        <p:spPr bwMode="auto">
          <a:xfrm>
            <a:off x="4419600" y="5105400"/>
            <a:ext cx="1981200" cy="5334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9368" name="Straight Arrow Connector 57">
            <a:extLst>
              <a:ext uri="{FF2B5EF4-FFF2-40B4-BE49-F238E27FC236}">
                <a16:creationId xmlns:a16="http://schemas.microsoft.com/office/drawing/2014/main" id="{B782F596-6870-0C40-676B-D9DE58725C00}"/>
              </a:ext>
            </a:extLst>
          </p:cNvPr>
          <p:cNvCxnSpPr>
            <a:cxnSpLocks noChangeShapeType="1"/>
          </p:cNvCxnSpPr>
          <p:nvPr/>
        </p:nvCxnSpPr>
        <p:spPr bwMode="auto">
          <a:xfrm>
            <a:off x="4419600" y="5105400"/>
            <a:ext cx="4267200" cy="5334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8" name="Content Placeholder 2">
            <a:extLst>
              <a:ext uri="{FF2B5EF4-FFF2-40B4-BE49-F238E27FC236}">
                <a16:creationId xmlns:a16="http://schemas.microsoft.com/office/drawing/2014/main" id="{947F58B4-197C-AFC5-B0A2-1A206FAB4ED8}"/>
              </a:ext>
            </a:extLst>
          </p:cNvPr>
          <p:cNvSpPr txBox="1">
            <a:spLocks/>
          </p:cNvSpPr>
          <p:nvPr/>
        </p:nvSpPr>
        <p:spPr bwMode="auto">
          <a:xfrm>
            <a:off x="7339013" y="4632325"/>
            <a:ext cx="4802187" cy="381000"/>
          </a:xfrm>
          <a:prstGeom prst="rect">
            <a:avLst/>
          </a:prstGeom>
          <a:noFill/>
          <a:ln w="9525">
            <a:noFill/>
            <a:miter lim="800000"/>
            <a:headEnd/>
            <a:tailEnd/>
          </a:ln>
        </p:spPr>
        <p:txBody>
          <a:bodyPr/>
          <a:lstStyle/>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Unity of the message, with diverse authors</a:t>
            </a:r>
          </a:p>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Fulfilled prophecies, Success of Message</a:t>
            </a:r>
          </a:p>
          <a:p>
            <a:pPr marL="169863" marR="0" lvl="0" indent="-169863" algn="l" defTabSz="914400" rtl="0" eaLnBrk="1" fontAlgn="auto" latinLnBrk="0" hangingPunct="1">
              <a:lnSpc>
                <a:spcPts val="12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srgbClr val="000000"/>
                </a:solidFill>
                <a:effectLst/>
                <a:uLnTx/>
                <a:uFillTx/>
                <a:latin typeface="Aptos" panose="02110004020202020204"/>
                <a:ea typeface="+mn-ea"/>
                <a:cs typeface="+mn-cs"/>
              </a:rPr>
              <a:t>Quality of accounts; Historical accuracy</a:t>
            </a:r>
          </a:p>
        </p:txBody>
      </p:sp>
      <p:sp>
        <p:nvSpPr>
          <p:cNvPr id="99370" name="Arrow: Left 2">
            <a:extLst>
              <a:ext uri="{FF2B5EF4-FFF2-40B4-BE49-F238E27FC236}">
                <a16:creationId xmlns:a16="http://schemas.microsoft.com/office/drawing/2014/main" id="{FE972388-DEAB-1D9C-0E65-CBD2B66787E2}"/>
              </a:ext>
            </a:extLst>
          </p:cNvPr>
          <p:cNvSpPr>
            <a:spLocks noChangeArrowheads="1"/>
          </p:cNvSpPr>
          <p:nvPr/>
        </p:nvSpPr>
        <p:spPr bwMode="auto">
          <a:xfrm>
            <a:off x="6575425" y="84138"/>
            <a:ext cx="765175" cy="320675"/>
          </a:xfrm>
          <a:prstGeom prst="leftArrow">
            <a:avLst>
              <a:gd name="adj1" fmla="val 50000"/>
              <a:gd name="adj2" fmla="val 50043"/>
            </a:avLst>
          </a:prstGeom>
          <a:solidFill>
            <a:srgbClr val="FFFF00"/>
          </a:solidFill>
          <a:ln w="9525" algn="ctr">
            <a:solidFill>
              <a:schemeClr val="tx1"/>
            </a:solidFill>
            <a:round/>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371" name="Arrow: Left 17">
            <a:extLst>
              <a:ext uri="{FF2B5EF4-FFF2-40B4-BE49-F238E27FC236}">
                <a16:creationId xmlns:a16="http://schemas.microsoft.com/office/drawing/2014/main" id="{B21FD6AD-F0AB-F166-7008-74C3E53054E0}"/>
              </a:ext>
            </a:extLst>
          </p:cNvPr>
          <p:cNvSpPr>
            <a:spLocks noChangeArrowheads="1"/>
          </p:cNvSpPr>
          <p:nvPr/>
        </p:nvSpPr>
        <p:spPr bwMode="auto">
          <a:xfrm>
            <a:off x="6599238" y="604838"/>
            <a:ext cx="765175" cy="322262"/>
          </a:xfrm>
          <a:prstGeom prst="leftArrow">
            <a:avLst>
              <a:gd name="adj1" fmla="val 50000"/>
              <a:gd name="adj2" fmla="val 49796"/>
            </a:avLst>
          </a:prstGeom>
          <a:solidFill>
            <a:srgbClr val="FFFF00"/>
          </a:solidFill>
          <a:ln w="9525" algn="ctr">
            <a:solidFill>
              <a:schemeClr val="tx1"/>
            </a:solidFill>
            <a:round/>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372" name="Arrow: Left 19">
            <a:extLst>
              <a:ext uri="{FF2B5EF4-FFF2-40B4-BE49-F238E27FC236}">
                <a16:creationId xmlns:a16="http://schemas.microsoft.com/office/drawing/2014/main" id="{339F8056-5918-F107-48D2-CBAAD2E9D657}"/>
              </a:ext>
            </a:extLst>
          </p:cNvPr>
          <p:cNvSpPr>
            <a:spLocks noChangeArrowheads="1"/>
          </p:cNvSpPr>
          <p:nvPr/>
        </p:nvSpPr>
        <p:spPr bwMode="auto">
          <a:xfrm>
            <a:off x="6599238" y="1163638"/>
            <a:ext cx="765175" cy="320675"/>
          </a:xfrm>
          <a:prstGeom prst="leftArrow">
            <a:avLst>
              <a:gd name="adj1" fmla="val 50000"/>
              <a:gd name="adj2" fmla="val 50043"/>
            </a:avLst>
          </a:prstGeom>
          <a:solidFill>
            <a:srgbClr val="FFFF00"/>
          </a:solidFill>
          <a:ln w="9525" algn="ctr">
            <a:solidFill>
              <a:schemeClr val="tx1"/>
            </a:solidFill>
            <a:round/>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373" name="Arrow: Left 20">
            <a:extLst>
              <a:ext uri="{FF2B5EF4-FFF2-40B4-BE49-F238E27FC236}">
                <a16:creationId xmlns:a16="http://schemas.microsoft.com/office/drawing/2014/main" id="{EE5AB17C-177D-1647-B2FD-E139F7F2517D}"/>
              </a:ext>
            </a:extLst>
          </p:cNvPr>
          <p:cNvSpPr>
            <a:spLocks noChangeArrowheads="1"/>
          </p:cNvSpPr>
          <p:nvPr/>
        </p:nvSpPr>
        <p:spPr bwMode="auto">
          <a:xfrm>
            <a:off x="6591300" y="1747838"/>
            <a:ext cx="765175" cy="322262"/>
          </a:xfrm>
          <a:prstGeom prst="leftArrow">
            <a:avLst>
              <a:gd name="adj1" fmla="val 50000"/>
              <a:gd name="adj2" fmla="val 49796"/>
            </a:avLst>
          </a:prstGeom>
          <a:solidFill>
            <a:srgbClr val="FFFF00"/>
          </a:solidFill>
          <a:ln w="9525" algn="ctr">
            <a:solidFill>
              <a:schemeClr val="tx1"/>
            </a:solidFill>
            <a:round/>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374" name="Arrow: Left 21">
            <a:extLst>
              <a:ext uri="{FF2B5EF4-FFF2-40B4-BE49-F238E27FC236}">
                <a16:creationId xmlns:a16="http://schemas.microsoft.com/office/drawing/2014/main" id="{E5287CA9-9C1F-0F0A-ECA6-CE314BEB0483}"/>
              </a:ext>
            </a:extLst>
          </p:cNvPr>
          <p:cNvSpPr>
            <a:spLocks noChangeArrowheads="1"/>
          </p:cNvSpPr>
          <p:nvPr/>
        </p:nvSpPr>
        <p:spPr bwMode="auto">
          <a:xfrm>
            <a:off x="6575425" y="2295525"/>
            <a:ext cx="765175" cy="320675"/>
          </a:xfrm>
          <a:prstGeom prst="leftArrow">
            <a:avLst>
              <a:gd name="adj1" fmla="val 50000"/>
              <a:gd name="adj2" fmla="val 50043"/>
            </a:avLst>
          </a:prstGeom>
          <a:solidFill>
            <a:srgbClr val="FFFF00"/>
          </a:solidFill>
          <a:ln w="9525" algn="ctr">
            <a:solidFill>
              <a:schemeClr val="tx1"/>
            </a:solidFill>
            <a:round/>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375" name="Arrow: Left 22">
            <a:extLst>
              <a:ext uri="{FF2B5EF4-FFF2-40B4-BE49-F238E27FC236}">
                <a16:creationId xmlns:a16="http://schemas.microsoft.com/office/drawing/2014/main" id="{7B35377A-2A46-2B33-BC30-E42B4E4B9FDA}"/>
              </a:ext>
            </a:extLst>
          </p:cNvPr>
          <p:cNvSpPr>
            <a:spLocks noChangeArrowheads="1"/>
          </p:cNvSpPr>
          <p:nvPr/>
        </p:nvSpPr>
        <p:spPr bwMode="auto">
          <a:xfrm>
            <a:off x="6700838" y="3040063"/>
            <a:ext cx="765175" cy="320675"/>
          </a:xfrm>
          <a:prstGeom prst="leftArrow">
            <a:avLst>
              <a:gd name="adj1" fmla="val 50000"/>
              <a:gd name="adj2" fmla="val 50043"/>
            </a:avLst>
          </a:prstGeom>
          <a:solidFill>
            <a:srgbClr val="FFFF00"/>
          </a:solidFill>
          <a:ln w="9525" algn="ctr">
            <a:solidFill>
              <a:schemeClr val="tx1"/>
            </a:solidFill>
            <a:round/>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376" name="Arrow: Left 23">
            <a:extLst>
              <a:ext uri="{FF2B5EF4-FFF2-40B4-BE49-F238E27FC236}">
                <a16:creationId xmlns:a16="http://schemas.microsoft.com/office/drawing/2014/main" id="{5D5884AF-7D69-6B4E-7966-C7017378C2D6}"/>
              </a:ext>
            </a:extLst>
          </p:cNvPr>
          <p:cNvSpPr>
            <a:spLocks noChangeArrowheads="1"/>
          </p:cNvSpPr>
          <p:nvPr/>
        </p:nvSpPr>
        <p:spPr bwMode="auto">
          <a:xfrm>
            <a:off x="6662738" y="4814888"/>
            <a:ext cx="765175" cy="320675"/>
          </a:xfrm>
          <a:prstGeom prst="leftArrow">
            <a:avLst>
              <a:gd name="adj1" fmla="val 50000"/>
              <a:gd name="adj2" fmla="val 50043"/>
            </a:avLst>
          </a:prstGeom>
          <a:solidFill>
            <a:srgbClr val="FFFF00"/>
          </a:solidFill>
          <a:ln w="9525" algn="ctr">
            <a:solidFill>
              <a:schemeClr val="tx1"/>
            </a:solidFill>
            <a:round/>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377" name="Arrow: Left 24">
            <a:extLst>
              <a:ext uri="{FF2B5EF4-FFF2-40B4-BE49-F238E27FC236}">
                <a16:creationId xmlns:a16="http://schemas.microsoft.com/office/drawing/2014/main" id="{C443693B-4052-4B38-0C9A-0077FDD3E555}"/>
              </a:ext>
            </a:extLst>
          </p:cNvPr>
          <p:cNvSpPr>
            <a:spLocks noChangeArrowheads="1"/>
          </p:cNvSpPr>
          <p:nvPr/>
        </p:nvSpPr>
        <p:spPr bwMode="auto">
          <a:xfrm>
            <a:off x="6700838" y="4167188"/>
            <a:ext cx="765175" cy="320675"/>
          </a:xfrm>
          <a:prstGeom prst="leftArrow">
            <a:avLst>
              <a:gd name="adj1" fmla="val 50000"/>
              <a:gd name="adj2" fmla="val 50043"/>
            </a:avLst>
          </a:prstGeom>
          <a:solidFill>
            <a:srgbClr val="FFFF00"/>
          </a:solidFill>
          <a:ln w="9525" algn="ctr">
            <a:solidFill>
              <a:schemeClr val="tx1"/>
            </a:solidFill>
            <a:round/>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7869912F-87D0-A994-9E6F-32DFEA24EE02}"/>
              </a:ext>
            </a:extLst>
          </p:cNvPr>
          <p:cNvSpPr txBox="1"/>
          <p:nvPr/>
        </p:nvSpPr>
        <p:spPr>
          <a:xfrm>
            <a:off x="17836" y="3650902"/>
            <a:ext cx="2291076" cy="461665"/>
          </a:xfrm>
          <a:prstGeom prst="rect">
            <a:avLst/>
          </a:prstGeom>
          <a:noFill/>
          <a:ln>
            <a:solidFill>
              <a:srgbClr val="FFFF00"/>
            </a:solidFill>
          </a:ln>
        </p:spPr>
        <p:txBody>
          <a:bodyPr wrap="none" rtlCol="0">
            <a:spAutoFit/>
          </a:bodyPr>
          <a:lstStyle/>
          <a:p>
            <a:r>
              <a:rPr lang="en-US" sz="2400" b="1" dirty="0">
                <a:solidFill>
                  <a:schemeClr val="tx2"/>
                </a:solidFill>
                <a:latin typeface="Cambria" pitchFamily="18" charset="0"/>
              </a:rPr>
              <a:t>Inductive Faith</a:t>
            </a:r>
          </a:p>
        </p:txBody>
      </p:sp>
      <p:sp>
        <p:nvSpPr>
          <p:cNvPr id="17" name="TextBox 16">
            <a:extLst>
              <a:ext uri="{FF2B5EF4-FFF2-40B4-BE49-F238E27FC236}">
                <a16:creationId xmlns:a16="http://schemas.microsoft.com/office/drawing/2014/main" id="{1934367E-6449-8D78-B710-C4FE42545883}"/>
              </a:ext>
            </a:extLst>
          </p:cNvPr>
          <p:cNvSpPr txBox="1"/>
          <p:nvPr/>
        </p:nvSpPr>
        <p:spPr>
          <a:xfrm>
            <a:off x="17836" y="6412257"/>
            <a:ext cx="2377639" cy="461665"/>
          </a:xfrm>
          <a:prstGeom prst="rect">
            <a:avLst/>
          </a:prstGeom>
          <a:noFill/>
          <a:ln>
            <a:solidFill>
              <a:srgbClr val="FFFF00"/>
            </a:solidFill>
          </a:ln>
        </p:spPr>
        <p:txBody>
          <a:bodyPr wrap="none" rtlCol="0">
            <a:spAutoFit/>
          </a:bodyPr>
          <a:lstStyle/>
          <a:p>
            <a:r>
              <a:rPr lang="en-US" sz="2400" b="1" dirty="0">
                <a:solidFill>
                  <a:schemeClr val="tx2"/>
                </a:solidFill>
                <a:latin typeface="Cambria" pitchFamily="18" charset="0"/>
              </a:rPr>
              <a:t>Deductive Faith</a:t>
            </a:r>
          </a:p>
        </p:txBody>
      </p:sp>
      <p:sp>
        <p:nvSpPr>
          <p:cNvPr id="18" name="Title 1">
            <a:extLst>
              <a:ext uri="{FF2B5EF4-FFF2-40B4-BE49-F238E27FC236}">
                <a16:creationId xmlns:a16="http://schemas.microsoft.com/office/drawing/2014/main" id="{274468E0-CB54-FB85-A3A7-F5C92789515E}"/>
              </a:ext>
            </a:extLst>
          </p:cNvPr>
          <p:cNvSpPr txBox="1">
            <a:spLocks noChangeArrowheads="1"/>
          </p:cNvSpPr>
          <p:nvPr/>
        </p:nvSpPr>
        <p:spPr>
          <a:xfrm rot="5400000">
            <a:off x="-1308423" y="1507008"/>
            <a:ext cx="5133034" cy="508000"/>
          </a:xfrm>
          <a:prstGeom prst="rect">
            <a:avLst/>
          </a:prstGeom>
          <a:extLst>
            <a:ext uri="{91240B29-F687-4F45-9708-019B960494DF}">
              <a14:hiddenLine xmlns:a14="http://schemas.microsoft.com/office/drawing/2010/main" w="19050">
                <a:solidFill>
                  <a:srgbClr val="000000"/>
                </a:solidFill>
                <a:miter lim="800000"/>
                <a:headEnd/>
                <a:tailEnd/>
              </a14:hiddenLine>
            </a:ext>
          </a:extLst>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a:lstStyle>
          <a:p>
            <a:pPr>
              <a:lnSpc>
                <a:spcPts val="4400"/>
              </a:lnSpc>
            </a:pPr>
            <a:r>
              <a:rPr lang="en-US" altLang="en-US" sz="2200" i="1">
                <a:solidFill>
                  <a:srgbClr val="080B16"/>
                </a:solidFill>
              </a:rPr>
              <a:t>Sequence of Conclusions</a:t>
            </a:r>
            <a:endParaRPr lang="en-US" altLang="en-US" sz="2200" i="1" dirty="0">
              <a:solidFill>
                <a:srgbClr val="080B1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a:extLst>
              <a:ext uri="{FF2B5EF4-FFF2-40B4-BE49-F238E27FC236}">
                <a16:creationId xmlns:a16="http://schemas.microsoft.com/office/drawing/2014/main" id="{A864ACB8-7C84-0942-679C-493341C173C2}"/>
              </a:ext>
            </a:extLst>
          </p:cNvPr>
          <p:cNvSpPr>
            <a:spLocks noGrp="1" noChangeArrowheads="1"/>
          </p:cNvSpPr>
          <p:nvPr>
            <p:ph type="title"/>
          </p:nvPr>
        </p:nvSpPr>
        <p:spPr>
          <a:xfrm>
            <a:off x="82951" y="338560"/>
            <a:ext cx="11864051" cy="665022"/>
          </a:xfrm>
        </p:spPr>
        <p:txBody>
          <a:bodyPr>
            <a:noAutofit/>
          </a:bodyPr>
          <a:lstStyle/>
          <a:p>
            <a:r>
              <a:rPr lang="en-US" altLang="en-US" sz="3800" dirty="0"/>
              <a:t>Lesson 4 Objectives</a:t>
            </a:r>
            <a:br>
              <a:rPr lang="en-US" altLang="en-US" sz="3800" dirty="0"/>
            </a:br>
            <a:r>
              <a:rPr lang="en-US" altLang="en-US" sz="3800" dirty="0"/>
              <a:t>(at the end of the lesson you should be able to…)</a:t>
            </a:r>
          </a:p>
        </p:txBody>
      </p:sp>
      <p:sp>
        <p:nvSpPr>
          <p:cNvPr id="61443" name="Content Placeholder 4">
            <a:extLst>
              <a:ext uri="{FF2B5EF4-FFF2-40B4-BE49-F238E27FC236}">
                <a16:creationId xmlns:a16="http://schemas.microsoft.com/office/drawing/2014/main" id="{6711456F-F5B1-FF3A-6CA0-767AF9018934}"/>
              </a:ext>
            </a:extLst>
          </p:cNvPr>
          <p:cNvSpPr>
            <a:spLocks noGrp="1" noChangeArrowheads="1"/>
          </p:cNvSpPr>
          <p:nvPr>
            <p:ph idx="1"/>
          </p:nvPr>
        </p:nvSpPr>
        <p:spPr>
          <a:xfrm>
            <a:off x="516670" y="1766064"/>
            <a:ext cx="10996612" cy="2630347"/>
          </a:xfrm>
        </p:spPr>
        <p:txBody>
          <a:bodyPr/>
          <a:lstStyle/>
          <a:p>
            <a:pPr>
              <a:spcAft>
                <a:spcPts val="600"/>
              </a:spcAft>
              <a:buFont typeface="Wingdings" panose="05000000000000000000" pitchFamily="2" charset="2"/>
              <a:buChar char="§"/>
            </a:pPr>
            <a:r>
              <a:rPr lang="en-US" altLang="en-US" dirty="0"/>
              <a:t>List some ways God has communicated in the past.</a:t>
            </a:r>
          </a:p>
          <a:p>
            <a:pPr>
              <a:spcAft>
                <a:spcPts val="600"/>
              </a:spcAft>
              <a:buFont typeface="Wingdings" panose="05000000000000000000" pitchFamily="2" charset="2"/>
              <a:buChar char="§"/>
            </a:pPr>
            <a:r>
              <a:rPr lang="en-US" altLang="en-US" dirty="0"/>
              <a:t>Identify the only way God communicates with us now.</a:t>
            </a:r>
          </a:p>
          <a:p>
            <a:pPr>
              <a:spcAft>
                <a:spcPts val="600"/>
              </a:spcAft>
              <a:buFont typeface="Wingdings" panose="05000000000000000000" pitchFamily="2" charset="2"/>
              <a:buChar char="§"/>
            </a:pPr>
            <a:r>
              <a:rPr lang="en-US" altLang="en-US" dirty="0"/>
              <a:t>Know the difference between revelation and inspiration.</a:t>
            </a:r>
          </a:p>
          <a:p>
            <a:pPr>
              <a:spcAft>
                <a:spcPts val="600"/>
              </a:spcAft>
              <a:buFont typeface="Wingdings" panose="05000000000000000000" pitchFamily="2" charset="2"/>
              <a:buChar char="§"/>
            </a:pPr>
            <a:r>
              <a:rPr lang="en-US" altLang="en-US" dirty="0"/>
              <a:t>Give reasons to expect God to protect His word. </a:t>
            </a:r>
          </a:p>
        </p:txBody>
      </p:sp>
      <p:sp>
        <p:nvSpPr>
          <p:cNvPr id="90116" name="Slide Number Placeholder 2">
            <a:extLst>
              <a:ext uri="{FF2B5EF4-FFF2-40B4-BE49-F238E27FC236}">
                <a16:creationId xmlns:a16="http://schemas.microsoft.com/office/drawing/2014/main" id="{502A28B4-4D00-3A04-EFB6-0A2A0ABBC8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FFE5E57-DDB1-482F-8831-6EDF25077F3C}"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A29229B-4DA9-2D22-FCA8-84A45D776645}"/>
              </a:ext>
            </a:extLst>
          </p:cNvPr>
          <p:cNvSpPr>
            <a:spLocks noChangeArrowheads="1"/>
          </p:cNvSpPr>
          <p:nvPr/>
        </p:nvSpPr>
        <p:spPr bwMode="auto">
          <a:xfrm>
            <a:off x="3149600" y="2082800"/>
            <a:ext cx="1016000" cy="431800"/>
          </a:xfrm>
          <a:prstGeom prst="roundRect">
            <a:avLst>
              <a:gd name="adj" fmla="val 16667"/>
            </a:avLst>
          </a:prstGeom>
          <a:solidFill>
            <a:srgbClr val="FFFF00"/>
          </a:solidFill>
          <a:ln w="28575" algn="ctr">
            <a:solidFill>
              <a:srgbClr val="FFFF00"/>
            </a:solidFill>
            <a:round/>
            <a:headEnd/>
            <a:tailEnd/>
          </a:ln>
        </p:spPr>
        <p:txBody>
          <a:bodyPr lIns="121804" tIns="60907" rIns="121804" bIns="60907"/>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Rounded Rectangle 12">
            <a:extLst>
              <a:ext uri="{FF2B5EF4-FFF2-40B4-BE49-F238E27FC236}">
                <a16:creationId xmlns:a16="http://schemas.microsoft.com/office/drawing/2014/main" id="{49DB4663-375B-9ABE-EAEE-B11E37543D24}"/>
              </a:ext>
            </a:extLst>
          </p:cNvPr>
          <p:cNvSpPr>
            <a:spLocks noChangeArrowheads="1"/>
          </p:cNvSpPr>
          <p:nvPr/>
        </p:nvSpPr>
        <p:spPr bwMode="auto">
          <a:xfrm>
            <a:off x="763588" y="2150872"/>
            <a:ext cx="812800" cy="406400"/>
          </a:xfrm>
          <a:prstGeom prst="roundRect">
            <a:avLst>
              <a:gd name="adj" fmla="val 16667"/>
            </a:avLst>
          </a:prstGeom>
          <a:solidFill>
            <a:srgbClr val="FFFF00"/>
          </a:solidFill>
          <a:ln w="28575" algn="ctr">
            <a:solidFill>
              <a:srgbClr val="FFFF00"/>
            </a:solidFill>
            <a:round/>
            <a:headEnd/>
            <a:tailEnd/>
          </a:ln>
        </p:spPr>
        <p:txBody>
          <a:bodyPr lIns="121804" tIns="60907" rIns="121804" bIns="60907"/>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2411" name="TextBox 2">
            <a:extLst>
              <a:ext uri="{FF2B5EF4-FFF2-40B4-BE49-F238E27FC236}">
                <a16:creationId xmlns:a16="http://schemas.microsoft.com/office/drawing/2014/main" id="{6A5FD922-61EE-BF93-99F7-86A761363657}"/>
              </a:ext>
            </a:extLst>
          </p:cNvPr>
          <p:cNvSpPr txBox="1">
            <a:spLocks noChangeArrowheads="1"/>
          </p:cNvSpPr>
          <p:nvPr/>
        </p:nvSpPr>
        <p:spPr bwMode="auto">
          <a:xfrm>
            <a:off x="406400" y="2006600"/>
            <a:ext cx="11277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04" tIns="60907" rIns="121804" bIns="60907">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God, after He spoke long ago to the fathers in the prophets in many portions and in many ways, </a:t>
            </a:r>
          </a:p>
        </p:txBody>
      </p:sp>
      <p:sp>
        <p:nvSpPr>
          <p:cNvPr id="102404" name="TextBox 3">
            <a:extLst>
              <a:ext uri="{FF2B5EF4-FFF2-40B4-BE49-F238E27FC236}">
                <a16:creationId xmlns:a16="http://schemas.microsoft.com/office/drawing/2014/main" id="{4E3C01FA-5D48-F002-B357-78A5E17A07E7}"/>
              </a:ext>
            </a:extLst>
          </p:cNvPr>
          <p:cNvSpPr txBox="1">
            <a:spLocks noChangeArrowheads="1"/>
          </p:cNvSpPr>
          <p:nvPr/>
        </p:nvSpPr>
        <p:spPr bwMode="auto">
          <a:xfrm>
            <a:off x="3459956" y="0"/>
            <a:ext cx="52720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04" tIns="60907" rIns="121804" bIns="60907">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3200" b="1" i="1" u="sng"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How Does God Speak To Us?</a:t>
            </a:r>
          </a:p>
        </p:txBody>
      </p:sp>
      <p:sp>
        <p:nvSpPr>
          <p:cNvPr id="102405" name="TextBox 8">
            <a:extLst>
              <a:ext uri="{FF2B5EF4-FFF2-40B4-BE49-F238E27FC236}">
                <a16:creationId xmlns:a16="http://schemas.microsoft.com/office/drawing/2014/main" id="{BC6BF8C0-CAB3-8CA0-FBF9-6A45A6F8C596}"/>
              </a:ext>
            </a:extLst>
          </p:cNvPr>
          <p:cNvSpPr txBox="1">
            <a:spLocks noChangeArrowheads="1"/>
          </p:cNvSpPr>
          <p:nvPr/>
        </p:nvSpPr>
        <p:spPr bwMode="auto">
          <a:xfrm>
            <a:off x="763588" y="692150"/>
            <a:ext cx="106648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3" tIns="60923" rIns="121833" bIns="60923">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r>
              <a:rPr kumimoji="0" lang="en-US" altLang="en-US" sz="2800" b="1" i="1"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Hebrews 1:1-4: The  Preeminent Son – God’s Greatest Spokesman </a:t>
            </a:r>
          </a:p>
        </p:txBody>
      </p:sp>
      <p:sp>
        <p:nvSpPr>
          <p:cNvPr id="15" name="TextBox 14">
            <a:extLst>
              <a:ext uri="{FF2B5EF4-FFF2-40B4-BE49-F238E27FC236}">
                <a16:creationId xmlns:a16="http://schemas.microsoft.com/office/drawing/2014/main" id="{E6E2E28B-A46D-1967-0AF7-4012482EFF66}"/>
              </a:ext>
            </a:extLst>
          </p:cNvPr>
          <p:cNvSpPr txBox="1"/>
          <p:nvPr/>
        </p:nvSpPr>
        <p:spPr>
          <a:xfrm>
            <a:off x="1320800" y="4140200"/>
            <a:ext cx="6445250" cy="533400"/>
          </a:xfrm>
          <a:prstGeom prst="rect">
            <a:avLst/>
          </a:prstGeom>
          <a:noFill/>
          <a:ln>
            <a:solidFill>
              <a:srgbClr val="FF0000"/>
            </a:solidFill>
          </a:ln>
        </p:spPr>
        <p:txBody>
          <a:bodyPr wrap="none" lIns="121833" tIns="60923" rIns="121833" bIns="60923">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Cambria" pitchFamily="18" charset="0"/>
                <a:ea typeface="+mn-ea"/>
                <a:cs typeface="+mn-cs"/>
              </a:rPr>
              <a:t>It came from God in parts, a piece at a time</a:t>
            </a:r>
          </a:p>
        </p:txBody>
      </p:sp>
      <p:cxnSp>
        <p:nvCxnSpPr>
          <p:cNvPr id="17" name="Straight Arrow Connector 16">
            <a:extLst>
              <a:ext uri="{FF2B5EF4-FFF2-40B4-BE49-F238E27FC236}">
                <a16:creationId xmlns:a16="http://schemas.microsoft.com/office/drawing/2014/main" id="{4BF10B68-BF38-4C9A-1D2E-F6E92EC6C6FB}"/>
              </a:ext>
            </a:extLst>
          </p:cNvPr>
          <p:cNvCxnSpPr>
            <a:cxnSpLocks noChangeShapeType="1"/>
          </p:cNvCxnSpPr>
          <p:nvPr/>
        </p:nvCxnSpPr>
        <p:spPr bwMode="auto">
          <a:xfrm>
            <a:off x="4267200" y="3124200"/>
            <a:ext cx="0" cy="9144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 name="Straight Connector 19">
            <a:extLst>
              <a:ext uri="{FF2B5EF4-FFF2-40B4-BE49-F238E27FC236}">
                <a16:creationId xmlns:a16="http://schemas.microsoft.com/office/drawing/2014/main" id="{3E135A79-DC5D-DDD4-1EF5-04736A0C149E}"/>
              </a:ext>
            </a:extLst>
          </p:cNvPr>
          <p:cNvCxnSpPr>
            <a:cxnSpLocks noChangeShapeType="1"/>
          </p:cNvCxnSpPr>
          <p:nvPr/>
        </p:nvCxnSpPr>
        <p:spPr bwMode="auto">
          <a:xfrm>
            <a:off x="6908800" y="2533904"/>
            <a:ext cx="39624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AF28643E-5BEB-3BD6-7D41-98B8B4210A7D}"/>
              </a:ext>
            </a:extLst>
          </p:cNvPr>
          <p:cNvCxnSpPr>
            <a:cxnSpLocks noChangeShapeType="1"/>
          </p:cNvCxnSpPr>
          <p:nvPr/>
        </p:nvCxnSpPr>
        <p:spPr bwMode="auto">
          <a:xfrm>
            <a:off x="3149600" y="3022600"/>
            <a:ext cx="23368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3" name="Straight Connector 22">
            <a:extLst>
              <a:ext uri="{FF2B5EF4-FFF2-40B4-BE49-F238E27FC236}">
                <a16:creationId xmlns:a16="http://schemas.microsoft.com/office/drawing/2014/main" id="{8618DBCE-BC9D-9CF5-0D1C-4969CFCF789E}"/>
              </a:ext>
            </a:extLst>
          </p:cNvPr>
          <p:cNvCxnSpPr>
            <a:cxnSpLocks noChangeShapeType="1"/>
          </p:cNvCxnSpPr>
          <p:nvPr/>
        </p:nvCxnSpPr>
        <p:spPr bwMode="auto">
          <a:xfrm>
            <a:off x="6908800" y="3022600"/>
            <a:ext cx="19304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6" name="TextBox 15">
            <a:extLst>
              <a:ext uri="{FF2B5EF4-FFF2-40B4-BE49-F238E27FC236}">
                <a16:creationId xmlns:a16="http://schemas.microsoft.com/office/drawing/2014/main" id="{59DD670C-E0CC-F377-6C2A-D1F0A8C1A400}"/>
              </a:ext>
            </a:extLst>
          </p:cNvPr>
          <p:cNvSpPr txBox="1"/>
          <p:nvPr/>
        </p:nvSpPr>
        <p:spPr>
          <a:xfrm>
            <a:off x="3046413" y="5969000"/>
            <a:ext cx="9069387" cy="533400"/>
          </a:xfrm>
          <a:prstGeom prst="rect">
            <a:avLst/>
          </a:prstGeom>
          <a:noFill/>
          <a:ln>
            <a:solidFill>
              <a:srgbClr val="FF0000"/>
            </a:solidFill>
          </a:ln>
        </p:spPr>
        <p:txBody>
          <a:bodyPr lIns="121833" tIns="60923" rIns="121833" bIns="60923">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Cambria" pitchFamily="18" charset="0"/>
                <a:ea typeface="+mn-ea"/>
                <a:cs typeface="+mn-cs"/>
              </a:rPr>
              <a:t>direct revelations, dreams, visions, prophets, symbols, angels</a:t>
            </a:r>
          </a:p>
        </p:txBody>
      </p:sp>
      <p:cxnSp>
        <p:nvCxnSpPr>
          <p:cNvPr id="18" name="Straight Arrow Connector 17">
            <a:extLst>
              <a:ext uri="{FF2B5EF4-FFF2-40B4-BE49-F238E27FC236}">
                <a16:creationId xmlns:a16="http://schemas.microsoft.com/office/drawing/2014/main" id="{24DA389E-1695-2338-BFB5-8CD4221EF0AD}"/>
              </a:ext>
            </a:extLst>
          </p:cNvPr>
          <p:cNvCxnSpPr>
            <a:cxnSpLocks noChangeShapeType="1"/>
          </p:cNvCxnSpPr>
          <p:nvPr/>
        </p:nvCxnSpPr>
        <p:spPr bwMode="auto">
          <a:xfrm>
            <a:off x="7620000" y="3124200"/>
            <a:ext cx="0" cy="2743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1" name="Rounded Rectangular Callout 20">
            <a:extLst>
              <a:ext uri="{FF2B5EF4-FFF2-40B4-BE49-F238E27FC236}">
                <a16:creationId xmlns:a16="http://schemas.microsoft.com/office/drawing/2014/main" id="{00166CD8-866C-05E2-8074-F805CAABB0D0}"/>
              </a:ext>
            </a:extLst>
          </p:cNvPr>
          <p:cNvSpPr/>
          <p:nvPr/>
        </p:nvSpPr>
        <p:spPr>
          <a:xfrm>
            <a:off x="3447095" y="3081438"/>
            <a:ext cx="7823200" cy="1190625"/>
          </a:xfrm>
          <a:prstGeom prst="wedgeRoundRectCallout">
            <a:avLst>
              <a:gd name="adj1" fmla="val 1798"/>
              <a:gd name="adj2" fmla="val -96416"/>
              <a:gd name="adj3" fmla="val 16667"/>
            </a:avLst>
          </a:prstGeom>
          <a:solidFill>
            <a:srgbClr val="0070C0"/>
          </a:solidFill>
          <a:ln w="19050" cap="flat" cmpd="sng" algn="ctr">
            <a:solidFill>
              <a:srgbClr val="FFFF00"/>
            </a:solidFill>
            <a:prstDash val="solid"/>
            <a:round/>
            <a:headEnd type="none" w="med" len="med"/>
            <a:tailEnd type="none" w="med" len="med"/>
          </a:ln>
          <a:effectLst/>
        </p:spPr>
        <p:txBody>
          <a:bodyPr lIns="121833" tIns="60923" rIns="121833" bIns="60923"/>
          <a:lstStyle/>
          <a:p>
            <a:pPr marL="0" marR="0" lvl="0" indent="0" algn="ctr" defTabSz="121829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mn-cs"/>
              </a:rPr>
              <a:t>Those who were given charge over His people and/or those in roles of leadership</a:t>
            </a:r>
          </a:p>
        </p:txBody>
      </p:sp>
      <p:sp>
        <p:nvSpPr>
          <p:cNvPr id="26" name="Rounded Rectangular Callout 25">
            <a:extLst>
              <a:ext uri="{FF2B5EF4-FFF2-40B4-BE49-F238E27FC236}">
                <a16:creationId xmlns:a16="http://schemas.microsoft.com/office/drawing/2014/main" id="{76CFBDE6-1D03-FC42-DF91-A1B81CEE0B58}"/>
              </a:ext>
            </a:extLst>
          </p:cNvPr>
          <p:cNvSpPr/>
          <p:nvPr/>
        </p:nvSpPr>
        <p:spPr bwMode="auto">
          <a:xfrm>
            <a:off x="0" y="3276600"/>
            <a:ext cx="12192000" cy="2641600"/>
          </a:xfrm>
          <a:prstGeom prst="wedgeRoundRectCallout">
            <a:avLst>
              <a:gd name="adj1" fmla="val 31903"/>
              <a:gd name="adj2" fmla="val -78099"/>
              <a:gd name="adj3" fmla="val 16667"/>
            </a:avLst>
          </a:prstGeom>
          <a:solidFill>
            <a:srgbClr val="0070C0"/>
          </a:solidFill>
          <a:ln w="19050" cap="flat" cmpd="sng" algn="ctr">
            <a:solidFill>
              <a:srgbClr val="FFFF00"/>
            </a:solidFill>
            <a:prstDash val="solid"/>
            <a:round/>
            <a:headEnd type="none" w="med" len="med"/>
            <a:tailEnd type="none" w="med" len="med"/>
          </a:ln>
          <a:effectLst/>
        </p:spPr>
        <p:txBody>
          <a:bodyPr lIns="121833" tIns="60923" rIns="121833" bIns="60923"/>
          <a:lstStyle/>
          <a:p>
            <a:pPr marL="0" marR="0" lvl="0" indent="0" algn="ctr" defTabSz="121829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mn-cs"/>
              </a:rPr>
              <a:t>God did not reveal Himself fully to any one prophet.</a:t>
            </a:r>
          </a:p>
          <a:p>
            <a:pPr marL="0" marR="0" lvl="0" indent="0" algn="ctr" defTabSz="121829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mn-cs"/>
              </a:rPr>
              <a:t>Ephesians 3:4-5 - </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mn-cs"/>
              </a:rPr>
              <a:t>By referring to this, when you read you can understand my insight into the mystery of Christ, </a:t>
            </a:r>
            <a:r>
              <a:rPr kumimoji="0" lang="en-US" sz="3200" b="0" i="0" u="none" strike="noStrike" kern="1200" cap="none" spc="0" normalizeH="0" baseline="30000" noProof="0" dirty="0">
                <a:ln>
                  <a:noFill/>
                </a:ln>
                <a:solidFill>
                  <a:srgbClr val="FFFFFF"/>
                </a:solidFill>
                <a:effectLst/>
                <a:uLnTx/>
                <a:uFillTx/>
                <a:latin typeface="Cambria" pitchFamily="18" charset="0"/>
                <a:ea typeface="+mn-ea"/>
                <a:cs typeface="+mn-cs"/>
              </a:rPr>
              <a:t>5 </a:t>
            </a:r>
            <a:r>
              <a:rPr kumimoji="0" lang="en-US" sz="3200" b="0" i="0" u="sng" strike="noStrike" kern="1200" cap="none" spc="0" normalizeH="0" baseline="0" noProof="0" dirty="0">
                <a:ln>
                  <a:noFill/>
                </a:ln>
                <a:solidFill>
                  <a:srgbClr val="FFFFFF"/>
                </a:solidFill>
                <a:effectLst/>
                <a:uLnTx/>
                <a:uFillTx/>
                <a:latin typeface="Cambria" pitchFamily="18" charset="0"/>
                <a:ea typeface="+mn-ea"/>
                <a:cs typeface="+mn-cs"/>
              </a:rPr>
              <a:t>which in other generations was not made known to the sons of men</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mn-cs"/>
              </a:rPr>
              <a:t>, as it has now been revealed to His holy apostles and prophets in the Spirit; </a:t>
            </a:r>
            <a:endParaRPr kumimoji="0" lang="en-US" sz="3200" b="0" i="0" u="none" strike="noStrike" kern="1200" cap="none" spc="0" normalizeH="0" baseline="0" noProof="0" dirty="0">
              <a:ln>
                <a:noFill/>
              </a:ln>
              <a:solidFill>
                <a:srgbClr val="FFFF00"/>
              </a:solidFill>
              <a:effectLst/>
              <a:uLnTx/>
              <a:uFillTx/>
              <a:latin typeface="Cambria" pitchFamily="18" charset="0"/>
              <a:ea typeface="+mn-ea"/>
              <a:cs typeface="+mn-cs"/>
            </a:endParaRPr>
          </a:p>
        </p:txBody>
      </p:sp>
      <p:sp>
        <p:nvSpPr>
          <p:cNvPr id="19" name="Rounded Rectangular Callout 18">
            <a:extLst>
              <a:ext uri="{FF2B5EF4-FFF2-40B4-BE49-F238E27FC236}">
                <a16:creationId xmlns:a16="http://schemas.microsoft.com/office/drawing/2014/main" id="{7B19F535-FA84-49E7-DC24-63FC719F0F0C}"/>
              </a:ext>
            </a:extLst>
          </p:cNvPr>
          <p:cNvSpPr/>
          <p:nvPr/>
        </p:nvSpPr>
        <p:spPr>
          <a:xfrm>
            <a:off x="203200" y="3527361"/>
            <a:ext cx="11480800" cy="1736725"/>
          </a:xfrm>
          <a:prstGeom prst="wedgeRoundRectCallout">
            <a:avLst>
              <a:gd name="adj1" fmla="val -42601"/>
              <a:gd name="adj2" fmla="val -109807"/>
              <a:gd name="adj3" fmla="val 16667"/>
            </a:avLst>
          </a:prstGeom>
          <a:solidFill>
            <a:srgbClr val="0070C0"/>
          </a:solidFill>
          <a:ln w="19050" cap="flat" cmpd="sng" algn="ctr">
            <a:solidFill>
              <a:srgbClr val="FFFF00"/>
            </a:solidFill>
            <a:prstDash val="solid"/>
            <a:round/>
            <a:headEnd type="none" w="med" len="med"/>
            <a:tailEnd type="none" w="med" len="med"/>
          </a:ln>
          <a:effectLst/>
        </p:spPr>
        <p:txBody>
          <a:bodyPr lIns="121833" tIns="60923" rIns="121833" bIns="60923"/>
          <a:lstStyle/>
          <a:p>
            <a:pPr marL="0" marR="0" lvl="0" indent="0" algn="ctr" defTabSz="121829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mn-cs"/>
              </a:rPr>
              <a:t>God is the primary source of this message!  The Creator of all things has communicated with us indicating that he wants a relationship.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1000"/>
                                        <p:tgtEl>
                                          <p:spTgt spid="13"/>
                                        </p:tgtEl>
                                      </p:cBhvr>
                                    </p:animEffect>
                                  </p:childTnLst>
                                </p:cTn>
                              </p:par>
                            </p:childTnLst>
                          </p:cTn>
                        </p:par>
                        <p:par>
                          <p:cTn id="12" fill="hold" nodeType="withGroup">
                            <p:stCondLst>
                              <p:cond delay="1500"/>
                            </p:stCondLst>
                            <p:childTnLst>
                              <p:par>
                                <p:cTn id="13" presetID="9"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19"/>
                                        </p:tgtEl>
                                        <p:attrNameLst>
                                          <p:attrName>style.visibility</p:attrName>
                                        </p:attrNameLst>
                                      </p:cBhvr>
                                      <p:to>
                                        <p:strVal val="hidden"/>
                                      </p:to>
                                    </p:set>
                                  </p:childTnLst>
                                </p:cTn>
                              </p:par>
                            </p:childTnLst>
                          </p:cTn>
                        </p:par>
                        <p:par>
                          <p:cTn id="20" fill="hold" nodeType="withGroup">
                            <p:stCondLst>
                              <p:cond delay="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nodeType="withGroup">
                            <p:stCondLst>
                              <p:cond delay="1000"/>
                            </p:stCondLst>
                            <p:childTnLst>
                              <p:par>
                                <p:cTn id="25" presetID="9"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par>
                          <p:cTn id="32" fill="hold" nodeType="afterGroup">
                            <p:stCondLst>
                              <p:cond delay="0"/>
                            </p:stCondLst>
                            <p:childTnLst>
                              <p:par>
                                <p:cTn id="33" presetID="9"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tgtEl>
                                          <p:spTgt spid="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26"/>
                                        </p:tgtEl>
                                        <p:attrNameLst>
                                          <p:attrName>style.visibility</p:attrName>
                                        </p:attrNameLst>
                                      </p:cBhvr>
                                      <p:to>
                                        <p:strVal val="hidden"/>
                                      </p:to>
                                    </p:set>
                                  </p:childTnLst>
                                </p:cTn>
                              </p:par>
                            </p:childTnLst>
                          </p:cTn>
                        </p:par>
                        <p:par>
                          <p:cTn id="40" fill="hold" nodeType="afterGroup">
                            <p:stCondLst>
                              <p:cond delay="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1000"/>
                                        <p:tgtEl>
                                          <p:spTgt spid="22"/>
                                        </p:tgtEl>
                                      </p:cBhvr>
                                    </p:animEffect>
                                  </p:childTnLst>
                                </p:cTn>
                              </p:par>
                            </p:childTnLst>
                          </p:cTn>
                        </p:par>
                        <p:par>
                          <p:cTn id="44" fill="hold" nodeType="afterGroup">
                            <p:stCondLst>
                              <p:cond delay="1000"/>
                            </p:stCondLst>
                            <p:childTnLst>
                              <p:par>
                                <p:cTn id="45" presetID="22" presetClass="entr" presetSubtype="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1000"/>
                                        <p:tgtEl>
                                          <p:spTgt spid="17"/>
                                        </p:tgtEl>
                                      </p:cBhvr>
                                    </p:animEffect>
                                  </p:childTnLst>
                                </p:cTn>
                              </p:par>
                            </p:childTnLst>
                          </p:cTn>
                        </p:par>
                        <p:par>
                          <p:cTn id="48" fill="hold" nodeType="afterGroup">
                            <p:stCondLst>
                              <p:cond delay="2000"/>
                            </p:stCondLst>
                            <p:childTnLst>
                              <p:par>
                                <p:cTn id="49" presetID="9"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1000"/>
                                        <p:tgtEl>
                                          <p:spTgt spid="23"/>
                                        </p:tgtEl>
                                      </p:cBhvr>
                                    </p:animEffect>
                                  </p:childTnLst>
                                </p:cTn>
                              </p:par>
                            </p:childTnLst>
                          </p:cTn>
                        </p:par>
                        <p:par>
                          <p:cTn id="57" fill="hold" nodeType="afterGroup">
                            <p:stCondLst>
                              <p:cond delay="1000"/>
                            </p:stCondLst>
                            <p:childTnLst>
                              <p:par>
                                <p:cTn id="58" presetID="22" presetClass="entr" presetSubtype="1"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1000"/>
                                        <p:tgtEl>
                                          <p:spTgt spid="18"/>
                                        </p:tgtEl>
                                      </p:cBhvr>
                                    </p:animEffect>
                                  </p:childTnLst>
                                </p:cTn>
                              </p:par>
                            </p:childTnLst>
                          </p:cTn>
                        </p:par>
                        <p:par>
                          <p:cTn id="61" fill="hold" nodeType="afterGroup">
                            <p:stCondLst>
                              <p:cond delay="2000"/>
                            </p:stCondLst>
                            <p:childTnLst>
                              <p:par>
                                <p:cTn id="62" presetID="9" presetClass="entr" presetSubtype="0"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dissolv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16" grpId="0" animBg="1"/>
      <p:bldP spid="21" grpId="0" animBg="1"/>
      <p:bldP spid="21" grpId="1" animBg="1"/>
      <p:bldP spid="26" grpId="0" animBg="1"/>
      <p:bldP spid="26" grpId="1"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3">
            <a:extLst>
              <a:ext uri="{FF2B5EF4-FFF2-40B4-BE49-F238E27FC236}">
                <a16:creationId xmlns:a16="http://schemas.microsoft.com/office/drawing/2014/main" id="{2015CC19-2F4A-9528-EBC4-85072D590A60}"/>
              </a:ext>
            </a:extLst>
          </p:cNvPr>
          <p:cNvSpPr txBox="1">
            <a:spLocks noChangeArrowheads="1"/>
          </p:cNvSpPr>
          <p:nvPr/>
        </p:nvSpPr>
        <p:spPr bwMode="auto">
          <a:xfrm>
            <a:off x="4876800" y="0"/>
            <a:ext cx="3481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04" tIns="60907" rIns="121804" bIns="60907">
            <a:spAutoFit/>
          </a:bodyPr>
          <a:lstStyle>
            <a:lvl1pPr defTabSz="1217613">
              <a:defRPr sz="2400" b="1">
                <a:solidFill>
                  <a:schemeClr val="tx1"/>
                </a:solidFill>
                <a:latin typeface="Arial" panose="020B0604020202020204" pitchFamily="34" charset="0"/>
                <a:cs typeface="Arial" panose="020B0604020202020204" pitchFamily="34" charset="0"/>
              </a:defRPr>
            </a:lvl1pPr>
            <a:lvl2pPr marL="742950" indent="-285750"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1217613" rtl="0" eaLnBrk="1" fontAlgn="auto" latinLnBrk="0" hangingPunct="1">
              <a:lnSpc>
                <a:spcPct val="100000"/>
              </a:lnSpc>
              <a:spcBef>
                <a:spcPts val="0"/>
              </a:spcBef>
              <a:spcAft>
                <a:spcPts val="0"/>
              </a:spcAft>
              <a:buClrTx/>
              <a:buSzTx/>
              <a:buFontTx/>
              <a:buNone/>
              <a:tabLst/>
              <a:defRPr/>
            </a:pPr>
            <a:r>
              <a:rPr kumimoji="0" lang="en-US" altLang="en-US" sz="3200" b="1" i="1" u="sng"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“God Has Spoken”</a:t>
            </a:r>
          </a:p>
        </p:txBody>
      </p:sp>
      <p:sp>
        <p:nvSpPr>
          <p:cNvPr id="16" name="TextBox 15">
            <a:extLst>
              <a:ext uri="{FF2B5EF4-FFF2-40B4-BE49-F238E27FC236}">
                <a16:creationId xmlns:a16="http://schemas.microsoft.com/office/drawing/2014/main" id="{7678D4A0-2CDA-635D-00B6-6AD677431340}"/>
              </a:ext>
            </a:extLst>
          </p:cNvPr>
          <p:cNvSpPr txBox="1">
            <a:spLocks noChangeArrowheads="1"/>
          </p:cNvSpPr>
          <p:nvPr/>
        </p:nvSpPr>
        <p:spPr bwMode="auto">
          <a:xfrm>
            <a:off x="0" y="533400"/>
            <a:ext cx="12192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04" tIns="60907" rIns="121804" bIns="60907">
            <a:spAutoFit/>
          </a:bodyPr>
          <a:lstStyle>
            <a:lvl1pPr marL="608013" indent="-608013" defTabSz="1217613">
              <a:defRPr sz="2400" b="1">
                <a:solidFill>
                  <a:schemeClr val="tx1"/>
                </a:solidFill>
                <a:latin typeface="Arial" panose="020B0604020202020204" pitchFamily="34" charset="0"/>
                <a:cs typeface="Arial" panose="020B0604020202020204" pitchFamily="34" charset="0"/>
              </a:defRPr>
            </a:lvl1pPr>
            <a:lvl2pPr marL="1217613" indent="-608013" defTabSz="1217613">
              <a:defRPr sz="2400" b="1">
                <a:solidFill>
                  <a:schemeClr val="tx1"/>
                </a:solidFill>
                <a:latin typeface="Arial" panose="020B0604020202020204" pitchFamily="34" charset="0"/>
                <a:cs typeface="Arial" panose="020B0604020202020204" pitchFamily="34" charset="0"/>
              </a:defRPr>
            </a:lvl2pPr>
            <a:lvl3pPr marL="1143000" indent="-228600" defTabSz="1217613">
              <a:defRPr sz="2400" b="1">
                <a:solidFill>
                  <a:schemeClr val="tx1"/>
                </a:solidFill>
                <a:latin typeface="Arial" panose="020B0604020202020204" pitchFamily="34" charset="0"/>
                <a:cs typeface="Arial" panose="020B0604020202020204" pitchFamily="34" charset="0"/>
              </a:defRPr>
            </a:lvl3pPr>
            <a:lvl4pPr marL="1600200" indent="-228600" defTabSz="1217613">
              <a:defRPr sz="2400" b="1">
                <a:solidFill>
                  <a:schemeClr val="tx1"/>
                </a:solidFill>
                <a:latin typeface="Arial" panose="020B0604020202020204" pitchFamily="34" charset="0"/>
                <a:cs typeface="Arial" panose="020B0604020202020204" pitchFamily="34" charset="0"/>
              </a:defRPr>
            </a:lvl4pPr>
            <a:lvl5pPr marL="2057400" indent="-228600" defTabSz="1217613">
              <a:defRPr sz="2400" b="1">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608013" marR="0" lvl="0"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3200" b="1" i="1"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Abraham</a:t>
            </a: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 – </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Called out of Ur and God revealed Himself,  </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He would be the father of a great nation </a:t>
            </a:r>
          </a:p>
          <a:p>
            <a:pPr marL="1217613" marR="0" lvl="1" indent="-608013" algn="l" defTabSz="1217613"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endParaRPr>
          </a:p>
          <a:p>
            <a:pPr marL="608013" marR="0" lvl="0"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3200" b="1" i="1"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Moses</a:t>
            </a: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 – God spoke in a greater portion and in different ways</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Spoke to him “face to face”</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Spoke to Moses on Sinai through an angelic form</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Gave laws of the Mosaic system to convey to Israelites </a:t>
            </a:r>
          </a:p>
          <a:p>
            <a:pPr marL="1217613" marR="0" lvl="1" indent="-608013" algn="l" defTabSz="1217613"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endParaRPr>
          </a:p>
          <a:p>
            <a:pPr marL="608013" marR="0" lvl="0"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3200" b="1" i="1"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David</a:t>
            </a: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 – God revealed truth to David in diff. ways and portions</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Revealed many of the Psalms to the “sweet psalmist of Israel”</a:t>
            </a:r>
          </a:p>
          <a:p>
            <a:pPr marL="1217613" marR="0" lvl="1" indent="-608013" algn="l" defTabSz="121761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Arial" panose="020B0604020202020204" pitchFamily="34" charset="0"/>
              </a:rPr>
              <a:t>First in a long succession of Kings that God granted rulership forever</a:t>
            </a:r>
          </a:p>
        </p:txBody>
      </p:sp>
    </p:spTree>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C1B9D8A-6C67-AC42-A894-49DB8A0AD1EA}" vid="{FB064CF4-C17E-8D48-8270-AE41870E09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TotalTime>
  <Words>3532</Words>
  <Application>Microsoft Office PowerPoint</Application>
  <PresentationFormat>Widescreen</PresentationFormat>
  <Paragraphs>338</Paragraphs>
  <Slides>30</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Aptos</vt:lpstr>
      <vt:lpstr>Arial</vt:lpstr>
      <vt:lpstr>Avenir Next</vt:lpstr>
      <vt:lpstr>Avenir Next Medium</vt:lpstr>
      <vt:lpstr>Calibri</vt:lpstr>
      <vt:lpstr>Cambria</vt:lpstr>
      <vt:lpstr>Helvetica</vt:lpstr>
      <vt:lpstr>system-ui</vt:lpstr>
      <vt:lpstr>Tahoma</vt:lpstr>
      <vt:lpstr>Times New Roman</vt:lpstr>
      <vt:lpstr>TimesNewRomanPSMT</vt:lpstr>
      <vt:lpstr>Wingdings</vt:lpstr>
      <vt:lpstr>1_Office Theme</vt:lpstr>
      <vt:lpstr>Our Common Faith</vt:lpstr>
      <vt:lpstr>Foundational Beliefs</vt:lpstr>
      <vt:lpstr>Assumptions</vt:lpstr>
      <vt:lpstr>Class Lesson Schedule</vt:lpstr>
      <vt:lpstr>PowerPoint Presentation</vt:lpstr>
      <vt:lpstr>Evidences</vt:lpstr>
      <vt:lpstr>Lesson 4 Objectives (at the end of the lesson you should be able to…)</vt:lpstr>
      <vt:lpstr>PowerPoint Presentation</vt:lpstr>
      <vt:lpstr>PowerPoint Presentation</vt:lpstr>
      <vt:lpstr>PowerPoint Presentation</vt:lpstr>
      <vt:lpstr>PowerPoint Presentation</vt:lpstr>
      <vt:lpstr>God Has Spoken</vt:lpstr>
      <vt:lpstr>PowerPoint Presentation</vt:lpstr>
      <vt:lpstr> ”However, when He, the Spirit of truth, has come, He will guide you into all truth; for He will not speak on His own authority, but whatever He hears He will speak; and He will tell you things to come. (John 16:13) </vt:lpstr>
      <vt:lpstr>How is Jesus’ Will Transmitted?</vt:lpstr>
      <vt:lpstr>How has God “spoken to us by His son”?</vt:lpstr>
      <vt:lpstr>PowerPoint Presentation</vt:lpstr>
      <vt:lpstr>“Prophecy never came by the will of man, but holy men of God spoke as they were moved* by the Holy Spirit.” (2 Peter 1:21) </vt:lpstr>
      <vt:lpstr>PowerPoint Presentation</vt:lpstr>
      <vt:lpstr> All Scripture is inspired by God and profitable for teaching, for reproof, for correction, for training in righteousness; so that the man of God may be adequate for every good work”  (2 Tim 3:16-17- NAS) </vt:lpstr>
      <vt:lpstr>Therefore, beloved, since you look for these things, be diligent to be found by Him in peace, spotless and blameless, 15 and regard the patience of our Lord as salvation; just as also our beloved brother Paul, according to the wisdom given him, wrote to you, 16 as also in all his letters, speaking in them of these things, in which are some things hard to understand, which the untaught and unstable distort, as they do also the                          rest of the Scriptures, to their own destruction. </vt:lpstr>
      <vt:lpstr> ”If anyone thinks himself to be a prophet or spiritual, let him acknowledge that the things which I write to you are the commandments of the Lord.”  (1 Corinthians 14:37) </vt:lpstr>
      <vt:lpstr> ”Now  we have received, not the spirit of the world, but the Spirit who is from God, that we might know the things that have been freely given to us by God. 13 These things we also speak, not in words which man’s wisdom teaches but which the Holy Spirit teaches, comparing spiritual things with spiritual.” (1 Corinthians 2:12-13) </vt:lpstr>
      <vt:lpstr>Thessalonian Example</vt:lpstr>
      <vt:lpstr> ”But even if we, or an angel from heaven, preach any other gospel to you than what we have preached to you, let him be accursed. 9 As we have said before, so now I say again, if anyone preaches any other gospel to you than what you have received, let him be accursed.” (Galatians 1:8-9)</vt:lpstr>
      <vt:lpstr>“Beloved, while I was very diligent to write to you concerning our common salvation, I found it necessary to write to you exhorting you to contend earnestly for the faith which was once for all delivered to the saints.” (Jude 3)</vt:lpstr>
      <vt:lpstr> ”Beloved, while I was very diligent to write to you concerning our common salvation, I found it necessary to write to you exhorting you to contend earnestly for the faith which was once for all delivered to the saints.” (Jude 3)</vt:lpstr>
      <vt:lpstr> ”Heaven and earth will pass away, but My words will by no means pass away.” (Matthew 24:35)</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Common Faith</dc:title>
  <dc:creator>Barry Caudill</dc:creator>
  <cp:lastModifiedBy>Brad Beutjer</cp:lastModifiedBy>
  <cp:revision>4</cp:revision>
  <dcterms:created xsi:type="dcterms:W3CDTF">2024-04-23T22:39:27Z</dcterms:created>
  <dcterms:modified xsi:type="dcterms:W3CDTF">2024-04-24T23:07:33Z</dcterms:modified>
</cp:coreProperties>
</file>