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807" r:id="rId2"/>
    <p:sldId id="823" r:id="rId3"/>
    <p:sldId id="861" r:id="rId4"/>
    <p:sldId id="843" r:id="rId5"/>
    <p:sldId id="868" r:id="rId6"/>
    <p:sldId id="867" r:id="rId7"/>
    <p:sldId id="866" r:id="rId8"/>
    <p:sldId id="864" r:id="rId9"/>
    <p:sldId id="869" r:id="rId10"/>
    <p:sldId id="870" r:id="rId11"/>
    <p:sldId id="707" r:id="rId12"/>
    <p:sldId id="845" r:id="rId13"/>
    <p:sldId id="844" r:id="rId14"/>
    <p:sldId id="689" r:id="rId15"/>
    <p:sldId id="842" r:id="rId16"/>
    <p:sldId id="846" r:id="rId17"/>
    <p:sldId id="854" r:id="rId18"/>
    <p:sldId id="862" r:id="rId19"/>
    <p:sldId id="692" r:id="rId20"/>
    <p:sldId id="693" r:id="rId21"/>
    <p:sldId id="696" r:id="rId22"/>
    <p:sldId id="697" r:id="rId23"/>
    <p:sldId id="698" r:id="rId24"/>
    <p:sldId id="699" r:id="rId25"/>
    <p:sldId id="700" r:id="rId26"/>
    <p:sldId id="701" r:id="rId27"/>
    <p:sldId id="702" r:id="rId28"/>
    <p:sldId id="824" r:id="rId29"/>
    <p:sldId id="704" r:id="rId30"/>
    <p:sldId id="706" r:id="rId31"/>
    <p:sldId id="811" r:id="rId32"/>
    <p:sldId id="841" r:id="rId33"/>
    <p:sldId id="812" r:id="rId34"/>
    <p:sldId id="813" r:id="rId35"/>
    <p:sldId id="814" r:id="rId36"/>
    <p:sldId id="815" r:id="rId37"/>
    <p:sldId id="709" r:id="rId38"/>
    <p:sldId id="710" r:id="rId39"/>
    <p:sldId id="711" r:id="rId40"/>
    <p:sldId id="712" r:id="rId41"/>
    <p:sldId id="713" r:id="rId42"/>
    <p:sldId id="714" r:id="rId43"/>
    <p:sldId id="715" r:id="rId44"/>
    <p:sldId id="716" r:id="rId45"/>
    <p:sldId id="717" r:id="rId46"/>
    <p:sldId id="718" r:id="rId47"/>
    <p:sldId id="863"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CFB5F3-9EE5-4132-B391-E3841459DA81}" v="2346" dt="2024-05-05T11:45:10.8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70" d="100"/>
          <a:sy n="70" d="100"/>
        </p:scale>
        <p:origin x="42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2F73BA-B739-45D5-9277-DCB58870AA1B}" type="datetimeFigureOut">
              <a:rPr lang="en-US" smtClean="0"/>
              <a:t>5/5/2024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7F423E-5885-4939-BDEE-4126DC8D0F86}" type="slidenum">
              <a:rPr lang="en-US" smtClean="0"/>
              <a:t>‹#›</a:t>
            </a:fld>
            <a:endParaRPr lang="en-US"/>
          </a:p>
        </p:txBody>
      </p:sp>
    </p:spTree>
    <p:extLst>
      <p:ext uri="{BB962C8B-B14F-4D97-AF65-F5344CB8AC3E}">
        <p14:creationId xmlns:p14="http://schemas.microsoft.com/office/powerpoint/2010/main" val="118783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a:extLst>
              <a:ext uri="{FF2B5EF4-FFF2-40B4-BE49-F238E27FC236}">
                <a16:creationId xmlns:a16="http://schemas.microsoft.com/office/drawing/2014/main" id="{EE3C46B3-C9E1-62DF-3949-9D9105F728AA}"/>
              </a:ext>
            </a:extLst>
          </p:cNvPr>
          <p:cNvSpPr>
            <a:spLocks noGrp="1" noRot="1" noChangeAspect="1" noTextEdit="1"/>
          </p:cNvSpPr>
          <p:nvPr>
            <p:ph type="sldImg"/>
          </p:nvPr>
        </p:nvSpPr>
        <p:spPr>
          <a:ln/>
        </p:spPr>
      </p:sp>
      <p:sp>
        <p:nvSpPr>
          <p:cNvPr id="205827" name="Notes Placeholder 2">
            <a:extLst>
              <a:ext uri="{FF2B5EF4-FFF2-40B4-BE49-F238E27FC236}">
                <a16:creationId xmlns:a16="http://schemas.microsoft.com/office/drawing/2014/main" id="{5FA6D7CC-E4AD-A181-6FF9-2231C1D1B0F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5828" name="Slide Number Placeholder 3">
            <a:extLst>
              <a:ext uri="{FF2B5EF4-FFF2-40B4-BE49-F238E27FC236}">
                <a16:creationId xmlns:a16="http://schemas.microsoft.com/office/drawing/2014/main" id="{0EFA605F-FE09-8B75-C737-A809C49F60E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cs typeface="Arial" panose="020B0604020202020204" pitchFamily="34" charset="0"/>
              </a:defRPr>
            </a:lvl1pPr>
            <a:lvl2pPr marL="735013" indent="-282575">
              <a:defRPr sz="2400" b="1">
                <a:solidFill>
                  <a:schemeClr val="tx1"/>
                </a:solidFill>
                <a:latin typeface="Arial" panose="020B0604020202020204" pitchFamily="34" charset="0"/>
                <a:cs typeface="Arial" panose="020B0604020202020204" pitchFamily="34" charset="0"/>
              </a:defRPr>
            </a:lvl2pPr>
            <a:lvl3pPr marL="1130300" indent="-225425">
              <a:defRPr sz="2400" b="1">
                <a:solidFill>
                  <a:schemeClr val="tx1"/>
                </a:solidFill>
                <a:latin typeface="Arial" panose="020B0604020202020204" pitchFamily="34" charset="0"/>
                <a:cs typeface="Arial" panose="020B0604020202020204" pitchFamily="34" charset="0"/>
              </a:defRPr>
            </a:lvl3pPr>
            <a:lvl4pPr marL="1582738" indent="-225425">
              <a:defRPr sz="2400" b="1">
                <a:solidFill>
                  <a:schemeClr val="tx1"/>
                </a:solidFill>
                <a:latin typeface="Arial" panose="020B0604020202020204" pitchFamily="34" charset="0"/>
                <a:cs typeface="Arial" panose="020B0604020202020204" pitchFamily="34" charset="0"/>
              </a:defRPr>
            </a:lvl4pPr>
            <a:lvl5pPr marL="2035175" indent="-225425">
              <a:defRPr sz="2400" b="1">
                <a:solidFill>
                  <a:schemeClr val="tx1"/>
                </a:solidFill>
                <a:latin typeface="Arial" panose="020B0604020202020204" pitchFamily="34" charset="0"/>
                <a:cs typeface="Arial" panose="020B0604020202020204" pitchFamily="34" charset="0"/>
              </a:defRPr>
            </a:lvl5pPr>
            <a:lvl6pPr marL="2492375" indent="-225425"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49575" indent="-225425"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06775" indent="-225425"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63975" indent="-225425"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824AEE5-1589-AB42-A0BB-6767DB31B5C3}" type="slidenum">
              <a:rPr kumimoji="0" lang="en-US" altLang="en-US" sz="1200" b="0" i="0" u="none" strike="noStrike" kern="1200" cap="none" spc="0" normalizeH="0" baseline="0" noProof="0">
                <a:ln>
                  <a:noFill/>
                </a:ln>
                <a:solidFill>
                  <a:prstClr val="black"/>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altLang="en-US" sz="1200" b="0" i="0" u="none" strike="noStrike" kern="1200" cap="none" spc="0" normalizeH="0" baseline="0" noProof="0">
              <a:ln>
                <a:noFill/>
              </a:ln>
              <a:solidFill>
                <a:prstClr val="black"/>
              </a:solidFill>
              <a:effectLst/>
              <a:uLnTx/>
              <a:uFillTx/>
              <a:latin typeface="Times New Roman" panose="02020603050405020304" pitchFamily="18"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x-none" sz="3000" dirty="0">
                <a:latin typeface="Calibri" charset="0"/>
                <a:ea typeface="Calibri" charset="0"/>
                <a:cs typeface="Calibri" charset="0"/>
              </a:rPr>
              <a:t>Four Key Facts</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5FC985-835E-AD44-8258-3B0E8259CE83}" type="slidenum">
              <a:rPr kumimoji="0" lang="en-US" alt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alt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553294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a:extLst>
              <a:ext uri="{FF2B5EF4-FFF2-40B4-BE49-F238E27FC236}">
                <a16:creationId xmlns:a16="http://schemas.microsoft.com/office/drawing/2014/main" id="{C04E5D08-C421-0667-E2D6-1744844F4B35}"/>
              </a:ext>
            </a:extLst>
          </p:cNvPr>
          <p:cNvSpPr>
            <a:spLocks noGrp="1" noRot="1" noChangeAspect="1" noTextEdit="1"/>
          </p:cNvSpPr>
          <p:nvPr>
            <p:ph type="sldImg"/>
          </p:nvPr>
        </p:nvSpPr>
        <p:spPr>
          <a:ln/>
        </p:spPr>
      </p:sp>
      <p:sp>
        <p:nvSpPr>
          <p:cNvPr id="214019" name="Notes Placeholder 2">
            <a:extLst>
              <a:ext uri="{FF2B5EF4-FFF2-40B4-BE49-F238E27FC236}">
                <a16:creationId xmlns:a16="http://schemas.microsoft.com/office/drawing/2014/main" id="{F71EBC2C-F8B2-4A97-7370-0C71BEA5BC9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14020" name="Slide Number Placeholder 3">
            <a:extLst>
              <a:ext uri="{FF2B5EF4-FFF2-40B4-BE49-F238E27FC236}">
                <a16:creationId xmlns:a16="http://schemas.microsoft.com/office/drawing/2014/main" id="{BC1F3E35-1368-726D-AC69-1EE520C1F3C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cs typeface="Arial" panose="020B0604020202020204" pitchFamily="34" charset="0"/>
              </a:defRPr>
            </a:lvl1pPr>
            <a:lvl2pPr marL="735013" indent="-282575">
              <a:defRPr sz="2400" b="1">
                <a:solidFill>
                  <a:schemeClr val="tx1"/>
                </a:solidFill>
                <a:latin typeface="Arial" panose="020B0604020202020204" pitchFamily="34" charset="0"/>
                <a:cs typeface="Arial" panose="020B0604020202020204" pitchFamily="34" charset="0"/>
              </a:defRPr>
            </a:lvl2pPr>
            <a:lvl3pPr marL="1130300" indent="-225425">
              <a:defRPr sz="2400" b="1">
                <a:solidFill>
                  <a:schemeClr val="tx1"/>
                </a:solidFill>
                <a:latin typeface="Arial" panose="020B0604020202020204" pitchFamily="34" charset="0"/>
                <a:cs typeface="Arial" panose="020B0604020202020204" pitchFamily="34" charset="0"/>
              </a:defRPr>
            </a:lvl3pPr>
            <a:lvl4pPr marL="1582738" indent="-225425">
              <a:defRPr sz="2400" b="1">
                <a:solidFill>
                  <a:schemeClr val="tx1"/>
                </a:solidFill>
                <a:latin typeface="Arial" panose="020B0604020202020204" pitchFamily="34" charset="0"/>
                <a:cs typeface="Arial" panose="020B0604020202020204" pitchFamily="34" charset="0"/>
              </a:defRPr>
            </a:lvl4pPr>
            <a:lvl5pPr marL="2035175" indent="-225425">
              <a:defRPr sz="2400" b="1">
                <a:solidFill>
                  <a:schemeClr val="tx1"/>
                </a:solidFill>
                <a:latin typeface="Arial" panose="020B0604020202020204" pitchFamily="34" charset="0"/>
                <a:cs typeface="Arial" panose="020B0604020202020204" pitchFamily="34" charset="0"/>
              </a:defRPr>
            </a:lvl5pPr>
            <a:lvl6pPr marL="2492375" indent="-225425"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49575" indent="-225425"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06775" indent="-225425"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63975" indent="-225425"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C149DDF5-3AD0-3D45-AD79-8208F1C42E11}" type="slidenum">
              <a:rPr kumimoji="0" lang="en-US" altLang="en-US" sz="1200" b="0" i="0" u="none" strike="noStrike" kern="1200" cap="none" spc="0" normalizeH="0" baseline="0" noProof="0">
                <a:ln>
                  <a:noFill/>
                </a:ln>
                <a:solidFill>
                  <a:prstClr val="black"/>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altLang="en-US" sz="1200" b="0" i="0" u="none" strike="noStrike" kern="1200" cap="none" spc="0" normalizeH="0" baseline="0" noProof="0">
              <a:ln>
                <a:noFill/>
              </a:ln>
              <a:solidFill>
                <a:prstClr val="black"/>
              </a:solidFill>
              <a:effectLst/>
              <a:uLnTx/>
              <a:uFillTx/>
              <a:latin typeface="Times New Roman" panose="02020603050405020304" pitchFamily="18"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Slide Image Placeholder 1">
            <a:extLst>
              <a:ext uri="{FF2B5EF4-FFF2-40B4-BE49-F238E27FC236}">
                <a16:creationId xmlns:a16="http://schemas.microsoft.com/office/drawing/2014/main" id="{15E910DB-B050-F97F-FC57-BC31AB1E47AC}"/>
              </a:ext>
            </a:extLst>
          </p:cNvPr>
          <p:cNvSpPr>
            <a:spLocks noGrp="1" noRot="1" noChangeAspect="1" noTextEdit="1"/>
          </p:cNvSpPr>
          <p:nvPr>
            <p:ph type="sldImg"/>
          </p:nvPr>
        </p:nvSpPr>
        <p:spPr>
          <a:ln/>
        </p:spPr>
      </p:sp>
      <p:sp>
        <p:nvSpPr>
          <p:cNvPr id="218115" name="Notes Placeholder 2">
            <a:extLst>
              <a:ext uri="{FF2B5EF4-FFF2-40B4-BE49-F238E27FC236}">
                <a16:creationId xmlns:a16="http://schemas.microsoft.com/office/drawing/2014/main" id="{F186F82C-1E64-33B8-3A11-8D2CACEC7C5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18116" name="Slide Number Placeholder 3">
            <a:extLst>
              <a:ext uri="{FF2B5EF4-FFF2-40B4-BE49-F238E27FC236}">
                <a16:creationId xmlns:a16="http://schemas.microsoft.com/office/drawing/2014/main" id="{E4D3CB4C-A999-C214-2001-5D2C07C584A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cs typeface="Arial" panose="020B0604020202020204" pitchFamily="34" charset="0"/>
              </a:defRPr>
            </a:lvl1pPr>
            <a:lvl2pPr marL="735013" indent="-282575">
              <a:defRPr sz="2400" b="1">
                <a:solidFill>
                  <a:schemeClr val="tx1"/>
                </a:solidFill>
                <a:latin typeface="Arial" panose="020B0604020202020204" pitchFamily="34" charset="0"/>
                <a:cs typeface="Arial" panose="020B0604020202020204" pitchFamily="34" charset="0"/>
              </a:defRPr>
            </a:lvl2pPr>
            <a:lvl3pPr marL="1130300" indent="-225425">
              <a:defRPr sz="2400" b="1">
                <a:solidFill>
                  <a:schemeClr val="tx1"/>
                </a:solidFill>
                <a:latin typeface="Arial" panose="020B0604020202020204" pitchFamily="34" charset="0"/>
                <a:cs typeface="Arial" panose="020B0604020202020204" pitchFamily="34" charset="0"/>
              </a:defRPr>
            </a:lvl3pPr>
            <a:lvl4pPr marL="1582738" indent="-225425">
              <a:defRPr sz="2400" b="1">
                <a:solidFill>
                  <a:schemeClr val="tx1"/>
                </a:solidFill>
                <a:latin typeface="Arial" panose="020B0604020202020204" pitchFamily="34" charset="0"/>
                <a:cs typeface="Arial" panose="020B0604020202020204" pitchFamily="34" charset="0"/>
              </a:defRPr>
            </a:lvl4pPr>
            <a:lvl5pPr marL="2035175" indent="-225425">
              <a:defRPr sz="2400" b="1">
                <a:solidFill>
                  <a:schemeClr val="tx1"/>
                </a:solidFill>
                <a:latin typeface="Arial" panose="020B0604020202020204" pitchFamily="34" charset="0"/>
                <a:cs typeface="Arial" panose="020B0604020202020204" pitchFamily="34" charset="0"/>
              </a:defRPr>
            </a:lvl5pPr>
            <a:lvl6pPr marL="2492375" indent="-225425"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49575" indent="-225425"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06775" indent="-225425"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63975" indent="-225425"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232E1B8-BCA3-744E-B4B1-EC312DA2BCC5}" type="slidenum">
              <a:rPr kumimoji="0" lang="en-US" altLang="en-US" sz="1200" b="0" i="0" u="none" strike="noStrike" kern="1200" cap="none" spc="0" normalizeH="0" baseline="0" noProof="0">
                <a:ln>
                  <a:noFill/>
                </a:ln>
                <a:solidFill>
                  <a:prstClr val="black"/>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altLang="en-US" sz="1200" b="0" i="0" u="none" strike="noStrike" kern="1200" cap="none" spc="0" normalizeH="0" baseline="0" noProof="0">
              <a:ln>
                <a:noFill/>
              </a:ln>
              <a:solidFill>
                <a:prstClr val="black"/>
              </a:solidFill>
              <a:effectLst/>
              <a:uLnTx/>
              <a:uFillTx/>
              <a:latin typeface="Times New Roman" panose="02020603050405020304" pitchFamily="18" charset="0"/>
              <a:ea typeface="+mn-ea"/>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Slide Image Placeholder 1">
            <a:extLst>
              <a:ext uri="{FF2B5EF4-FFF2-40B4-BE49-F238E27FC236}">
                <a16:creationId xmlns:a16="http://schemas.microsoft.com/office/drawing/2014/main" id="{9565B8D8-D17F-2924-ECEB-B5557A497C7E}"/>
              </a:ext>
            </a:extLst>
          </p:cNvPr>
          <p:cNvSpPr>
            <a:spLocks noGrp="1" noRot="1" noChangeAspect="1" noTextEdit="1"/>
          </p:cNvSpPr>
          <p:nvPr>
            <p:ph type="sldImg"/>
          </p:nvPr>
        </p:nvSpPr>
        <p:spPr>
          <a:ln/>
        </p:spPr>
      </p:sp>
      <p:sp>
        <p:nvSpPr>
          <p:cNvPr id="224259" name="Notes Placeholder 2">
            <a:extLst>
              <a:ext uri="{FF2B5EF4-FFF2-40B4-BE49-F238E27FC236}">
                <a16:creationId xmlns:a16="http://schemas.microsoft.com/office/drawing/2014/main" id="{C3573249-8264-CDC1-8B04-988B71FC28F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24260" name="Slide Number Placeholder 3">
            <a:extLst>
              <a:ext uri="{FF2B5EF4-FFF2-40B4-BE49-F238E27FC236}">
                <a16:creationId xmlns:a16="http://schemas.microsoft.com/office/drawing/2014/main" id="{918A76B7-B03B-E01A-A6A6-11AF361700A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cs typeface="Arial" panose="020B0604020202020204" pitchFamily="34" charset="0"/>
              </a:defRPr>
            </a:lvl1pPr>
            <a:lvl2pPr marL="735013" indent="-282575">
              <a:defRPr sz="2400" b="1">
                <a:solidFill>
                  <a:schemeClr val="tx1"/>
                </a:solidFill>
                <a:latin typeface="Arial" panose="020B0604020202020204" pitchFamily="34" charset="0"/>
                <a:cs typeface="Arial" panose="020B0604020202020204" pitchFamily="34" charset="0"/>
              </a:defRPr>
            </a:lvl2pPr>
            <a:lvl3pPr marL="1130300" indent="-225425">
              <a:defRPr sz="2400" b="1">
                <a:solidFill>
                  <a:schemeClr val="tx1"/>
                </a:solidFill>
                <a:latin typeface="Arial" panose="020B0604020202020204" pitchFamily="34" charset="0"/>
                <a:cs typeface="Arial" panose="020B0604020202020204" pitchFamily="34" charset="0"/>
              </a:defRPr>
            </a:lvl3pPr>
            <a:lvl4pPr marL="1582738" indent="-225425">
              <a:defRPr sz="2400" b="1">
                <a:solidFill>
                  <a:schemeClr val="tx1"/>
                </a:solidFill>
                <a:latin typeface="Arial" panose="020B0604020202020204" pitchFamily="34" charset="0"/>
                <a:cs typeface="Arial" panose="020B0604020202020204" pitchFamily="34" charset="0"/>
              </a:defRPr>
            </a:lvl4pPr>
            <a:lvl5pPr marL="2035175" indent="-225425">
              <a:defRPr sz="2400" b="1">
                <a:solidFill>
                  <a:schemeClr val="tx1"/>
                </a:solidFill>
                <a:latin typeface="Arial" panose="020B0604020202020204" pitchFamily="34" charset="0"/>
                <a:cs typeface="Arial" panose="020B0604020202020204" pitchFamily="34" charset="0"/>
              </a:defRPr>
            </a:lvl5pPr>
            <a:lvl6pPr marL="2492375" indent="-225425"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49575" indent="-225425"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06775" indent="-225425"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63975" indent="-225425"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550A7EFE-0FC1-B04E-9DA9-79402CD4B309}" type="slidenum">
              <a:rPr kumimoji="0" lang="en-US" altLang="en-US" sz="1200" b="0" i="0" u="none" strike="noStrike" kern="1200" cap="none" spc="0" normalizeH="0" baseline="0" noProof="0">
                <a:ln>
                  <a:noFill/>
                </a:ln>
                <a:solidFill>
                  <a:prstClr val="black"/>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US" altLang="en-US" sz="1200" b="0" i="0" u="none" strike="noStrike" kern="1200" cap="none" spc="0" normalizeH="0" baseline="0" noProof="0">
              <a:ln>
                <a:noFill/>
              </a:ln>
              <a:solidFill>
                <a:prstClr val="black"/>
              </a:solidFill>
              <a:effectLst/>
              <a:uLnTx/>
              <a:uFillTx/>
              <a:latin typeface="Times New Roman" panose="02020603050405020304" pitchFamily="18"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A close-up of a plant growing from the ground&#10;&#10;Description automatically generated">
            <a:extLst>
              <a:ext uri="{FF2B5EF4-FFF2-40B4-BE49-F238E27FC236}">
                <a16:creationId xmlns:a16="http://schemas.microsoft.com/office/drawing/2014/main" id="{86A0D9F3-851C-3F7B-6F79-6DA23DBDD5E0}"/>
              </a:ext>
            </a:extLst>
          </p:cNvPr>
          <p:cNvPicPr>
            <a:picLocks noChangeAspect="1"/>
          </p:cNvPicPr>
          <p:nvPr userDrawn="1"/>
        </p:nvPicPr>
        <p:blipFill rotWithShape="1">
          <a:blip r:embed="rId2" cstate="print">
            <a:alphaModFix amt="50000"/>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B571F1-31E1-C377-1649-F76C7EAC37BC}"/>
              </a:ext>
            </a:extLst>
          </p:cNvPr>
          <p:cNvSpPr>
            <a:spLocks noGrp="1"/>
          </p:cNvSpPr>
          <p:nvPr>
            <p:ph type="ctrTitle"/>
          </p:nvPr>
        </p:nvSpPr>
        <p:spPr>
          <a:xfrm>
            <a:off x="1524000" y="248603"/>
            <a:ext cx="9144000" cy="1655762"/>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4C94CDBF-2AEF-DD6D-E5B0-584095CC9C34}"/>
              </a:ext>
            </a:extLst>
          </p:cNvPr>
          <p:cNvSpPr>
            <a:spLocks noGrp="1"/>
          </p:cNvSpPr>
          <p:nvPr>
            <p:ph type="subTitle" idx="1"/>
          </p:nvPr>
        </p:nvSpPr>
        <p:spPr>
          <a:xfrm>
            <a:off x="1524000" y="194595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288BDCB1-7141-59E6-18E8-3BE203993C9B}"/>
              </a:ext>
            </a:extLst>
          </p:cNvPr>
          <p:cNvSpPr>
            <a:spLocks noGrp="1"/>
          </p:cNvSpPr>
          <p:nvPr>
            <p:ph type="dt" sz="half" idx="10"/>
          </p:nvPr>
        </p:nvSpPr>
        <p:spPr/>
        <p:txBody>
          <a:bodyPr/>
          <a:lstStyle/>
          <a:p>
            <a:fld id="{D470E388-5602-114B-B3D5-756001FCCA56}" type="datetimeFigureOut">
              <a:rPr lang="en-US" smtClean="0"/>
              <a:t>5/5/2024</a:t>
            </a:fld>
            <a:endParaRPr lang="en-US" dirty="0"/>
          </a:p>
        </p:txBody>
      </p:sp>
      <p:sp>
        <p:nvSpPr>
          <p:cNvPr id="5" name="Footer Placeholder 4">
            <a:extLst>
              <a:ext uri="{FF2B5EF4-FFF2-40B4-BE49-F238E27FC236}">
                <a16:creationId xmlns:a16="http://schemas.microsoft.com/office/drawing/2014/main" id="{73395918-4F19-800A-E644-B7BAF113FD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4495589-1445-493F-3D42-ACE5B49277BF}"/>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167660099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7D1A4-B45D-032A-B67D-8BB486FDEA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0E2909-80A1-CCA5-4BD2-2C49E60AE281}"/>
              </a:ext>
            </a:extLst>
          </p:cNvPr>
          <p:cNvSpPr>
            <a:spLocks noGrp="1"/>
          </p:cNvSpPr>
          <p:nvPr>
            <p:ph type="pic" idx="1"/>
          </p:nvPr>
        </p:nvSpPr>
        <p:spPr>
          <a:xfrm>
            <a:off x="5183188" y="987425"/>
            <a:ext cx="6172200" cy="4873625"/>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F46E2016-15F6-E8D8-3FC2-D0419DF0ED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0193A6-34AF-2D33-6901-8501B6CF5C93}"/>
              </a:ext>
            </a:extLst>
          </p:cNvPr>
          <p:cNvSpPr>
            <a:spLocks noGrp="1"/>
          </p:cNvSpPr>
          <p:nvPr>
            <p:ph type="dt" sz="half" idx="10"/>
          </p:nvPr>
        </p:nvSpPr>
        <p:spPr/>
        <p:txBody>
          <a:bodyPr/>
          <a:lstStyle/>
          <a:p>
            <a:fld id="{D470E388-5602-114B-B3D5-756001FCCA56}" type="datetimeFigureOut">
              <a:rPr lang="en-US" smtClean="0"/>
              <a:t>5/5/2024</a:t>
            </a:fld>
            <a:endParaRPr lang="en-US"/>
          </a:p>
        </p:txBody>
      </p:sp>
      <p:sp>
        <p:nvSpPr>
          <p:cNvPr id="6" name="Footer Placeholder 5">
            <a:extLst>
              <a:ext uri="{FF2B5EF4-FFF2-40B4-BE49-F238E27FC236}">
                <a16:creationId xmlns:a16="http://schemas.microsoft.com/office/drawing/2014/main" id="{40A7B70F-76F4-6498-01D8-B79031E286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89DFAB-1C36-BA66-9D0A-13F62305CF59}"/>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4153904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580EC-428C-EBE0-23C3-313450F634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BDEDB6A-4AA6-0A4F-7B87-0EF84A5A2B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A286D7-2E27-8A69-2729-42C85C73BF79}"/>
              </a:ext>
            </a:extLst>
          </p:cNvPr>
          <p:cNvSpPr>
            <a:spLocks noGrp="1"/>
          </p:cNvSpPr>
          <p:nvPr>
            <p:ph type="dt" sz="half" idx="10"/>
          </p:nvPr>
        </p:nvSpPr>
        <p:spPr/>
        <p:txBody>
          <a:bodyPr/>
          <a:lstStyle/>
          <a:p>
            <a:fld id="{D470E388-5602-114B-B3D5-756001FCCA56}" type="datetimeFigureOut">
              <a:rPr lang="en-US" smtClean="0"/>
              <a:t>5/5/2024</a:t>
            </a:fld>
            <a:endParaRPr lang="en-US"/>
          </a:p>
        </p:txBody>
      </p:sp>
      <p:sp>
        <p:nvSpPr>
          <p:cNvPr id="5" name="Footer Placeholder 4">
            <a:extLst>
              <a:ext uri="{FF2B5EF4-FFF2-40B4-BE49-F238E27FC236}">
                <a16:creationId xmlns:a16="http://schemas.microsoft.com/office/drawing/2014/main" id="{221C69A1-7424-07FF-A1A7-7CA5C06329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B5FCC0-F295-85AF-4F13-E9706C7145C4}"/>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3945842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9F2F70-88B9-01F2-A868-E28F9C7A31D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C7608A-3E9C-A8D2-6C57-5FE860C250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680C1A-085D-9499-6D3B-1F0F79AB09A7}"/>
              </a:ext>
            </a:extLst>
          </p:cNvPr>
          <p:cNvSpPr>
            <a:spLocks noGrp="1"/>
          </p:cNvSpPr>
          <p:nvPr>
            <p:ph type="dt" sz="half" idx="10"/>
          </p:nvPr>
        </p:nvSpPr>
        <p:spPr/>
        <p:txBody>
          <a:bodyPr/>
          <a:lstStyle/>
          <a:p>
            <a:fld id="{D470E388-5602-114B-B3D5-756001FCCA56}" type="datetimeFigureOut">
              <a:rPr lang="en-US" smtClean="0"/>
              <a:t>5/5/2024</a:t>
            </a:fld>
            <a:endParaRPr lang="en-US"/>
          </a:p>
        </p:txBody>
      </p:sp>
      <p:sp>
        <p:nvSpPr>
          <p:cNvPr id="5" name="Footer Placeholder 4">
            <a:extLst>
              <a:ext uri="{FF2B5EF4-FFF2-40B4-BE49-F238E27FC236}">
                <a16:creationId xmlns:a16="http://schemas.microsoft.com/office/drawing/2014/main" id="{48A1B499-0B2E-6736-44CA-67C080D356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815131-8F9C-A789-2E91-7F3B47A1FCAE}"/>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3641914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3804F-72C9-F585-634B-F7AD5ECB5D67}"/>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361B27B-2D59-5963-2544-DE0C618F2B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EC2E221-0CFB-7362-007E-32F4EC169161}"/>
              </a:ext>
            </a:extLst>
          </p:cNvPr>
          <p:cNvSpPr>
            <a:spLocks noGrp="1"/>
          </p:cNvSpPr>
          <p:nvPr>
            <p:ph type="dt" sz="half" idx="10"/>
          </p:nvPr>
        </p:nvSpPr>
        <p:spPr/>
        <p:txBody>
          <a:bodyPr/>
          <a:lstStyle/>
          <a:p>
            <a:fld id="{D470E388-5602-114B-B3D5-756001FCCA56}" type="datetimeFigureOut">
              <a:rPr lang="en-US" smtClean="0"/>
              <a:t>5/5/2024</a:t>
            </a:fld>
            <a:endParaRPr lang="en-US"/>
          </a:p>
        </p:txBody>
      </p:sp>
      <p:sp>
        <p:nvSpPr>
          <p:cNvPr id="5" name="Footer Placeholder 4">
            <a:extLst>
              <a:ext uri="{FF2B5EF4-FFF2-40B4-BE49-F238E27FC236}">
                <a16:creationId xmlns:a16="http://schemas.microsoft.com/office/drawing/2014/main" id="{3227BFE2-C19B-2703-9EDC-65881119D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F694F7-3BD1-400C-C543-7944C0EBB161}"/>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28684390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A close-up of a plant growing from the ground&#10;&#10;Description automatically generated">
            <a:extLst>
              <a:ext uri="{FF2B5EF4-FFF2-40B4-BE49-F238E27FC236}">
                <a16:creationId xmlns:a16="http://schemas.microsoft.com/office/drawing/2014/main" id="{7989C731-2F11-C69E-F1E8-4F12754D7A35}"/>
              </a:ext>
            </a:extLst>
          </p:cNvPr>
          <p:cNvPicPr>
            <a:picLocks noChangeAspect="1"/>
          </p:cNvPicPr>
          <p:nvPr userDrawn="1"/>
        </p:nvPicPr>
        <p:blipFill rotWithShape="1">
          <a:blip r:embed="rId2" cstate="print">
            <a:alphaModFix amt="35000"/>
            <a:extLst>
              <a:ext uri="{28A0092B-C50C-407E-A947-70E740481C1C}">
                <a14:useLocalDpi xmlns:a14="http://schemas.microsoft.com/office/drawing/2010/main"/>
              </a:ext>
            </a:extLst>
          </a:blip>
          <a:src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938A9140-08A9-3C85-C08A-370E869A30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C9C9979-8251-B319-B907-60749E5B589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98E651-2710-70CF-5254-6139961D96D7}"/>
              </a:ext>
            </a:extLst>
          </p:cNvPr>
          <p:cNvSpPr>
            <a:spLocks noGrp="1"/>
          </p:cNvSpPr>
          <p:nvPr>
            <p:ph type="dt" sz="half" idx="10"/>
          </p:nvPr>
        </p:nvSpPr>
        <p:spPr/>
        <p:txBody>
          <a:bodyPr/>
          <a:lstStyle/>
          <a:p>
            <a:fld id="{D470E388-5602-114B-B3D5-756001FCCA56}" type="datetimeFigureOut">
              <a:rPr lang="en-US" smtClean="0"/>
              <a:t>5/5/2024</a:t>
            </a:fld>
            <a:endParaRPr lang="en-US"/>
          </a:p>
        </p:txBody>
      </p:sp>
      <p:sp>
        <p:nvSpPr>
          <p:cNvPr id="5" name="Footer Placeholder 4">
            <a:extLst>
              <a:ext uri="{FF2B5EF4-FFF2-40B4-BE49-F238E27FC236}">
                <a16:creationId xmlns:a16="http://schemas.microsoft.com/office/drawing/2014/main" id="{98EEA6F1-09B7-DDDF-45AE-530441E318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AA7B16-EA0E-28E3-0A10-801D1C5EF663}"/>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62801774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8F897-4017-F04F-9D30-C0E39BBD6DDE}"/>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DE0DC5C-B31C-0255-8906-05348A0E7D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37AE109-6843-167A-0DBE-002C58E9DF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DFD44C2-FB4F-3F04-E63F-0F84AD6F960C}"/>
              </a:ext>
            </a:extLst>
          </p:cNvPr>
          <p:cNvSpPr>
            <a:spLocks noGrp="1"/>
          </p:cNvSpPr>
          <p:nvPr>
            <p:ph type="dt" sz="half" idx="10"/>
          </p:nvPr>
        </p:nvSpPr>
        <p:spPr/>
        <p:txBody>
          <a:bodyPr/>
          <a:lstStyle/>
          <a:p>
            <a:fld id="{D470E388-5602-114B-B3D5-756001FCCA56}" type="datetimeFigureOut">
              <a:rPr lang="en-US" smtClean="0"/>
              <a:t>5/5/2024</a:t>
            </a:fld>
            <a:endParaRPr lang="en-US" dirty="0"/>
          </a:p>
        </p:txBody>
      </p:sp>
      <p:sp>
        <p:nvSpPr>
          <p:cNvPr id="6" name="Footer Placeholder 5">
            <a:extLst>
              <a:ext uri="{FF2B5EF4-FFF2-40B4-BE49-F238E27FC236}">
                <a16:creationId xmlns:a16="http://schemas.microsoft.com/office/drawing/2014/main" id="{1CFF9BC7-B49F-7946-CD2E-72C4A07B65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ACF942-256D-BEAB-4E0C-36B8976F579B}"/>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12416234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Scripture on Top">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8F897-4017-F04F-9D30-C0E39BBD6DDE}"/>
              </a:ext>
            </a:extLst>
          </p:cNvPr>
          <p:cNvSpPr>
            <a:spLocks noGrp="1"/>
          </p:cNvSpPr>
          <p:nvPr>
            <p:ph type="title"/>
          </p:nvPr>
        </p:nvSpPr>
        <p:spPr>
          <a:xfrm>
            <a:off x="675861" y="2488758"/>
            <a:ext cx="3362739" cy="3625795"/>
          </a:xfrm>
        </p:spPr>
        <p:txBody>
          <a:bodyPr anchor="t">
            <a:normAutofit/>
          </a:bodyPr>
          <a:lstStyle>
            <a:lvl1pPr>
              <a:defRPr sz="3600"/>
            </a:lvl1pPr>
          </a:lstStyle>
          <a:p>
            <a:r>
              <a:rPr lang="en-US" dirty="0"/>
              <a:t>Click to edit Master title style</a:t>
            </a:r>
          </a:p>
        </p:txBody>
      </p:sp>
      <p:sp>
        <p:nvSpPr>
          <p:cNvPr id="3" name="Content Placeholder 2">
            <a:extLst>
              <a:ext uri="{FF2B5EF4-FFF2-40B4-BE49-F238E27FC236}">
                <a16:creationId xmlns:a16="http://schemas.microsoft.com/office/drawing/2014/main" id="{ADE0DC5C-B31C-0255-8906-05348A0E7D88}"/>
              </a:ext>
            </a:extLst>
          </p:cNvPr>
          <p:cNvSpPr>
            <a:spLocks noGrp="1"/>
          </p:cNvSpPr>
          <p:nvPr>
            <p:ph sz="half" idx="1"/>
          </p:nvPr>
        </p:nvSpPr>
        <p:spPr>
          <a:xfrm>
            <a:off x="675861" y="306927"/>
            <a:ext cx="10559331" cy="2118224"/>
          </a:xfrm>
        </p:spPr>
        <p:txBody>
          <a:bodyPr>
            <a:normAutofit/>
          </a:bodyPr>
          <a:lstStyle>
            <a:lvl1pPr marL="0" indent="0">
              <a:buNone/>
              <a:defRPr sz="2400" i="1"/>
            </a:lvl1pPr>
            <a:lvl2pPr marL="457200" indent="0">
              <a:buFont typeface="Arial" panose="020B0604020202020204" pitchFamily="34" charset="0"/>
              <a:buNone/>
              <a:defRPr sz="2000" i="1"/>
            </a:lvl2pPr>
            <a:lvl3pPr marL="914400" indent="0">
              <a:buNone/>
              <a:defRPr sz="1800" i="1"/>
            </a:lvl3pPr>
            <a:lvl4pPr marL="1371600" indent="0">
              <a:buNone/>
              <a:defRPr sz="1600" i="1"/>
            </a:lvl4pPr>
            <a:lvl5pPr marL="1828800" indent="0">
              <a:buNone/>
              <a:defRPr sz="1600" i="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37AE109-6843-167A-0DBE-002C58E9DFE1}"/>
              </a:ext>
            </a:extLst>
          </p:cNvPr>
          <p:cNvSpPr>
            <a:spLocks noGrp="1"/>
          </p:cNvSpPr>
          <p:nvPr>
            <p:ph sz="half" idx="2"/>
          </p:nvPr>
        </p:nvSpPr>
        <p:spPr>
          <a:xfrm>
            <a:off x="4102874" y="2488758"/>
            <a:ext cx="7174728" cy="3625795"/>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5DFD44C2-FB4F-3F04-E63F-0F84AD6F960C}"/>
              </a:ext>
            </a:extLst>
          </p:cNvPr>
          <p:cNvSpPr>
            <a:spLocks noGrp="1"/>
          </p:cNvSpPr>
          <p:nvPr>
            <p:ph type="dt" sz="half" idx="10"/>
          </p:nvPr>
        </p:nvSpPr>
        <p:spPr/>
        <p:txBody>
          <a:bodyPr/>
          <a:lstStyle/>
          <a:p>
            <a:fld id="{D470E388-5602-114B-B3D5-756001FCCA56}" type="datetimeFigureOut">
              <a:rPr lang="en-US" smtClean="0"/>
              <a:t>5/5/2024</a:t>
            </a:fld>
            <a:endParaRPr lang="en-US" dirty="0"/>
          </a:p>
        </p:txBody>
      </p:sp>
      <p:sp>
        <p:nvSpPr>
          <p:cNvPr id="6" name="Footer Placeholder 5">
            <a:extLst>
              <a:ext uri="{FF2B5EF4-FFF2-40B4-BE49-F238E27FC236}">
                <a16:creationId xmlns:a16="http://schemas.microsoft.com/office/drawing/2014/main" id="{1CFF9BC7-B49F-7946-CD2E-72C4A07B651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7ACF942-256D-BEAB-4E0C-36B8976F579B}"/>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41184393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E4ADC-6726-8AB4-F575-A69F3CCCBFC7}"/>
              </a:ext>
            </a:extLst>
          </p:cNvPr>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4FD033-4AD9-88E9-5F5D-7CA24F6F84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DE3C78-AC29-D189-4617-A688F8E35EA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E5311A6-1067-4363-EEAE-ADEE76EB7D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8C06F1-630F-9892-750A-311F816B64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543189CC-8D0A-3EB0-4904-3408C080EA51}"/>
              </a:ext>
            </a:extLst>
          </p:cNvPr>
          <p:cNvSpPr>
            <a:spLocks noGrp="1"/>
          </p:cNvSpPr>
          <p:nvPr>
            <p:ph type="dt" sz="half" idx="10"/>
          </p:nvPr>
        </p:nvSpPr>
        <p:spPr/>
        <p:txBody>
          <a:bodyPr/>
          <a:lstStyle/>
          <a:p>
            <a:fld id="{D470E388-5602-114B-B3D5-756001FCCA56}" type="datetimeFigureOut">
              <a:rPr lang="en-US" smtClean="0"/>
              <a:t>5/5/2024</a:t>
            </a:fld>
            <a:endParaRPr lang="en-US"/>
          </a:p>
        </p:txBody>
      </p:sp>
      <p:sp>
        <p:nvSpPr>
          <p:cNvPr id="8" name="Footer Placeholder 7">
            <a:extLst>
              <a:ext uri="{FF2B5EF4-FFF2-40B4-BE49-F238E27FC236}">
                <a16:creationId xmlns:a16="http://schemas.microsoft.com/office/drawing/2014/main" id="{9864E990-22B2-E15F-E54A-AD9D3F45BB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0CA935-3092-5BD4-AB75-E0576C9CF090}"/>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1675574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97D93-21F7-A9D9-EA4F-2C5AB77D8093}"/>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381CE0-E889-4EEF-1AB4-8610050CC349}"/>
              </a:ext>
            </a:extLst>
          </p:cNvPr>
          <p:cNvSpPr>
            <a:spLocks noGrp="1"/>
          </p:cNvSpPr>
          <p:nvPr>
            <p:ph type="dt" sz="half" idx="10"/>
          </p:nvPr>
        </p:nvSpPr>
        <p:spPr/>
        <p:txBody>
          <a:bodyPr/>
          <a:lstStyle/>
          <a:p>
            <a:fld id="{D470E388-5602-114B-B3D5-756001FCCA56}" type="datetimeFigureOut">
              <a:rPr lang="en-US" smtClean="0"/>
              <a:t>5/5/2024</a:t>
            </a:fld>
            <a:endParaRPr lang="en-US"/>
          </a:p>
        </p:txBody>
      </p:sp>
      <p:sp>
        <p:nvSpPr>
          <p:cNvPr id="4" name="Footer Placeholder 3">
            <a:extLst>
              <a:ext uri="{FF2B5EF4-FFF2-40B4-BE49-F238E27FC236}">
                <a16:creationId xmlns:a16="http://schemas.microsoft.com/office/drawing/2014/main" id="{A48D22CF-ECE7-4D9C-8692-0E70191B46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9DBA30D-C65A-87ED-3A5C-BDB78186EFD8}"/>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1514560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15280A-D685-DBF1-18D5-77A06526E8B3}"/>
              </a:ext>
            </a:extLst>
          </p:cNvPr>
          <p:cNvSpPr>
            <a:spLocks noGrp="1"/>
          </p:cNvSpPr>
          <p:nvPr>
            <p:ph type="dt" sz="half" idx="10"/>
          </p:nvPr>
        </p:nvSpPr>
        <p:spPr/>
        <p:txBody>
          <a:bodyPr/>
          <a:lstStyle/>
          <a:p>
            <a:fld id="{D470E388-5602-114B-B3D5-756001FCCA56}" type="datetimeFigureOut">
              <a:rPr lang="en-US" smtClean="0"/>
              <a:t>5/5/2024</a:t>
            </a:fld>
            <a:endParaRPr lang="en-US"/>
          </a:p>
        </p:txBody>
      </p:sp>
      <p:sp>
        <p:nvSpPr>
          <p:cNvPr id="3" name="Footer Placeholder 2">
            <a:extLst>
              <a:ext uri="{FF2B5EF4-FFF2-40B4-BE49-F238E27FC236}">
                <a16:creationId xmlns:a16="http://schemas.microsoft.com/office/drawing/2014/main" id="{EF515178-BD2F-1AEA-1D0B-364A88F5C5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BF491B-377F-A69D-BA73-135484E1AA21}"/>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3317141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D98F8-D9D4-2FBC-1D1E-B93F7DB8A1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FD546A1-F1F9-8670-51CD-232FEAAB2A84}"/>
              </a:ext>
            </a:extLst>
          </p:cNvPr>
          <p:cNvSpPr>
            <a:spLocks noGrp="1"/>
          </p:cNvSpPr>
          <p:nvPr>
            <p:ph idx="1"/>
          </p:nvPr>
        </p:nvSpPr>
        <p:spPr>
          <a:xfrm>
            <a:off x="5183188" y="987425"/>
            <a:ext cx="6172200"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7717A69-B59B-8A60-7CDA-5F9CFB021E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47AA7D-B5E7-1416-ADDC-3DC7453B7B6D}"/>
              </a:ext>
            </a:extLst>
          </p:cNvPr>
          <p:cNvSpPr>
            <a:spLocks noGrp="1"/>
          </p:cNvSpPr>
          <p:nvPr>
            <p:ph type="dt" sz="half" idx="10"/>
          </p:nvPr>
        </p:nvSpPr>
        <p:spPr/>
        <p:txBody>
          <a:bodyPr/>
          <a:lstStyle/>
          <a:p>
            <a:fld id="{D470E388-5602-114B-B3D5-756001FCCA56}" type="datetimeFigureOut">
              <a:rPr lang="en-US" smtClean="0"/>
              <a:t>5/5/2024</a:t>
            </a:fld>
            <a:endParaRPr lang="en-US"/>
          </a:p>
        </p:txBody>
      </p:sp>
      <p:sp>
        <p:nvSpPr>
          <p:cNvPr id="6" name="Footer Placeholder 5">
            <a:extLst>
              <a:ext uri="{FF2B5EF4-FFF2-40B4-BE49-F238E27FC236}">
                <a16:creationId xmlns:a16="http://schemas.microsoft.com/office/drawing/2014/main" id="{3B6C9837-1128-6F6E-32B8-7091F1A813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E1F61D-41DE-4929-71FC-519D80E7991A}"/>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1482550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A close-up of a plant growing from the ground&#10;&#10;Description automatically generated">
            <a:extLst>
              <a:ext uri="{FF2B5EF4-FFF2-40B4-BE49-F238E27FC236}">
                <a16:creationId xmlns:a16="http://schemas.microsoft.com/office/drawing/2014/main" id="{9CE61769-93B3-0438-B200-9D126F8D7946}"/>
              </a:ext>
            </a:extLst>
          </p:cNvPr>
          <p:cNvPicPr>
            <a:picLocks noChangeAspect="1"/>
          </p:cNvPicPr>
          <p:nvPr userDrawn="1"/>
        </p:nvPicPr>
        <p:blipFill rotWithShape="1">
          <a:blip r:embed="rId14" cstate="print">
            <a:alphaModFix amt="10000"/>
            <a:extLst>
              <a:ext uri="{28A0092B-C50C-407E-A947-70E740481C1C}">
                <a14:useLocalDpi xmlns:a14="http://schemas.microsoft.com/office/drawing/2010/main"/>
              </a:ext>
            </a:extLst>
          </a:blip>
          <a:srcRect/>
          <a:stretch/>
        </p:blipFill>
        <p:spPr>
          <a:xfrm flipH="1">
            <a:off x="0" y="0"/>
            <a:ext cx="12192000" cy="6858000"/>
          </a:xfrm>
          <a:prstGeom prst="rect">
            <a:avLst/>
          </a:prstGeom>
        </p:spPr>
      </p:pic>
      <p:sp>
        <p:nvSpPr>
          <p:cNvPr id="2" name="Title Placeholder 1">
            <a:extLst>
              <a:ext uri="{FF2B5EF4-FFF2-40B4-BE49-F238E27FC236}">
                <a16:creationId xmlns:a16="http://schemas.microsoft.com/office/drawing/2014/main" id="{FB9CE3C0-6E32-6840-690D-DCC99C8CD2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74D96C2-3CD3-008D-4684-874ECE9FCC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57E444B-7046-AA86-B413-0ED1F85360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latin typeface="Arial" panose="020B0604020202020204" pitchFamily="34" charset="0"/>
                <a:cs typeface="Arial" panose="020B0604020202020204" pitchFamily="34" charset="0"/>
              </a:defRPr>
            </a:lvl1pPr>
          </a:lstStyle>
          <a:p>
            <a:fld id="{D470E388-5602-114B-B3D5-756001FCCA56}" type="datetimeFigureOut">
              <a:rPr lang="en-US" smtClean="0"/>
              <a:pPr/>
              <a:t>5/5/2024</a:t>
            </a:fld>
            <a:endParaRPr lang="en-US"/>
          </a:p>
        </p:txBody>
      </p:sp>
      <p:sp>
        <p:nvSpPr>
          <p:cNvPr id="5" name="Footer Placeholder 4">
            <a:extLst>
              <a:ext uri="{FF2B5EF4-FFF2-40B4-BE49-F238E27FC236}">
                <a16:creationId xmlns:a16="http://schemas.microsoft.com/office/drawing/2014/main" id="{B3C58DAD-19CB-EB72-AE64-3A02966A60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latin typeface="Arial" panose="020B0604020202020204" pitchFamily="34" charset="0"/>
                <a:cs typeface="Arial" panose="020B0604020202020204" pitchFamily="34" charset="0"/>
              </a:defRPr>
            </a:lvl1pPr>
          </a:lstStyle>
          <a:p>
            <a:endParaRPr lang="en-US"/>
          </a:p>
        </p:txBody>
      </p:sp>
      <p:sp>
        <p:nvSpPr>
          <p:cNvPr id="6" name="Slide Number Placeholder 5">
            <a:extLst>
              <a:ext uri="{FF2B5EF4-FFF2-40B4-BE49-F238E27FC236}">
                <a16:creationId xmlns:a16="http://schemas.microsoft.com/office/drawing/2014/main" id="{F2843F89-F70E-4A65-7949-90517B5625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latin typeface="Arial" panose="020B0604020202020204" pitchFamily="34" charset="0"/>
                <a:cs typeface="Arial" panose="020B0604020202020204" pitchFamily="34" charset="0"/>
              </a:defRPr>
            </a:lvl1pPr>
          </a:lstStyle>
          <a:p>
            <a:fld id="{831DA9A7-49C2-0943-8473-96E255CB77E7}" type="slidenum">
              <a:rPr lang="en-US" smtClean="0"/>
              <a:pPr/>
              <a:t>‹#›</a:t>
            </a:fld>
            <a:endParaRPr lang="en-US"/>
          </a:p>
        </p:txBody>
      </p:sp>
    </p:spTree>
    <p:extLst>
      <p:ext uri="{BB962C8B-B14F-4D97-AF65-F5344CB8AC3E}">
        <p14:creationId xmlns:p14="http://schemas.microsoft.com/office/powerpoint/2010/main" val="9077434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05923-C792-F21F-01B9-8867A013F0E7}"/>
              </a:ext>
            </a:extLst>
          </p:cNvPr>
          <p:cNvSpPr>
            <a:spLocks noGrp="1"/>
          </p:cNvSpPr>
          <p:nvPr>
            <p:ph type="ctrTitle"/>
          </p:nvPr>
        </p:nvSpPr>
        <p:spPr>
          <a:xfrm>
            <a:off x="1524000" y="248603"/>
            <a:ext cx="9144000" cy="1022413"/>
          </a:xfrm>
        </p:spPr>
        <p:txBody>
          <a:bodyPr anchor="ctr">
            <a:noAutofit/>
          </a:bodyPr>
          <a:lstStyle/>
          <a:p>
            <a:r>
              <a:rPr lang="en-US" sz="7200" dirty="0">
                <a:latin typeface="Calibri" panose="020F0502020204030204" pitchFamily="34" charset="0"/>
                <a:cs typeface="Calibri" panose="020F0502020204030204" pitchFamily="34" charset="0"/>
              </a:rPr>
              <a:t>Our Common Faith</a:t>
            </a:r>
          </a:p>
        </p:txBody>
      </p:sp>
      <p:sp>
        <p:nvSpPr>
          <p:cNvPr id="3" name="Subtitle 2">
            <a:extLst>
              <a:ext uri="{FF2B5EF4-FFF2-40B4-BE49-F238E27FC236}">
                <a16:creationId xmlns:a16="http://schemas.microsoft.com/office/drawing/2014/main" id="{2AF75CA8-AF60-3FE9-E97A-DCE388301255}"/>
              </a:ext>
            </a:extLst>
          </p:cNvPr>
          <p:cNvSpPr>
            <a:spLocks noGrp="1"/>
          </p:cNvSpPr>
          <p:nvPr>
            <p:ph type="subTitle" idx="1"/>
          </p:nvPr>
        </p:nvSpPr>
        <p:spPr>
          <a:xfrm>
            <a:off x="1633728" y="1077278"/>
            <a:ext cx="9275064" cy="760666"/>
          </a:xfrm>
        </p:spPr>
        <p:txBody>
          <a:bodyPr anchor="ctr">
            <a:normAutofit/>
          </a:bodyPr>
          <a:lstStyle/>
          <a:p>
            <a:r>
              <a:rPr lang="en-US" sz="3200" dirty="0">
                <a:latin typeface="Calibri" panose="020F0502020204030204" pitchFamily="34" charset="0"/>
                <a:cs typeface="Calibri" panose="020F0502020204030204" pitchFamily="34" charset="0"/>
              </a:rPr>
              <a:t>A study of what binds us to God and to one another</a:t>
            </a:r>
          </a:p>
        </p:txBody>
      </p:sp>
      <p:sp>
        <p:nvSpPr>
          <p:cNvPr id="6" name="TextBox 5">
            <a:extLst>
              <a:ext uri="{FF2B5EF4-FFF2-40B4-BE49-F238E27FC236}">
                <a16:creationId xmlns:a16="http://schemas.microsoft.com/office/drawing/2014/main" id="{94364BC6-4138-2AC4-792D-02A02C2B4FBC}"/>
              </a:ext>
            </a:extLst>
          </p:cNvPr>
          <p:cNvSpPr txBox="1"/>
          <p:nvPr/>
        </p:nvSpPr>
        <p:spPr>
          <a:xfrm>
            <a:off x="2851355" y="2414016"/>
            <a:ext cx="8523781" cy="2923877"/>
          </a:xfrm>
          <a:prstGeom prst="rect">
            <a:avLst/>
          </a:prstGeom>
          <a:solidFill>
            <a:schemeClr val="accent6">
              <a:lumMod val="40000"/>
              <a:lumOff val="60000"/>
            </a:schemeClr>
          </a:solidFill>
          <a:ln w="38100">
            <a:solidFill>
              <a:schemeClr val="tx1"/>
            </a:solidFill>
          </a:ln>
        </p:spPr>
        <p:txBody>
          <a:bodyPr wrap="square" rtlCol="0">
            <a:spAutoFit/>
          </a:bodyPr>
          <a:lstStyle/>
          <a:p>
            <a:pPr algn="ctr"/>
            <a:r>
              <a:rPr lang="en-US" sz="4000" dirty="0">
                <a:latin typeface="Calibri" panose="020F0502020204030204" pitchFamily="34" charset="0"/>
                <a:cs typeface="Calibri" panose="020F0502020204030204" pitchFamily="34" charset="0"/>
              </a:rPr>
              <a:t>Pre-class Questions:</a:t>
            </a:r>
          </a:p>
          <a:p>
            <a:r>
              <a:rPr lang="en-US" sz="3600" i="1" dirty="0">
                <a:latin typeface="Calibri" panose="020F0502020204030204" pitchFamily="34" charset="0"/>
                <a:cs typeface="Calibri" panose="020F0502020204030204" pitchFamily="34" charset="0"/>
              </a:rPr>
              <a:t>What are some challenging statements Jesus made in his teaching?</a:t>
            </a:r>
          </a:p>
          <a:p>
            <a:endParaRPr lang="en-US" sz="3600" i="1" dirty="0">
              <a:latin typeface="Calibri" panose="020F0502020204030204" pitchFamily="34" charset="0"/>
              <a:cs typeface="Calibri" panose="020F0502020204030204" pitchFamily="34" charset="0"/>
            </a:endParaRPr>
          </a:p>
          <a:p>
            <a:r>
              <a:rPr lang="en-US" sz="3600" i="1" dirty="0">
                <a:latin typeface="Calibri" panose="020F0502020204030204" pitchFamily="34" charset="0"/>
                <a:cs typeface="Calibri" panose="020F0502020204030204" pitchFamily="34" charset="0"/>
              </a:rPr>
              <a:t>What miracles of Jesus stand out to you?</a:t>
            </a:r>
          </a:p>
        </p:txBody>
      </p:sp>
    </p:spTree>
    <p:extLst>
      <p:ext uri="{BB962C8B-B14F-4D97-AF65-F5344CB8AC3E}">
        <p14:creationId xmlns:p14="http://schemas.microsoft.com/office/powerpoint/2010/main" val="2387194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Title 1">
            <a:extLst>
              <a:ext uri="{FF2B5EF4-FFF2-40B4-BE49-F238E27FC236}">
                <a16:creationId xmlns:a16="http://schemas.microsoft.com/office/drawing/2014/main" id="{FFE42247-E62D-52A2-C11F-85A4CBD101C8}"/>
              </a:ext>
            </a:extLst>
          </p:cNvPr>
          <p:cNvSpPr>
            <a:spLocks noGrp="1"/>
          </p:cNvSpPr>
          <p:nvPr>
            <p:ph type="title"/>
          </p:nvPr>
        </p:nvSpPr>
        <p:spPr>
          <a:xfrm>
            <a:off x="2651760" y="136525"/>
            <a:ext cx="7077456" cy="787019"/>
          </a:xfrm>
          <a:solidFill>
            <a:schemeClr val="accent6">
              <a:lumMod val="40000"/>
              <a:lumOff val="60000"/>
            </a:schemeClr>
          </a:solidFill>
          <a:ln w="28575">
            <a:solidFill>
              <a:schemeClr val="tx1"/>
            </a:solidFill>
          </a:ln>
        </p:spPr>
        <p:txBody>
          <a:bodyPr>
            <a:normAutofit/>
          </a:bodyPr>
          <a:lstStyle/>
          <a:p>
            <a:pPr algn="ctr"/>
            <a:r>
              <a:rPr lang="en-US" altLang="en-US" dirty="0">
                <a:latin typeface="Calibri" panose="020F0502020204030204" pitchFamily="34" charset="0"/>
                <a:cs typeface="Calibri" panose="020F0502020204030204" pitchFamily="34" charset="0"/>
              </a:rPr>
              <a:t>The purpose of Jesus’ coming</a:t>
            </a:r>
          </a:p>
        </p:txBody>
      </p:sp>
      <p:sp>
        <p:nvSpPr>
          <p:cNvPr id="3" name="Content Placeholder 2">
            <a:extLst>
              <a:ext uri="{FF2B5EF4-FFF2-40B4-BE49-F238E27FC236}">
                <a16:creationId xmlns:a16="http://schemas.microsoft.com/office/drawing/2014/main" id="{0BBAFD59-764D-4356-9D04-3BE881051FAD}"/>
              </a:ext>
            </a:extLst>
          </p:cNvPr>
          <p:cNvSpPr>
            <a:spLocks noGrp="1"/>
          </p:cNvSpPr>
          <p:nvPr>
            <p:ph idx="1"/>
          </p:nvPr>
        </p:nvSpPr>
        <p:spPr>
          <a:xfrm>
            <a:off x="261637" y="1397289"/>
            <a:ext cx="11857702" cy="5148760"/>
          </a:xfrm>
        </p:spPr>
        <p:txBody>
          <a:bodyPr>
            <a:normAutofit/>
          </a:bodyPr>
          <a:lstStyle/>
          <a:p>
            <a:pPr>
              <a:buClr>
                <a:schemeClr val="accent6">
                  <a:lumMod val="75000"/>
                </a:schemeClr>
              </a:buClr>
            </a:pPr>
            <a:r>
              <a:rPr lang="en-US" sz="3200" dirty="0">
                <a:solidFill>
                  <a:schemeClr val="accent6">
                    <a:lumMod val="75000"/>
                  </a:schemeClr>
                </a:solidFill>
                <a:latin typeface="Calibri" panose="020F0502020204030204" pitchFamily="34" charset="0"/>
                <a:cs typeface="Calibri" panose="020F0502020204030204" pitchFamily="34" charset="0"/>
              </a:rPr>
              <a:t>Awareness of coming death</a:t>
            </a:r>
          </a:p>
          <a:p>
            <a:pPr lvl="1">
              <a:buClr>
                <a:schemeClr val="accent6">
                  <a:lumMod val="75000"/>
                </a:schemeClr>
              </a:buClr>
              <a:buFont typeface="Wingdings" panose="05000000000000000000" pitchFamily="2" charset="2"/>
              <a:buChar char="§"/>
            </a:pPr>
            <a:r>
              <a:rPr lang="en-US" sz="2800" dirty="0">
                <a:latin typeface="Calibri" panose="020F0502020204030204" pitchFamily="34" charset="0"/>
                <a:cs typeface="Calibri" panose="020F0502020204030204" pitchFamily="34" charset="0"/>
              </a:rPr>
              <a:t>Matthew 16:21 </a:t>
            </a:r>
            <a:r>
              <a:rPr lang="en-US" sz="2800" i="1" dirty="0">
                <a:latin typeface="Calibri" panose="020F0502020204030204" pitchFamily="34" charset="0"/>
                <a:cs typeface="Calibri" panose="020F0502020204030204" pitchFamily="34" charset="0"/>
              </a:rPr>
              <a:t>“from that time Jesus began to show his disciples he must go to Jerusalem . . . and be killed”</a:t>
            </a:r>
          </a:p>
          <a:p>
            <a:pPr>
              <a:buClr>
                <a:schemeClr val="accent6">
                  <a:lumMod val="75000"/>
                </a:schemeClr>
              </a:buClr>
            </a:pPr>
            <a:r>
              <a:rPr lang="en-US" sz="3200" dirty="0">
                <a:solidFill>
                  <a:schemeClr val="accent6">
                    <a:lumMod val="75000"/>
                  </a:schemeClr>
                </a:solidFill>
                <a:latin typeface="Calibri" panose="020F0502020204030204" pitchFamily="34" charset="0"/>
                <a:cs typeface="Calibri" panose="020F0502020204030204" pitchFamily="34" charset="0"/>
              </a:rPr>
              <a:t>Recognition of purpose</a:t>
            </a:r>
          </a:p>
          <a:p>
            <a:pPr lvl="1">
              <a:buClr>
                <a:schemeClr val="accent6">
                  <a:lumMod val="75000"/>
                </a:schemeClr>
              </a:buClr>
              <a:buFont typeface="Wingdings" panose="05000000000000000000" pitchFamily="2" charset="2"/>
              <a:buChar char="§"/>
            </a:pPr>
            <a:r>
              <a:rPr lang="en-US" sz="2800" dirty="0">
                <a:latin typeface="Calibri" panose="020F0502020204030204" pitchFamily="34" charset="0"/>
                <a:cs typeface="Calibri" panose="020F0502020204030204" pitchFamily="34" charset="0"/>
              </a:rPr>
              <a:t>John 12:27-32 </a:t>
            </a:r>
            <a:r>
              <a:rPr lang="en-US" sz="2800" i="1" dirty="0">
                <a:latin typeface="Calibri" panose="020F0502020204030204" pitchFamily="34" charset="0"/>
                <a:cs typeface="Calibri" panose="020F0502020204030204" pitchFamily="34" charset="0"/>
              </a:rPr>
              <a:t>“for this purpose I have come to this hour”</a:t>
            </a:r>
          </a:p>
          <a:p>
            <a:pPr lvl="1">
              <a:buClr>
                <a:schemeClr val="accent6">
                  <a:lumMod val="75000"/>
                </a:schemeClr>
              </a:buClr>
              <a:buFont typeface="Wingdings" panose="05000000000000000000" pitchFamily="2" charset="2"/>
              <a:buChar char="§"/>
            </a:pPr>
            <a:r>
              <a:rPr lang="en-US" sz="2800" dirty="0">
                <a:latin typeface="Calibri" panose="020F0502020204030204" pitchFamily="34" charset="0"/>
                <a:cs typeface="Calibri" panose="020F0502020204030204" pitchFamily="34" charset="0"/>
              </a:rPr>
              <a:t>Mark 14:42 Garden of Gethsemane </a:t>
            </a:r>
            <a:r>
              <a:rPr lang="en-US" sz="2800" i="1" dirty="0">
                <a:latin typeface="Calibri" panose="020F0502020204030204" pitchFamily="34" charset="0"/>
                <a:cs typeface="Calibri" panose="020F0502020204030204" pitchFamily="34" charset="0"/>
              </a:rPr>
              <a:t>“the hour has come. The Son of Man is betrayed”</a:t>
            </a:r>
          </a:p>
          <a:p>
            <a:pPr>
              <a:buClr>
                <a:schemeClr val="accent6">
                  <a:lumMod val="75000"/>
                </a:schemeClr>
              </a:buClr>
            </a:pPr>
            <a:r>
              <a:rPr lang="en-US" sz="3200" dirty="0">
                <a:solidFill>
                  <a:schemeClr val="accent6">
                    <a:lumMod val="75000"/>
                  </a:schemeClr>
                </a:solidFill>
                <a:latin typeface="Calibri" panose="020F0502020204030204" pitchFamily="34" charset="0"/>
                <a:cs typeface="Calibri" panose="020F0502020204030204" pitchFamily="34" charset="0"/>
              </a:rPr>
              <a:t>Revealed purpose </a:t>
            </a:r>
          </a:p>
          <a:p>
            <a:pPr lvl="1">
              <a:buClr>
                <a:schemeClr val="accent6">
                  <a:lumMod val="75000"/>
                </a:schemeClr>
              </a:buClr>
              <a:buFont typeface="Wingdings" panose="05000000000000000000" pitchFamily="2" charset="2"/>
              <a:buChar char="§"/>
            </a:pPr>
            <a:r>
              <a:rPr lang="en-US" sz="2800" dirty="0">
                <a:latin typeface="Calibri" panose="020F0502020204030204" pitchFamily="34" charset="0"/>
                <a:cs typeface="Calibri" panose="020F0502020204030204" pitchFamily="34" charset="0"/>
              </a:rPr>
              <a:t>Romans 5:6-11 </a:t>
            </a:r>
            <a:r>
              <a:rPr lang="en-US" sz="2800" i="1" dirty="0">
                <a:latin typeface="Calibri" panose="020F0502020204030204" pitchFamily="34" charset="0"/>
                <a:cs typeface="Calibri" panose="020F0502020204030204" pitchFamily="34" charset="0"/>
              </a:rPr>
              <a:t>“Christ died for us.”</a:t>
            </a:r>
            <a:endParaRPr lang="en-US" sz="2800" dirty="0">
              <a:latin typeface="Calibri" panose="020F0502020204030204" pitchFamily="34" charset="0"/>
              <a:cs typeface="Calibri" panose="020F0502020204030204" pitchFamily="34" charset="0"/>
            </a:endParaRPr>
          </a:p>
          <a:p>
            <a:pPr lvl="1">
              <a:buClr>
                <a:schemeClr val="accent6">
                  <a:lumMod val="75000"/>
                </a:schemeClr>
              </a:buClr>
              <a:buFont typeface="Wingdings" panose="05000000000000000000" pitchFamily="2" charset="2"/>
              <a:buChar char="§"/>
            </a:pPr>
            <a:r>
              <a:rPr lang="en-US" sz="2800" dirty="0">
                <a:latin typeface="Calibri" panose="020F0502020204030204" pitchFamily="34" charset="0"/>
                <a:cs typeface="Calibri" panose="020F0502020204030204" pitchFamily="34" charset="0"/>
              </a:rPr>
              <a:t>Hebrews 9:9-18 </a:t>
            </a:r>
            <a:r>
              <a:rPr lang="en-US" sz="2800" i="1" dirty="0">
                <a:latin typeface="Calibri" panose="020F0502020204030204" pitchFamily="34" charset="0"/>
                <a:cs typeface="Calibri" panose="020F0502020204030204" pitchFamily="34" charset="0"/>
              </a:rPr>
              <a:t>“He might taste death for everyone”</a:t>
            </a:r>
          </a:p>
          <a:p>
            <a:endParaRPr lang="en-US" dirty="0">
              <a:latin typeface="Calibri" panose="020F0502020204030204" pitchFamily="34" charset="0"/>
              <a:cs typeface="Calibri" panose="020F0502020204030204" pitchFamily="34" charset="0"/>
            </a:endParaRPr>
          </a:p>
        </p:txBody>
      </p:sp>
      <p:sp>
        <p:nvSpPr>
          <p:cNvPr id="189444" name="Slide Number Placeholder 3">
            <a:extLst>
              <a:ext uri="{FF2B5EF4-FFF2-40B4-BE49-F238E27FC236}">
                <a16:creationId xmlns:a16="http://schemas.microsoft.com/office/drawing/2014/main" id="{CB8417C5-A7F1-9192-F849-FEDFDE10AC7A}"/>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D0623EB0-5765-104D-9A09-77964A9CD6D4}" type="slidenum">
              <a:rPr kumimoji="0" lang="en-US" altLang="en-US" sz="3600" b="1" i="0" u="none" strike="noStrike" kern="1200" cap="none" spc="0" normalizeH="0" baseline="0" noProof="0">
                <a:ln>
                  <a:noFill/>
                </a:ln>
                <a:solidFill>
                  <a:prstClr val="white"/>
                </a:solidFill>
                <a:effectLst/>
                <a:uLnTx/>
                <a:uFillTx/>
              </a:rPr>
              <a:pPr marL="0" marR="0" lvl="0" indent="0" algn="r" defTabSz="914400" rtl="0" eaLnBrk="1" fontAlgn="auto" latinLnBrk="0" hangingPunct="1">
                <a:lnSpc>
                  <a:spcPct val="100000"/>
                </a:lnSpc>
                <a:spcBef>
                  <a:spcPts val="600"/>
                </a:spcBef>
                <a:spcAft>
                  <a:spcPts val="0"/>
                </a:spcAft>
                <a:buClrTx/>
                <a:buSzTx/>
                <a:buFontTx/>
                <a:buChar char="•"/>
                <a:tabLst/>
                <a:defRPr/>
              </a:pPr>
              <a:t>10</a:t>
            </a:fld>
            <a:endParaRPr kumimoji="0" lang="en-US" altLang="en-US" sz="3600" b="1" i="0" u="none" strike="noStrike" kern="1200" cap="none" spc="0" normalizeH="0" baseline="0" noProof="0">
              <a:ln>
                <a:noFill/>
              </a:ln>
              <a:solidFill>
                <a:prstClr val="white"/>
              </a:solidFill>
              <a:effectLst/>
              <a:uLnTx/>
              <a:uFillTx/>
            </a:endParaRPr>
          </a:p>
        </p:txBody>
      </p:sp>
      <p:sp>
        <p:nvSpPr>
          <p:cNvPr id="2" name="Content Placeholder 4">
            <a:extLst>
              <a:ext uri="{FF2B5EF4-FFF2-40B4-BE49-F238E27FC236}">
                <a16:creationId xmlns:a16="http://schemas.microsoft.com/office/drawing/2014/main" id="{AA172E28-D91E-DF56-062C-36F24ADF237F}"/>
              </a:ext>
            </a:extLst>
          </p:cNvPr>
          <p:cNvSpPr txBox="1">
            <a:spLocks/>
          </p:cNvSpPr>
          <p:nvPr/>
        </p:nvSpPr>
        <p:spPr>
          <a:xfrm>
            <a:off x="595933" y="1023391"/>
            <a:ext cx="10757867" cy="7477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en-US" sz="3600" i="1" dirty="0">
                <a:latin typeface="Calibri" panose="020F0502020204030204" pitchFamily="34" charset="0"/>
                <a:cs typeface="Calibri" panose="020F0502020204030204" pitchFamily="34" charset="0"/>
              </a:rPr>
              <a:t>Why did the Son of God come into this world?</a:t>
            </a:r>
          </a:p>
        </p:txBody>
      </p:sp>
    </p:spTree>
    <p:extLst>
      <p:ext uri="{BB962C8B-B14F-4D97-AF65-F5344CB8AC3E}">
        <p14:creationId xmlns:p14="http://schemas.microsoft.com/office/powerpoint/2010/main" val="3182477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subTnLst>
                                    <p:set>
                                      <p:cBhvr override="childStyle">
                                        <p:cTn dur="1" fill="hold" display="0" masterRel="nextClick" afterEffect="1"/>
                                        <p:tgtEl>
                                          <p:spTgt spid="2">
                                            <p:txEl>
                                              <p:pRg st="0" end="0"/>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par>
                                <p:cTn id="13" presetID="9" presetClass="entr" presetSubtype="0" fill="hold" grpId="1"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1"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dissolve">
                                      <p:cBhvr>
                                        <p:cTn id="20" dur="500"/>
                                        <p:tgtEl>
                                          <p:spTgt spid="3">
                                            <p:txEl>
                                              <p:pRg st="2" end="2"/>
                                            </p:txEl>
                                          </p:spTgt>
                                        </p:tgtEl>
                                      </p:cBhvr>
                                    </p:animEffect>
                                  </p:childTnLst>
                                </p:cTn>
                              </p:par>
                              <p:par>
                                <p:cTn id="21" presetID="9" presetClass="entr" presetSubtype="0" fill="hold" grpId="1"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500"/>
                                        <p:tgtEl>
                                          <p:spTgt spid="3">
                                            <p:txEl>
                                              <p:pRg st="3" end="3"/>
                                            </p:txEl>
                                          </p:spTgt>
                                        </p:tgtEl>
                                      </p:cBhvr>
                                    </p:animEffect>
                                  </p:childTnLst>
                                </p:cTn>
                              </p:par>
                              <p:par>
                                <p:cTn id="24" presetID="9" presetClass="entr" presetSubtype="0" fill="hold" grpId="1"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dissolve">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1"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dissolve">
                                      <p:cBhvr>
                                        <p:cTn id="31" dur="500"/>
                                        <p:tgtEl>
                                          <p:spTgt spid="3">
                                            <p:txEl>
                                              <p:pRg st="5" end="5"/>
                                            </p:txEl>
                                          </p:spTgt>
                                        </p:tgtEl>
                                      </p:cBhvr>
                                    </p:animEffect>
                                  </p:childTnLst>
                                </p:cTn>
                              </p:par>
                              <p:par>
                                <p:cTn id="32" presetID="9" presetClass="entr" presetSubtype="0" fill="hold" grpId="1"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dissolve">
                                      <p:cBhvr>
                                        <p:cTn id="34" dur="500"/>
                                        <p:tgtEl>
                                          <p:spTgt spid="3">
                                            <p:txEl>
                                              <p:pRg st="6" end="6"/>
                                            </p:txEl>
                                          </p:spTgt>
                                        </p:tgtEl>
                                      </p:cBhvr>
                                    </p:animEffect>
                                  </p:childTnLst>
                                </p:cTn>
                              </p:par>
                              <p:par>
                                <p:cTn id="35" presetID="9" presetClass="entr" presetSubtype="0" fill="hold" grpId="1"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2" grpId="0" build="p"/>
      <p:bldP spid="2" grpId="1"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Title 4">
            <a:extLst>
              <a:ext uri="{FF2B5EF4-FFF2-40B4-BE49-F238E27FC236}">
                <a16:creationId xmlns:a16="http://schemas.microsoft.com/office/drawing/2014/main" id="{4B831252-420D-96F6-CA98-955C2B21423B}"/>
              </a:ext>
            </a:extLst>
          </p:cNvPr>
          <p:cNvSpPr>
            <a:spLocks noGrp="1"/>
          </p:cNvSpPr>
          <p:nvPr>
            <p:ph type="title"/>
          </p:nvPr>
        </p:nvSpPr>
        <p:spPr>
          <a:xfrm>
            <a:off x="838200" y="365125"/>
            <a:ext cx="10515600" cy="1325563"/>
          </a:xfrm>
        </p:spPr>
        <p:txBody>
          <a:bodyPr>
            <a:normAutofit/>
          </a:bodyPr>
          <a:lstStyle/>
          <a:p>
            <a:r>
              <a:rPr lang="en-US" altLang="en-US"/>
              <a:t>Summary of Teaching Studied</a:t>
            </a:r>
          </a:p>
        </p:txBody>
      </p:sp>
      <p:sp>
        <p:nvSpPr>
          <p:cNvPr id="6" name="Content Placeholder 5">
            <a:extLst>
              <a:ext uri="{FF2B5EF4-FFF2-40B4-BE49-F238E27FC236}">
                <a16:creationId xmlns:a16="http://schemas.microsoft.com/office/drawing/2014/main" id="{6AAFDD97-487F-100E-8068-E984C6008B12}"/>
              </a:ext>
            </a:extLst>
          </p:cNvPr>
          <p:cNvSpPr>
            <a:spLocks noGrp="1"/>
          </p:cNvSpPr>
          <p:nvPr>
            <p:ph idx="1"/>
          </p:nvPr>
        </p:nvSpPr>
        <p:spPr>
          <a:xfrm>
            <a:off x="838200" y="1825625"/>
            <a:ext cx="10515600" cy="4351338"/>
          </a:xfrm>
        </p:spPr>
        <p:txBody>
          <a:bodyPr>
            <a:normAutofit fontScale="92500" lnSpcReduction="20000"/>
          </a:bodyPr>
          <a:lstStyle/>
          <a:p>
            <a:r>
              <a:rPr lang="en-US" altLang="en-US" dirty="0"/>
              <a:t>He was  one of three persons in the godhead. </a:t>
            </a:r>
          </a:p>
          <a:p>
            <a:r>
              <a:rPr lang="en-US" altLang="en-US" dirty="0"/>
              <a:t>He was “tempted in all points as we are.”</a:t>
            </a:r>
          </a:p>
          <a:p>
            <a:r>
              <a:rPr lang="en-US" altLang="en-US" dirty="0"/>
              <a:t>He was without sin. </a:t>
            </a:r>
          </a:p>
          <a:p>
            <a:r>
              <a:rPr lang="en-US" altLang="en-US" dirty="0"/>
              <a:t>“in Him dwells all the fullness of the Godhead bodily”</a:t>
            </a:r>
          </a:p>
          <a:p>
            <a:r>
              <a:rPr lang="en-US" altLang="en-US" dirty="0"/>
              <a:t>Christ “died </a:t>
            </a:r>
            <a:r>
              <a:rPr lang="en-US" altLang="en-US" u="sng" dirty="0"/>
              <a:t>for our sins </a:t>
            </a:r>
            <a:r>
              <a:rPr lang="en-US" altLang="en-US" dirty="0"/>
              <a:t>according to the scriptures.”</a:t>
            </a:r>
          </a:p>
          <a:p>
            <a:r>
              <a:rPr lang="en-US" altLang="en-US" dirty="0"/>
              <a:t>Was buried</a:t>
            </a:r>
          </a:p>
          <a:p>
            <a:r>
              <a:rPr lang="en-US" altLang="en-US" dirty="0"/>
              <a:t>Rose “again the third day, according to the scriptures.” </a:t>
            </a:r>
          </a:p>
          <a:p>
            <a:r>
              <a:rPr lang="en-US" altLang="en-US" dirty="0"/>
              <a:t>Was “seen by witnesses”</a:t>
            </a:r>
          </a:p>
          <a:p>
            <a:r>
              <a:rPr lang="en-US" altLang="en-US" dirty="0"/>
              <a:t>He is at the right hand of God.</a:t>
            </a:r>
          </a:p>
          <a:p>
            <a:r>
              <a:rPr lang="en-US" altLang="en-US" dirty="0"/>
              <a:t>He is making intercession for us.</a:t>
            </a:r>
          </a:p>
          <a:p>
            <a:endParaRPr lang="en-US" altLang="en-US" dirty="0"/>
          </a:p>
          <a:p>
            <a:endParaRPr lang="en-US" altLang="en-US" dirty="0"/>
          </a:p>
          <a:p>
            <a:endParaRPr lang="en-US" altLang="en-US" dirty="0"/>
          </a:p>
          <a:p>
            <a:endParaRPr lang="en-US" altLang="en-US" dirty="0"/>
          </a:p>
          <a:p>
            <a:endParaRPr lang="en-US" altLang="en-US" dirty="0"/>
          </a:p>
        </p:txBody>
      </p:sp>
      <p:sp>
        <p:nvSpPr>
          <p:cNvPr id="208900" name="Slide Number Placeholder 3">
            <a:extLst>
              <a:ext uri="{FF2B5EF4-FFF2-40B4-BE49-F238E27FC236}">
                <a16:creationId xmlns:a16="http://schemas.microsoft.com/office/drawing/2014/main" id="{0A57BFC5-963F-5113-7B1A-9A68A218C091}"/>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762C2FDB-75B9-3649-80C2-0FA27041F7FD}"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11</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
                                            <p:txEl>
                                              <p:pRg st="8" end="8"/>
                                            </p:txEl>
                                          </p:spTgt>
                                        </p:tgtEl>
                                        <p:attrNameLst>
                                          <p:attrName>style.visibility</p:attrName>
                                        </p:attrNameLst>
                                      </p:cBhvr>
                                      <p:to>
                                        <p:strVal val="visible"/>
                                      </p:to>
                                    </p:set>
                                    <p:anim calcmode="lin" valueType="num">
                                      <p:cBhvr additive="base">
                                        <p:cTn id="5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
                                            <p:txEl>
                                              <p:pRg st="9" end="9"/>
                                            </p:txEl>
                                          </p:spTgt>
                                        </p:tgtEl>
                                        <p:attrNameLst>
                                          <p:attrName>style.visibility</p:attrName>
                                        </p:attrNameLst>
                                      </p:cBhvr>
                                      <p:to>
                                        <p:strVal val="visible"/>
                                      </p:to>
                                    </p:set>
                                    <p:anim calcmode="lin" valueType="num">
                                      <p:cBhvr additive="base">
                                        <p:cTn id="61"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4" name="Slide Number Placeholder 3">
            <a:extLst>
              <a:ext uri="{FF2B5EF4-FFF2-40B4-BE49-F238E27FC236}">
                <a16:creationId xmlns:a16="http://schemas.microsoft.com/office/drawing/2014/main" id="{CB8417C5-A7F1-9192-F849-FEDFDE10AC7A}"/>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D0623EB0-5765-104D-9A09-77964A9CD6D4}" type="slidenum">
              <a:rPr kumimoji="0" lang="en-US" altLang="en-US" sz="3600" b="1" i="0" u="none" strike="noStrike" kern="1200" cap="none" spc="0" normalizeH="0" baseline="0" noProof="0">
                <a:ln>
                  <a:noFill/>
                </a:ln>
                <a:solidFill>
                  <a:prstClr val="white"/>
                </a:solidFill>
                <a:effectLst/>
                <a:uLnTx/>
                <a:uFillTx/>
              </a:rPr>
              <a:pPr marL="0" marR="0" lvl="0" indent="0" algn="r" defTabSz="914400" rtl="0" eaLnBrk="1" fontAlgn="auto" latinLnBrk="0" hangingPunct="1">
                <a:lnSpc>
                  <a:spcPct val="100000"/>
                </a:lnSpc>
                <a:spcBef>
                  <a:spcPts val="600"/>
                </a:spcBef>
                <a:spcAft>
                  <a:spcPts val="0"/>
                </a:spcAft>
                <a:buClrTx/>
                <a:buSzTx/>
                <a:buFontTx/>
                <a:buChar char="•"/>
                <a:tabLst/>
                <a:defRPr/>
              </a:pPr>
              <a:t>12</a:t>
            </a:fld>
            <a:endParaRPr kumimoji="0" lang="en-US" altLang="en-US" sz="3600" b="1" i="0" u="none" strike="noStrike" kern="1200" cap="none" spc="0" normalizeH="0" baseline="0" noProof="0">
              <a:ln>
                <a:noFill/>
              </a:ln>
              <a:solidFill>
                <a:prstClr val="white"/>
              </a:solidFill>
              <a:effectLst/>
              <a:uLnTx/>
              <a:uFillTx/>
            </a:endParaRPr>
          </a:p>
        </p:txBody>
      </p:sp>
      <p:sp>
        <p:nvSpPr>
          <p:cNvPr id="2" name="TextBox 1">
            <a:extLst>
              <a:ext uri="{FF2B5EF4-FFF2-40B4-BE49-F238E27FC236}">
                <a16:creationId xmlns:a16="http://schemas.microsoft.com/office/drawing/2014/main" id="{B242E2EE-A41A-285B-7F32-5C6330E03D1A}"/>
              </a:ext>
            </a:extLst>
          </p:cNvPr>
          <p:cNvSpPr txBox="1"/>
          <p:nvPr/>
        </p:nvSpPr>
        <p:spPr>
          <a:xfrm>
            <a:off x="2734056" y="388570"/>
            <a:ext cx="7084634" cy="1815882"/>
          </a:xfrm>
          <a:prstGeom prst="rect">
            <a:avLst/>
          </a:prstGeom>
          <a:solidFill>
            <a:schemeClr val="accent6">
              <a:lumMod val="40000"/>
              <a:lumOff val="60000"/>
            </a:schemeClr>
          </a:solidFill>
          <a:ln w="38100">
            <a:solidFill>
              <a:schemeClr val="tx1"/>
            </a:solidFill>
          </a:ln>
        </p:spPr>
        <p:txBody>
          <a:bodyPr wrap="square" rtlCol="0">
            <a:spAutoFit/>
          </a:bodyPr>
          <a:lstStyle/>
          <a:p>
            <a:pPr algn="ctr"/>
            <a:r>
              <a:rPr lang="en-US" sz="4000" dirty="0">
                <a:latin typeface="Calibri" panose="020F0502020204030204" pitchFamily="34" charset="0"/>
                <a:cs typeface="Calibri" panose="020F0502020204030204" pitchFamily="34" charset="0"/>
              </a:rPr>
              <a:t>Pre-class Question:</a:t>
            </a:r>
          </a:p>
          <a:p>
            <a:pPr algn="ctr"/>
            <a:r>
              <a:rPr lang="en-US" sz="3600" i="1" dirty="0">
                <a:latin typeface="Calibri" panose="020F0502020204030204" pitchFamily="34" charset="0"/>
                <a:cs typeface="Calibri" panose="020F0502020204030204" pitchFamily="34" charset="0"/>
              </a:rPr>
              <a:t>What are beliefs about Jesus that all Christians should have?</a:t>
            </a:r>
          </a:p>
        </p:txBody>
      </p:sp>
      <p:sp>
        <p:nvSpPr>
          <p:cNvPr id="6" name="Content Placeholder 4">
            <a:extLst>
              <a:ext uri="{FF2B5EF4-FFF2-40B4-BE49-F238E27FC236}">
                <a16:creationId xmlns:a16="http://schemas.microsoft.com/office/drawing/2014/main" id="{18970652-2DC0-F2DB-F674-BAF30EAC09F3}"/>
              </a:ext>
            </a:extLst>
          </p:cNvPr>
          <p:cNvSpPr txBox="1">
            <a:spLocks/>
          </p:cNvSpPr>
          <p:nvPr/>
        </p:nvSpPr>
        <p:spPr>
          <a:xfrm>
            <a:off x="1138477" y="2845796"/>
            <a:ext cx="11495974" cy="31420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3600" dirty="0">
                <a:latin typeface="Calibri" panose="020F0502020204030204" pitchFamily="34" charset="0"/>
                <a:cs typeface="Calibri" panose="020F0502020204030204" pitchFamily="34" charset="0"/>
              </a:rPr>
              <a:t>Jesus – Identity and Promise</a:t>
            </a:r>
          </a:p>
          <a:p>
            <a:endParaRPr lang="en-US" altLang="en-US" sz="3600" dirty="0">
              <a:latin typeface="Calibri" panose="020F0502020204030204" pitchFamily="34" charset="0"/>
              <a:cs typeface="Calibri" panose="020F0502020204030204" pitchFamily="34" charset="0"/>
            </a:endParaRPr>
          </a:p>
          <a:p>
            <a:r>
              <a:rPr lang="en-US" altLang="en-US" sz="3600" dirty="0">
                <a:latin typeface="Calibri" panose="020F0502020204030204" pitchFamily="34" charset="0"/>
                <a:cs typeface="Calibri" panose="020F0502020204030204" pitchFamily="34" charset="0"/>
              </a:rPr>
              <a:t>Jesus – Life and Purpose</a:t>
            </a:r>
          </a:p>
          <a:p>
            <a:endParaRPr lang="en-US" altLang="en-US" sz="3600" dirty="0">
              <a:latin typeface="Calibri" panose="020F0502020204030204" pitchFamily="34" charset="0"/>
              <a:cs typeface="Calibri" panose="020F0502020204030204" pitchFamily="34" charset="0"/>
            </a:endParaRPr>
          </a:p>
          <a:p>
            <a:r>
              <a:rPr lang="en-US" altLang="en-US" sz="3600" dirty="0">
                <a:latin typeface="Calibri" panose="020F0502020204030204" pitchFamily="34" charset="0"/>
                <a:cs typeface="Calibri" panose="020F0502020204030204" pitchFamily="34" charset="0"/>
              </a:rPr>
              <a:t>Jesus – Resurrection and Rule</a:t>
            </a:r>
          </a:p>
        </p:txBody>
      </p:sp>
    </p:spTree>
    <p:extLst>
      <p:ext uri="{BB962C8B-B14F-4D97-AF65-F5344CB8AC3E}">
        <p14:creationId xmlns:p14="http://schemas.microsoft.com/office/powerpoint/2010/main" val="825779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par>
                                <p:cTn id="8" presetID="9" presetClass="entr" presetSubtype="0" fill="hold" grpId="1"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dissolve">
                                      <p:cBhvr>
                                        <p:cTn id="10" dur="500"/>
                                        <p:tgtEl>
                                          <p:spTgt spid="6">
                                            <p:txEl>
                                              <p:pRg st="2" end="2"/>
                                            </p:txEl>
                                          </p:spTgt>
                                        </p:tgtEl>
                                      </p:cBhvr>
                                    </p:animEffect>
                                  </p:childTnLst>
                                </p:cTn>
                              </p:par>
                              <p:par>
                                <p:cTn id="11" presetID="9" presetClass="entr" presetSubtype="0" fill="hold" grpId="1"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Effect transition="in" filter="dissolve">
                                      <p:cBhvr>
                                        <p:cTn id="13"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Title 1">
            <a:extLst>
              <a:ext uri="{FF2B5EF4-FFF2-40B4-BE49-F238E27FC236}">
                <a16:creationId xmlns:a16="http://schemas.microsoft.com/office/drawing/2014/main" id="{FFE42247-E62D-52A2-C11F-85A4CBD101C8}"/>
              </a:ext>
            </a:extLst>
          </p:cNvPr>
          <p:cNvSpPr>
            <a:spLocks noGrp="1"/>
          </p:cNvSpPr>
          <p:nvPr>
            <p:ph type="title"/>
          </p:nvPr>
        </p:nvSpPr>
        <p:spPr>
          <a:xfrm>
            <a:off x="2214372" y="209677"/>
            <a:ext cx="8246364" cy="924179"/>
          </a:xfrm>
          <a:solidFill>
            <a:schemeClr val="accent6">
              <a:lumMod val="40000"/>
              <a:lumOff val="60000"/>
            </a:schemeClr>
          </a:solidFill>
          <a:ln w="28575">
            <a:solidFill>
              <a:schemeClr val="tx1"/>
            </a:solidFill>
          </a:ln>
        </p:spPr>
        <p:txBody>
          <a:bodyPr>
            <a:normAutofit/>
          </a:bodyPr>
          <a:lstStyle/>
          <a:p>
            <a:pPr algn="ctr"/>
            <a:r>
              <a:rPr lang="en-US" altLang="en-US" dirty="0">
                <a:latin typeface="Calibri" panose="020F0502020204030204" pitchFamily="34" charset="0"/>
                <a:cs typeface="Calibri" panose="020F0502020204030204" pitchFamily="34" charset="0"/>
              </a:rPr>
              <a:t>Two Declarations in John</a:t>
            </a:r>
          </a:p>
        </p:txBody>
      </p:sp>
      <p:sp>
        <p:nvSpPr>
          <p:cNvPr id="3" name="Content Placeholder 2">
            <a:extLst>
              <a:ext uri="{FF2B5EF4-FFF2-40B4-BE49-F238E27FC236}">
                <a16:creationId xmlns:a16="http://schemas.microsoft.com/office/drawing/2014/main" id="{0BBAFD59-764D-4356-9D04-3BE881051FAD}"/>
              </a:ext>
            </a:extLst>
          </p:cNvPr>
          <p:cNvSpPr>
            <a:spLocks noGrp="1"/>
          </p:cNvSpPr>
          <p:nvPr>
            <p:ph idx="1"/>
          </p:nvPr>
        </p:nvSpPr>
        <p:spPr>
          <a:xfrm>
            <a:off x="728472" y="1647158"/>
            <a:ext cx="10515600" cy="4351338"/>
          </a:xfrm>
        </p:spPr>
        <p:txBody>
          <a:bodyPr>
            <a:normAutofit/>
          </a:bodyPr>
          <a:lstStyle/>
          <a:p>
            <a:pPr marL="514350" indent="-514350">
              <a:buFont typeface="+mj-lt"/>
              <a:buAutoNum type="arabicPeriod"/>
            </a:pPr>
            <a:r>
              <a:rPr lang="en-US" sz="3200" dirty="0">
                <a:latin typeface="Calibri" panose="020F0502020204030204" pitchFamily="34" charset="0"/>
                <a:cs typeface="Calibri" panose="020F0502020204030204" pitchFamily="34" charset="0"/>
              </a:rPr>
              <a:t>John 1:1, 14</a:t>
            </a:r>
          </a:p>
          <a:p>
            <a:pPr marL="0" indent="0">
              <a:buNone/>
            </a:pPr>
            <a:r>
              <a:rPr lang="en-US" i="1" dirty="0">
                <a:latin typeface="Calibri" panose="020F0502020204030204" pitchFamily="34" charset="0"/>
                <a:cs typeface="Calibri" panose="020F0502020204030204" pitchFamily="34" charset="0"/>
              </a:rPr>
              <a:t>In the beginning was the Word, and the Word was with God, and the Word was God . . . </a:t>
            </a:r>
            <a:r>
              <a:rPr lang="en-US" b="1" i="1" baseline="30000" dirty="0">
                <a:latin typeface="Calibri" panose="020F0502020204030204" pitchFamily="34" charset="0"/>
                <a:cs typeface="Calibri" panose="020F0502020204030204" pitchFamily="34" charset="0"/>
              </a:rPr>
              <a:t>14 </a:t>
            </a:r>
            <a:r>
              <a:rPr lang="en-US" i="1" dirty="0">
                <a:latin typeface="Calibri" panose="020F0502020204030204" pitchFamily="34" charset="0"/>
                <a:cs typeface="Calibri" panose="020F0502020204030204" pitchFamily="34" charset="0"/>
              </a:rPr>
              <a:t>And the Word became flesh and dwelt among us, and we have seen his glory, glory as of the only Son from the Father, full of grace and truth.</a:t>
            </a:r>
            <a:endParaRPr lang="en-US" sz="3200" i="1" dirty="0">
              <a:latin typeface="Calibri" panose="020F0502020204030204" pitchFamily="34" charset="0"/>
              <a:cs typeface="Calibri" panose="020F0502020204030204" pitchFamily="34" charset="0"/>
            </a:endParaRPr>
          </a:p>
          <a:p>
            <a:pPr marL="514350" indent="-514350">
              <a:buFont typeface="+mj-lt"/>
              <a:buAutoNum type="arabicPeriod"/>
            </a:pPr>
            <a:endParaRPr lang="en-US" sz="3200" dirty="0">
              <a:latin typeface="Calibri" panose="020F0502020204030204" pitchFamily="34" charset="0"/>
              <a:cs typeface="Calibri" panose="020F0502020204030204" pitchFamily="34" charset="0"/>
            </a:endParaRPr>
          </a:p>
          <a:p>
            <a:pPr marL="514350" indent="-514350">
              <a:buFont typeface="+mj-lt"/>
              <a:buAutoNum type="arabicPeriod" startAt="2"/>
            </a:pPr>
            <a:r>
              <a:rPr lang="en-US" sz="3200" dirty="0">
                <a:latin typeface="Calibri" panose="020F0502020204030204" pitchFamily="34" charset="0"/>
                <a:cs typeface="Calibri" panose="020F0502020204030204" pitchFamily="34" charset="0"/>
              </a:rPr>
              <a:t>John 20:28</a:t>
            </a:r>
          </a:p>
          <a:p>
            <a:pPr marL="0" indent="0">
              <a:buNone/>
            </a:pPr>
            <a:r>
              <a:rPr lang="en-US" i="1" dirty="0">
                <a:latin typeface="Calibri" panose="020F0502020204030204" pitchFamily="34" charset="0"/>
                <a:cs typeface="Calibri" panose="020F0502020204030204" pitchFamily="34" charset="0"/>
              </a:rPr>
              <a:t>Thomas answered him, “My Lord and my God!”</a:t>
            </a:r>
          </a:p>
        </p:txBody>
      </p:sp>
      <p:sp>
        <p:nvSpPr>
          <p:cNvPr id="189444" name="Slide Number Placeholder 3">
            <a:extLst>
              <a:ext uri="{FF2B5EF4-FFF2-40B4-BE49-F238E27FC236}">
                <a16:creationId xmlns:a16="http://schemas.microsoft.com/office/drawing/2014/main" id="{CB8417C5-A7F1-9192-F849-FEDFDE10AC7A}"/>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D0623EB0-5765-104D-9A09-77964A9CD6D4}" type="slidenum">
              <a:rPr kumimoji="0" lang="en-US" altLang="en-US" sz="3600" b="1" i="0" u="none" strike="noStrike" kern="1200" cap="none" spc="0" normalizeH="0" baseline="0" noProof="0">
                <a:ln>
                  <a:noFill/>
                </a:ln>
                <a:solidFill>
                  <a:prstClr val="white"/>
                </a:solidFill>
                <a:effectLst/>
                <a:uLnTx/>
                <a:uFillTx/>
              </a:rPr>
              <a:pPr marL="0" marR="0" lvl="0" indent="0" algn="r" defTabSz="914400" rtl="0" eaLnBrk="1" fontAlgn="auto" latinLnBrk="0" hangingPunct="1">
                <a:lnSpc>
                  <a:spcPct val="100000"/>
                </a:lnSpc>
                <a:spcBef>
                  <a:spcPts val="600"/>
                </a:spcBef>
                <a:spcAft>
                  <a:spcPts val="0"/>
                </a:spcAft>
                <a:buClrTx/>
                <a:buSzTx/>
                <a:buFontTx/>
                <a:buChar char="•"/>
                <a:tabLst/>
                <a:defRPr/>
              </a:pPr>
              <a:t>13</a:t>
            </a:fld>
            <a:endParaRPr kumimoji="0" lang="en-US" altLang="en-US" sz="3600" b="1" i="0" u="none" strike="noStrike" kern="1200" cap="none" spc="0" normalizeH="0" baseline="0" noProof="0">
              <a:ln>
                <a:noFill/>
              </a:ln>
              <a:solidFill>
                <a:prstClr val="white"/>
              </a:solidFill>
              <a:effectLst/>
              <a:uLnTx/>
              <a:uFillTx/>
            </a:endParaRPr>
          </a:p>
        </p:txBody>
      </p:sp>
    </p:spTree>
    <p:extLst>
      <p:ext uri="{BB962C8B-B14F-4D97-AF65-F5344CB8AC3E}">
        <p14:creationId xmlns:p14="http://schemas.microsoft.com/office/powerpoint/2010/main" val="1617869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1"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1"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Title 1">
            <a:extLst>
              <a:ext uri="{FF2B5EF4-FFF2-40B4-BE49-F238E27FC236}">
                <a16:creationId xmlns:a16="http://schemas.microsoft.com/office/drawing/2014/main" id="{FFE42247-E62D-52A2-C11F-85A4CBD101C8}"/>
              </a:ext>
            </a:extLst>
          </p:cNvPr>
          <p:cNvSpPr>
            <a:spLocks noGrp="1"/>
          </p:cNvSpPr>
          <p:nvPr>
            <p:ph type="title"/>
          </p:nvPr>
        </p:nvSpPr>
        <p:spPr>
          <a:xfrm>
            <a:off x="2561844" y="255397"/>
            <a:ext cx="7068312" cy="924179"/>
          </a:xfrm>
          <a:solidFill>
            <a:schemeClr val="accent6">
              <a:lumMod val="40000"/>
              <a:lumOff val="60000"/>
            </a:schemeClr>
          </a:solidFill>
          <a:ln w="28575">
            <a:solidFill>
              <a:schemeClr val="tx1"/>
            </a:solidFill>
          </a:ln>
        </p:spPr>
        <p:txBody>
          <a:bodyPr>
            <a:normAutofit/>
          </a:bodyPr>
          <a:lstStyle/>
          <a:p>
            <a:pPr algn="ctr"/>
            <a:r>
              <a:rPr lang="en-US" altLang="en-US" dirty="0">
                <a:latin typeface="Calibri" panose="020F0502020204030204" pitchFamily="34" charset="0"/>
                <a:cs typeface="Calibri" panose="020F0502020204030204" pitchFamily="34" charset="0"/>
              </a:rPr>
              <a:t>“I am” in Gospel of John</a:t>
            </a:r>
          </a:p>
        </p:txBody>
      </p:sp>
      <p:sp>
        <p:nvSpPr>
          <p:cNvPr id="3" name="Content Placeholder 2">
            <a:extLst>
              <a:ext uri="{FF2B5EF4-FFF2-40B4-BE49-F238E27FC236}">
                <a16:creationId xmlns:a16="http://schemas.microsoft.com/office/drawing/2014/main" id="{0BBAFD59-764D-4356-9D04-3BE881051FAD}"/>
              </a:ext>
            </a:extLst>
          </p:cNvPr>
          <p:cNvSpPr>
            <a:spLocks noGrp="1"/>
          </p:cNvSpPr>
          <p:nvPr>
            <p:ph idx="1"/>
          </p:nvPr>
        </p:nvSpPr>
        <p:spPr>
          <a:xfrm>
            <a:off x="728472" y="1647157"/>
            <a:ext cx="11099734" cy="4955445"/>
          </a:xfrm>
        </p:spPr>
        <p:txBody>
          <a:bodyPr>
            <a:normAutofit/>
          </a:bodyPr>
          <a:lstStyle/>
          <a:p>
            <a:r>
              <a:rPr lang="en-US" sz="3200" dirty="0">
                <a:latin typeface="Calibri" panose="020F0502020204030204" pitchFamily="34" charset="0"/>
                <a:cs typeface="Calibri" panose="020F0502020204030204" pitchFamily="34" charset="0"/>
              </a:rPr>
              <a:t>“I am the Bread of Life” (John 6:35)</a:t>
            </a:r>
          </a:p>
          <a:p>
            <a:r>
              <a:rPr lang="en-US" sz="3200" dirty="0">
                <a:latin typeface="Calibri" panose="020F0502020204030204" pitchFamily="34" charset="0"/>
                <a:cs typeface="Calibri" panose="020F0502020204030204" pitchFamily="34" charset="0"/>
              </a:rPr>
              <a:t>“I Am the Light of the World” (John 8:12)</a:t>
            </a:r>
          </a:p>
          <a:p>
            <a:r>
              <a:rPr lang="en-US" sz="3200" dirty="0">
                <a:latin typeface="Calibri" panose="020F0502020204030204" pitchFamily="34" charset="0"/>
                <a:cs typeface="Calibri" panose="020F0502020204030204" pitchFamily="34" charset="0"/>
              </a:rPr>
              <a:t>“I Am the Door” (John 10:7)</a:t>
            </a:r>
          </a:p>
          <a:p>
            <a:r>
              <a:rPr lang="en-US" sz="3200" dirty="0">
                <a:latin typeface="Calibri" panose="020F0502020204030204" pitchFamily="34" charset="0"/>
                <a:cs typeface="Calibri" panose="020F0502020204030204" pitchFamily="34" charset="0"/>
              </a:rPr>
              <a:t>“I Am the Good Shepherd” (John 10:11)</a:t>
            </a:r>
          </a:p>
          <a:p>
            <a:r>
              <a:rPr lang="en-US" sz="3200" dirty="0">
                <a:latin typeface="Calibri" panose="020F0502020204030204" pitchFamily="34" charset="0"/>
                <a:cs typeface="Calibri" panose="020F0502020204030204" pitchFamily="34" charset="0"/>
              </a:rPr>
              <a:t>“I Am the Resurrection” (John 11:25)</a:t>
            </a:r>
          </a:p>
          <a:p>
            <a:r>
              <a:rPr lang="en-US" sz="3200" dirty="0">
                <a:latin typeface="Calibri" panose="020F0502020204030204" pitchFamily="34" charset="0"/>
                <a:cs typeface="Calibri" panose="020F0502020204030204" pitchFamily="34" charset="0"/>
              </a:rPr>
              <a:t>“I Am the Way, the Truth, and the Life” (John 14:6)</a:t>
            </a:r>
          </a:p>
          <a:p>
            <a:r>
              <a:rPr lang="en-US" sz="3200" dirty="0">
                <a:latin typeface="Calibri" panose="020F0502020204030204" pitchFamily="34" charset="0"/>
                <a:cs typeface="Calibri" panose="020F0502020204030204" pitchFamily="34" charset="0"/>
              </a:rPr>
              <a:t>“I Am the Vine” (John 15:6)</a:t>
            </a:r>
            <a:br>
              <a:rPr lang="en-US" sz="3200" dirty="0">
                <a:latin typeface="Calibri" panose="020F0502020204030204" pitchFamily="34" charset="0"/>
                <a:cs typeface="Calibri" panose="020F0502020204030204" pitchFamily="34" charset="0"/>
              </a:rPr>
            </a:br>
            <a:br>
              <a:rPr lang="en-US" dirty="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
        <p:nvSpPr>
          <p:cNvPr id="189444" name="Slide Number Placeholder 3">
            <a:extLst>
              <a:ext uri="{FF2B5EF4-FFF2-40B4-BE49-F238E27FC236}">
                <a16:creationId xmlns:a16="http://schemas.microsoft.com/office/drawing/2014/main" id="{CB8417C5-A7F1-9192-F849-FEDFDE10AC7A}"/>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D0623EB0-5765-104D-9A09-77964A9CD6D4}" type="slidenum">
              <a:rPr kumimoji="0" lang="en-US" altLang="en-US" sz="3600" b="1" i="0" u="none" strike="noStrike" kern="1200" cap="none" spc="0" normalizeH="0" baseline="0" noProof="0">
                <a:ln>
                  <a:noFill/>
                </a:ln>
                <a:solidFill>
                  <a:prstClr val="white"/>
                </a:solidFill>
                <a:effectLst/>
                <a:uLnTx/>
                <a:uFillTx/>
              </a:rPr>
              <a:pPr marL="0" marR="0" lvl="0" indent="0" algn="r" defTabSz="914400" rtl="0" eaLnBrk="1" fontAlgn="auto" latinLnBrk="0" hangingPunct="1">
                <a:lnSpc>
                  <a:spcPct val="100000"/>
                </a:lnSpc>
                <a:spcBef>
                  <a:spcPts val="600"/>
                </a:spcBef>
                <a:spcAft>
                  <a:spcPts val="0"/>
                </a:spcAft>
                <a:buClrTx/>
                <a:buSzTx/>
                <a:buFontTx/>
                <a:buChar char="•"/>
                <a:tabLst/>
                <a:defRPr/>
              </a:pPr>
              <a:t>14</a:t>
            </a:fld>
            <a:endParaRPr kumimoji="0" lang="en-US" altLang="en-US" sz="3600" b="1" i="0" u="none" strike="noStrike" kern="1200" cap="none" spc="0" normalizeH="0" baseline="0" noProof="0">
              <a:ln>
                <a:noFill/>
              </a:ln>
              <a:solidFill>
                <a:prstClr val="white"/>
              </a:solidFill>
              <a:effectLst/>
              <a:uLnTx/>
              <a:uFillTx/>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1"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1"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1"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1"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1"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Title 1">
            <a:extLst>
              <a:ext uri="{FF2B5EF4-FFF2-40B4-BE49-F238E27FC236}">
                <a16:creationId xmlns:a16="http://schemas.microsoft.com/office/drawing/2014/main" id="{FFE42247-E62D-52A2-C11F-85A4CBD101C8}"/>
              </a:ext>
            </a:extLst>
          </p:cNvPr>
          <p:cNvSpPr>
            <a:spLocks noGrp="1"/>
          </p:cNvSpPr>
          <p:nvPr>
            <p:ph type="title"/>
          </p:nvPr>
        </p:nvSpPr>
        <p:spPr>
          <a:xfrm>
            <a:off x="2214372" y="209677"/>
            <a:ext cx="8246364" cy="924179"/>
          </a:xfrm>
          <a:solidFill>
            <a:schemeClr val="accent6">
              <a:lumMod val="40000"/>
              <a:lumOff val="60000"/>
            </a:schemeClr>
          </a:solidFill>
          <a:ln w="28575">
            <a:solidFill>
              <a:schemeClr val="tx1"/>
            </a:solidFill>
          </a:ln>
        </p:spPr>
        <p:txBody>
          <a:bodyPr>
            <a:normAutofit fontScale="90000"/>
          </a:bodyPr>
          <a:lstStyle/>
          <a:p>
            <a:pPr algn="ctr"/>
            <a:r>
              <a:rPr lang="en-US" altLang="en-US" dirty="0">
                <a:latin typeface="Calibri" panose="020F0502020204030204" pitchFamily="34" charset="0"/>
                <a:cs typeface="Calibri" panose="020F0502020204030204" pitchFamily="34" charset="0"/>
              </a:rPr>
              <a:t>Four Designations in Gospel of Mark</a:t>
            </a:r>
          </a:p>
        </p:txBody>
      </p:sp>
      <p:sp>
        <p:nvSpPr>
          <p:cNvPr id="3" name="Content Placeholder 2">
            <a:extLst>
              <a:ext uri="{FF2B5EF4-FFF2-40B4-BE49-F238E27FC236}">
                <a16:creationId xmlns:a16="http://schemas.microsoft.com/office/drawing/2014/main" id="{0BBAFD59-764D-4356-9D04-3BE881051FAD}"/>
              </a:ext>
            </a:extLst>
          </p:cNvPr>
          <p:cNvSpPr>
            <a:spLocks noGrp="1"/>
          </p:cNvSpPr>
          <p:nvPr>
            <p:ph idx="1"/>
          </p:nvPr>
        </p:nvSpPr>
        <p:spPr>
          <a:xfrm>
            <a:off x="373626" y="1437481"/>
            <a:ext cx="11661058" cy="5210842"/>
          </a:xfrm>
        </p:spPr>
        <p:txBody>
          <a:bodyPr>
            <a:normAutofit lnSpcReduction="10000"/>
          </a:bodyPr>
          <a:lstStyle/>
          <a:p>
            <a:pPr marL="514350" indent="-514350">
              <a:buFont typeface="+mj-lt"/>
              <a:buAutoNum type="arabicPeriod"/>
            </a:pPr>
            <a:r>
              <a:rPr lang="en-US" sz="3200" b="1" dirty="0">
                <a:solidFill>
                  <a:schemeClr val="accent6">
                    <a:lumMod val="75000"/>
                  </a:schemeClr>
                </a:solidFill>
                <a:latin typeface="Calibri" panose="020F0502020204030204" pitchFamily="34" charset="0"/>
                <a:cs typeface="Calibri" panose="020F0502020204030204" pitchFamily="34" charset="0"/>
              </a:rPr>
              <a:t>Davidic King</a:t>
            </a:r>
            <a:r>
              <a:rPr lang="en-US" sz="3200" dirty="0">
                <a:latin typeface="Calibri" panose="020F0502020204030204" pitchFamily="34" charset="0"/>
                <a:cs typeface="Calibri" panose="020F0502020204030204" pitchFamily="34" charset="0"/>
              </a:rPr>
              <a:t> (II Sam. 7:12-16) – Christ, the anointed one</a:t>
            </a:r>
          </a:p>
          <a:p>
            <a:pPr marL="0" indent="0">
              <a:buNone/>
            </a:pPr>
            <a:r>
              <a:rPr lang="en-US" sz="3200" dirty="0">
                <a:latin typeface="Calibri" panose="020F0502020204030204" pitchFamily="34" charset="0"/>
                <a:cs typeface="Calibri" panose="020F0502020204030204" pitchFamily="34" charset="0"/>
              </a:rPr>
              <a:t>	Mark 8:29, 11:10, 15:26,32</a:t>
            </a:r>
          </a:p>
          <a:p>
            <a:pPr marL="0" indent="0">
              <a:buNone/>
            </a:pPr>
            <a:endParaRPr lang="en-US" sz="2000" dirty="0">
              <a:latin typeface="Calibri" panose="020F0502020204030204" pitchFamily="34" charset="0"/>
              <a:cs typeface="Calibri" panose="020F0502020204030204" pitchFamily="34" charset="0"/>
            </a:endParaRPr>
          </a:p>
          <a:p>
            <a:pPr marL="514350" indent="-514350">
              <a:buFont typeface="+mj-lt"/>
              <a:buAutoNum type="arabicPeriod" startAt="2"/>
            </a:pPr>
            <a:r>
              <a:rPr lang="en-US" sz="3200" b="1" dirty="0">
                <a:solidFill>
                  <a:schemeClr val="accent6">
                    <a:lumMod val="75000"/>
                  </a:schemeClr>
                </a:solidFill>
                <a:latin typeface="Calibri" panose="020F0502020204030204" pitchFamily="34" charset="0"/>
                <a:cs typeface="Calibri" panose="020F0502020204030204" pitchFamily="34" charset="0"/>
              </a:rPr>
              <a:t>Son of Man </a:t>
            </a:r>
            <a:r>
              <a:rPr lang="en-US" sz="3200" dirty="0">
                <a:latin typeface="Calibri" panose="020F0502020204030204" pitchFamily="34" charset="0"/>
                <a:cs typeface="Calibri" panose="020F0502020204030204" pitchFamily="34" charset="0"/>
              </a:rPr>
              <a:t>(Daniel 7:13-14) – Glorified ruler of everlasting 	kingdom     Mark 13:24-27, 14:61-62</a:t>
            </a:r>
          </a:p>
          <a:p>
            <a:pPr marL="514350" indent="-514350">
              <a:buFont typeface="+mj-lt"/>
              <a:buAutoNum type="arabicPeriod" startAt="2"/>
            </a:pPr>
            <a:endParaRPr lang="en-US" sz="2000" b="1" dirty="0">
              <a:solidFill>
                <a:schemeClr val="accent6">
                  <a:lumMod val="75000"/>
                </a:schemeClr>
              </a:solidFill>
              <a:latin typeface="Calibri" panose="020F0502020204030204" pitchFamily="34" charset="0"/>
              <a:cs typeface="Calibri" panose="020F0502020204030204" pitchFamily="34" charset="0"/>
            </a:endParaRPr>
          </a:p>
          <a:p>
            <a:pPr marL="514350" indent="-514350">
              <a:buFont typeface="+mj-lt"/>
              <a:buAutoNum type="arabicPeriod" startAt="2"/>
            </a:pPr>
            <a:r>
              <a:rPr lang="en-US" sz="3200" b="1" dirty="0">
                <a:solidFill>
                  <a:schemeClr val="accent6">
                    <a:lumMod val="75000"/>
                  </a:schemeClr>
                </a:solidFill>
                <a:latin typeface="Calibri" panose="020F0502020204030204" pitchFamily="34" charset="0"/>
                <a:cs typeface="Calibri" panose="020F0502020204030204" pitchFamily="34" charset="0"/>
              </a:rPr>
              <a:t> God Himself </a:t>
            </a:r>
            <a:r>
              <a:rPr lang="en-US" sz="3200" dirty="0">
                <a:latin typeface="Calibri" panose="020F0502020204030204" pitchFamily="34" charset="0"/>
                <a:cs typeface="Calibri" panose="020F0502020204030204" pitchFamily="34" charset="0"/>
              </a:rPr>
              <a:t>(Isaiah 40:3-5) – the incarnate God   Mark 1:1-3,2:7-	12, 12:35-37</a:t>
            </a:r>
          </a:p>
          <a:p>
            <a:pPr marL="514350" indent="-514350">
              <a:buFont typeface="+mj-lt"/>
              <a:buAutoNum type="arabicPeriod" startAt="2"/>
            </a:pPr>
            <a:endParaRPr lang="en-US" sz="2000" dirty="0">
              <a:latin typeface="Calibri" panose="020F0502020204030204" pitchFamily="34" charset="0"/>
              <a:cs typeface="Calibri" panose="020F0502020204030204" pitchFamily="34" charset="0"/>
            </a:endParaRPr>
          </a:p>
          <a:p>
            <a:pPr marL="514350" indent="-514350">
              <a:buFont typeface="+mj-lt"/>
              <a:buAutoNum type="arabicPeriod" startAt="2"/>
            </a:pPr>
            <a:r>
              <a:rPr lang="en-US" sz="3200" b="1" dirty="0">
                <a:solidFill>
                  <a:schemeClr val="accent6">
                    <a:lumMod val="75000"/>
                  </a:schemeClr>
                </a:solidFill>
                <a:latin typeface="Calibri" panose="020F0502020204030204" pitchFamily="34" charset="0"/>
                <a:cs typeface="Calibri" panose="020F0502020204030204" pitchFamily="34" charset="0"/>
              </a:rPr>
              <a:t>Crucified Messiah </a:t>
            </a:r>
            <a:r>
              <a:rPr lang="en-US" sz="3200" dirty="0">
                <a:latin typeface="Calibri" panose="020F0502020204030204" pitchFamily="34" charset="0"/>
                <a:cs typeface="Calibri" panose="020F0502020204030204" pitchFamily="34" charset="0"/>
              </a:rPr>
              <a:t>(Psalms 118:22-24) – sacrificed but triumphant  	Mark 12:10-11, 15:39</a:t>
            </a:r>
            <a:endParaRPr lang="en-US" dirty="0">
              <a:latin typeface="Calibri" panose="020F0502020204030204" pitchFamily="34" charset="0"/>
              <a:cs typeface="Calibri" panose="020F0502020204030204" pitchFamily="34" charset="0"/>
            </a:endParaRPr>
          </a:p>
        </p:txBody>
      </p:sp>
      <p:sp>
        <p:nvSpPr>
          <p:cNvPr id="189444" name="Slide Number Placeholder 3">
            <a:extLst>
              <a:ext uri="{FF2B5EF4-FFF2-40B4-BE49-F238E27FC236}">
                <a16:creationId xmlns:a16="http://schemas.microsoft.com/office/drawing/2014/main" id="{CB8417C5-A7F1-9192-F849-FEDFDE10AC7A}"/>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D0623EB0-5765-104D-9A09-77964A9CD6D4}" type="slidenum">
              <a:rPr kumimoji="0" lang="en-US" altLang="en-US" sz="3600" b="1" i="0" u="none" strike="noStrike" kern="1200" cap="none" spc="0" normalizeH="0" baseline="0" noProof="0">
                <a:ln>
                  <a:noFill/>
                </a:ln>
                <a:solidFill>
                  <a:prstClr val="white"/>
                </a:solidFill>
                <a:effectLst/>
                <a:uLnTx/>
                <a:uFillTx/>
              </a:rPr>
              <a:pPr marL="0" marR="0" lvl="0" indent="0" algn="r" defTabSz="914400" rtl="0" eaLnBrk="1" fontAlgn="auto" latinLnBrk="0" hangingPunct="1">
                <a:lnSpc>
                  <a:spcPct val="100000"/>
                </a:lnSpc>
                <a:spcBef>
                  <a:spcPts val="600"/>
                </a:spcBef>
                <a:spcAft>
                  <a:spcPts val="0"/>
                </a:spcAft>
                <a:buClrTx/>
                <a:buSzTx/>
                <a:buFontTx/>
                <a:buChar char="•"/>
                <a:tabLst/>
                <a:defRPr/>
              </a:pPr>
              <a:t>15</a:t>
            </a:fld>
            <a:endParaRPr kumimoji="0" lang="en-US" altLang="en-US" sz="3600" b="1" i="0" u="none" strike="noStrike" kern="1200" cap="none" spc="0" normalizeH="0" baseline="0" noProof="0">
              <a:ln>
                <a:noFill/>
              </a:ln>
              <a:solidFill>
                <a:prstClr val="white"/>
              </a:solidFill>
              <a:effectLst/>
              <a:uLnTx/>
              <a:uFillTx/>
            </a:endParaRPr>
          </a:p>
        </p:txBody>
      </p:sp>
    </p:spTree>
    <p:extLst>
      <p:ext uri="{BB962C8B-B14F-4D97-AF65-F5344CB8AC3E}">
        <p14:creationId xmlns:p14="http://schemas.microsoft.com/office/powerpoint/2010/main" val="2626711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1"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1"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1"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dissolv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Title 1">
            <a:extLst>
              <a:ext uri="{FF2B5EF4-FFF2-40B4-BE49-F238E27FC236}">
                <a16:creationId xmlns:a16="http://schemas.microsoft.com/office/drawing/2014/main" id="{FFE42247-E62D-52A2-C11F-85A4CBD101C8}"/>
              </a:ext>
            </a:extLst>
          </p:cNvPr>
          <p:cNvSpPr>
            <a:spLocks noGrp="1"/>
          </p:cNvSpPr>
          <p:nvPr>
            <p:ph type="title"/>
          </p:nvPr>
        </p:nvSpPr>
        <p:spPr>
          <a:xfrm>
            <a:off x="2113935" y="255397"/>
            <a:ext cx="7516221" cy="963803"/>
          </a:xfrm>
          <a:solidFill>
            <a:schemeClr val="accent6">
              <a:lumMod val="40000"/>
              <a:lumOff val="60000"/>
            </a:schemeClr>
          </a:solidFill>
          <a:ln w="28575">
            <a:solidFill>
              <a:schemeClr val="tx1"/>
            </a:solidFill>
          </a:ln>
        </p:spPr>
        <p:txBody>
          <a:bodyPr>
            <a:normAutofit/>
          </a:bodyPr>
          <a:lstStyle/>
          <a:p>
            <a:pPr algn="ctr"/>
            <a:r>
              <a:rPr lang="en-US" altLang="en-US" dirty="0">
                <a:latin typeface="Calibri" panose="020F0502020204030204" pitchFamily="34" charset="0"/>
                <a:cs typeface="Calibri" panose="020F0502020204030204" pitchFamily="34" charset="0"/>
              </a:rPr>
              <a:t>Key verses in Matthew and Luke</a:t>
            </a:r>
          </a:p>
        </p:txBody>
      </p:sp>
      <p:sp>
        <p:nvSpPr>
          <p:cNvPr id="3" name="Content Placeholder 2">
            <a:extLst>
              <a:ext uri="{FF2B5EF4-FFF2-40B4-BE49-F238E27FC236}">
                <a16:creationId xmlns:a16="http://schemas.microsoft.com/office/drawing/2014/main" id="{0BBAFD59-764D-4356-9D04-3BE881051FAD}"/>
              </a:ext>
            </a:extLst>
          </p:cNvPr>
          <p:cNvSpPr>
            <a:spLocks noGrp="1"/>
          </p:cNvSpPr>
          <p:nvPr>
            <p:ph idx="1"/>
          </p:nvPr>
        </p:nvSpPr>
        <p:spPr>
          <a:xfrm>
            <a:off x="728471" y="1647157"/>
            <a:ext cx="11139063" cy="4955445"/>
          </a:xfrm>
        </p:spPr>
        <p:txBody>
          <a:bodyPr>
            <a:normAutofit/>
          </a:bodyPr>
          <a:lstStyle/>
          <a:p>
            <a:pPr marL="344488" indent="-344488">
              <a:buClr>
                <a:schemeClr val="accent6">
                  <a:lumMod val="60000"/>
                  <a:lumOff val="40000"/>
                </a:schemeClr>
              </a:buClr>
              <a:buFont typeface="Wingdings" panose="05000000000000000000" pitchFamily="2" charset="2"/>
              <a:buChar char="§"/>
            </a:pPr>
            <a:r>
              <a:rPr lang="en-US" sz="3200" dirty="0">
                <a:latin typeface="Calibri" panose="020F0502020204030204" pitchFamily="34" charset="0"/>
                <a:cs typeface="Calibri" panose="020F0502020204030204" pitchFamily="34" charset="0"/>
              </a:rPr>
              <a:t>Immanuel (Isaiah 7:14, Matthew 1:23)</a:t>
            </a:r>
          </a:p>
          <a:p>
            <a:pPr marL="344488" indent="-344488">
              <a:buClr>
                <a:schemeClr val="accent6">
                  <a:lumMod val="60000"/>
                  <a:lumOff val="40000"/>
                </a:schemeClr>
              </a:buClr>
              <a:buFont typeface="Wingdings" panose="05000000000000000000" pitchFamily="2" charset="2"/>
              <a:buChar char="§"/>
            </a:pPr>
            <a:r>
              <a:rPr lang="en-US" sz="3200" dirty="0">
                <a:latin typeface="Calibri" panose="020F0502020204030204" pitchFamily="34" charset="0"/>
                <a:cs typeface="Calibri" panose="020F0502020204030204" pitchFamily="34" charset="0"/>
              </a:rPr>
              <a:t>More than a man - Stilling the tempest (Psalms 107:28-29, Matthew 8:23-27)</a:t>
            </a:r>
          </a:p>
          <a:p>
            <a:pPr marL="344488" indent="-344488">
              <a:buClr>
                <a:schemeClr val="accent6">
                  <a:lumMod val="60000"/>
                  <a:lumOff val="40000"/>
                </a:schemeClr>
              </a:buClr>
              <a:buFont typeface="Wingdings" panose="05000000000000000000" pitchFamily="2" charset="2"/>
              <a:buChar char="§"/>
            </a:pPr>
            <a:r>
              <a:rPr lang="en-US" sz="3200" dirty="0">
                <a:latin typeface="Calibri" panose="020F0502020204030204" pitchFamily="34" charset="0"/>
                <a:cs typeface="Calibri" panose="020F0502020204030204" pitchFamily="34" charset="0"/>
              </a:rPr>
              <a:t>Christ the Son of the Living God – Matthew 16:16-17</a:t>
            </a:r>
          </a:p>
          <a:p>
            <a:pPr marL="344488" indent="-344488">
              <a:buClr>
                <a:schemeClr val="accent6">
                  <a:lumMod val="60000"/>
                  <a:lumOff val="40000"/>
                </a:schemeClr>
              </a:buClr>
              <a:buFont typeface="Wingdings" panose="05000000000000000000" pitchFamily="2" charset="2"/>
              <a:buChar char="§"/>
            </a:pPr>
            <a:r>
              <a:rPr lang="en-US" sz="3200" dirty="0">
                <a:latin typeface="Calibri" panose="020F0502020204030204" pitchFamily="34" charset="0"/>
                <a:cs typeface="Calibri" panose="020F0502020204030204" pitchFamily="34" charset="0"/>
              </a:rPr>
              <a:t>All authority – Matthew 28:18-19</a:t>
            </a:r>
          </a:p>
          <a:p>
            <a:pPr marL="344488" indent="-344488">
              <a:buClr>
                <a:schemeClr val="accent6">
                  <a:lumMod val="60000"/>
                  <a:lumOff val="40000"/>
                </a:schemeClr>
              </a:buClr>
              <a:buFont typeface="Wingdings" panose="05000000000000000000" pitchFamily="2" charset="2"/>
              <a:buChar char="§"/>
            </a:pPr>
            <a:r>
              <a:rPr lang="en-US" sz="3200" dirty="0">
                <a:latin typeface="Calibri" panose="020F0502020204030204" pitchFamily="34" charset="0"/>
                <a:cs typeface="Calibri" panose="020F0502020204030204" pitchFamily="34" charset="0"/>
              </a:rPr>
              <a:t>Son of the Most High, throne of David – Luke 1:32-33</a:t>
            </a:r>
          </a:p>
          <a:p>
            <a:pPr marL="344488" indent="-344488">
              <a:buClr>
                <a:schemeClr val="accent6">
                  <a:lumMod val="60000"/>
                  <a:lumOff val="40000"/>
                </a:schemeClr>
              </a:buClr>
              <a:buFont typeface="Wingdings" panose="05000000000000000000" pitchFamily="2" charset="2"/>
              <a:buChar char="§"/>
            </a:pPr>
            <a:r>
              <a:rPr lang="en-US" sz="3200" dirty="0">
                <a:latin typeface="Calibri" panose="020F0502020204030204" pitchFamily="34" charset="0"/>
                <a:cs typeface="Calibri" panose="020F0502020204030204" pitchFamily="34" charset="0"/>
              </a:rPr>
              <a:t>Savior, Christ the Lord – Luke 2:11 (God is Lord cf. 1:46-47)</a:t>
            </a:r>
          </a:p>
          <a:p>
            <a:pPr marL="344488" indent="-344488">
              <a:buClr>
                <a:schemeClr val="accent6">
                  <a:lumMod val="60000"/>
                  <a:lumOff val="40000"/>
                </a:schemeClr>
              </a:buClr>
              <a:buFont typeface="Wingdings" panose="05000000000000000000" pitchFamily="2" charset="2"/>
              <a:buChar char="§"/>
            </a:pPr>
            <a:r>
              <a:rPr lang="en-US" sz="3200" dirty="0">
                <a:latin typeface="Calibri" panose="020F0502020204030204" pitchFamily="34" charset="0"/>
                <a:cs typeface="Calibri" panose="020F0502020204030204" pitchFamily="34" charset="0"/>
              </a:rPr>
              <a:t>Suffering Christ – Luke 24:44-46</a:t>
            </a:r>
            <a:br>
              <a:rPr lang="en-US" dirty="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
        <p:nvSpPr>
          <p:cNvPr id="189444" name="Slide Number Placeholder 3">
            <a:extLst>
              <a:ext uri="{FF2B5EF4-FFF2-40B4-BE49-F238E27FC236}">
                <a16:creationId xmlns:a16="http://schemas.microsoft.com/office/drawing/2014/main" id="{CB8417C5-A7F1-9192-F849-FEDFDE10AC7A}"/>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D0623EB0-5765-104D-9A09-77964A9CD6D4}" type="slidenum">
              <a:rPr kumimoji="0" lang="en-US" altLang="en-US" sz="3600" b="1" i="0" u="none" strike="noStrike" kern="1200" cap="none" spc="0" normalizeH="0" baseline="0" noProof="0">
                <a:ln>
                  <a:noFill/>
                </a:ln>
                <a:solidFill>
                  <a:prstClr val="white"/>
                </a:solidFill>
                <a:effectLst/>
                <a:uLnTx/>
                <a:uFillTx/>
              </a:rPr>
              <a:pPr marL="0" marR="0" lvl="0" indent="0" algn="r" defTabSz="914400" rtl="0" eaLnBrk="1" fontAlgn="auto" latinLnBrk="0" hangingPunct="1">
                <a:lnSpc>
                  <a:spcPct val="100000"/>
                </a:lnSpc>
                <a:spcBef>
                  <a:spcPts val="600"/>
                </a:spcBef>
                <a:spcAft>
                  <a:spcPts val="0"/>
                </a:spcAft>
                <a:buClrTx/>
                <a:buSzTx/>
                <a:buFontTx/>
                <a:buChar char="•"/>
                <a:tabLst/>
                <a:defRPr/>
              </a:pPr>
              <a:t>16</a:t>
            </a:fld>
            <a:endParaRPr kumimoji="0" lang="en-US" altLang="en-US" sz="3600" b="1" i="0" u="none" strike="noStrike" kern="1200" cap="none" spc="0" normalizeH="0" baseline="0" noProof="0">
              <a:ln>
                <a:noFill/>
              </a:ln>
              <a:solidFill>
                <a:prstClr val="white"/>
              </a:solidFill>
              <a:effectLst/>
              <a:uLnTx/>
              <a:uFillTx/>
            </a:endParaRPr>
          </a:p>
        </p:txBody>
      </p:sp>
    </p:spTree>
    <p:extLst>
      <p:ext uri="{BB962C8B-B14F-4D97-AF65-F5344CB8AC3E}">
        <p14:creationId xmlns:p14="http://schemas.microsoft.com/office/powerpoint/2010/main" val="568167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1"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1"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1"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1"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1"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a:extLst>
              <a:ext uri="{FF2B5EF4-FFF2-40B4-BE49-F238E27FC236}">
                <a16:creationId xmlns:a16="http://schemas.microsoft.com/office/drawing/2014/main" id="{765FC41A-E519-4511-AA56-5BE0149006E0}"/>
              </a:ext>
            </a:extLst>
          </p:cNvPr>
          <p:cNvSpPr>
            <a:spLocks noGrp="1"/>
          </p:cNvSpPr>
          <p:nvPr>
            <p:ph type="title"/>
          </p:nvPr>
        </p:nvSpPr>
        <p:spPr>
          <a:xfrm>
            <a:off x="726056" y="136525"/>
            <a:ext cx="10515600" cy="1325563"/>
          </a:xfrm>
        </p:spPr>
        <p:txBody>
          <a:bodyPr>
            <a:normAutofit/>
          </a:bodyPr>
          <a:lstStyle/>
          <a:p>
            <a:pPr algn="ctr"/>
            <a:r>
              <a:rPr lang="en-US" altLang="en-US" sz="5400" b="1" dirty="0">
                <a:solidFill>
                  <a:schemeClr val="accent6">
                    <a:lumMod val="75000"/>
                  </a:schemeClr>
                </a:solidFill>
                <a:latin typeface="Calibri" panose="020F0502020204030204" pitchFamily="34" charset="0"/>
                <a:cs typeface="Calibri" panose="020F0502020204030204" pitchFamily="34" charset="0"/>
              </a:rPr>
              <a:t>John 14:6 – A Bold Statement</a:t>
            </a:r>
          </a:p>
        </p:txBody>
      </p:sp>
      <p:sp>
        <p:nvSpPr>
          <p:cNvPr id="3" name="Content Placeholder 2">
            <a:extLst>
              <a:ext uri="{FF2B5EF4-FFF2-40B4-BE49-F238E27FC236}">
                <a16:creationId xmlns:a16="http://schemas.microsoft.com/office/drawing/2014/main" id="{CCCABB1E-E3C7-A69B-4A80-112321B996DE}"/>
              </a:ext>
            </a:extLst>
          </p:cNvPr>
          <p:cNvSpPr>
            <a:spLocks noGrp="1"/>
          </p:cNvSpPr>
          <p:nvPr>
            <p:ph idx="1"/>
          </p:nvPr>
        </p:nvSpPr>
        <p:spPr>
          <a:xfrm>
            <a:off x="1347018" y="2413537"/>
            <a:ext cx="10006781" cy="3517077"/>
          </a:xfrm>
        </p:spPr>
        <p:txBody>
          <a:bodyPr>
            <a:normAutofit/>
          </a:bodyPr>
          <a:lstStyle/>
          <a:p>
            <a:pPr marL="0" indent="0" algn="ctr">
              <a:buNone/>
            </a:pPr>
            <a:r>
              <a:rPr lang="en-US" sz="4000" b="1" i="1" baseline="30000" dirty="0">
                <a:solidFill>
                  <a:srgbClr val="000000"/>
                </a:solidFill>
                <a:effectLst/>
                <a:highlight>
                  <a:srgbClr val="FFFFFF"/>
                </a:highlight>
                <a:latin typeface="Calibri" panose="020F0502020204030204" pitchFamily="34" charset="0"/>
                <a:cs typeface="Calibri" panose="020F0502020204030204" pitchFamily="34" charset="0"/>
              </a:rPr>
              <a:t>6 </a:t>
            </a:r>
            <a:r>
              <a:rPr lang="en-US" sz="4000" b="0" i="1" dirty="0">
                <a:solidFill>
                  <a:srgbClr val="000000"/>
                </a:solidFill>
                <a:effectLst/>
                <a:highlight>
                  <a:srgbClr val="FFFFFF"/>
                </a:highlight>
                <a:latin typeface="Calibri" panose="020F0502020204030204" pitchFamily="34" charset="0"/>
                <a:cs typeface="Calibri" panose="020F0502020204030204" pitchFamily="34" charset="0"/>
              </a:rPr>
              <a:t>Jesus said to him, “I am the way, and the truth, and the life. No one comes to the Father except through me.</a:t>
            </a:r>
          </a:p>
        </p:txBody>
      </p:sp>
      <p:sp>
        <p:nvSpPr>
          <p:cNvPr id="81924" name="Slide Number Placeholder 3">
            <a:extLst>
              <a:ext uri="{FF2B5EF4-FFF2-40B4-BE49-F238E27FC236}">
                <a16:creationId xmlns:a16="http://schemas.microsoft.com/office/drawing/2014/main" id="{2DFA5544-6B43-313F-B105-8E18D9F61C70}"/>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fld id="{AABCA03A-5735-2043-A987-6B46F3DD2A5F}" type="slidenum">
              <a:rPr lang="en-US" altLang="en-US"/>
              <a:pPr/>
              <a:t>17</a:t>
            </a:fld>
            <a:endParaRPr lang="en-US" altLang="en-US"/>
          </a:p>
        </p:txBody>
      </p:sp>
    </p:spTree>
    <p:extLst>
      <p:ext uri="{BB962C8B-B14F-4D97-AF65-F5344CB8AC3E}">
        <p14:creationId xmlns:p14="http://schemas.microsoft.com/office/powerpoint/2010/main" val="4200524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a:extLst>
              <a:ext uri="{FF2B5EF4-FFF2-40B4-BE49-F238E27FC236}">
                <a16:creationId xmlns:a16="http://schemas.microsoft.com/office/drawing/2014/main" id="{765FC41A-E519-4511-AA56-5BE0149006E0}"/>
              </a:ext>
            </a:extLst>
          </p:cNvPr>
          <p:cNvSpPr>
            <a:spLocks noGrp="1"/>
          </p:cNvSpPr>
          <p:nvPr>
            <p:ph type="title"/>
          </p:nvPr>
        </p:nvSpPr>
        <p:spPr>
          <a:xfrm>
            <a:off x="726056" y="136525"/>
            <a:ext cx="10515600" cy="1325563"/>
          </a:xfrm>
        </p:spPr>
        <p:txBody>
          <a:bodyPr>
            <a:normAutofit/>
          </a:bodyPr>
          <a:lstStyle/>
          <a:p>
            <a:pPr algn="ctr"/>
            <a:r>
              <a:rPr lang="en-US" altLang="en-US" sz="4800" b="1" dirty="0">
                <a:solidFill>
                  <a:schemeClr val="accent6">
                    <a:lumMod val="75000"/>
                  </a:schemeClr>
                </a:solidFill>
                <a:latin typeface="Calibri" panose="020F0502020204030204" pitchFamily="34" charset="0"/>
                <a:cs typeface="Calibri" panose="020F0502020204030204" pitchFamily="34" charset="0"/>
              </a:rPr>
              <a:t>I Corinthians 8:6 – A Shocking Statement</a:t>
            </a:r>
          </a:p>
        </p:txBody>
      </p:sp>
      <p:sp>
        <p:nvSpPr>
          <p:cNvPr id="3" name="Content Placeholder 2">
            <a:extLst>
              <a:ext uri="{FF2B5EF4-FFF2-40B4-BE49-F238E27FC236}">
                <a16:creationId xmlns:a16="http://schemas.microsoft.com/office/drawing/2014/main" id="{CCCABB1E-E3C7-A69B-4A80-112321B996DE}"/>
              </a:ext>
            </a:extLst>
          </p:cNvPr>
          <p:cNvSpPr>
            <a:spLocks noGrp="1"/>
          </p:cNvSpPr>
          <p:nvPr>
            <p:ph idx="1"/>
          </p:nvPr>
        </p:nvSpPr>
        <p:spPr>
          <a:xfrm>
            <a:off x="1347019" y="1813769"/>
            <a:ext cx="10006781" cy="3517077"/>
          </a:xfrm>
        </p:spPr>
        <p:txBody>
          <a:bodyPr>
            <a:normAutofit/>
          </a:bodyPr>
          <a:lstStyle/>
          <a:p>
            <a:pPr marL="0" indent="0" algn="ctr">
              <a:buNone/>
            </a:pPr>
            <a:r>
              <a:rPr lang="en-US" sz="3600" b="1" i="1" baseline="30000" dirty="0">
                <a:solidFill>
                  <a:srgbClr val="000000"/>
                </a:solidFill>
                <a:effectLst/>
                <a:highlight>
                  <a:srgbClr val="FFFFFF"/>
                </a:highlight>
                <a:latin typeface="Calibri" panose="020F0502020204030204" pitchFamily="34" charset="0"/>
                <a:cs typeface="Calibri" panose="020F0502020204030204" pitchFamily="34" charset="0"/>
              </a:rPr>
              <a:t>6 </a:t>
            </a:r>
            <a:r>
              <a:rPr lang="en-US" sz="3600" b="0" i="1" dirty="0">
                <a:solidFill>
                  <a:srgbClr val="000000"/>
                </a:solidFill>
                <a:effectLst/>
                <a:highlight>
                  <a:srgbClr val="FFFFFF"/>
                </a:highlight>
                <a:latin typeface="Calibri" panose="020F0502020204030204" pitchFamily="34" charset="0"/>
                <a:cs typeface="Calibri" panose="020F0502020204030204" pitchFamily="34" charset="0"/>
              </a:rPr>
              <a:t>yet for us there is one God, the Father, from whom are all things and for whom we exist, and one Lord, Jesus Christ, through whom are all things and through whom we exist.</a:t>
            </a:r>
          </a:p>
          <a:p>
            <a:pPr marL="0" indent="0" algn="ctr">
              <a:buNone/>
            </a:pPr>
            <a:r>
              <a:rPr lang="en-US" sz="3600" dirty="0">
                <a:solidFill>
                  <a:srgbClr val="000000"/>
                </a:solidFill>
                <a:highlight>
                  <a:srgbClr val="FFFFFF"/>
                </a:highlight>
                <a:latin typeface="Calibri" panose="020F0502020204030204" pitchFamily="34" charset="0"/>
                <a:cs typeface="Calibri" panose="020F0502020204030204" pitchFamily="34" charset="0"/>
              </a:rPr>
              <a:t>(cf. Deut. 6:4-5)</a:t>
            </a:r>
            <a:endParaRPr lang="en-US" sz="3200" b="0" dirty="0">
              <a:solidFill>
                <a:srgbClr val="000000"/>
              </a:solidFill>
              <a:effectLst/>
              <a:highlight>
                <a:srgbClr val="FFFFFF"/>
              </a:highlight>
              <a:latin typeface="Calibri" panose="020F0502020204030204" pitchFamily="34" charset="0"/>
              <a:cs typeface="Calibri" panose="020F0502020204030204" pitchFamily="34" charset="0"/>
            </a:endParaRPr>
          </a:p>
        </p:txBody>
      </p:sp>
      <p:sp>
        <p:nvSpPr>
          <p:cNvPr id="81924" name="Slide Number Placeholder 3">
            <a:extLst>
              <a:ext uri="{FF2B5EF4-FFF2-40B4-BE49-F238E27FC236}">
                <a16:creationId xmlns:a16="http://schemas.microsoft.com/office/drawing/2014/main" id="{2DFA5544-6B43-313F-B105-8E18D9F61C70}"/>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fld id="{AABCA03A-5735-2043-A987-6B46F3DD2A5F}" type="slidenum">
              <a:rPr lang="en-US" altLang="en-US"/>
              <a:pPr/>
              <a:t>18</a:t>
            </a:fld>
            <a:endParaRPr lang="en-US" altLang="en-US"/>
          </a:p>
        </p:txBody>
      </p:sp>
    </p:spTree>
    <p:extLst>
      <p:ext uri="{BB962C8B-B14F-4D97-AF65-F5344CB8AC3E}">
        <p14:creationId xmlns:p14="http://schemas.microsoft.com/office/powerpoint/2010/main" val="3271679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938C7926-D2B9-9801-16FF-06C596376A63}"/>
              </a:ext>
            </a:extLst>
          </p:cNvPr>
          <p:cNvSpPr>
            <a:spLocks noGrp="1"/>
          </p:cNvSpPr>
          <p:nvPr>
            <p:ph type="title"/>
          </p:nvPr>
        </p:nvSpPr>
        <p:spPr/>
        <p:txBody>
          <a:bodyPr/>
          <a:lstStyle/>
          <a:p>
            <a:endParaRPr lang="en-US"/>
          </a:p>
        </p:txBody>
      </p:sp>
      <p:sp>
        <p:nvSpPr>
          <p:cNvPr id="6" name="Content Placeholder 5">
            <a:extLst>
              <a:ext uri="{FF2B5EF4-FFF2-40B4-BE49-F238E27FC236}">
                <a16:creationId xmlns:a16="http://schemas.microsoft.com/office/drawing/2014/main" id="{D4803A24-FC86-55A8-2FFE-C3C2DAC4DAAD}"/>
              </a:ext>
            </a:extLst>
          </p:cNvPr>
          <p:cNvSpPr>
            <a:spLocks noGrp="1"/>
          </p:cNvSpPr>
          <p:nvPr>
            <p:ph sz="half" idx="1"/>
          </p:nvPr>
        </p:nvSpPr>
        <p:spPr>
          <a:xfrm>
            <a:off x="675861" y="306927"/>
            <a:ext cx="10559331" cy="2118224"/>
          </a:xfrm>
        </p:spPr>
        <p:txBody>
          <a:bodyPr>
            <a:normAutofit/>
          </a:bodyPr>
          <a:lstStyle/>
          <a:p>
            <a:r>
              <a:rPr lang="en-US" altLang="en-US" sz="3200" dirty="0"/>
              <a:t>“All things were made through Him, and without Him nothing was made that was made.” (John 1:3)</a:t>
            </a:r>
          </a:p>
          <a:p>
            <a:endParaRPr lang="en-US" altLang="en-US" sz="3200" dirty="0"/>
          </a:p>
        </p:txBody>
      </p:sp>
      <p:sp>
        <p:nvSpPr>
          <p:cNvPr id="2" name="Content Placeholder 1">
            <a:extLst>
              <a:ext uri="{FF2B5EF4-FFF2-40B4-BE49-F238E27FC236}">
                <a16:creationId xmlns:a16="http://schemas.microsoft.com/office/drawing/2014/main" id="{B4C4A6DA-9695-8676-902F-750B6390F572}"/>
              </a:ext>
            </a:extLst>
          </p:cNvPr>
          <p:cNvSpPr>
            <a:spLocks noGrp="1"/>
          </p:cNvSpPr>
          <p:nvPr>
            <p:ph sz="half" idx="2"/>
          </p:nvPr>
        </p:nvSpPr>
        <p:spPr>
          <a:xfrm>
            <a:off x="4102874" y="2488758"/>
            <a:ext cx="7174728" cy="3625795"/>
          </a:xfrm>
        </p:spPr>
        <p:txBody>
          <a:bodyPr/>
          <a:lstStyle/>
          <a:p>
            <a:r>
              <a:rPr lang="en-US" altLang="en-US" dirty="0"/>
              <a:t>He is a creator.</a:t>
            </a:r>
          </a:p>
          <a:p>
            <a:r>
              <a:rPr lang="en-US" altLang="en-US" dirty="0"/>
              <a:t>If He created all things, He was not created.</a:t>
            </a:r>
          </a:p>
          <a:p>
            <a:r>
              <a:rPr lang="en-US" altLang="en-US" dirty="0"/>
              <a:t>All three persons of the godhead were involved in creation and in salvation.</a:t>
            </a:r>
          </a:p>
          <a:p>
            <a:endParaRPr lang="en-US" dirty="0"/>
          </a:p>
        </p:txBody>
      </p:sp>
      <p:sp>
        <p:nvSpPr>
          <p:cNvPr id="192516" name="Slide Number Placeholder 3">
            <a:extLst>
              <a:ext uri="{FF2B5EF4-FFF2-40B4-BE49-F238E27FC236}">
                <a16:creationId xmlns:a16="http://schemas.microsoft.com/office/drawing/2014/main" id="{56D35BE5-A96C-E374-F714-7B250878D6EA}"/>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3BAEDD11-864F-874A-94A7-665535FD81AB}"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19</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id="{136F7125-26C0-39EF-7347-6F213B9D89C0}"/>
              </a:ext>
            </a:extLst>
          </p:cNvPr>
          <p:cNvSpPr>
            <a:spLocks noGrp="1"/>
          </p:cNvSpPr>
          <p:nvPr>
            <p:ph type="title"/>
          </p:nvPr>
        </p:nvSpPr>
        <p:spPr>
          <a:xfrm>
            <a:off x="838200" y="365125"/>
            <a:ext cx="10515600" cy="1325563"/>
          </a:xfrm>
        </p:spPr>
        <p:txBody>
          <a:bodyPr>
            <a:normAutofit/>
          </a:bodyPr>
          <a:lstStyle/>
          <a:p>
            <a:r>
              <a:rPr lang="en-US" altLang="en-US"/>
              <a:t>Class Lesson Schedule</a:t>
            </a:r>
          </a:p>
        </p:txBody>
      </p:sp>
      <p:sp>
        <p:nvSpPr>
          <p:cNvPr id="4191" name="Slide Number Placeholder 5">
            <a:extLst>
              <a:ext uri="{FF2B5EF4-FFF2-40B4-BE49-F238E27FC236}">
                <a16:creationId xmlns:a16="http://schemas.microsoft.com/office/drawing/2014/main" id="{9E5E045A-7B8E-EDCD-4F86-5A47869203C0}"/>
              </a:ext>
            </a:extLst>
          </p:cNvPr>
          <p:cNvSpPr>
            <a:spLocks noGrp="1"/>
          </p:cNvSpPr>
          <p:nvPr>
            <p:ph type="sldNum" sz="quarter" idx="12"/>
          </p:nvPr>
        </p:nvSpPr>
        <p:spPr>
          <a:xfrm>
            <a:off x="8610600" y="6356350"/>
            <a:ext cx="27432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7A5F6027-4475-2741-B2DB-40E500C592EE}"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2</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graphicFrame>
        <p:nvGraphicFramePr>
          <p:cNvPr id="3" name="Table 2">
            <a:extLst>
              <a:ext uri="{FF2B5EF4-FFF2-40B4-BE49-F238E27FC236}">
                <a16:creationId xmlns:a16="http://schemas.microsoft.com/office/drawing/2014/main" id="{85209ED0-8AE9-8250-C6E6-18E62C5669C8}"/>
              </a:ext>
            </a:extLst>
          </p:cNvPr>
          <p:cNvGraphicFramePr>
            <a:graphicFrameLocks noGrp="1"/>
          </p:cNvGraphicFramePr>
          <p:nvPr/>
        </p:nvGraphicFramePr>
        <p:xfrm>
          <a:off x="1101322" y="1470023"/>
          <a:ext cx="10310995" cy="5201906"/>
        </p:xfrm>
        <a:graphic>
          <a:graphicData uri="http://schemas.openxmlformats.org/drawingml/2006/table">
            <a:tbl>
              <a:tblPr firstRow="1" firstCol="1" bandRow="1">
                <a:tableStyleId>{68D230F3-CF80-4859-8CE7-A43EE81993B5}</a:tableStyleId>
              </a:tblPr>
              <a:tblGrid>
                <a:gridCol w="1266033">
                  <a:extLst>
                    <a:ext uri="{9D8B030D-6E8A-4147-A177-3AD203B41FA5}">
                      <a16:colId xmlns:a16="http://schemas.microsoft.com/office/drawing/2014/main" val="2228090862"/>
                    </a:ext>
                  </a:extLst>
                </a:gridCol>
                <a:gridCol w="837447">
                  <a:extLst>
                    <a:ext uri="{9D8B030D-6E8A-4147-A177-3AD203B41FA5}">
                      <a16:colId xmlns:a16="http://schemas.microsoft.com/office/drawing/2014/main" val="2497076755"/>
                    </a:ext>
                  </a:extLst>
                </a:gridCol>
                <a:gridCol w="840886">
                  <a:extLst>
                    <a:ext uri="{9D8B030D-6E8A-4147-A177-3AD203B41FA5}">
                      <a16:colId xmlns:a16="http://schemas.microsoft.com/office/drawing/2014/main" val="3218154916"/>
                    </a:ext>
                  </a:extLst>
                </a:gridCol>
                <a:gridCol w="991090">
                  <a:extLst>
                    <a:ext uri="{9D8B030D-6E8A-4147-A177-3AD203B41FA5}">
                      <a16:colId xmlns:a16="http://schemas.microsoft.com/office/drawing/2014/main" val="2223653121"/>
                    </a:ext>
                  </a:extLst>
                </a:gridCol>
                <a:gridCol w="4695385">
                  <a:extLst>
                    <a:ext uri="{9D8B030D-6E8A-4147-A177-3AD203B41FA5}">
                      <a16:colId xmlns:a16="http://schemas.microsoft.com/office/drawing/2014/main" val="3428045771"/>
                    </a:ext>
                  </a:extLst>
                </a:gridCol>
                <a:gridCol w="1680154">
                  <a:extLst>
                    <a:ext uri="{9D8B030D-6E8A-4147-A177-3AD203B41FA5}">
                      <a16:colId xmlns:a16="http://schemas.microsoft.com/office/drawing/2014/main" val="2833972863"/>
                    </a:ext>
                  </a:extLst>
                </a:gridCol>
              </a:tblGrid>
              <a:tr h="541282">
                <a:tc>
                  <a:txBody>
                    <a:bodyPr/>
                    <a:lstStyle/>
                    <a:p>
                      <a:pPr marL="0" marR="0" algn="ctr">
                        <a:lnSpc>
                          <a:spcPct val="107000"/>
                        </a:lnSpc>
                        <a:spcBef>
                          <a:spcPts val="0"/>
                        </a:spcBef>
                        <a:spcAft>
                          <a:spcPts val="0"/>
                        </a:spcAft>
                      </a:pPr>
                      <a:r>
                        <a:rPr lang="en-US" sz="2000" b="1" dirty="0">
                          <a:solidFill>
                            <a:schemeClr val="tx1"/>
                          </a:solidFill>
                          <a:effectLst/>
                        </a:rPr>
                        <a:t>Date</a:t>
                      </a:r>
                      <a:endParaRPr lang="en-US"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b="1" dirty="0">
                          <a:solidFill>
                            <a:schemeClr val="tx1"/>
                          </a:solidFill>
                          <a:effectLst/>
                        </a:rPr>
                        <a:t>Day</a:t>
                      </a:r>
                      <a:endParaRPr lang="en-US"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b="1" dirty="0">
                          <a:solidFill>
                            <a:schemeClr val="tx1"/>
                          </a:solidFill>
                          <a:effectLst/>
                        </a:rPr>
                        <a:t>Class</a:t>
                      </a:r>
                      <a:endParaRPr lang="en-US"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b="1" dirty="0">
                          <a:solidFill>
                            <a:schemeClr val="tx1"/>
                          </a:solidFill>
                          <a:effectLst/>
                        </a:rPr>
                        <a:t>Lesson</a:t>
                      </a:r>
                      <a:endParaRPr lang="en-US"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b="1" dirty="0">
                          <a:solidFill>
                            <a:schemeClr val="tx1"/>
                          </a:solidFill>
                          <a:effectLst/>
                        </a:rPr>
                        <a:t>Title</a:t>
                      </a:r>
                      <a:endParaRPr lang="en-US"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b="1" dirty="0">
                          <a:solidFill>
                            <a:schemeClr val="tx1"/>
                          </a:solidFill>
                          <a:effectLst/>
                        </a:rPr>
                        <a:t>Teacher</a:t>
                      </a:r>
                      <a:endParaRPr lang="en-US"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7240074"/>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4/14/24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Sun</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1</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1</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Introduction – Nature of God</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Russ</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0195203"/>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4/17/24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Wed</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2</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2</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The Nature of God</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Sam</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37224288"/>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4/21/24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Sun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3</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en-US" sz="1800" b="1" dirty="0">
                          <a:solidFill>
                            <a:schemeClr val="accent6">
                              <a:lumMod val="75000"/>
                            </a:schemeClr>
                          </a:solidFill>
                        </a:rPr>
                        <a:t>3</a:t>
                      </a:r>
                      <a:endParaRPr lang="en-US" sz="1800" b="1" dirty="0">
                        <a:solidFill>
                          <a:schemeClr val="accent6">
                            <a:lumMod val="75000"/>
                          </a:schemeClr>
                        </a:solidFill>
                        <a:latin typeface="Arial" panose="020B0604020202020204" pitchFamily="34" charset="0"/>
                        <a:cs typeface="Arial" panose="020B0604020202020204" pitchFamily="34" charset="0"/>
                      </a:endParaRPr>
                    </a:p>
                  </a:txBody>
                  <a:tcPr marL="68580" marR="68580" marT="0" marB="0"/>
                </a:tc>
                <a:tc>
                  <a:txBody>
                    <a:bodyPr/>
                    <a:lstStyle/>
                    <a:p>
                      <a:r>
                        <a:rPr lang="en-US" sz="1800" b="1" dirty="0">
                          <a:solidFill>
                            <a:schemeClr val="accent6">
                              <a:lumMod val="75000"/>
                            </a:schemeClr>
                          </a:solidFill>
                        </a:rPr>
                        <a:t>The Nature of Man</a:t>
                      </a:r>
                      <a:endParaRPr lang="en-US" sz="1800" b="1" dirty="0">
                        <a:solidFill>
                          <a:schemeClr val="accent6">
                            <a:lumMod val="75000"/>
                          </a:schemeClr>
                        </a:solidFill>
                        <a:latin typeface="Arial" panose="020B060402020202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Sam</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32827289"/>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4/24/24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Wed</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Revelation and Inspiration</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Barry</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34062748"/>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4/28/24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Sun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5</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b="1" dirty="0">
                          <a:solidFill>
                            <a:schemeClr val="accent6">
                              <a:lumMod val="75000"/>
                            </a:schemeClr>
                          </a:solidFill>
                          <a:effectLst/>
                        </a:rPr>
                        <a:t>Revelation and Inspiration</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Barry</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97569216"/>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5/1/24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Wed</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6</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5</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Jesus, the Christ – Identity and Promise</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Russ</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14364568"/>
                  </a:ext>
                </a:extLst>
              </a:tr>
              <a:tr h="330736">
                <a:tc>
                  <a:txBody>
                    <a:bodyPr/>
                    <a:lstStyle/>
                    <a:p>
                      <a:pPr marL="0" marR="0">
                        <a:lnSpc>
                          <a:spcPct val="107000"/>
                        </a:lnSpc>
                        <a:spcBef>
                          <a:spcPts val="0"/>
                        </a:spcBef>
                        <a:spcAft>
                          <a:spcPts val="0"/>
                        </a:spcAft>
                      </a:pPr>
                      <a:r>
                        <a:rPr lang="en-US" sz="1800" b="1" dirty="0">
                          <a:solidFill>
                            <a:schemeClr val="accent6">
                              <a:lumMod val="75000"/>
                            </a:schemeClr>
                          </a:solidFill>
                          <a:effectLst/>
                        </a:rPr>
                        <a:t>5/5/24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Sun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7</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5</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Jesus, the Christ – Life and Purpose</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a:ln>
                            <a:noFill/>
                          </a:ln>
                          <a:solidFill>
                            <a:srgbClr val="4EA72E">
                              <a:lumMod val="75000"/>
                            </a:srgbClr>
                          </a:solidFill>
                          <a:effectLst/>
                          <a:uLnTx/>
                          <a:uFillTx/>
                        </a:rPr>
                        <a:t>Russ</a:t>
                      </a:r>
                      <a:endParaRPr kumimoji="0" lang="en-US" sz="1800" b="1" i="0" u="none" strike="noStrike" kern="1200" cap="none" spc="0" normalizeH="0" baseline="0" noProof="0" dirty="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08330299"/>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5/8/24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Wed</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8</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5</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Jesus, the Christ – Resurrection and Rule</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a:ln>
                            <a:noFill/>
                          </a:ln>
                          <a:solidFill>
                            <a:srgbClr val="4EA72E">
                              <a:lumMod val="75000"/>
                            </a:srgbClr>
                          </a:solidFill>
                          <a:effectLst/>
                          <a:uLnTx/>
                          <a:uFillTx/>
                        </a:rPr>
                        <a:t>Russ</a:t>
                      </a:r>
                      <a:endParaRPr kumimoji="0" lang="en-US" sz="1800" b="1" i="0" u="none" strike="noStrike" kern="1200" cap="none" spc="0" normalizeH="0" baseline="0" noProof="0" dirty="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75476381"/>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5/12/24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Sun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9</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6</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Salvation</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a:ln>
                            <a:noFill/>
                          </a:ln>
                          <a:solidFill>
                            <a:srgbClr val="4EA72E">
                              <a:lumMod val="75000"/>
                            </a:srgbClr>
                          </a:solidFill>
                          <a:effectLst/>
                          <a:uLnTx/>
                          <a:uFillTx/>
                        </a:rPr>
                        <a:t>Russ</a:t>
                      </a:r>
                      <a:endParaRPr kumimoji="0" lang="en-US" sz="1800" b="1" i="0" u="none" strike="noStrike" kern="1200" cap="none" spc="0" normalizeH="0" baseline="0" noProof="0" dirty="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64924098"/>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5/15/24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Wed</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10</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6</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Salvation</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a:ln>
                            <a:noFill/>
                          </a:ln>
                          <a:solidFill>
                            <a:srgbClr val="4EA72E">
                              <a:lumMod val="75000"/>
                            </a:srgbClr>
                          </a:solidFill>
                          <a:effectLst/>
                          <a:uLnTx/>
                          <a:uFillTx/>
                        </a:rPr>
                        <a:t>Russ</a:t>
                      </a:r>
                      <a:endParaRPr kumimoji="0" lang="en-US" sz="1800" b="1" i="0" u="none" strike="noStrike" kern="1200" cap="none" spc="0" normalizeH="0" baseline="0" noProof="0" dirty="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51496431"/>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5/19/24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Sun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11</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7</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The Church</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a:ln>
                            <a:noFill/>
                          </a:ln>
                          <a:solidFill>
                            <a:srgbClr val="4EA72E">
                              <a:lumMod val="75000"/>
                            </a:srgbClr>
                          </a:solidFill>
                          <a:effectLst/>
                          <a:uLnTx/>
                          <a:uFillTx/>
                        </a:rPr>
                        <a:t>Russ</a:t>
                      </a:r>
                      <a:endParaRPr kumimoji="0" lang="en-US" sz="1800" b="1" i="0" u="none" strike="noStrike" kern="1200" cap="none" spc="0" normalizeH="0" baseline="0" noProof="0" dirty="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88146727"/>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5/22/24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Wed</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12</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7</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The Church</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a:ln>
                            <a:noFill/>
                          </a:ln>
                          <a:solidFill>
                            <a:srgbClr val="4EA72E">
                              <a:lumMod val="75000"/>
                            </a:srgbClr>
                          </a:solidFill>
                          <a:effectLst/>
                          <a:uLnTx/>
                          <a:uFillTx/>
                        </a:rPr>
                        <a:t>Russ</a:t>
                      </a:r>
                      <a:endParaRPr kumimoji="0" lang="en-US" sz="1800" b="1" i="0" u="none" strike="noStrike" kern="1200" cap="none" spc="0" normalizeH="0" baseline="0" noProof="0" dirty="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47077705"/>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5/26/24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Sun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13</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8</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End Things</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dirty="0">
                          <a:ln>
                            <a:noFill/>
                          </a:ln>
                          <a:solidFill>
                            <a:srgbClr val="4EA72E">
                              <a:lumMod val="75000"/>
                            </a:srgbClr>
                          </a:solidFill>
                          <a:effectLst/>
                          <a:uLnTx/>
                          <a:uFillTx/>
                        </a:rPr>
                        <a:t>Russ</a:t>
                      </a:r>
                      <a:endParaRPr kumimoji="0" lang="en-US" sz="1800" b="1" i="0" u="none" strike="noStrike" kern="1200" cap="none" spc="0" normalizeH="0" baseline="0" noProof="0" dirty="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94135124"/>
                  </a:ext>
                </a:extLst>
              </a:tr>
            </a:tbl>
          </a:graphicData>
        </a:graphic>
      </p:graphicFrame>
      <p:sp>
        <p:nvSpPr>
          <p:cNvPr id="2" name="Rounded Rectangle 1">
            <a:extLst>
              <a:ext uri="{FF2B5EF4-FFF2-40B4-BE49-F238E27FC236}">
                <a16:creationId xmlns:a16="http://schemas.microsoft.com/office/drawing/2014/main" id="{159C8D7D-EBA1-87FA-4C6F-940A6CF14F15}"/>
              </a:ext>
            </a:extLst>
          </p:cNvPr>
          <p:cNvSpPr/>
          <p:nvPr/>
        </p:nvSpPr>
        <p:spPr>
          <a:xfrm>
            <a:off x="966872" y="4172799"/>
            <a:ext cx="10579894" cy="365125"/>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Tree>
    <p:extLst>
      <p:ext uri="{BB962C8B-B14F-4D97-AF65-F5344CB8AC3E}">
        <p14:creationId xmlns:p14="http://schemas.microsoft.com/office/powerpoint/2010/main" val="572486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0D3D8C05-953D-D5E4-05ED-10B1D514CA59}"/>
              </a:ext>
            </a:extLst>
          </p:cNvPr>
          <p:cNvSpPr>
            <a:spLocks noGrp="1"/>
          </p:cNvSpPr>
          <p:nvPr>
            <p:ph type="title"/>
          </p:nvPr>
        </p:nvSpPr>
        <p:spPr/>
        <p:txBody>
          <a:bodyPr/>
          <a:lstStyle/>
          <a:p>
            <a:endParaRPr lang="en-US"/>
          </a:p>
        </p:txBody>
      </p:sp>
      <p:sp>
        <p:nvSpPr>
          <p:cNvPr id="6" name="Content Placeholder 5">
            <a:extLst>
              <a:ext uri="{FF2B5EF4-FFF2-40B4-BE49-F238E27FC236}">
                <a16:creationId xmlns:a16="http://schemas.microsoft.com/office/drawing/2014/main" id="{424AE2E8-542A-B9E6-DA30-D647502EB8D5}"/>
              </a:ext>
            </a:extLst>
          </p:cNvPr>
          <p:cNvSpPr>
            <a:spLocks noGrp="1"/>
          </p:cNvSpPr>
          <p:nvPr>
            <p:ph sz="half" idx="1"/>
          </p:nvPr>
        </p:nvSpPr>
        <p:spPr>
          <a:xfrm>
            <a:off x="675861" y="306927"/>
            <a:ext cx="10559331" cy="2118224"/>
          </a:xfrm>
        </p:spPr>
        <p:txBody>
          <a:bodyPr>
            <a:normAutofit/>
          </a:bodyPr>
          <a:lstStyle/>
          <a:p>
            <a:r>
              <a:rPr lang="en-US" altLang="en-US" sz="3200" dirty="0"/>
              <a:t>“And the Word became flesh and dwelt among us, and we beheld His glory, the glory as of the only begotten of the Father, full of grace and truth..” (John 1:14)</a:t>
            </a:r>
          </a:p>
          <a:p>
            <a:endParaRPr lang="en-US" altLang="en-US" sz="3200" dirty="0"/>
          </a:p>
        </p:txBody>
      </p:sp>
      <p:sp>
        <p:nvSpPr>
          <p:cNvPr id="2" name="Content Placeholder 1">
            <a:extLst>
              <a:ext uri="{FF2B5EF4-FFF2-40B4-BE49-F238E27FC236}">
                <a16:creationId xmlns:a16="http://schemas.microsoft.com/office/drawing/2014/main" id="{41184C68-768C-6650-BA71-9DC035353A17}"/>
              </a:ext>
            </a:extLst>
          </p:cNvPr>
          <p:cNvSpPr>
            <a:spLocks noGrp="1"/>
          </p:cNvSpPr>
          <p:nvPr>
            <p:ph sz="half" idx="2"/>
          </p:nvPr>
        </p:nvSpPr>
        <p:spPr>
          <a:xfrm>
            <a:off x="4102874" y="2488758"/>
            <a:ext cx="7174728" cy="3625795"/>
          </a:xfrm>
        </p:spPr>
        <p:txBody>
          <a:bodyPr/>
          <a:lstStyle/>
          <a:p>
            <a:r>
              <a:rPr lang="en-US" altLang="en-US" dirty="0"/>
              <a:t>He became a physical person.</a:t>
            </a:r>
          </a:p>
          <a:p>
            <a:r>
              <a:rPr lang="en-US" altLang="en-US" dirty="0"/>
              <a:t>He “tabernacle” among us.</a:t>
            </a:r>
          </a:p>
          <a:p>
            <a:r>
              <a:rPr lang="en-US" altLang="en-US" dirty="0"/>
              <a:t>The “only begotten” of the Father.</a:t>
            </a:r>
          </a:p>
          <a:p>
            <a:r>
              <a:rPr lang="en-US" altLang="en-US" dirty="0"/>
              <a:t>Personified qualities of God.</a:t>
            </a:r>
          </a:p>
          <a:p>
            <a:endParaRPr lang="en-US" dirty="0"/>
          </a:p>
        </p:txBody>
      </p:sp>
      <p:sp>
        <p:nvSpPr>
          <p:cNvPr id="193540" name="Slide Number Placeholder 3">
            <a:extLst>
              <a:ext uri="{FF2B5EF4-FFF2-40B4-BE49-F238E27FC236}">
                <a16:creationId xmlns:a16="http://schemas.microsoft.com/office/drawing/2014/main" id="{12509C81-6E55-7796-3A76-37257AC5AA5C}"/>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4FA87402-6349-8B4C-9D16-B18E046B90C1}"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20</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BBA47-0B6D-1AB8-88A6-DE6746BE255C}"/>
              </a:ext>
            </a:extLst>
          </p:cNvPr>
          <p:cNvSpPr>
            <a:spLocks noGrp="1"/>
          </p:cNvSpPr>
          <p:nvPr>
            <p:ph type="title"/>
          </p:nvPr>
        </p:nvSpPr>
        <p:spPr>
          <a:xfrm>
            <a:off x="675861" y="2488758"/>
            <a:ext cx="3362739" cy="3625795"/>
          </a:xfrm>
        </p:spPr>
        <p:txBody>
          <a:bodyPr>
            <a:normAutofit/>
          </a:bodyPr>
          <a:lstStyle/>
          <a:p>
            <a:r>
              <a:rPr lang="en-US" altLang="en-US" dirty="0"/>
              <a:t>How?</a:t>
            </a:r>
            <a:br>
              <a:rPr lang="en-US" altLang="en-US" dirty="0"/>
            </a:br>
            <a:endParaRPr lang="en-US" altLang="en-US" dirty="0"/>
          </a:p>
        </p:txBody>
      </p:sp>
      <p:sp>
        <p:nvSpPr>
          <p:cNvPr id="3" name="Content Placeholder 2">
            <a:extLst>
              <a:ext uri="{FF2B5EF4-FFF2-40B4-BE49-F238E27FC236}">
                <a16:creationId xmlns:a16="http://schemas.microsoft.com/office/drawing/2014/main" id="{7391D3BE-D330-40BE-3E33-90610C8DE74A}"/>
              </a:ext>
            </a:extLst>
          </p:cNvPr>
          <p:cNvSpPr>
            <a:spLocks noGrp="1"/>
          </p:cNvSpPr>
          <p:nvPr>
            <p:ph sz="half" idx="1"/>
          </p:nvPr>
        </p:nvSpPr>
        <p:spPr>
          <a:xfrm>
            <a:off x="675861" y="306927"/>
            <a:ext cx="10559331" cy="2118224"/>
          </a:xfrm>
        </p:spPr>
        <p:txBody>
          <a:bodyPr>
            <a:normAutofit/>
          </a:bodyPr>
          <a:lstStyle/>
          <a:p>
            <a:r>
              <a:rPr lang="en-US" altLang="en-US" sz="3200" dirty="0"/>
              <a:t>“Behold, the virgin shall be with child, and bear a Son, and they shall call His name Immanuel,” which is translated, “God with us.” </a:t>
            </a:r>
          </a:p>
          <a:p>
            <a:pPr algn="r"/>
            <a:r>
              <a:rPr lang="en-US" altLang="en-US" sz="3200" dirty="0"/>
              <a:t>(Matthew 1:23 quoting Isaiah 7:14)</a:t>
            </a:r>
          </a:p>
          <a:p>
            <a:endParaRPr lang="en-US" altLang="en-US" sz="3200" dirty="0"/>
          </a:p>
        </p:txBody>
      </p:sp>
      <p:sp>
        <p:nvSpPr>
          <p:cNvPr id="4" name="Content Placeholder 3">
            <a:extLst>
              <a:ext uri="{FF2B5EF4-FFF2-40B4-BE49-F238E27FC236}">
                <a16:creationId xmlns:a16="http://schemas.microsoft.com/office/drawing/2014/main" id="{C4FF5991-641F-5E34-4A0A-2E5E4598C9F6}"/>
              </a:ext>
            </a:extLst>
          </p:cNvPr>
          <p:cNvSpPr>
            <a:spLocks noGrp="1"/>
          </p:cNvSpPr>
          <p:nvPr>
            <p:ph sz="half" idx="2"/>
          </p:nvPr>
        </p:nvSpPr>
        <p:spPr>
          <a:xfrm>
            <a:off x="4102874" y="2488758"/>
            <a:ext cx="7174728" cy="3625795"/>
          </a:xfrm>
        </p:spPr>
        <p:txBody>
          <a:bodyPr/>
          <a:lstStyle/>
          <a:p>
            <a:r>
              <a:rPr lang="en-US" altLang="en-US" dirty="0"/>
              <a:t>A Virgin bore a child by the Holy Spirit.</a:t>
            </a:r>
          </a:p>
          <a:p>
            <a:r>
              <a:rPr lang="en-US" altLang="en-US" dirty="0"/>
              <a:t>Thus, He was the Son of God.</a:t>
            </a:r>
          </a:p>
          <a:p>
            <a:r>
              <a:rPr lang="en-US" altLang="en-US" dirty="0"/>
              <a:t>Immanuel = “God with us.”</a:t>
            </a:r>
          </a:p>
          <a:p>
            <a:endParaRPr lang="en-US" dirty="0"/>
          </a:p>
        </p:txBody>
      </p:sp>
      <p:sp>
        <p:nvSpPr>
          <p:cNvPr id="196612" name="Slide Number Placeholder 3">
            <a:extLst>
              <a:ext uri="{FF2B5EF4-FFF2-40B4-BE49-F238E27FC236}">
                <a16:creationId xmlns:a16="http://schemas.microsoft.com/office/drawing/2014/main" id="{0F652268-BA47-5572-ACD0-497B0B5162B8}"/>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5564E7A7-9721-CF42-A43E-15BE4A46734F}"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21</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500"/>
                                        <p:tgtEl>
                                          <p:spTgt spid="3">
                                            <p:txEl>
                                              <p:pRg st="0" end="0"/>
                                            </p:txEl>
                                          </p:spTgt>
                                        </p:tgtEl>
                                      </p:cBhvr>
                                    </p:animEffect>
                                  </p:childTnLst>
                                </p:cTn>
                              </p:par>
                              <p:par>
                                <p:cTn id="12" presetID="3" presetClass="entr" presetSubtype="10" fill="hold" grpId="1"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linds(horizont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blinds(horizontal)">
                                      <p:cBhvr>
                                        <p:cTn id="19" dur="500"/>
                                        <p:tgtEl>
                                          <p:spTgt spid="4">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Effect transition="in" filter="blinds(horizontal)">
                                      <p:cBhvr>
                                        <p:cTn id="24" dur="500"/>
                                        <p:tgtEl>
                                          <p:spTgt spid="4">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Effect transition="in" filter="blinds(horizontal)">
                                      <p:cBhvr>
                                        <p:cTn id="29"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allAtOnce"/>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Title 1">
            <a:extLst>
              <a:ext uri="{FF2B5EF4-FFF2-40B4-BE49-F238E27FC236}">
                <a16:creationId xmlns:a16="http://schemas.microsoft.com/office/drawing/2014/main" id="{1CB7939C-302D-2D9E-241D-D9FA73BA808E}"/>
              </a:ext>
            </a:extLst>
          </p:cNvPr>
          <p:cNvSpPr>
            <a:spLocks noGrp="1"/>
          </p:cNvSpPr>
          <p:nvPr>
            <p:ph type="title"/>
          </p:nvPr>
        </p:nvSpPr>
        <p:spPr/>
        <p:txBody>
          <a:bodyPr>
            <a:normAutofit/>
          </a:bodyPr>
          <a:lstStyle/>
          <a:p>
            <a:endParaRPr lang="en-US" altLang="en-US" i="1" dirty="0"/>
          </a:p>
        </p:txBody>
      </p:sp>
      <p:sp>
        <p:nvSpPr>
          <p:cNvPr id="3" name="Content Placeholder 2">
            <a:extLst>
              <a:ext uri="{FF2B5EF4-FFF2-40B4-BE49-F238E27FC236}">
                <a16:creationId xmlns:a16="http://schemas.microsoft.com/office/drawing/2014/main" id="{A25C12F7-0875-477E-BEA1-AFF01EDE4D11}"/>
              </a:ext>
            </a:extLst>
          </p:cNvPr>
          <p:cNvSpPr>
            <a:spLocks noGrp="1"/>
          </p:cNvSpPr>
          <p:nvPr>
            <p:ph sz="half" idx="1"/>
          </p:nvPr>
        </p:nvSpPr>
        <p:spPr/>
        <p:txBody>
          <a:bodyPr>
            <a:normAutofit/>
          </a:bodyPr>
          <a:lstStyle/>
          <a:p>
            <a:pPr>
              <a:defRPr/>
            </a:pPr>
            <a:r>
              <a:rPr lang="en-US" altLang="en-US" sz="2800" dirty="0"/>
              <a:t>“When all the people were baptized, it came to pass that Jesus also was baptized; and while He prayed, the heaven was opened. </a:t>
            </a:r>
            <a:r>
              <a:rPr lang="en-US" altLang="en-US" sz="2800" baseline="30000" dirty="0"/>
              <a:t>22 </a:t>
            </a:r>
            <a:r>
              <a:rPr lang="en-US" altLang="en-US" sz="2800" dirty="0"/>
              <a:t>And the Holy Spirit descended in bodily form like a dove upon Him, and a voice came from heaven which said, “You are My beloved Son; in You I am well pleased.” (Luke 3:21-22)</a:t>
            </a:r>
          </a:p>
          <a:p>
            <a:pPr>
              <a:defRPr/>
            </a:pPr>
            <a:endParaRPr lang="en-US" sz="2800" dirty="0"/>
          </a:p>
        </p:txBody>
      </p:sp>
      <p:sp>
        <p:nvSpPr>
          <p:cNvPr id="2" name="Content Placeholder 1">
            <a:extLst>
              <a:ext uri="{FF2B5EF4-FFF2-40B4-BE49-F238E27FC236}">
                <a16:creationId xmlns:a16="http://schemas.microsoft.com/office/drawing/2014/main" id="{6D56E102-890E-E4C6-8FC7-7C6CEB415E16}"/>
              </a:ext>
            </a:extLst>
          </p:cNvPr>
          <p:cNvSpPr>
            <a:spLocks noGrp="1"/>
          </p:cNvSpPr>
          <p:nvPr>
            <p:ph sz="half" idx="2"/>
          </p:nvPr>
        </p:nvSpPr>
        <p:spPr/>
        <p:txBody>
          <a:bodyPr/>
          <a:lstStyle/>
          <a:p>
            <a:pPr>
              <a:defRPr/>
            </a:pPr>
            <a:r>
              <a:rPr lang="en-US" dirty="0"/>
              <a:t>Three persons clearly represented.</a:t>
            </a:r>
          </a:p>
          <a:p>
            <a:pPr>
              <a:defRPr/>
            </a:pPr>
            <a:r>
              <a:rPr lang="en-US" dirty="0"/>
              <a:t>God declares Jesus to be:</a:t>
            </a:r>
          </a:p>
          <a:p>
            <a:pPr lvl="1">
              <a:defRPr/>
            </a:pPr>
            <a:r>
              <a:rPr lang="en-US" dirty="0"/>
              <a:t>His Son</a:t>
            </a:r>
          </a:p>
          <a:p>
            <a:pPr lvl="1">
              <a:defRPr/>
            </a:pPr>
            <a:r>
              <a:rPr lang="en-US" dirty="0"/>
              <a:t>Well Pleasing - Approved</a:t>
            </a:r>
          </a:p>
          <a:p>
            <a:endParaRPr lang="en-US" dirty="0"/>
          </a:p>
        </p:txBody>
      </p:sp>
      <p:sp>
        <p:nvSpPr>
          <p:cNvPr id="197636" name="Slide Number Placeholder 3">
            <a:extLst>
              <a:ext uri="{FF2B5EF4-FFF2-40B4-BE49-F238E27FC236}">
                <a16:creationId xmlns:a16="http://schemas.microsoft.com/office/drawing/2014/main" id="{9D0AA3CB-60D6-33E6-4F72-9DB51B9E9CD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D12741AF-98F1-2744-940E-11B509D0BE7A}" type="slidenum">
              <a:rPr kumimoji="0" lang="en-US" altLang="en-US" sz="1400" b="0" i="0" u="none" strike="noStrike" kern="1200" cap="none" spc="0" normalizeH="0" baseline="0" noProof="0">
                <a:ln>
                  <a:noFill/>
                </a:ln>
                <a:solidFill>
                  <a:srgbClr val="FFFFFF"/>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auto" latinLnBrk="0" hangingPunct="1">
                <a:lnSpc>
                  <a:spcPct val="100000"/>
                </a:lnSpc>
                <a:spcBef>
                  <a:spcPct val="0"/>
                </a:spcBef>
                <a:spcAft>
                  <a:spcPts val="0"/>
                </a:spcAft>
                <a:buClrTx/>
                <a:buSzTx/>
                <a:buFontTx/>
                <a:buNone/>
                <a:tabLst/>
                <a:defRPr/>
              </a:pPr>
              <a:t>22</a:t>
            </a:fld>
            <a:endParaRPr kumimoji="0" lang="en-US" altLang="en-US" sz="1400" b="0" i="0" u="none" strike="noStrike" kern="1200" cap="none" spc="0" normalizeH="0" baseline="0" noProof="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
        <p:nvSpPr>
          <p:cNvPr id="5" name="Oval 4">
            <a:extLst>
              <a:ext uri="{FF2B5EF4-FFF2-40B4-BE49-F238E27FC236}">
                <a16:creationId xmlns:a16="http://schemas.microsoft.com/office/drawing/2014/main" id="{442936D7-F96E-7B58-A5BC-3084975A42A0}"/>
              </a:ext>
            </a:extLst>
          </p:cNvPr>
          <p:cNvSpPr>
            <a:spLocks noChangeArrowheads="1"/>
          </p:cNvSpPr>
          <p:nvPr/>
        </p:nvSpPr>
        <p:spPr bwMode="auto">
          <a:xfrm>
            <a:off x="9563588" y="297028"/>
            <a:ext cx="1371600" cy="533400"/>
          </a:xfrm>
          <a:prstGeom prst="ellipse">
            <a:avLst/>
          </a:prstGeom>
          <a:noFill/>
          <a:ln w="381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4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 name="Oval 5">
            <a:extLst>
              <a:ext uri="{FF2B5EF4-FFF2-40B4-BE49-F238E27FC236}">
                <a16:creationId xmlns:a16="http://schemas.microsoft.com/office/drawing/2014/main" id="{5E8BF1E5-8070-F35B-FD4C-7A303A8AC66F}"/>
              </a:ext>
            </a:extLst>
          </p:cNvPr>
          <p:cNvSpPr>
            <a:spLocks noChangeArrowheads="1"/>
          </p:cNvSpPr>
          <p:nvPr/>
        </p:nvSpPr>
        <p:spPr bwMode="auto">
          <a:xfrm>
            <a:off x="2199053" y="1055076"/>
            <a:ext cx="2209800" cy="476739"/>
          </a:xfrm>
          <a:prstGeom prst="ellipse">
            <a:avLst/>
          </a:prstGeom>
          <a:noFill/>
          <a:ln w="381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 name="Oval 6">
            <a:extLst>
              <a:ext uri="{FF2B5EF4-FFF2-40B4-BE49-F238E27FC236}">
                <a16:creationId xmlns:a16="http://schemas.microsoft.com/office/drawing/2014/main" id="{66F7D6C6-FD80-02C0-310C-1FA790FBAA2F}"/>
              </a:ext>
            </a:extLst>
          </p:cNvPr>
          <p:cNvSpPr>
            <a:spLocks noChangeArrowheads="1"/>
          </p:cNvSpPr>
          <p:nvPr/>
        </p:nvSpPr>
        <p:spPr bwMode="auto">
          <a:xfrm>
            <a:off x="2357230" y="1421183"/>
            <a:ext cx="4473416" cy="533400"/>
          </a:xfrm>
          <a:prstGeom prst="ellipse">
            <a:avLst/>
          </a:prstGeom>
          <a:noFill/>
          <a:ln w="381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4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500" fill="hold"/>
                                        <p:tgtEl>
                                          <p:spTgt spid="7"/>
                                        </p:tgtEl>
                                        <p:attrNameLst>
                                          <p:attrName>ppt_w</p:attrName>
                                        </p:attrNameLst>
                                      </p:cBhvr>
                                      <p:tavLst>
                                        <p:tav tm="0">
                                          <p:val>
                                            <p:fltVal val="0"/>
                                          </p:val>
                                        </p:tav>
                                        <p:tav tm="100000">
                                          <p:val>
                                            <p:strVal val="#ppt_w"/>
                                          </p:val>
                                        </p:tav>
                                      </p:tavLst>
                                    </p:anim>
                                    <p:anim calcmode="lin" valueType="num">
                                      <p:cBhvr>
                                        <p:cTn id="27" dur="500" fill="hold"/>
                                        <p:tgtEl>
                                          <p:spTgt spid="7"/>
                                        </p:tgtEl>
                                        <p:attrNameLst>
                                          <p:attrName>ppt_h</p:attrName>
                                        </p:attrNameLst>
                                      </p:cBhvr>
                                      <p:tavLst>
                                        <p:tav tm="0">
                                          <p:val>
                                            <p:fltVal val="0"/>
                                          </p:val>
                                        </p:tav>
                                        <p:tav tm="100000">
                                          <p:val>
                                            <p:strVal val="#ppt_h"/>
                                          </p:val>
                                        </p:tav>
                                      </p:tavLst>
                                    </p:anim>
                                    <p:animEffect transition="in" filter="fade">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2">
                                            <p:txEl>
                                              <p:pRg st="1" end="1"/>
                                            </p:txEl>
                                          </p:spTgt>
                                        </p:tgtEl>
                                        <p:attrNameLst>
                                          <p:attrName>style.visibility</p:attrName>
                                        </p:attrNameLst>
                                      </p:cBhvr>
                                      <p:to>
                                        <p:strVal val="visible"/>
                                      </p:to>
                                    </p:set>
                                    <p:animEffect transition="in" filter="blinds(horizontal)">
                                      <p:cBhvr>
                                        <p:cTn id="33" dur="500"/>
                                        <p:tgtEl>
                                          <p:spTgt spid="2">
                                            <p:txEl>
                                              <p:pRg st="1" end="1"/>
                                            </p:txEl>
                                          </p:spTgt>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2">
                                            <p:txEl>
                                              <p:pRg st="2" end="2"/>
                                            </p:txEl>
                                          </p:spTgt>
                                        </p:tgtEl>
                                        <p:attrNameLst>
                                          <p:attrName>style.visibility</p:attrName>
                                        </p:attrNameLst>
                                      </p:cBhvr>
                                      <p:to>
                                        <p:strVal val="visible"/>
                                      </p:to>
                                    </p:set>
                                    <p:animEffect transition="in" filter="blinds(horizontal)">
                                      <p:cBhvr>
                                        <p:cTn id="36" dur="500"/>
                                        <p:tgtEl>
                                          <p:spTgt spid="2">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2">
                                            <p:txEl>
                                              <p:pRg st="3" end="3"/>
                                            </p:txEl>
                                          </p:spTgt>
                                        </p:tgtEl>
                                        <p:attrNameLst>
                                          <p:attrName>style.visibility</p:attrName>
                                        </p:attrNameLst>
                                      </p:cBhvr>
                                      <p:to>
                                        <p:strVal val="visible"/>
                                      </p:to>
                                    </p:set>
                                    <p:animEffect transition="in" filter="blinds(horizontal)">
                                      <p:cBhvr>
                                        <p:cTn id="41"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5" grpId="0" animBg="1"/>
      <p:bldP spid="6"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C471625-86F5-06C9-73BE-0DF0EE52A6A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7A92C8A-C4F8-E49C-1089-33160A8A7C1D}"/>
              </a:ext>
            </a:extLst>
          </p:cNvPr>
          <p:cNvSpPr>
            <a:spLocks noGrp="1"/>
          </p:cNvSpPr>
          <p:nvPr>
            <p:ph sz="half" idx="1"/>
          </p:nvPr>
        </p:nvSpPr>
        <p:spPr>
          <a:xfrm>
            <a:off x="675861" y="306927"/>
            <a:ext cx="10559331" cy="2118224"/>
          </a:xfrm>
        </p:spPr>
        <p:txBody>
          <a:bodyPr>
            <a:normAutofit/>
          </a:bodyPr>
          <a:lstStyle/>
          <a:p>
            <a:r>
              <a:rPr lang="en-US" altLang="en-US" sz="3200" dirty="0"/>
              <a:t>“For we do not have a High Priest who cannot sympathize with our weaknesses, but was in all points tempted as we are, yet without sin.” Hebrews 4:15 </a:t>
            </a:r>
          </a:p>
          <a:p>
            <a:endParaRPr lang="en-US" altLang="en-US" sz="3200" dirty="0"/>
          </a:p>
        </p:txBody>
      </p:sp>
      <p:sp>
        <p:nvSpPr>
          <p:cNvPr id="2" name="Content Placeholder 1">
            <a:extLst>
              <a:ext uri="{FF2B5EF4-FFF2-40B4-BE49-F238E27FC236}">
                <a16:creationId xmlns:a16="http://schemas.microsoft.com/office/drawing/2014/main" id="{47F8B0C9-CA9A-7AFB-5EC6-CE123DD4BF1D}"/>
              </a:ext>
            </a:extLst>
          </p:cNvPr>
          <p:cNvSpPr>
            <a:spLocks noGrp="1"/>
          </p:cNvSpPr>
          <p:nvPr>
            <p:ph sz="half" idx="2"/>
          </p:nvPr>
        </p:nvSpPr>
        <p:spPr>
          <a:xfrm>
            <a:off x="4102874" y="2488758"/>
            <a:ext cx="7174728" cy="3625795"/>
          </a:xfrm>
        </p:spPr>
        <p:txBody>
          <a:bodyPr/>
          <a:lstStyle/>
          <a:p>
            <a:r>
              <a:rPr lang="en-US" altLang="en-US" dirty="0"/>
              <a:t>Being flesh He can sympathize with our weaknesses.</a:t>
            </a:r>
          </a:p>
          <a:p>
            <a:r>
              <a:rPr lang="en-US" altLang="en-US" dirty="0"/>
              <a:t>He was tempted in all points as we are.</a:t>
            </a:r>
          </a:p>
          <a:p>
            <a:r>
              <a:rPr lang="en-US" altLang="en-US" dirty="0"/>
              <a:t>He was without sin.</a:t>
            </a:r>
          </a:p>
          <a:p>
            <a:endParaRPr lang="en-US" dirty="0"/>
          </a:p>
        </p:txBody>
      </p:sp>
      <p:sp>
        <p:nvSpPr>
          <p:cNvPr id="198660" name="Slide Number Placeholder 3">
            <a:extLst>
              <a:ext uri="{FF2B5EF4-FFF2-40B4-BE49-F238E27FC236}">
                <a16:creationId xmlns:a16="http://schemas.microsoft.com/office/drawing/2014/main" id="{7F3C4FBD-A72F-2FCF-58FF-558B344C27CA}"/>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C2F602C0-46EC-E647-94DA-085EC011DE1A}"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23</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055B0E1-B0CA-F1FD-9B96-84FD548D555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95EEF60-DC9F-0F64-08C5-133D2B64D56A}"/>
              </a:ext>
            </a:extLst>
          </p:cNvPr>
          <p:cNvSpPr>
            <a:spLocks noGrp="1"/>
          </p:cNvSpPr>
          <p:nvPr>
            <p:ph sz="half" idx="1"/>
          </p:nvPr>
        </p:nvSpPr>
        <p:spPr>
          <a:xfrm>
            <a:off x="675861" y="306927"/>
            <a:ext cx="10559331" cy="2118224"/>
          </a:xfrm>
        </p:spPr>
        <p:txBody>
          <a:bodyPr>
            <a:normAutofit/>
          </a:bodyPr>
          <a:lstStyle/>
          <a:p>
            <a:r>
              <a:rPr lang="en-US" altLang="en-US" sz="3200" dirty="0"/>
              <a:t>“For in Him dwells all the fullness of the Godhead bodily.”  (Colossians 2:9)</a:t>
            </a:r>
          </a:p>
        </p:txBody>
      </p:sp>
      <p:sp>
        <p:nvSpPr>
          <p:cNvPr id="2" name="Content Placeholder 1">
            <a:extLst>
              <a:ext uri="{FF2B5EF4-FFF2-40B4-BE49-F238E27FC236}">
                <a16:creationId xmlns:a16="http://schemas.microsoft.com/office/drawing/2014/main" id="{CB1F6FC8-E371-DAEA-4AF9-B872D02E5236}"/>
              </a:ext>
            </a:extLst>
          </p:cNvPr>
          <p:cNvSpPr>
            <a:spLocks noGrp="1"/>
          </p:cNvSpPr>
          <p:nvPr>
            <p:ph sz="half" idx="2"/>
          </p:nvPr>
        </p:nvSpPr>
        <p:spPr>
          <a:xfrm>
            <a:off x="4102874" y="2488758"/>
            <a:ext cx="7174728" cy="3625795"/>
          </a:xfrm>
        </p:spPr>
        <p:txBody>
          <a:bodyPr/>
          <a:lstStyle/>
          <a:p>
            <a:r>
              <a:rPr lang="en-US" altLang="en-US" dirty="0"/>
              <a:t>He was still God even when He was in the flesh. (Note “bodily.”)</a:t>
            </a:r>
          </a:p>
          <a:p>
            <a:r>
              <a:rPr lang="en-US" altLang="en-US" dirty="0"/>
              <a:t>The qualities were there but they were “eclipsed” by his fleshly body. </a:t>
            </a:r>
          </a:p>
          <a:p>
            <a:endParaRPr lang="en-US" dirty="0"/>
          </a:p>
        </p:txBody>
      </p:sp>
      <p:sp>
        <p:nvSpPr>
          <p:cNvPr id="199684" name="Slide Number Placeholder 3">
            <a:extLst>
              <a:ext uri="{FF2B5EF4-FFF2-40B4-BE49-F238E27FC236}">
                <a16:creationId xmlns:a16="http://schemas.microsoft.com/office/drawing/2014/main" id="{5AFCC899-6C12-8D1B-CB8E-785CAFCEAAB0}"/>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A2E0CD1F-4F01-1E40-BB96-9D73BD9D5DCF}"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24</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77F4862-4CC9-A49B-7019-5D2C602BD9D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475B6A2-311B-E8CD-6712-AD07CB32AC56}"/>
              </a:ext>
            </a:extLst>
          </p:cNvPr>
          <p:cNvSpPr>
            <a:spLocks noGrp="1"/>
          </p:cNvSpPr>
          <p:nvPr>
            <p:ph sz="half" idx="1"/>
          </p:nvPr>
        </p:nvSpPr>
        <p:spPr>
          <a:xfrm>
            <a:off x="675861" y="306927"/>
            <a:ext cx="10559331" cy="2118224"/>
          </a:xfrm>
        </p:spPr>
        <p:txBody>
          <a:bodyPr>
            <a:noAutofit/>
          </a:bodyPr>
          <a:lstStyle/>
          <a:p>
            <a:r>
              <a:rPr lang="en-US" altLang="en-US" sz="2800" dirty="0"/>
              <a:t>“For I delivered to you first of all that which I also received: that Christ died for our sins according to the Scriptures, 4 and that He was buried, and that He rose again the third day according to the Scriptures, 5 and that He was seen…” (1 Corinthians 15:3-5a)</a:t>
            </a:r>
          </a:p>
          <a:p>
            <a:endParaRPr lang="en-US" altLang="en-US" sz="2800" dirty="0"/>
          </a:p>
        </p:txBody>
      </p:sp>
      <p:sp>
        <p:nvSpPr>
          <p:cNvPr id="2" name="Content Placeholder 1">
            <a:extLst>
              <a:ext uri="{FF2B5EF4-FFF2-40B4-BE49-F238E27FC236}">
                <a16:creationId xmlns:a16="http://schemas.microsoft.com/office/drawing/2014/main" id="{4E5B61FE-E070-F5BA-C0E5-E275C40628FC}"/>
              </a:ext>
            </a:extLst>
          </p:cNvPr>
          <p:cNvSpPr>
            <a:spLocks noGrp="1"/>
          </p:cNvSpPr>
          <p:nvPr>
            <p:ph sz="half" idx="2"/>
          </p:nvPr>
        </p:nvSpPr>
        <p:spPr>
          <a:xfrm>
            <a:off x="4102874" y="2488758"/>
            <a:ext cx="7174728" cy="3625795"/>
          </a:xfrm>
        </p:spPr>
        <p:txBody>
          <a:bodyPr/>
          <a:lstStyle/>
          <a:p>
            <a:r>
              <a:rPr lang="en-US" altLang="en-US" dirty="0"/>
              <a:t>Christ died for our sins.</a:t>
            </a:r>
          </a:p>
          <a:p>
            <a:r>
              <a:rPr lang="en-US" altLang="en-US" dirty="0"/>
              <a:t>Was buried</a:t>
            </a:r>
          </a:p>
          <a:p>
            <a:r>
              <a:rPr lang="en-US" altLang="en-US" dirty="0"/>
              <a:t>Rose again the third day </a:t>
            </a:r>
          </a:p>
          <a:p>
            <a:r>
              <a:rPr lang="en-US" altLang="en-US" dirty="0"/>
              <a:t>Was seen by witnesses</a:t>
            </a:r>
          </a:p>
          <a:p>
            <a:endParaRPr lang="en-US" dirty="0"/>
          </a:p>
        </p:txBody>
      </p:sp>
      <p:sp>
        <p:nvSpPr>
          <p:cNvPr id="200708" name="Slide Number Placeholder 3">
            <a:extLst>
              <a:ext uri="{FF2B5EF4-FFF2-40B4-BE49-F238E27FC236}">
                <a16:creationId xmlns:a16="http://schemas.microsoft.com/office/drawing/2014/main" id="{06545172-B6E3-ED3A-FF82-17574C78B549}"/>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933B138F-4380-8E49-B4A2-52D7FB11EF96}"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25</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B3BAB7-7AAE-2F6F-3715-E8EA2B7E145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ECB3ACD-8D5E-5C5A-1C8F-52BAD69A253D}"/>
              </a:ext>
            </a:extLst>
          </p:cNvPr>
          <p:cNvSpPr>
            <a:spLocks noGrp="1"/>
          </p:cNvSpPr>
          <p:nvPr>
            <p:ph sz="half" idx="1"/>
          </p:nvPr>
        </p:nvSpPr>
        <p:spPr>
          <a:xfrm>
            <a:off x="675861" y="306927"/>
            <a:ext cx="10559331" cy="2118224"/>
          </a:xfrm>
        </p:spPr>
        <p:txBody>
          <a:bodyPr>
            <a:normAutofit/>
          </a:bodyPr>
          <a:lstStyle/>
          <a:p>
            <a:r>
              <a:rPr lang="en-US" altLang="en-US" sz="3200" dirty="0"/>
              <a:t>“Who is he who condemns? It is Christ who died, and furthermore is also risen, who is even at the right hand of God, who also makes intercession for us.” (Romans 8:34) </a:t>
            </a:r>
          </a:p>
          <a:p>
            <a:endParaRPr lang="en-US" altLang="en-US" sz="3200" dirty="0"/>
          </a:p>
        </p:txBody>
      </p:sp>
      <p:sp>
        <p:nvSpPr>
          <p:cNvPr id="2" name="Content Placeholder 1">
            <a:extLst>
              <a:ext uri="{FF2B5EF4-FFF2-40B4-BE49-F238E27FC236}">
                <a16:creationId xmlns:a16="http://schemas.microsoft.com/office/drawing/2014/main" id="{3CC79FC3-8E12-892A-72E7-0662A2E9934C}"/>
              </a:ext>
            </a:extLst>
          </p:cNvPr>
          <p:cNvSpPr>
            <a:spLocks noGrp="1"/>
          </p:cNvSpPr>
          <p:nvPr>
            <p:ph sz="half" idx="2"/>
          </p:nvPr>
        </p:nvSpPr>
        <p:spPr>
          <a:xfrm>
            <a:off x="4102874" y="2488758"/>
            <a:ext cx="7174728" cy="3625795"/>
          </a:xfrm>
        </p:spPr>
        <p:txBody>
          <a:bodyPr/>
          <a:lstStyle/>
          <a:p>
            <a:r>
              <a:rPr lang="en-US" altLang="en-US" dirty="0"/>
              <a:t>He is risen.</a:t>
            </a:r>
          </a:p>
          <a:p>
            <a:r>
              <a:rPr lang="en-US" altLang="en-US" dirty="0"/>
              <a:t>He is at the right hand of God.</a:t>
            </a:r>
          </a:p>
          <a:p>
            <a:r>
              <a:rPr lang="en-US" altLang="en-US" dirty="0"/>
              <a:t>He is making intercession for us.</a:t>
            </a:r>
          </a:p>
          <a:p>
            <a:endParaRPr lang="en-US" dirty="0"/>
          </a:p>
        </p:txBody>
      </p:sp>
      <p:sp>
        <p:nvSpPr>
          <p:cNvPr id="201732" name="Slide Number Placeholder 3">
            <a:extLst>
              <a:ext uri="{FF2B5EF4-FFF2-40B4-BE49-F238E27FC236}">
                <a16:creationId xmlns:a16="http://schemas.microsoft.com/office/drawing/2014/main" id="{1D9C0BDB-F46B-839D-80D5-C120C73366A0}"/>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F78D1E54-3AD1-A844-9CD5-B9427ED14322}"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26</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9595F-4B6E-BA80-D6F5-3831DE8E44FA}"/>
              </a:ext>
            </a:extLst>
          </p:cNvPr>
          <p:cNvSpPr>
            <a:spLocks noGrp="1"/>
          </p:cNvSpPr>
          <p:nvPr>
            <p:ph type="title"/>
          </p:nvPr>
        </p:nvSpPr>
        <p:spPr/>
        <p:txBody>
          <a:bodyPr>
            <a:normAutofit/>
          </a:bodyPr>
          <a:lstStyle/>
          <a:p>
            <a:br>
              <a:rPr lang="en-US" sz="2800" dirty="0"/>
            </a:br>
            <a:endParaRPr lang="en-US" sz="2800" dirty="0"/>
          </a:p>
        </p:txBody>
      </p:sp>
      <p:sp>
        <p:nvSpPr>
          <p:cNvPr id="3" name="Content Placeholder 2">
            <a:extLst>
              <a:ext uri="{FF2B5EF4-FFF2-40B4-BE49-F238E27FC236}">
                <a16:creationId xmlns:a16="http://schemas.microsoft.com/office/drawing/2014/main" id="{1663622A-206B-9B70-0B6E-911EDDD44768}"/>
              </a:ext>
            </a:extLst>
          </p:cNvPr>
          <p:cNvSpPr>
            <a:spLocks noGrp="1"/>
          </p:cNvSpPr>
          <p:nvPr>
            <p:ph idx="1"/>
          </p:nvPr>
        </p:nvSpPr>
        <p:spPr>
          <a:xfrm>
            <a:off x="838200" y="906586"/>
            <a:ext cx="10515600" cy="5697414"/>
          </a:xfrm>
        </p:spPr>
        <p:txBody>
          <a:bodyPr>
            <a:normAutofit lnSpcReduction="10000"/>
          </a:bodyPr>
          <a:lstStyle/>
          <a:p>
            <a:pPr marL="0" indent="0">
              <a:buNone/>
            </a:pPr>
            <a:r>
              <a:rPr lang="en-US" altLang="en-US" sz="3200" i="1" dirty="0"/>
              <a:t>Let this mind be in you which was also in Christ Jesus, 6 who, being in the form of God, did not consider it robbery to be equal with God, 7 but made Himself of no reputation, taking the form of a bondservant, and coming in the likeness of men. 8 And being found in appearance as a man, He humbled Himself and became obedient to the point of death, even the death of the cross. 9 Therefore God also has highly exalted Him and given Him the name which is above every name, 10 that at the name of Jesus every knee should bow, of those in heaven, and of those on earth, and of those under the earth, 11 and that every tongue should confess that Jesus Christ is Lord, to the glory of God the Father.</a:t>
            </a:r>
            <a:r>
              <a:rPr lang="en-US" i="1" dirty="0"/>
              <a:t> </a:t>
            </a:r>
          </a:p>
          <a:p>
            <a:pPr marL="0" indent="0" algn="r">
              <a:buNone/>
            </a:pPr>
            <a:r>
              <a:rPr lang="en-US" i="1" dirty="0"/>
              <a:t>Philippians 2:5-11</a:t>
            </a:r>
            <a:endParaRPr lang="en-US" altLang="en-US" sz="3200" i="1" dirty="0"/>
          </a:p>
        </p:txBody>
      </p:sp>
      <p:sp>
        <p:nvSpPr>
          <p:cNvPr id="202754" name="Slide Number Placeholder 1">
            <a:extLst>
              <a:ext uri="{FF2B5EF4-FFF2-40B4-BE49-F238E27FC236}">
                <a16:creationId xmlns:a16="http://schemas.microsoft.com/office/drawing/2014/main" id="{CE5350F5-4481-9AAE-CEC1-EAAC2D730A3D}"/>
              </a:ext>
            </a:extLst>
          </p:cNvPr>
          <p:cNvSpPr>
            <a:spLocks noGrp="1"/>
          </p:cNvSpPr>
          <p:nvPr>
            <p:ph type="sldNum" sz="quarter" idx="12"/>
          </p:nvPr>
        </p:nvSpPr>
        <p:spPr>
          <a:xfrm>
            <a:off x="8329247" y="6410323"/>
            <a:ext cx="2743200" cy="365125"/>
          </a:xfrm>
          <a:noFill/>
          <a:ln w="9525">
            <a:no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770A3AB6-36DB-8945-9E48-9BD500ED3F1B}"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27</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cxnSp>
        <p:nvCxnSpPr>
          <p:cNvPr id="6" name="Straight Connector 5">
            <a:extLst>
              <a:ext uri="{FF2B5EF4-FFF2-40B4-BE49-F238E27FC236}">
                <a16:creationId xmlns:a16="http://schemas.microsoft.com/office/drawing/2014/main" id="{22C414F4-DF8B-22FA-E196-9412A6C94E50}"/>
              </a:ext>
            </a:extLst>
          </p:cNvPr>
          <p:cNvCxnSpPr>
            <a:cxnSpLocks noChangeShapeType="1"/>
          </p:cNvCxnSpPr>
          <p:nvPr/>
        </p:nvCxnSpPr>
        <p:spPr bwMode="auto">
          <a:xfrm>
            <a:off x="2248877" y="1690688"/>
            <a:ext cx="4331677"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7" name="Straight Connector 6">
            <a:extLst>
              <a:ext uri="{FF2B5EF4-FFF2-40B4-BE49-F238E27FC236}">
                <a16:creationId xmlns:a16="http://schemas.microsoft.com/office/drawing/2014/main" id="{0A3A6211-0D86-B6DF-8B17-61DA8BA5D409}"/>
              </a:ext>
            </a:extLst>
          </p:cNvPr>
          <p:cNvCxnSpPr>
            <a:cxnSpLocks/>
          </p:cNvCxnSpPr>
          <p:nvPr/>
        </p:nvCxnSpPr>
        <p:spPr bwMode="auto">
          <a:xfrm>
            <a:off x="918309" y="2089881"/>
            <a:ext cx="3496406"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9" name="Straight Connector 8">
            <a:extLst>
              <a:ext uri="{FF2B5EF4-FFF2-40B4-BE49-F238E27FC236}">
                <a16:creationId xmlns:a16="http://schemas.microsoft.com/office/drawing/2014/main" id="{48ADB209-B7D3-EDC3-FE35-031F8A5B2329}"/>
              </a:ext>
            </a:extLst>
          </p:cNvPr>
          <p:cNvCxnSpPr>
            <a:cxnSpLocks/>
          </p:cNvCxnSpPr>
          <p:nvPr/>
        </p:nvCxnSpPr>
        <p:spPr bwMode="auto">
          <a:xfrm>
            <a:off x="6580554" y="2089881"/>
            <a:ext cx="4419600"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
        <p:nvSpPr>
          <p:cNvPr id="11" name="TextBox 10">
            <a:extLst>
              <a:ext uri="{FF2B5EF4-FFF2-40B4-BE49-F238E27FC236}">
                <a16:creationId xmlns:a16="http://schemas.microsoft.com/office/drawing/2014/main" id="{70827E08-9DB3-ED96-9181-E6114D09BD5B}"/>
              </a:ext>
            </a:extLst>
          </p:cNvPr>
          <p:cNvSpPr txBox="1">
            <a:spLocks noChangeArrowheads="1"/>
          </p:cNvSpPr>
          <p:nvPr/>
        </p:nvSpPr>
        <p:spPr bwMode="auto">
          <a:xfrm>
            <a:off x="3528647" y="6270624"/>
            <a:ext cx="4114800" cy="40011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000" b="1" i="1" u="none"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 emptied Himself</a:t>
            </a:r>
          </a:p>
        </p:txBody>
      </p:sp>
      <p:cxnSp>
        <p:nvCxnSpPr>
          <p:cNvPr id="12" name="Straight Connector 11">
            <a:extLst>
              <a:ext uri="{FF2B5EF4-FFF2-40B4-BE49-F238E27FC236}">
                <a16:creationId xmlns:a16="http://schemas.microsoft.com/office/drawing/2014/main" id="{4D087E2D-F7B4-EEB1-53DE-ADD40092E03C}"/>
              </a:ext>
            </a:extLst>
          </p:cNvPr>
          <p:cNvCxnSpPr>
            <a:cxnSpLocks/>
          </p:cNvCxnSpPr>
          <p:nvPr/>
        </p:nvCxnSpPr>
        <p:spPr bwMode="auto">
          <a:xfrm>
            <a:off x="918309" y="2486511"/>
            <a:ext cx="1856153"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15" name="Straight Connector 14">
            <a:extLst>
              <a:ext uri="{FF2B5EF4-FFF2-40B4-BE49-F238E27FC236}">
                <a16:creationId xmlns:a16="http://schemas.microsoft.com/office/drawing/2014/main" id="{40AE9312-CC01-AEA8-0C50-934EC0907729}"/>
              </a:ext>
            </a:extLst>
          </p:cNvPr>
          <p:cNvCxnSpPr>
            <a:cxnSpLocks/>
          </p:cNvCxnSpPr>
          <p:nvPr/>
        </p:nvCxnSpPr>
        <p:spPr bwMode="auto">
          <a:xfrm>
            <a:off x="918309" y="2859696"/>
            <a:ext cx="3919414"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17" name="Straight Connector 16">
            <a:extLst>
              <a:ext uri="{FF2B5EF4-FFF2-40B4-BE49-F238E27FC236}">
                <a16:creationId xmlns:a16="http://schemas.microsoft.com/office/drawing/2014/main" id="{053805B0-E4F7-AD21-F0F7-5BF1FDD15495}"/>
              </a:ext>
            </a:extLst>
          </p:cNvPr>
          <p:cNvCxnSpPr>
            <a:cxnSpLocks/>
          </p:cNvCxnSpPr>
          <p:nvPr/>
        </p:nvCxnSpPr>
        <p:spPr bwMode="auto">
          <a:xfrm>
            <a:off x="8890001" y="2859696"/>
            <a:ext cx="2110153"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19" name="Straight Connector 18">
            <a:extLst>
              <a:ext uri="{FF2B5EF4-FFF2-40B4-BE49-F238E27FC236}">
                <a16:creationId xmlns:a16="http://schemas.microsoft.com/office/drawing/2014/main" id="{27270E6A-B0C5-DFAE-9A0F-0624FC18D3D1}"/>
              </a:ext>
            </a:extLst>
          </p:cNvPr>
          <p:cNvCxnSpPr>
            <a:cxnSpLocks/>
          </p:cNvCxnSpPr>
          <p:nvPr/>
        </p:nvCxnSpPr>
        <p:spPr bwMode="auto">
          <a:xfrm>
            <a:off x="8954477" y="3249731"/>
            <a:ext cx="1981200"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21" name="Straight Connector 20">
            <a:extLst>
              <a:ext uri="{FF2B5EF4-FFF2-40B4-BE49-F238E27FC236}">
                <a16:creationId xmlns:a16="http://schemas.microsoft.com/office/drawing/2014/main" id="{7ECA1B14-ABC3-DADD-B345-719C6967E2C5}"/>
              </a:ext>
            </a:extLst>
          </p:cNvPr>
          <p:cNvCxnSpPr>
            <a:cxnSpLocks/>
          </p:cNvCxnSpPr>
          <p:nvPr/>
        </p:nvCxnSpPr>
        <p:spPr bwMode="auto">
          <a:xfrm>
            <a:off x="918309" y="3622181"/>
            <a:ext cx="3114429"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23" name="Straight Connector 22">
            <a:extLst>
              <a:ext uri="{FF2B5EF4-FFF2-40B4-BE49-F238E27FC236}">
                <a16:creationId xmlns:a16="http://schemas.microsoft.com/office/drawing/2014/main" id="{48BA2339-A4FB-16BB-5AE0-9057DC60B4CF}"/>
              </a:ext>
            </a:extLst>
          </p:cNvPr>
          <p:cNvCxnSpPr>
            <a:cxnSpLocks/>
          </p:cNvCxnSpPr>
          <p:nvPr/>
        </p:nvCxnSpPr>
        <p:spPr bwMode="auto">
          <a:xfrm>
            <a:off x="5931877" y="3622181"/>
            <a:ext cx="3283438"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25" name="Straight Connector 24">
            <a:extLst>
              <a:ext uri="{FF2B5EF4-FFF2-40B4-BE49-F238E27FC236}">
                <a16:creationId xmlns:a16="http://schemas.microsoft.com/office/drawing/2014/main" id="{121D127A-B5F4-3397-8E91-C535A9577E26}"/>
              </a:ext>
            </a:extLst>
          </p:cNvPr>
          <p:cNvCxnSpPr>
            <a:cxnSpLocks/>
          </p:cNvCxnSpPr>
          <p:nvPr/>
        </p:nvCxnSpPr>
        <p:spPr bwMode="auto">
          <a:xfrm>
            <a:off x="1364762" y="4024188"/>
            <a:ext cx="7525239"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29" name="Straight Connector 28">
            <a:extLst>
              <a:ext uri="{FF2B5EF4-FFF2-40B4-BE49-F238E27FC236}">
                <a16:creationId xmlns:a16="http://schemas.microsoft.com/office/drawing/2014/main" id="{664FCB39-A777-86BD-6AEC-A377F02D1426}"/>
              </a:ext>
            </a:extLst>
          </p:cNvPr>
          <p:cNvCxnSpPr>
            <a:cxnSpLocks/>
          </p:cNvCxnSpPr>
          <p:nvPr/>
        </p:nvCxnSpPr>
        <p:spPr bwMode="auto">
          <a:xfrm>
            <a:off x="4183184" y="5569680"/>
            <a:ext cx="5132754"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32" name="Straight Connector 31">
            <a:extLst>
              <a:ext uri="{FF2B5EF4-FFF2-40B4-BE49-F238E27FC236}">
                <a16:creationId xmlns:a16="http://schemas.microsoft.com/office/drawing/2014/main" id="{3716DC27-EECA-16B0-FE76-27CC174AEF53}"/>
              </a:ext>
            </a:extLst>
          </p:cNvPr>
          <p:cNvCxnSpPr>
            <a:cxnSpLocks/>
          </p:cNvCxnSpPr>
          <p:nvPr/>
        </p:nvCxnSpPr>
        <p:spPr bwMode="auto">
          <a:xfrm>
            <a:off x="3452447" y="3249731"/>
            <a:ext cx="2995245" cy="4642"/>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26" name="Straight Connector 25">
            <a:extLst>
              <a:ext uri="{FF2B5EF4-FFF2-40B4-BE49-F238E27FC236}">
                <a16:creationId xmlns:a16="http://schemas.microsoft.com/office/drawing/2014/main" id="{5A80BFDE-72EB-B4FB-9387-A72E25AF6670}"/>
              </a:ext>
            </a:extLst>
          </p:cNvPr>
          <p:cNvCxnSpPr>
            <a:cxnSpLocks/>
          </p:cNvCxnSpPr>
          <p:nvPr/>
        </p:nvCxnSpPr>
        <p:spPr bwMode="auto">
          <a:xfrm>
            <a:off x="918309" y="3254373"/>
            <a:ext cx="1748203"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31" name="Straight Connector 30">
            <a:extLst>
              <a:ext uri="{FF2B5EF4-FFF2-40B4-BE49-F238E27FC236}">
                <a16:creationId xmlns:a16="http://schemas.microsoft.com/office/drawing/2014/main" id="{079051A9-3B16-F4A3-56D4-C55A21F71C43}"/>
              </a:ext>
            </a:extLst>
          </p:cNvPr>
          <p:cNvCxnSpPr>
            <a:cxnSpLocks/>
          </p:cNvCxnSpPr>
          <p:nvPr/>
        </p:nvCxnSpPr>
        <p:spPr bwMode="auto">
          <a:xfrm>
            <a:off x="3676161" y="4774464"/>
            <a:ext cx="4131408"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38" name="Straight Connector 37">
            <a:extLst>
              <a:ext uri="{FF2B5EF4-FFF2-40B4-BE49-F238E27FC236}">
                <a16:creationId xmlns:a16="http://schemas.microsoft.com/office/drawing/2014/main" id="{352CC059-4FE7-30E3-050A-DE58424ABD30}"/>
              </a:ext>
            </a:extLst>
          </p:cNvPr>
          <p:cNvCxnSpPr>
            <a:cxnSpLocks/>
          </p:cNvCxnSpPr>
          <p:nvPr/>
        </p:nvCxnSpPr>
        <p:spPr bwMode="auto">
          <a:xfrm>
            <a:off x="2419838" y="4418865"/>
            <a:ext cx="6020777"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42" name="Straight Connector 41">
            <a:extLst>
              <a:ext uri="{FF2B5EF4-FFF2-40B4-BE49-F238E27FC236}">
                <a16:creationId xmlns:a16="http://schemas.microsoft.com/office/drawing/2014/main" id="{69F8AB52-10B2-EA95-239B-E290BF7005E0}"/>
              </a:ext>
            </a:extLst>
          </p:cNvPr>
          <p:cNvCxnSpPr>
            <a:cxnSpLocks/>
          </p:cNvCxnSpPr>
          <p:nvPr/>
        </p:nvCxnSpPr>
        <p:spPr bwMode="auto">
          <a:xfrm>
            <a:off x="7391401" y="1689954"/>
            <a:ext cx="2627922"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44" name="Straight Connector 43">
            <a:extLst>
              <a:ext uri="{FF2B5EF4-FFF2-40B4-BE49-F238E27FC236}">
                <a16:creationId xmlns:a16="http://schemas.microsoft.com/office/drawing/2014/main" id="{C21BE579-2642-1C7F-C9CC-72268577358A}"/>
              </a:ext>
            </a:extLst>
          </p:cNvPr>
          <p:cNvCxnSpPr>
            <a:cxnSpLocks/>
          </p:cNvCxnSpPr>
          <p:nvPr/>
        </p:nvCxnSpPr>
        <p:spPr bwMode="auto">
          <a:xfrm>
            <a:off x="4795715" y="2470146"/>
            <a:ext cx="4094286"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wipe(left)">
                                      <p:cBhvr>
                                        <p:cTn id="12" dur="500"/>
                                        <p:tgtEl>
                                          <p:spTgt spid="42"/>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500"/>
                                        <p:tgtEl>
                                          <p:spTgt spid="9"/>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left)">
                                      <p:cBhvr>
                                        <p:cTn id="25" dur="500"/>
                                        <p:tgtEl>
                                          <p:spTgt spid="12"/>
                                        </p:tgtEl>
                                      </p:cBhvr>
                                    </p:animEffect>
                                  </p:childTnLst>
                                </p:cTn>
                              </p:par>
                            </p:childTnLst>
                          </p:cTn>
                        </p:par>
                        <p:par>
                          <p:cTn id="26" fill="hold">
                            <p:stCondLst>
                              <p:cond delay="1000"/>
                            </p:stCondLst>
                            <p:childTnLst>
                              <p:par>
                                <p:cTn id="27" presetID="53" presetClass="entr" presetSubtype="16" fill="hold" nodeType="after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500" fill="hold"/>
                                        <p:tgtEl>
                                          <p:spTgt spid="11"/>
                                        </p:tgtEl>
                                        <p:attrNameLst>
                                          <p:attrName>ppt_w</p:attrName>
                                        </p:attrNameLst>
                                      </p:cBhvr>
                                      <p:tavLst>
                                        <p:tav tm="0">
                                          <p:val>
                                            <p:fltVal val="0"/>
                                          </p:val>
                                        </p:tav>
                                        <p:tav tm="100000">
                                          <p:val>
                                            <p:strVal val="#ppt_w"/>
                                          </p:val>
                                        </p:tav>
                                      </p:tavLst>
                                    </p:anim>
                                    <p:anim calcmode="lin" valueType="num">
                                      <p:cBhvr>
                                        <p:cTn id="30" dur="500" fill="hold"/>
                                        <p:tgtEl>
                                          <p:spTgt spid="11"/>
                                        </p:tgtEl>
                                        <p:attrNameLst>
                                          <p:attrName>ppt_h</p:attrName>
                                        </p:attrNameLst>
                                      </p:cBhvr>
                                      <p:tavLst>
                                        <p:tav tm="0">
                                          <p:val>
                                            <p:fltVal val="0"/>
                                          </p:val>
                                        </p:tav>
                                        <p:tav tm="100000">
                                          <p:val>
                                            <p:strVal val="#ppt_h"/>
                                          </p:val>
                                        </p:tav>
                                      </p:tavLst>
                                    </p:anim>
                                    <p:animEffect transition="in" filter="fade">
                                      <p:cBhvr>
                                        <p:cTn id="31"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44"/>
                                        </p:tgtEl>
                                        <p:attrNameLst>
                                          <p:attrName>style.visibility</p:attrName>
                                        </p:attrNameLst>
                                      </p:cBhvr>
                                      <p:to>
                                        <p:strVal val="visible"/>
                                      </p:to>
                                    </p:set>
                                    <p:animEffect transition="in" filter="wipe(left)">
                                      <p:cBhvr>
                                        <p:cTn id="36" dur="500"/>
                                        <p:tgtEl>
                                          <p:spTgt spid="44"/>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wipe(left)">
                                      <p:cBhvr>
                                        <p:cTn id="41" dur="500"/>
                                        <p:tgtEl>
                                          <p:spTgt spid="15"/>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wipe(left)">
                                      <p:cBhvr>
                                        <p:cTn id="46" dur="500"/>
                                        <p:tgtEl>
                                          <p:spTgt spid="17"/>
                                        </p:tgtEl>
                                      </p:cBhvr>
                                    </p:animEffect>
                                  </p:childTnLst>
                                </p:cTn>
                              </p:par>
                            </p:childTnLst>
                          </p:cTn>
                        </p:par>
                        <p:par>
                          <p:cTn id="47" fill="hold">
                            <p:stCondLst>
                              <p:cond delay="500"/>
                            </p:stCondLst>
                            <p:childTnLst>
                              <p:par>
                                <p:cTn id="48" presetID="22" presetClass="entr" presetSubtype="8" fill="hold" nodeType="after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wipe(left)">
                                      <p:cBhvr>
                                        <p:cTn id="50" dur="500"/>
                                        <p:tgtEl>
                                          <p:spTgt spid="26"/>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wipe(left)">
                                      <p:cBhvr>
                                        <p:cTn id="55" dur="500"/>
                                        <p:tgtEl>
                                          <p:spTgt spid="32"/>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nodeType="click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wipe(left)">
                                      <p:cBhvr>
                                        <p:cTn id="60" dur="500"/>
                                        <p:tgtEl>
                                          <p:spTgt spid="19"/>
                                        </p:tgtEl>
                                      </p:cBhvr>
                                    </p:animEffect>
                                  </p:childTnLst>
                                </p:cTn>
                              </p:par>
                            </p:childTnLst>
                          </p:cTn>
                        </p:par>
                        <p:par>
                          <p:cTn id="61" fill="hold">
                            <p:stCondLst>
                              <p:cond delay="500"/>
                            </p:stCondLst>
                            <p:childTnLst>
                              <p:par>
                                <p:cTn id="62" presetID="22" presetClass="entr" presetSubtype="8" fill="hold" nodeType="afterEffect">
                                  <p:stCondLst>
                                    <p:cond delay="0"/>
                                  </p:stCondLst>
                                  <p:childTnLst>
                                    <p:set>
                                      <p:cBhvr>
                                        <p:cTn id="63" dur="1" fill="hold">
                                          <p:stCondLst>
                                            <p:cond delay="0"/>
                                          </p:stCondLst>
                                        </p:cTn>
                                        <p:tgtEl>
                                          <p:spTgt spid="21"/>
                                        </p:tgtEl>
                                        <p:attrNameLst>
                                          <p:attrName>style.visibility</p:attrName>
                                        </p:attrNameLst>
                                      </p:cBhvr>
                                      <p:to>
                                        <p:strVal val="visible"/>
                                      </p:to>
                                    </p:set>
                                    <p:animEffect transition="in" filter="wipe(left)">
                                      <p:cBhvr>
                                        <p:cTn id="64" dur="500"/>
                                        <p:tgtEl>
                                          <p:spTgt spid="21"/>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wipe(left)">
                                      <p:cBhvr>
                                        <p:cTn id="69" dur="500"/>
                                        <p:tgtEl>
                                          <p:spTgt spid="23"/>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nodeType="clickEffect">
                                  <p:stCondLst>
                                    <p:cond delay="0"/>
                                  </p:stCondLst>
                                  <p:childTnLst>
                                    <p:set>
                                      <p:cBhvr>
                                        <p:cTn id="73" dur="1" fill="hold">
                                          <p:stCondLst>
                                            <p:cond delay="0"/>
                                          </p:stCondLst>
                                        </p:cTn>
                                        <p:tgtEl>
                                          <p:spTgt spid="25"/>
                                        </p:tgtEl>
                                        <p:attrNameLst>
                                          <p:attrName>style.visibility</p:attrName>
                                        </p:attrNameLst>
                                      </p:cBhvr>
                                      <p:to>
                                        <p:strVal val="visible"/>
                                      </p:to>
                                    </p:set>
                                    <p:animEffect transition="in" filter="wipe(left)">
                                      <p:cBhvr>
                                        <p:cTn id="74" dur="500"/>
                                        <p:tgtEl>
                                          <p:spTgt spid="25"/>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38"/>
                                        </p:tgtEl>
                                        <p:attrNameLst>
                                          <p:attrName>style.visibility</p:attrName>
                                        </p:attrNameLst>
                                      </p:cBhvr>
                                      <p:to>
                                        <p:strVal val="visible"/>
                                      </p:to>
                                    </p:set>
                                    <p:animEffect transition="in" filter="wipe(left)">
                                      <p:cBhvr>
                                        <p:cTn id="79" dur="500"/>
                                        <p:tgtEl>
                                          <p:spTgt spid="38"/>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childTnLst>
                                    <p:set>
                                      <p:cBhvr>
                                        <p:cTn id="83" dur="1" fill="hold">
                                          <p:stCondLst>
                                            <p:cond delay="0"/>
                                          </p:stCondLst>
                                        </p:cTn>
                                        <p:tgtEl>
                                          <p:spTgt spid="31"/>
                                        </p:tgtEl>
                                        <p:attrNameLst>
                                          <p:attrName>style.visibility</p:attrName>
                                        </p:attrNameLst>
                                      </p:cBhvr>
                                      <p:to>
                                        <p:strVal val="visible"/>
                                      </p:to>
                                    </p:set>
                                    <p:animEffect transition="in" filter="wipe(left)">
                                      <p:cBhvr>
                                        <p:cTn id="84" dur="500"/>
                                        <p:tgtEl>
                                          <p:spTgt spid="31"/>
                                        </p:tgtEl>
                                      </p:cBhvr>
                                    </p:animEffect>
                                  </p:childTnLst>
                                </p:cTn>
                              </p:par>
                            </p:childTnLst>
                          </p:cTn>
                        </p:par>
                        <p:par>
                          <p:cTn id="85" fill="hold">
                            <p:stCondLst>
                              <p:cond delay="500"/>
                            </p:stCondLst>
                            <p:childTnLst>
                              <p:par>
                                <p:cTn id="86" presetID="22" presetClass="entr" presetSubtype="8" fill="hold" nodeType="afterEffect">
                                  <p:stCondLst>
                                    <p:cond delay="0"/>
                                  </p:stCondLst>
                                  <p:childTnLst>
                                    <p:set>
                                      <p:cBhvr>
                                        <p:cTn id="87" dur="1" fill="hold">
                                          <p:stCondLst>
                                            <p:cond delay="0"/>
                                          </p:stCondLst>
                                        </p:cTn>
                                        <p:tgtEl>
                                          <p:spTgt spid="29"/>
                                        </p:tgtEl>
                                        <p:attrNameLst>
                                          <p:attrName>style.visibility</p:attrName>
                                        </p:attrNameLst>
                                      </p:cBhvr>
                                      <p:to>
                                        <p:strVal val="visible"/>
                                      </p:to>
                                    </p:set>
                                    <p:animEffect transition="in" filter="wipe(left)">
                                      <p:cBhvr>
                                        <p:cTn id="8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id="{136F7125-26C0-39EF-7347-6F213B9D89C0}"/>
              </a:ext>
            </a:extLst>
          </p:cNvPr>
          <p:cNvSpPr>
            <a:spLocks noGrp="1"/>
          </p:cNvSpPr>
          <p:nvPr>
            <p:ph type="title"/>
          </p:nvPr>
        </p:nvSpPr>
        <p:spPr>
          <a:xfrm>
            <a:off x="838200" y="365125"/>
            <a:ext cx="10515600" cy="1325563"/>
          </a:xfrm>
        </p:spPr>
        <p:txBody>
          <a:bodyPr>
            <a:normAutofit/>
          </a:bodyPr>
          <a:lstStyle/>
          <a:p>
            <a:r>
              <a:rPr lang="en-US" altLang="en-US"/>
              <a:t>Class Lesson Schedule</a:t>
            </a:r>
          </a:p>
        </p:txBody>
      </p:sp>
      <p:sp>
        <p:nvSpPr>
          <p:cNvPr id="4191" name="Slide Number Placeholder 5">
            <a:extLst>
              <a:ext uri="{FF2B5EF4-FFF2-40B4-BE49-F238E27FC236}">
                <a16:creationId xmlns:a16="http://schemas.microsoft.com/office/drawing/2014/main" id="{9E5E045A-7B8E-EDCD-4F86-5A47869203C0}"/>
              </a:ext>
            </a:extLst>
          </p:cNvPr>
          <p:cNvSpPr>
            <a:spLocks noGrp="1"/>
          </p:cNvSpPr>
          <p:nvPr>
            <p:ph type="sldNum" sz="quarter" idx="12"/>
          </p:nvPr>
        </p:nvSpPr>
        <p:spPr>
          <a:xfrm>
            <a:off x="8610600" y="6356350"/>
            <a:ext cx="27432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7A5F6027-4475-2741-B2DB-40E500C592EE}"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28</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graphicFrame>
        <p:nvGraphicFramePr>
          <p:cNvPr id="3" name="Table 2">
            <a:extLst>
              <a:ext uri="{FF2B5EF4-FFF2-40B4-BE49-F238E27FC236}">
                <a16:creationId xmlns:a16="http://schemas.microsoft.com/office/drawing/2014/main" id="{85209ED0-8AE9-8250-C6E6-18E62C5669C8}"/>
              </a:ext>
            </a:extLst>
          </p:cNvPr>
          <p:cNvGraphicFramePr>
            <a:graphicFrameLocks noGrp="1"/>
          </p:cNvGraphicFramePr>
          <p:nvPr/>
        </p:nvGraphicFramePr>
        <p:xfrm>
          <a:off x="1101322" y="1470023"/>
          <a:ext cx="10310995" cy="5201906"/>
        </p:xfrm>
        <a:graphic>
          <a:graphicData uri="http://schemas.openxmlformats.org/drawingml/2006/table">
            <a:tbl>
              <a:tblPr firstRow="1" firstCol="1" bandRow="1">
                <a:tableStyleId>{68D230F3-CF80-4859-8CE7-A43EE81993B5}</a:tableStyleId>
              </a:tblPr>
              <a:tblGrid>
                <a:gridCol w="1266033">
                  <a:extLst>
                    <a:ext uri="{9D8B030D-6E8A-4147-A177-3AD203B41FA5}">
                      <a16:colId xmlns:a16="http://schemas.microsoft.com/office/drawing/2014/main" val="2228090862"/>
                    </a:ext>
                  </a:extLst>
                </a:gridCol>
                <a:gridCol w="837447">
                  <a:extLst>
                    <a:ext uri="{9D8B030D-6E8A-4147-A177-3AD203B41FA5}">
                      <a16:colId xmlns:a16="http://schemas.microsoft.com/office/drawing/2014/main" val="2497076755"/>
                    </a:ext>
                  </a:extLst>
                </a:gridCol>
                <a:gridCol w="840886">
                  <a:extLst>
                    <a:ext uri="{9D8B030D-6E8A-4147-A177-3AD203B41FA5}">
                      <a16:colId xmlns:a16="http://schemas.microsoft.com/office/drawing/2014/main" val="3218154916"/>
                    </a:ext>
                  </a:extLst>
                </a:gridCol>
                <a:gridCol w="991090">
                  <a:extLst>
                    <a:ext uri="{9D8B030D-6E8A-4147-A177-3AD203B41FA5}">
                      <a16:colId xmlns:a16="http://schemas.microsoft.com/office/drawing/2014/main" val="2223653121"/>
                    </a:ext>
                  </a:extLst>
                </a:gridCol>
                <a:gridCol w="4695385">
                  <a:extLst>
                    <a:ext uri="{9D8B030D-6E8A-4147-A177-3AD203B41FA5}">
                      <a16:colId xmlns:a16="http://schemas.microsoft.com/office/drawing/2014/main" val="3428045771"/>
                    </a:ext>
                  </a:extLst>
                </a:gridCol>
                <a:gridCol w="1680154">
                  <a:extLst>
                    <a:ext uri="{9D8B030D-6E8A-4147-A177-3AD203B41FA5}">
                      <a16:colId xmlns:a16="http://schemas.microsoft.com/office/drawing/2014/main" val="2833972863"/>
                    </a:ext>
                  </a:extLst>
                </a:gridCol>
              </a:tblGrid>
              <a:tr h="541282">
                <a:tc>
                  <a:txBody>
                    <a:bodyPr/>
                    <a:lstStyle/>
                    <a:p>
                      <a:pPr marL="0" marR="0" algn="ctr">
                        <a:lnSpc>
                          <a:spcPct val="107000"/>
                        </a:lnSpc>
                        <a:spcBef>
                          <a:spcPts val="0"/>
                        </a:spcBef>
                        <a:spcAft>
                          <a:spcPts val="0"/>
                        </a:spcAft>
                      </a:pPr>
                      <a:r>
                        <a:rPr lang="en-US" sz="2000" b="1" dirty="0">
                          <a:solidFill>
                            <a:schemeClr val="tx1"/>
                          </a:solidFill>
                          <a:effectLst/>
                        </a:rPr>
                        <a:t>Date</a:t>
                      </a:r>
                      <a:endParaRPr lang="en-US"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b="1" dirty="0">
                          <a:solidFill>
                            <a:schemeClr val="tx1"/>
                          </a:solidFill>
                          <a:effectLst/>
                        </a:rPr>
                        <a:t>Day</a:t>
                      </a:r>
                      <a:endParaRPr lang="en-US"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b="1" dirty="0">
                          <a:solidFill>
                            <a:schemeClr val="tx1"/>
                          </a:solidFill>
                          <a:effectLst/>
                        </a:rPr>
                        <a:t>Class</a:t>
                      </a:r>
                      <a:endParaRPr lang="en-US"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b="1" dirty="0">
                          <a:solidFill>
                            <a:schemeClr val="tx1"/>
                          </a:solidFill>
                          <a:effectLst/>
                        </a:rPr>
                        <a:t>Lesson</a:t>
                      </a:r>
                      <a:endParaRPr lang="en-US"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b="1" dirty="0">
                          <a:solidFill>
                            <a:schemeClr val="tx1"/>
                          </a:solidFill>
                          <a:effectLst/>
                        </a:rPr>
                        <a:t>Title</a:t>
                      </a:r>
                      <a:endParaRPr lang="en-US"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b="1" dirty="0">
                          <a:solidFill>
                            <a:schemeClr val="tx1"/>
                          </a:solidFill>
                          <a:effectLst/>
                        </a:rPr>
                        <a:t>Teacher</a:t>
                      </a:r>
                      <a:endParaRPr lang="en-US"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7240074"/>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4/14/24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Sun</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1</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1</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Introduction – Nature of God</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Russ</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0195203"/>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4/17/24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Wed</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2</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2</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The Nature of God</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Sam</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37224288"/>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4/21/24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Sun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3</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en-US" sz="1800" b="1" dirty="0">
                          <a:solidFill>
                            <a:schemeClr val="accent6">
                              <a:lumMod val="75000"/>
                            </a:schemeClr>
                          </a:solidFill>
                        </a:rPr>
                        <a:t>3</a:t>
                      </a:r>
                      <a:endParaRPr lang="en-US" sz="1800" b="1" dirty="0">
                        <a:solidFill>
                          <a:schemeClr val="accent6">
                            <a:lumMod val="75000"/>
                          </a:schemeClr>
                        </a:solidFill>
                        <a:latin typeface="Arial" panose="020B0604020202020204" pitchFamily="34" charset="0"/>
                        <a:cs typeface="Arial" panose="020B0604020202020204" pitchFamily="34" charset="0"/>
                      </a:endParaRPr>
                    </a:p>
                  </a:txBody>
                  <a:tcPr marL="68580" marR="68580" marT="0" marB="0"/>
                </a:tc>
                <a:tc>
                  <a:txBody>
                    <a:bodyPr/>
                    <a:lstStyle/>
                    <a:p>
                      <a:r>
                        <a:rPr lang="en-US" sz="1800" b="1" dirty="0">
                          <a:solidFill>
                            <a:schemeClr val="accent6">
                              <a:lumMod val="75000"/>
                            </a:schemeClr>
                          </a:solidFill>
                        </a:rPr>
                        <a:t>The Nature of Man</a:t>
                      </a:r>
                      <a:endParaRPr lang="en-US" sz="1800" b="1" dirty="0">
                        <a:solidFill>
                          <a:schemeClr val="accent6">
                            <a:lumMod val="75000"/>
                          </a:schemeClr>
                        </a:solidFill>
                        <a:latin typeface="Arial" panose="020B060402020202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Sam</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32827289"/>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4/24/24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Wed</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Revelation and Inspiration</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Barry</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34062748"/>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4/28/24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Sun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5</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b="1" dirty="0">
                          <a:solidFill>
                            <a:schemeClr val="accent6">
                              <a:lumMod val="75000"/>
                            </a:schemeClr>
                          </a:solidFill>
                          <a:effectLst/>
                        </a:rPr>
                        <a:t>Revelation and Inspiration</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Barry</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97569216"/>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5/1/24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Wed</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6</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5</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Jesus, the Christ – Identity and Promise</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Russ</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14364568"/>
                  </a:ext>
                </a:extLst>
              </a:tr>
              <a:tr h="330736">
                <a:tc>
                  <a:txBody>
                    <a:bodyPr/>
                    <a:lstStyle/>
                    <a:p>
                      <a:pPr marL="0" marR="0">
                        <a:lnSpc>
                          <a:spcPct val="107000"/>
                        </a:lnSpc>
                        <a:spcBef>
                          <a:spcPts val="0"/>
                        </a:spcBef>
                        <a:spcAft>
                          <a:spcPts val="0"/>
                        </a:spcAft>
                      </a:pPr>
                      <a:r>
                        <a:rPr lang="en-US" sz="1800" b="1" dirty="0">
                          <a:solidFill>
                            <a:schemeClr val="accent6">
                              <a:lumMod val="75000"/>
                            </a:schemeClr>
                          </a:solidFill>
                          <a:effectLst/>
                        </a:rPr>
                        <a:t>5/5/24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Sun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7</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5</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Jesus, the Christ – Life and Purpose</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a:ln>
                            <a:noFill/>
                          </a:ln>
                          <a:solidFill>
                            <a:srgbClr val="4EA72E">
                              <a:lumMod val="75000"/>
                            </a:srgbClr>
                          </a:solidFill>
                          <a:effectLst/>
                          <a:uLnTx/>
                          <a:uFillTx/>
                        </a:rPr>
                        <a:t>Russ</a:t>
                      </a:r>
                      <a:endParaRPr kumimoji="0" lang="en-US" sz="1800" b="1" i="0" u="none" strike="noStrike" kern="1200" cap="none" spc="0" normalizeH="0" baseline="0" noProof="0" dirty="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08330299"/>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5/8/24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Wed</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8</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5</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Jesus, the Christ – Resurrection and Rule</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a:ln>
                            <a:noFill/>
                          </a:ln>
                          <a:solidFill>
                            <a:srgbClr val="4EA72E">
                              <a:lumMod val="75000"/>
                            </a:srgbClr>
                          </a:solidFill>
                          <a:effectLst/>
                          <a:uLnTx/>
                          <a:uFillTx/>
                        </a:rPr>
                        <a:t>Russ</a:t>
                      </a:r>
                      <a:endParaRPr kumimoji="0" lang="en-US" sz="1800" b="1" i="0" u="none" strike="noStrike" kern="1200" cap="none" spc="0" normalizeH="0" baseline="0" noProof="0" dirty="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75476381"/>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5/12/24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Sun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9</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6</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Salvation</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a:ln>
                            <a:noFill/>
                          </a:ln>
                          <a:solidFill>
                            <a:srgbClr val="4EA72E">
                              <a:lumMod val="75000"/>
                            </a:srgbClr>
                          </a:solidFill>
                          <a:effectLst/>
                          <a:uLnTx/>
                          <a:uFillTx/>
                        </a:rPr>
                        <a:t>Russ</a:t>
                      </a:r>
                      <a:endParaRPr kumimoji="0" lang="en-US" sz="1800" b="1" i="0" u="none" strike="noStrike" kern="1200" cap="none" spc="0" normalizeH="0" baseline="0" noProof="0" dirty="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64924098"/>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5/15/24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Wed</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10</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6</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Salvation</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a:ln>
                            <a:noFill/>
                          </a:ln>
                          <a:solidFill>
                            <a:srgbClr val="4EA72E">
                              <a:lumMod val="75000"/>
                            </a:srgbClr>
                          </a:solidFill>
                          <a:effectLst/>
                          <a:uLnTx/>
                          <a:uFillTx/>
                        </a:rPr>
                        <a:t>Russ</a:t>
                      </a:r>
                      <a:endParaRPr kumimoji="0" lang="en-US" sz="1800" b="1" i="0" u="none" strike="noStrike" kern="1200" cap="none" spc="0" normalizeH="0" baseline="0" noProof="0" dirty="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51496431"/>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5/19/24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Sun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11</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7</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The Church</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a:ln>
                            <a:noFill/>
                          </a:ln>
                          <a:solidFill>
                            <a:srgbClr val="4EA72E">
                              <a:lumMod val="75000"/>
                            </a:srgbClr>
                          </a:solidFill>
                          <a:effectLst/>
                          <a:uLnTx/>
                          <a:uFillTx/>
                        </a:rPr>
                        <a:t>Russ</a:t>
                      </a:r>
                      <a:endParaRPr kumimoji="0" lang="en-US" sz="1800" b="1" i="0" u="none" strike="noStrike" kern="1200" cap="none" spc="0" normalizeH="0" baseline="0" noProof="0" dirty="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88146727"/>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5/22/24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Wed</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12</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7</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The Church</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a:ln>
                            <a:noFill/>
                          </a:ln>
                          <a:solidFill>
                            <a:srgbClr val="4EA72E">
                              <a:lumMod val="75000"/>
                            </a:srgbClr>
                          </a:solidFill>
                          <a:effectLst/>
                          <a:uLnTx/>
                          <a:uFillTx/>
                        </a:rPr>
                        <a:t>Russ</a:t>
                      </a:r>
                      <a:endParaRPr kumimoji="0" lang="en-US" sz="1800" b="1" i="0" u="none" strike="noStrike" kern="1200" cap="none" spc="0" normalizeH="0" baseline="0" noProof="0" dirty="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47077705"/>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5/26/24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Sun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13</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8</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End Things</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dirty="0">
                          <a:ln>
                            <a:noFill/>
                          </a:ln>
                          <a:solidFill>
                            <a:srgbClr val="4EA72E">
                              <a:lumMod val="75000"/>
                            </a:srgbClr>
                          </a:solidFill>
                          <a:effectLst/>
                          <a:uLnTx/>
                          <a:uFillTx/>
                        </a:rPr>
                        <a:t>Russ</a:t>
                      </a:r>
                      <a:endParaRPr kumimoji="0" lang="en-US" sz="1800" b="1" i="0" u="none" strike="noStrike" kern="1200" cap="none" spc="0" normalizeH="0" baseline="0" noProof="0" dirty="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94135124"/>
                  </a:ext>
                </a:extLst>
              </a:tr>
            </a:tbl>
          </a:graphicData>
        </a:graphic>
      </p:graphicFrame>
      <p:sp>
        <p:nvSpPr>
          <p:cNvPr id="2" name="Rounded Rectangle 1">
            <a:extLst>
              <a:ext uri="{FF2B5EF4-FFF2-40B4-BE49-F238E27FC236}">
                <a16:creationId xmlns:a16="http://schemas.microsoft.com/office/drawing/2014/main" id="{159C8D7D-EBA1-87FA-4C6F-940A6CF14F15}"/>
              </a:ext>
            </a:extLst>
          </p:cNvPr>
          <p:cNvSpPr/>
          <p:nvPr/>
        </p:nvSpPr>
        <p:spPr>
          <a:xfrm>
            <a:off x="966872" y="4161531"/>
            <a:ext cx="10579894" cy="365125"/>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Tree>
    <p:extLst>
      <p:ext uri="{BB962C8B-B14F-4D97-AF65-F5344CB8AC3E}">
        <p14:creationId xmlns:p14="http://schemas.microsoft.com/office/powerpoint/2010/main" val="6265185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Title 3">
            <a:extLst>
              <a:ext uri="{FF2B5EF4-FFF2-40B4-BE49-F238E27FC236}">
                <a16:creationId xmlns:a16="http://schemas.microsoft.com/office/drawing/2014/main" id="{13D431EB-7B17-D4D8-194B-838D77049377}"/>
              </a:ext>
            </a:extLst>
          </p:cNvPr>
          <p:cNvSpPr>
            <a:spLocks noGrp="1"/>
          </p:cNvSpPr>
          <p:nvPr>
            <p:ph type="title"/>
          </p:nvPr>
        </p:nvSpPr>
        <p:spPr>
          <a:xfrm>
            <a:off x="838200" y="365125"/>
            <a:ext cx="10515600" cy="1325563"/>
          </a:xfrm>
        </p:spPr>
        <p:txBody>
          <a:bodyPr>
            <a:normAutofit/>
          </a:bodyPr>
          <a:lstStyle/>
          <a:p>
            <a:r>
              <a:rPr lang="en-US" altLang="en-US"/>
              <a:t>Lesson 5 Objectives</a:t>
            </a:r>
          </a:p>
        </p:txBody>
      </p:sp>
      <p:sp>
        <p:nvSpPr>
          <p:cNvPr id="61443" name="Content Placeholder 4">
            <a:extLst>
              <a:ext uri="{FF2B5EF4-FFF2-40B4-BE49-F238E27FC236}">
                <a16:creationId xmlns:a16="http://schemas.microsoft.com/office/drawing/2014/main" id="{448A3A72-4914-9603-937C-ADC19479B9DD}"/>
              </a:ext>
            </a:extLst>
          </p:cNvPr>
          <p:cNvSpPr>
            <a:spLocks noGrp="1"/>
          </p:cNvSpPr>
          <p:nvPr>
            <p:ph idx="1"/>
          </p:nvPr>
        </p:nvSpPr>
        <p:spPr>
          <a:xfrm>
            <a:off x="838200" y="1825625"/>
            <a:ext cx="10515600" cy="4351338"/>
          </a:xfrm>
        </p:spPr>
        <p:txBody>
          <a:bodyPr/>
          <a:lstStyle/>
          <a:p>
            <a:r>
              <a:rPr lang="en-US" altLang="en-US"/>
              <a:t>To Know who Jesus was and is.</a:t>
            </a:r>
          </a:p>
          <a:p>
            <a:r>
              <a:rPr lang="en-US" altLang="en-US"/>
              <a:t>To Know His relationship to the Father</a:t>
            </a:r>
          </a:p>
          <a:p>
            <a:r>
              <a:rPr lang="en-US" altLang="en-US"/>
              <a:t>To know why He became flesh.</a:t>
            </a:r>
          </a:p>
          <a:p>
            <a:r>
              <a:rPr lang="en-US" altLang="en-US"/>
              <a:t>To increase our faith in Him</a:t>
            </a:r>
          </a:p>
        </p:txBody>
      </p:sp>
      <p:sp>
        <p:nvSpPr>
          <p:cNvPr id="204804" name="Slide Number Placeholder 2">
            <a:extLst>
              <a:ext uri="{FF2B5EF4-FFF2-40B4-BE49-F238E27FC236}">
                <a16:creationId xmlns:a16="http://schemas.microsoft.com/office/drawing/2014/main" id="{64A10362-8B5A-4FB1-5DF3-9A1DFD98B897}"/>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AA344A56-D9A3-004F-AED0-AC1A83AB539B}"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29</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a:extLst>
              <a:ext uri="{FF2B5EF4-FFF2-40B4-BE49-F238E27FC236}">
                <a16:creationId xmlns:a16="http://schemas.microsoft.com/office/drawing/2014/main" id="{4D1BAB82-F424-2859-F34B-220A70D85DFA}"/>
              </a:ext>
            </a:extLst>
          </p:cNvPr>
          <p:cNvSpPr>
            <a:spLocks noGrp="1"/>
          </p:cNvSpPr>
          <p:nvPr>
            <p:ph type="title"/>
          </p:nvPr>
        </p:nvSpPr>
        <p:spPr>
          <a:xfrm>
            <a:off x="838200" y="365125"/>
            <a:ext cx="10515600" cy="1325563"/>
          </a:xfrm>
        </p:spPr>
        <p:txBody>
          <a:bodyPr/>
          <a:lstStyle/>
          <a:p>
            <a:pPr algn="ctr"/>
            <a:r>
              <a:rPr lang="en-US" altLang="en-US" b="1" dirty="0">
                <a:solidFill>
                  <a:schemeClr val="accent6">
                    <a:lumMod val="75000"/>
                  </a:schemeClr>
                </a:solidFill>
              </a:rPr>
              <a:t>Foundational Beliefs</a:t>
            </a:r>
          </a:p>
        </p:txBody>
      </p:sp>
      <p:sp>
        <p:nvSpPr>
          <p:cNvPr id="89091" name="Content Placeholder 2">
            <a:extLst>
              <a:ext uri="{FF2B5EF4-FFF2-40B4-BE49-F238E27FC236}">
                <a16:creationId xmlns:a16="http://schemas.microsoft.com/office/drawing/2014/main" id="{7ADE0BC0-FF25-CC74-B316-EF04D3D83208}"/>
              </a:ext>
            </a:extLst>
          </p:cNvPr>
          <p:cNvSpPr>
            <a:spLocks noGrp="1"/>
          </p:cNvSpPr>
          <p:nvPr>
            <p:ph idx="1"/>
          </p:nvPr>
        </p:nvSpPr>
        <p:spPr>
          <a:xfrm>
            <a:off x="838200" y="1825625"/>
            <a:ext cx="10515600" cy="4351338"/>
          </a:xfrm>
        </p:spPr>
        <p:txBody>
          <a:bodyPr>
            <a:normAutofit/>
          </a:bodyPr>
          <a:lstStyle/>
          <a:p>
            <a:r>
              <a:rPr lang="en-US" altLang="en-US" dirty="0"/>
              <a:t>Who God is (Nature of God)</a:t>
            </a:r>
          </a:p>
          <a:p>
            <a:r>
              <a:rPr lang="en-US" altLang="en-US" dirty="0"/>
              <a:t>Our personal accountability to God (Nature of Man)</a:t>
            </a:r>
          </a:p>
          <a:p>
            <a:r>
              <a:rPr lang="en-US" altLang="en-US" dirty="0"/>
              <a:t>How we learn of and from God (Revelation and Inspiration)</a:t>
            </a:r>
          </a:p>
          <a:p>
            <a:r>
              <a:rPr lang="en-US" altLang="en-US" dirty="0"/>
              <a:t>God’s plan in Christ (Jesus the Christ)</a:t>
            </a:r>
          </a:p>
          <a:p>
            <a:r>
              <a:rPr lang="en-US" altLang="en-US" dirty="0"/>
              <a:t>How we are saved (Salvation)</a:t>
            </a:r>
          </a:p>
          <a:p>
            <a:r>
              <a:rPr lang="en-US" altLang="en-US" dirty="0"/>
              <a:t>How we work together (The Church)</a:t>
            </a:r>
          </a:p>
          <a:p>
            <a:r>
              <a:rPr lang="en-US" altLang="en-US" dirty="0"/>
              <a:t>Promise of resurrection and eternal life (End Things)</a:t>
            </a:r>
          </a:p>
        </p:txBody>
      </p:sp>
      <p:sp>
        <p:nvSpPr>
          <p:cNvPr id="89092" name="Slide Number Placeholder 3">
            <a:extLst>
              <a:ext uri="{FF2B5EF4-FFF2-40B4-BE49-F238E27FC236}">
                <a16:creationId xmlns:a16="http://schemas.microsoft.com/office/drawing/2014/main" id="{30AA9AF3-1151-D086-373A-E3A0E7A26F92}"/>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fld id="{67306536-C837-204D-AFC4-4BAE24F43622}" type="slidenum">
              <a:rPr lang="en-US" altLang="en-US"/>
              <a:pPr/>
              <a:t>3</a:t>
            </a:fld>
            <a:endParaRPr lang="en-US" altLang="en-US"/>
          </a:p>
        </p:txBody>
      </p:sp>
      <p:sp>
        <p:nvSpPr>
          <p:cNvPr id="2" name="Rectangle: Rounded Corners 1">
            <a:extLst>
              <a:ext uri="{FF2B5EF4-FFF2-40B4-BE49-F238E27FC236}">
                <a16:creationId xmlns:a16="http://schemas.microsoft.com/office/drawing/2014/main" id="{3D311460-6FD6-2753-2842-DBD11F4A581E}"/>
              </a:ext>
            </a:extLst>
          </p:cNvPr>
          <p:cNvSpPr/>
          <p:nvPr/>
        </p:nvSpPr>
        <p:spPr>
          <a:xfrm>
            <a:off x="838200" y="3321242"/>
            <a:ext cx="7053072" cy="583246"/>
          </a:xfrm>
          <a:prstGeom prst="roundRect">
            <a:avLst/>
          </a:prstGeom>
          <a:solidFill>
            <a:schemeClr val="accent6">
              <a:lumMod val="20000"/>
              <a:lumOff val="80000"/>
              <a:alpha val="3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684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Effect transition="in" filter="dissolve">
                                      <p:cBhvr>
                                        <p:cTn id="7" dur="500"/>
                                        <p:tgtEl>
                                          <p:spTgt spid="890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9091">
                                            <p:txEl>
                                              <p:pRg st="1" end="1"/>
                                            </p:txEl>
                                          </p:spTgt>
                                        </p:tgtEl>
                                        <p:attrNameLst>
                                          <p:attrName>style.visibility</p:attrName>
                                        </p:attrNameLst>
                                      </p:cBhvr>
                                      <p:to>
                                        <p:strVal val="visible"/>
                                      </p:to>
                                    </p:set>
                                    <p:animEffect transition="in" filter="dissolve">
                                      <p:cBhvr>
                                        <p:cTn id="12" dur="500"/>
                                        <p:tgtEl>
                                          <p:spTgt spid="890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9091">
                                            <p:txEl>
                                              <p:pRg st="2" end="2"/>
                                            </p:txEl>
                                          </p:spTgt>
                                        </p:tgtEl>
                                        <p:attrNameLst>
                                          <p:attrName>style.visibility</p:attrName>
                                        </p:attrNameLst>
                                      </p:cBhvr>
                                      <p:to>
                                        <p:strVal val="visible"/>
                                      </p:to>
                                    </p:set>
                                    <p:animEffect transition="in" filter="dissolve">
                                      <p:cBhvr>
                                        <p:cTn id="17" dur="500"/>
                                        <p:tgtEl>
                                          <p:spTgt spid="890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9091">
                                            <p:txEl>
                                              <p:pRg st="3" end="3"/>
                                            </p:txEl>
                                          </p:spTgt>
                                        </p:tgtEl>
                                        <p:attrNameLst>
                                          <p:attrName>style.visibility</p:attrName>
                                        </p:attrNameLst>
                                      </p:cBhvr>
                                      <p:to>
                                        <p:strVal val="visible"/>
                                      </p:to>
                                    </p:set>
                                    <p:animEffect transition="in" filter="dissolve">
                                      <p:cBhvr>
                                        <p:cTn id="22" dur="500"/>
                                        <p:tgtEl>
                                          <p:spTgt spid="890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9091">
                                            <p:txEl>
                                              <p:pRg st="4" end="4"/>
                                            </p:txEl>
                                          </p:spTgt>
                                        </p:tgtEl>
                                        <p:attrNameLst>
                                          <p:attrName>style.visibility</p:attrName>
                                        </p:attrNameLst>
                                      </p:cBhvr>
                                      <p:to>
                                        <p:strVal val="visible"/>
                                      </p:to>
                                    </p:set>
                                    <p:animEffect transition="in" filter="dissolve">
                                      <p:cBhvr>
                                        <p:cTn id="27" dur="500"/>
                                        <p:tgtEl>
                                          <p:spTgt spid="8909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9091">
                                            <p:txEl>
                                              <p:pRg st="5" end="5"/>
                                            </p:txEl>
                                          </p:spTgt>
                                        </p:tgtEl>
                                        <p:attrNameLst>
                                          <p:attrName>style.visibility</p:attrName>
                                        </p:attrNameLst>
                                      </p:cBhvr>
                                      <p:to>
                                        <p:strVal val="visible"/>
                                      </p:to>
                                    </p:set>
                                    <p:animEffect transition="in" filter="dissolve">
                                      <p:cBhvr>
                                        <p:cTn id="32" dur="500"/>
                                        <p:tgtEl>
                                          <p:spTgt spid="8909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89091">
                                            <p:txEl>
                                              <p:pRg st="6" end="6"/>
                                            </p:txEl>
                                          </p:spTgt>
                                        </p:tgtEl>
                                        <p:attrNameLst>
                                          <p:attrName>style.visibility</p:attrName>
                                        </p:attrNameLst>
                                      </p:cBhvr>
                                      <p:to>
                                        <p:strVal val="visible"/>
                                      </p:to>
                                    </p:set>
                                    <p:animEffect transition="in" filter="dissolve">
                                      <p:cBhvr>
                                        <p:cTn id="37" dur="500"/>
                                        <p:tgtEl>
                                          <p:spTgt spid="8909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wipe(left)">
                                      <p:cBhvr>
                                        <p:cTn id="4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Title 1">
            <a:extLst>
              <a:ext uri="{FF2B5EF4-FFF2-40B4-BE49-F238E27FC236}">
                <a16:creationId xmlns:a16="http://schemas.microsoft.com/office/drawing/2014/main" id="{791F5ADB-AD0D-5C3F-C0A8-A2F70B60266E}"/>
              </a:ext>
            </a:extLst>
          </p:cNvPr>
          <p:cNvSpPr>
            <a:spLocks noGrp="1"/>
          </p:cNvSpPr>
          <p:nvPr>
            <p:ph type="title"/>
          </p:nvPr>
        </p:nvSpPr>
        <p:spPr>
          <a:xfrm>
            <a:off x="838200" y="365125"/>
            <a:ext cx="10515600" cy="1325563"/>
          </a:xfrm>
        </p:spPr>
        <p:txBody>
          <a:bodyPr>
            <a:normAutofit/>
          </a:bodyPr>
          <a:lstStyle/>
          <a:p>
            <a:r>
              <a:rPr lang="en-US" altLang="en-US"/>
              <a:t>Summary of Teaching Studied</a:t>
            </a:r>
          </a:p>
        </p:txBody>
      </p:sp>
      <p:sp>
        <p:nvSpPr>
          <p:cNvPr id="3" name="Content Placeholder 2">
            <a:extLst>
              <a:ext uri="{FF2B5EF4-FFF2-40B4-BE49-F238E27FC236}">
                <a16:creationId xmlns:a16="http://schemas.microsoft.com/office/drawing/2014/main" id="{59D3C7AD-8BA9-020D-BB92-69567A7BAFFB}"/>
              </a:ext>
            </a:extLst>
          </p:cNvPr>
          <p:cNvSpPr>
            <a:spLocks noGrp="1"/>
          </p:cNvSpPr>
          <p:nvPr>
            <p:ph idx="1"/>
          </p:nvPr>
        </p:nvSpPr>
        <p:spPr>
          <a:xfrm>
            <a:off x="838200" y="1825625"/>
            <a:ext cx="10515600" cy="4351338"/>
          </a:xfrm>
        </p:spPr>
        <p:txBody>
          <a:bodyPr>
            <a:normAutofit fontScale="92500" lnSpcReduction="10000"/>
          </a:bodyPr>
          <a:lstStyle/>
          <a:p>
            <a:r>
              <a:rPr lang="en-US" altLang="en-US"/>
              <a:t>“The Word” already existed “in the beginning.” </a:t>
            </a:r>
          </a:p>
          <a:p>
            <a:r>
              <a:rPr lang="en-US" altLang="en-US"/>
              <a:t>“The Word was with God and the Word was God.”</a:t>
            </a:r>
          </a:p>
          <a:p>
            <a:r>
              <a:rPr lang="en-US" altLang="en-US"/>
              <a:t>“All things were made through Him” </a:t>
            </a:r>
          </a:p>
          <a:p>
            <a:r>
              <a:rPr lang="en-US" altLang="en-US"/>
              <a:t>He became (flesh) a physical person.</a:t>
            </a:r>
          </a:p>
          <a:p>
            <a:r>
              <a:rPr lang="en-US" altLang="en-US"/>
              <a:t>He “tabernacle” among us.</a:t>
            </a:r>
          </a:p>
          <a:p>
            <a:r>
              <a:rPr lang="en-US" altLang="en-US"/>
              <a:t>He was and is the “only begotten of the Father.”</a:t>
            </a:r>
          </a:p>
          <a:p>
            <a:r>
              <a:rPr lang="en-US" altLang="en-US"/>
              <a:t>He became flesh to “taste of death for every man.”</a:t>
            </a:r>
          </a:p>
          <a:p>
            <a:r>
              <a:rPr lang="en-US" altLang="en-US"/>
              <a:t>He was made like his brethren to be a merciful and faithful high priest.</a:t>
            </a:r>
          </a:p>
          <a:p>
            <a:r>
              <a:rPr lang="en-US" altLang="en-US"/>
              <a:t>He was born of a virgin—the Son of God, Immanuel</a:t>
            </a:r>
          </a:p>
          <a:p>
            <a:endParaRPr lang="en-US" altLang="en-US"/>
          </a:p>
          <a:p>
            <a:endParaRPr lang="en-US" altLang="en-US"/>
          </a:p>
          <a:p>
            <a:endParaRPr lang="en-US" altLang="en-US"/>
          </a:p>
          <a:p>
            <a:endParaRPr lang="en-US" altLang="en-US"/>
          </a:p>
          <a:p>
            <a:endParaRPr lang="en-US" altLang="en-US"/>
          </a:p>
          <a:p>
            <a:endParaRPr lang="en-US" altLang="en-US"/>
          </a:p>
        </p:txBody>
      </p:sp>
      <p:sp>
        <p:nvSpPr>
          <p:cNvPr id="207876" name="Slide Number Placeholder 3">
            <a:extLst>
              <a:ext uri="{FF2B5EF4-FFF2-40B4-BE49-F238E27FC236}">
                <a16:creationId xmlns:a16="http://schemas.microsoft.com/office/drawing/2014/main" id="{DA5E6C2F-2382-FC65-93C8-9F6BE10CCFCF}"/>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61B93212-486E-464C-B143-7A196B764245}"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30</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a:xfrm>
            <a:off x="838200" y="365125"/>
            <a:ext cx="10515600" cy="1325563"/>
          </a:xfrm>
        </p:spPr>
        <p:txBody>
          <a:bodyPr/>
          <a:lstStyle/>
          <a:p>
            <a:r>
              <a:rPr lang="en-US" altLang="x-none"/>
              <a:t>Why Are These Doctrines Essential</a:t>
            </a:r>
          </a:p>
        </p:txBody>
      </p:sp>
      <p:sp>
        <p:nvSpPr>
          <p:cNvPr id="65538" name="Content Placeholder 2"/>
          <p:cNvSpPr>
            <a:spLocks noGrp="1"/>
          </p:cNvSpPr>
          <p:nvPr>
            <p:ph idx="1"/>
          </p:nvPr>
        </p:nvSpPr>
        <p:spPr>
          <a:xfrm>
            <a:off x="838200" y="1825625"/>
            <a:ext cx="10515600" cy="4351338"/>
          </a:xfrm>
        </p:spPr>
        <p:txBody>
          <a:bodyPr/>
          <a:lstStyle/>
          <a:p>
            <a:r>
              <a:rPr lang="en-US" altLang="x-none" dirty="0"/>
              <a:t>To Deny These Truths Diminishes Jesus’ Identity.</a:t>
            </a:r>
          </a:p>
          <a:p>
            <a:pPr lvl="1"/>
            <a:r>
              <a:rPr lang="en-US" altLang="x-none" dirty="0"/>
              <a:t>A Less Perfect Sacrifice</a:t>
            </a:r>
          </a:p>
          <a:p>
            <a:pPr lvl="1"/>
            <a:r>
              <a:rPr lang="en-US" altLang="x-none" dirty="0"/>
              <a:t>A Less Perfect Example of Resisting Temptation</a:t>
            </a:r>
          </a:p>
          <a:p>
            <a:pPr lvl="1"/>
            <a:r>
              <a:rPr lang="en-US" altLang="x-none" dirty="0"/>
              <a:t>A Less Perfect Knowledge of God</a:t>
            </a:r>
          </a:p>
          <a:p>
            <a:pPr lvl="1"/>
            <a:r>
              <a:rPr lang="en-US" altLang="x-none" dirty="0"/>
              <a:t>A Less Powerful Savior (Acts 2:22)</a:t>
            </a:r>
          </a:p>
        </p:txBody>
      </p:sp>
      <p:sp>
        <p:nvSpPr>
          <p:cNvPr id="4" name="Slide Number Placeholder 3"/>
          <p:cNvSpPr>
            <a:spLocks noGrp="1"/>
          </p:cNvSpPr>
          <p:nvPr>
            <p:ph type="sldNum" sz="quarter" idx="12"/>
          </p:nvPr>
        </p:nvSpPr>
        <p:spPr>
          <a:xfrm>
            <a:off x="8610600" y="6356350"/>
            <a:ext cx="2743200" cy="365125"/>
          </a:xfrm>
        </p:spPr>
        <p:txBody>
          <a:bodyPr/>
          <a:lstStyle>
            <a:lvl1pPr>
              <a:defRPr sz="2400" b="1">
                <a:solidFill>
                  <a:schemeClr val="tx1"/>
                </a:solidFill>
                <a:latin typeface="Arial" charset="0"/>
                <a:ea typeface="Arial" charset="0"/>
                <a:cs typeface="Arial" charset="0"/>
              </a:defRPr>
            </a:lvl1pPr>
            <a:lvl2pPr marL="742950" indent="-285750">
              <a:defRPr sz="2400" b="1">
                <a:solidFill>
                  <a:schemeClr val="tx1"/>
                </a:solidFill>
                <a:latin typeface="Arial" charset="0"/>
                <a:ea typeface="Arial" charset="0"/>
                <a:cs typeface="Arial" charset="0"/>
              </a:defRPr>
            </a:lvl2pPr>
            <a:lvl3pPr marL="1143000" indent="-228600">
              <a:defRPr sz="2400" b="1">
                <a:solidFill>
                  <a:schemeClr val="tx1"/>
                </a:solidFill>
                <a:latin typeface="Arial" charset="0"/>
                <a:ea typeface="Arial" charset="0"/>
                <a:cs typeface="Arial" charset="0"/>
              </a:defRPr>
            </a:lvl3pPr>
            <a:lvl4pPr marL="1600200" indent="-228600">
              <a:defRPr sz="2400" b="1">
                <a:solidFill>
                  <a:schemeClr val="tx1"/>
                </a:solidFill>
                <a:latin typeface="Arial" charset="0"/>
                <a:ea typeface="Arial" charset="0"/>
                <a:cs typeface="Arial" charset="0"/>
              </a:defRPr>
            </a:lvl4pPr>
            <a:lvl5pPr marL="2057400" indent="-228600">
              <a:defRPr sz="2400" b="1">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ea typeface="Arial" charset="0"/>
                <a:cs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E53EF023-08E0-874D-9AED-AFD4F9B67974}" type="slidenum">
              <a:rPr kumimoji="0" lang="en-US" altLang="en-US" sz="2400" b="1" i="0" u="none" strike="noStrike" kern="1200" cap="none" spc="0" normalizeH="0" baseline="0" noProof="0">
                <a:ln>
                  <a:noFill/>
                </a:ln>
                <a:solidFill>
                  <a:prstClr val="black"/>
                </a:solidFill>
                <a:effectLst/>
                <a:uLnTx/>
                <a:uFillTx/>
                <a:latin typeface="Arial" charset="0"/>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altLang="en-US" sz="2400" b="1" i="0" u="none" strike="noStrike" kern="1200" cap="none" spc="0" normalizeH="0" baseline="0" noProof="0">
              <a:ln>
                <a:noFill/>
              </a:ln>
              <a:solidFill>
                <a:prstClr val="black"/>
              </a:solidFill>
              <a:effectLst/>
              <a:uLnTx/>
              <a:uFillTx/>
              <a:latin typeface="Arial" charset="0"/>
              <a:cs typeface="Arial" charset="0"/>
            </a:endParaRPr>
          </a:p>
        </p:txBody>
      </p:sp>
    </p:spTree>
    <p:extLst>
      <p:ext uri="{BB962C8B-B14F-4D97-AF65-F5344CB8AC3E}">
        <p14:creationId xmlns:p14="http://schemas.microsoft.com/office/powerpoint/2010/main" val="865907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5538">
                                            <p:txEl>
                                              <p:pRg st="0" end="0"/>
                                            </p:txEl>
                                          </p:spTgt>
                                        </p:tgtEl>
                                        <p:attrNameLst>
                                          <p:attrName>style.visibility</p:attrName>
                                        </p:attrNameLst>
                                      </p:cBhvr>
                                      <p:to>
                                        <p:strVal val="visible"/>
                                      </p:to>
                                    </p:set>
                                    <p:animEffect transition="in" filter="wipe(left)">
                                      <p:cBhvr>
                                        <p:cTn id="7" dur="500"/>
                                        <p:tgtEl>
                                          <p:spTgt spid="655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5538">
                                            <p:txEl>
                                              <p:pRg st="1" end="1"/>
                                            </p:txEl>
                                          </p:spTgt>
                                        </p:tgtEl>
                                        <p:attrNameLst>
                                          <p:attrName>style.visibility</p:attrName>
                                        </p:attrNameLst>
                                      </p:cBhvr>
                                      <p:to>
                                        <p:strVal val="visible"/>
                                      </p:to>
                                    </p:set>
                                    <p:animEffect transition="in" filter="wipe(left)">
                                      <p:cBhvr>
                                        <p:cTn id="12" dur="500"/>
                                        <p:tgtEl>
                                          <p:spTgt spid="6553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5538">
                                            <p:txEl>
                                              <p:pRg st="2" end="2"/>
                                            </p:txEl>
                                          </p:spTgt>
                                        </p:tgtEl>
                                        <p:attrNameLst>
                                          <p:attrName>style.visibility</p:attrName>
                                        </p:attrNameLst>
                                      </p:cBhvr>
                                      <p:to>
                                        <p:strVal val="visible"/>
                                      </p:to>
                                    </p:set>
                                    <p:animEffect transition="in" filter="wipe(left)">
                                      <p:cBhvr>
                                        <p:cTn id="17" dur="500"/>
                                        <p:tgtEl>
                                          <p:spTgt spid="6553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5538">
                                            <p:txEl>
                                              <p:pRg st="3" end="3"/>
                                            </p:txEl>
                                          </p:spTgt>
                                        </p:tgtEl>
                                        <p:attrNameLst>
                                          <p:attrName>style.visibility</p:attrName>
                                        </p:attrNameLst>
                                      </p:cBhvr>
                                      <p:to>
                                        <p:strVal val="visible"/>
                                      </p:to>
                                    </p:set>
                                    <p:animEffect transition="in" filter="wipe(left)">
                                      <p:cBhvr>
                                        <p:cTn id="22" dur="500"/>
                                        <p:tgtEl>
                                          <p:spTgt spid="6553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5538">
                                            <p:txEl>
                                              <p:pRg st="4" end="4"/>
                                            </p:txEl>
                                          </p:spTgt>
                                        </p:tgtEl>
                                        <p:attrNameLst>
                                          <p:attrName>style.visibility</p:attrName>
                                        </p:attrNameLst>
                                      </p:cBhvr>
                                      <p:to>
                                        <p:strVal val="visible"/>
                                      </p:to>
                                    </p:set>
                                    <p:animEffect transition="in" filter="wipe(left)">
                                      <p:cBhvr>
                                        <p:cTn id="27" dur="500"/>
                                        <p:tgtEl>
                                          <p:spTgt spid="6553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uiExpand="1" build="p" bldLvl="2"/>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9595F-4B6E-BA80-D6F5-3831DE8E44FA}"/>
              </a:ext>
            </a:extLst>
          </p:cNvPr>
          <p:cNvSpPr>
            <a:spLocks noGrp="1"/>
          </p:cNvSpPr>
          <p:nvPr>
            <p:ph type="title"/>
          </p:nvPr>
        </p:nvSpPr>
        <p:spPr/>
        <p:txBody>
          <a:bodyPr>
            <a:normAutofit/>
          </a:bodyPr>
          <a:lstStyle/>
          <a:p>
            <a:br>
              <a:rPr lang="en-US" sz="2800" dirty="0"/>
            </a:br>
            <a:endParaRPr lang="en-US" sz="2800" dirty="0"/>
          </a:p>
        </p:txBody>
      </p:sp>
      <p:sp>
        <p:nvSpPr>
          <p:cNvPr id="3" name="Content Placeholder 2">
            <a:extLst>
              <a:ext uri="{FF2B5EF4-FFF2-40B4-BE49-F238E27FC236}">
                <a16:creationId xmlns:a16="http://schemas.microsoft.com/office/drawing/2014/main" id="{1663622A-206B-9B70-0B6E-911EDDD44768}"/>
              </a:ext>
            </a:extLst>
          </p:cNvPr>
          <p:cNvSpPr>
            <a:spLocks noGrp="1"/>
          </p:cNvSpPr>
          <p:nvPr>
            <p:ph idx="1"/>
          </p:nvPr>
        </p:nvSpPr>
        <p:spPr>
          <a:xfrm>
            <a:off x="838200" y="906586"/>
            <a:ext cx="10515600" cy="5697414"/>
          </a:xfrm>
        </p:spPr>
        <p:txBody>
          <a:bodyPr>
            <a:normAutofit lnSpcReduction="10000"/>
          </a:bodyPr>
          <a:lstStyle/>
          <a:p>
            <a:pPr marL="0" indent="0">
              <a:buNone/>
            </a:pPr>
            <a:r>
              <a:rPr lang="en-US" altLang="en-US" sz="3200" i="1" dirty="0"/>
              <a:t>Let this mind be in you which was also in Christ Jesus, 6 who, being in the form of God, did not consider it robbery to be equal with God, 7 but made Himself of no reputation, taking the form of a bondservant, and coming in the likeness of men. 8 And being found in appearance as a man, He humbled Himself and became obedient to the point of death, even the death of the cross. 9 Therefore God also has highly exalted Him and given Him the name which is above every name, 10 that at the name of Jesus every knee should bow, of those in heaven, and of those on earth, and of those under the earth, 11 and that every tongue should confess that Jesus Christ is Lord, to the glory of God the Father.</a:t>
            </a:r>
            <a:r>
              <a:rPr lang="en-US" i="1" dirty="0"/>
              <a:t> </a:t>
            </a:r>
          </a:p>
          <a:p>
            <a:pPr marL="0" indent="0" algn="r">
              <a:buNone/>
            </a:pPr>
            <a:r>
              <a:rPr lang="en-US" i="1" dirty="0"/>
              <a:t>Philippians 2:5-11</a:t>
            </a:r>
            <a:endParaRPr lang="en-US" altLang="en-US" sz="3200" i="1" dirty="0"/>
          </a:p>
        </p:txBody>
      </p:sp>
      <p:sp>
        <p:nvSpPr>
          <p:cNvPr id="202754" name="Slide Number Placeholder 1">
            <a:extLst>
              <a:ext uri="{FF2B5EF4-FFF2-40B4-BE49-F238E27FC236}">
                <a16:creationId xmlns:a16="http://schemas.microsoft.com/office/drawing/2014/main" id="{CE5350F5-4481-9AAE-CEC1-EAAC2D730A3D}"/>
              </a:ext>
            </a:extLst>
          </p:cNvPr>
          <p:cNvSpPr>
            <a:spLocks noGrp="1"/>
          </p:cNvSpPr>
          <p:nvPr>
            <p:ph type="sldNum" sz="quarter" idx="12"/>
          </p:nvPr>
        </p:nvSpPr>
        <p:spPr>
          <a:xfrm>
            <a:off x="8329247" y="6410323"/>
            <a:ext cx="2743200" cy="365125"/>
          </a:xfrm>
          <a:noFill/>
          <a:ln w="9525">
            <a:no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770A3AB6-36DB-8945-9E48-9BD500ED3F1B}"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32</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cxnSp>
        <p:nvCxnSpPr>
          <p:cNvPr id="6" name="Straight Connector 5">
            <a:extLst>
              <a:ext uri="{FF2B5EF4-FFF2-40B4-BE49-F238E27FC236}">
                <a16:creationId xmlns:a16="http://schemas.microsoft.com/office/drawing/2014/main" id="{22C414F4-DF8B-22FA-E196-9412A6C94E50}"/>
              </a:ext>
            </a:extLst>
          </p:cNvPr>
          <p:cNvCxnSpPr>
            <a:cxnSpLocks noChangeShapeType="1"/>
          </p:cNvCxnSpPr>
          <p:nvPr/>
        </p:nvCxnSpPr>
        <p:spPr bwMode="auto">
          <a:xfrm>
            <a:off x="2248877" y="1690688"/>
            <a:ext cx="4331677"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7" name="Straight Connector 6">
            <a:extLst>
              <a:ext uri="{FF2B5EF4-FFF2-40B4-BE49-F238E27FC236}">
                <a16:creationId xmlns:a16="http://schemas.microsoft.com/office/drawing/2014/main" id="{0A3A6211-0D86-B6DF-8B17-61DA8BA5D409}"/>
              </a:ext>
            </a:extLst>
          </p:cNvPr>
          <p:cNvCxnSpPr>
            <a:cxnSpLocks/>
          </p:cNvCxnSpPr>
          <p:nvPr/>
        </p:nvCxnSpPr>
        <p:spPr bwMode="auto">
          <a:xfrm>
            <a:off x="918309" y="2089881"/>
            <a:ext cx="3496406"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9" name="Straight Connector 8">
            <a:extLst>
              <a:ext uri="{FF2B5EF4-FFF2-40B4-BE49-F238E27FC236}">
                <a16:creationId xmlns:a16="http://schemas.microsoft.com/office/drawing/2014/main" id="{48ADB209-B7D3-EDC3-FE35-031F8A5B2329}"/>
              </a:ext>
            </a:extLst>
          </p:cNvPr>
          <p:cNvCxnSpPr>
            <a:cxnSpLocks/>
          </p:cNvCxnSpPr>
          <p:nvPr/>
        </p:nvCxnSpPr>
        <p:spPr bwMode="auto">
          <a:xfrm>
            <a:off x="6580554" y="2089881"/>
            <a:ext cx="4419600"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
        <p:nvSpPr>
          <p:cNvPr id="11" name="TextBox 10">
            <a:extLst>
              <a:ext uri="{FF2B5EF4-FFF2-40B4-BE49-F238E27FC236}">
                <a16:creationId xmlns:a16="http://schemas.microsoft.com/office/drawing/2014/main" id="{70827E08-9DB3-ED96-9181-E6114D09BD5B}"/>
              </a:ext>
            </a:extLst>
          </p:cNvPr>
          <p:cNvSpPr txBox="1">
            <a:spLocks noChangeArrowheads="1"/>
          </p:cNvSpPr>
          <p:nvPr/>
        </p:nvSpPr>
        <p:spPr bwMode="auto">
          <a:xfrm>
            <a:off x="3528647" y="6270624"/>
            <a:ext cx="4114800" cy="40011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000" b="1" i="1" u="none"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 emptied Himself</a:t>
            </a:r>
          </a:p>
        </p:txBody>
      </p:sp>
      <p:cxnSp>
        <p:nvCxnSpPr>
          <p:cNvPr id="12" name="Straight Connector 11">
            <a:extLst>
              <a:ext uri="{FF2B5EF4-FFF2-40B4-BE49-F238E27FC236}">
                <a16:creationId xmlns:a16="http://schemas.microsoft.com/office/drawing/2014/main" id="{4D087E2D-F7B4-EEB1-53DE-ADD40092E03C}"/>
              </a:ext>
            </a:extLst>
          </p:cNvPr>
          <p:cNvCxnSpPr>
            <a:cxnSpLocks/>
          </p:cNvCxnSpPr>
          <p:nvPr/>
        </p:nvCxnSpPr>
        <p:spPr bwMode="auto">
          <a:xfrm>
            <a:off x="918309" y="2486511"/>
            <a:ext cx="1856153"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15" name="Straight Connector 14">
            <a:extLst>
              <a:ext uri="{FF2B5EF4-FFF2-40B4-BE49-F238E27FC236}">
                <a16:creationId xmlns:a16="http://schemas.microsoft.com/office/drawing/2014/main" id="{40AE9312-CC01-AEA8-0C50-934EC0907729}"/>
              </a:ext>
            </a:extLst>
          </p:cNvPr>
          <p:cNvCxnSpPr>
            <a:cxnSpLocks/>
          </p:cNvCxnSpPr>
          <p:nvPr/>
        </p:nvCxnSpPr>
        <p:spPr bwMode="auto">
          <a:xfrm>
            <a:off x="918309" y="2859696"/>
            <a:ext cx="3919414"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17" name="Straight Connector 16">
            <a:extLst>
              <a:ext uri="{FF2B5EF4-FFF2-40B4-BE49-F238E27FC236}">
                <a16:creationId xmlns:a16="http://schemas.microsoft.com/office/drawing/2014/main" id="{053805B0-E4F7-AD21-F0F7-5BF1FDD15495}"/>
              </a:ext>
            </a:extLst>
          </p:cNvPr>
          <p:cNvCxnSpPr>
            <a:cxnSpLocks/>
          </p:cNvCxnSpPr>
          <p:nvPr/>
        </p:nvCxnSpPr>
        <p:spPr bwMode="auto">
          <a:xfrm>
            <a:off x="8890001" y="2859696"/>
            <a:ext cx="2110153"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19" name="Straight Connector 18">
            <a:extLst>
              <a:ext uri="{FF2B5EF4-FFF2-40B4-BE49-F238E27FC236}">
                <a16:creationId xmlns:a16="http://schemas.microsoft.com/office/drawing/2014/main" id="{27270E6A-B0C5-DFAE-9A0F-0624FC18D3D1}"/>
              </a:ext>
            </a:extLst>
          </p:cNvPr>
          <p:cNvCxnSpPr>
            <a:cxnSpLocks/>
          </p:cNvCxnSpPr>
          <p:nvPr/>
        </p:nvCxnSpPr>
        <p:spPr bwMode="auto">
          <a:xfrm>
            <a:off x="8954477" y="3249731"/>
            <a:ext cx="1981200"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21" name="Straight Connector 20">
            <a:extLst>
              <a:ext uri="{FF2B5EF4-FFF2-40B4-BE49-F238E27FC236}">
                <a16:creationId xmlns:a16="http://schemas.microsoft.com/office/drawing/2014/main" id="{7ECA1B14-ABC3-DADD-B345-719C6967E2C5}"/>
              </a:ext>
            </a:extLst>
          </p:cNvPr>
          <p:cNvCxnSpPr>
            <a:cxnSpLocks/>
          </p:cNvCxnSpPr>
          <p:nvPr/>
        </p:nvCxnSpPr>
        <p:spPr bwMode="auto">
          <a:xfrm>
            <a:off x="918309" y="3622181"/>
            <a:ext cx="3114429"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23" name="Straight Connector 22">
            <a:extLst>
              <a:ext uri="{FF2B5EF4-FFF2-40B4-BE49-F238E27FC236}">
                <a16:creationId xmlns:a16="http://schemas.microsoft.com/office/drawing/2014/main" id="{48BA2339-A4FB-16BB-5AE0-9057DC60B4CF}"/>
              </a:ext>
            </a:extLst>
          </p:cNvPr>
          <p:cNvCxnSpPr>
            <a:cxnSpLocks/>
          </p:cNvCxnSpPr>
          <p:nvPr/>
        </p:nvCxnSpPr>
        <p:spPr bwMode="auto">
          <a:xfrm>
            <a:off x="5931877" y="3622181"/>
            <a:ext cx="3283438"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25" name="Straight Connector 24">
            <a:extLst>
              <a:ext uri="{FF2B5EF4-FFF2-40B4-BE49-F238E27FC236}">
                <a16:creationId xmlns:a16="http://schemas.microsoft.com/office/drawing/2014/main" id="{121D127A-B5F4-3397-8E91-C535A9577E26}"/>
              </a:ext>
            </a:extLst>
          </p:cNvPr>
          <p:cNvCxnSpPr>
            <a:cxnSpLocks/>
          </p:cNvCxnSpPr>
          <p:nvPr/>
        </p:nvCxnSpPr>
        <p:spPr bwMode="auto">
          <a:xfrm>
            <a:off x="1364762" y="4024188"/>
            <a:ext cx="7525239"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29" name="Straight Connector 28">
            <a:extLst>
              <a:ext uri="{FF2B5EF4-FFF2-40B4-BE49-F238E27FC236}">
                <a16:creationId xmlns:a16="http://schemas.microsoft.com/office/drawing/2014/main" id="{664FCB39-A777-86BD-6AEC-A377F02D1426}"/>
              </a:ext>
            </a:extLst>
          </p:cNvPr>
          <p:cNvCxnSpPr>
            <a:cxnSpLocks/>
          </p:cNvCxnSpPr>
          <p:nvPr/>
        </p:nvCxnSpPr>
        <p:spPr bwMode="auto">
          <a:xfrm>
            <a:off x="4183184" y="5569680"/>
            <a:ext cx="5132754"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32" name="Straight Connector 31">
            <a:extLst>
              <a:ext uri="{FF2B5EF4-FFF2-40B4-BE49-F238E27FC236}">
                <a16:creationId xmlns:a16="http://schemas.microsoft.com/office/drawing/2014/main" id="{3716DC27-EECA-16B0-FE76-27CC174AEF53}"/>
              </a:ext>
            </a:extLst>
          </p:cNvPr>
          <p:cNvCxnSpPr>
            <a:cxnSpLocks/>
          </p:cNvCxnSpPr>
          <p:nvPr/>
        </p:nvCxnSpPr>
        <p:spPr bwMode="auto">
          <a:xfrm>
            <a:off x="3452447" y="3249731"/>
            <a:ext cx="2995245" cy="4642"/>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26" name="Straight Connector 25">
            <a:extLst>
              <a:ext uri="{FF2B5EF4-FFF2-40B4-BE49-F238E27FC236}">
                <a16:creationId xmlns:a16="http://schemas.microsoft.com/office/drawing/2014/main" id="{5A80BFDE-72EB-B4FB-9387-A72E25AF6670}"/>
              </a:ext>
            </a:extLst>
          </p:cNvPr>
          <p:cNvCxnSpPr>
            <a:cxnSpLocks/>
          </p:cNvCxnSpPr>
          <p:nvPr/>
        </p:nvCxnSpPr>
        <p:spPr bwMode="auto">
          <a:xfrm>
            <a:off x="918309" y="3254373"/>
            <a:ext cx="1748203"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31" name="Straight Connector 30">
            <a:extLst>
              <a:ext uri="{FF2B5EF4-FFF2-40B4-BE49-F238E27FC236}">
                <a16:creationId xmlns:a16="http://schemas.microsoft.com/office/drawing/2014/main" id="{079051A9-3B16-F4A3-56D4-C55A21F71C43}"/>
              </a:ext>
            </a:extLst>
          </p:cNvPr>
          <p:cNvCxnSpPr>
            <a:cxnSpLocks/>
          </p:cNvCxnSpPr>
          <p:nvPr/>
        </p:nvCxnSpPr>
        <p:spPr bwMode="auto">
          <a:xfrm>
            <a:off x="3676161" y="4774464"/>
            <a:ext cx="4131408"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38" name="Straight Connector 37">
            <a:extLst>
              <a:ext uri="{FF2B5EF4-FFF2-40B4-BE49-F238E27FC236}">
                <a16:creationId xmlns:a16="http://schemas.microsoft.com/office/drawing/2014/main" id="{352CC059-4FE7-30E3-050A-DE58424ABD30}"/>
              </a:ext>
            </a:extLst>
          </p:cNvPr>
          <p:cNvCxnSpPr>
            <a:cxnSpLocks/>
          </p:cNvCxnSpPr>
          <p:nvPr/>
        </p:nvCxnSpPr>
        <p:spPr bwMode="auto">
          <a:xfrm>
            <a:off x="2419838" y="4418865"/>
            <a:ext cx="6020777"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42" name="Straight Connector 41">
            <a:extLst>
              <a:ext uri="{FF2B5EF4-FFF2-40B4-BE49-F238E27FC236}">
                <a16:creationId xmlns:a16="http://schemas.microsoft.com/office/drawing/2014/main" id="{69F8AB52-10B2-EA95-239B-E290BF7005E0}"/>
              </a:ext>
            </a:extLst>
          </p:cNvPr>
          <p:cNvCxnSpPr>
            <a:cxnSpLocks/>
          </p:cNvCxnSpPr>
          <p:nvPr/>
        </p:nvCxnSpPr>
        <p:spPr bwMode="auto">
          <a:xfrm>
            <a:off x="7391401" y="1689954"/>
            <a:ext cx="2627922"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44" name="Straight Connector 43">
            <a:extLst>
              <a:ext uri="{FF2B5EF4-FFF2-40B4-BE49-F238E27FC236}">
                <a16:creationId xmlns:a16="http://schemas.microsoft.com/office/drawing/2014/main" id="{C21BE579-2642-1C7F-C9CC-72268577358A}"/>
              </a:ext>
            </a:extLst>
          </p:cNvPr>
          <p:cNvCxnSpPr>
            <a:cxnSpLocks/>
          </p:cNvCxnSpPr>
          <p:nvPr/>
        </p:nvCxnSpPr>
        <p:spPr bwMode="auto">
          <a:xfrm>
            <a:off x="4795715" y="2470146"/>
            <a:ext cx="4094286"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5801199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2"/>
          <p:cNvSpPr>
            <a:spLocks noGrp="1"/>
          </p:cNvSpPr>
          <p:nvPr>
            <p:ph type="title"/>
          </p:nvPr>
        </p:nvSpPr>
        <p:spPr>
          <a:xfrm>
            <a:off x="838200" y="365125"/>
            <a:ext cx="10515600" cy="1325563"/>
          </a:xfrm>
        </p:spPr>
        <p:txBody>
          <a:bodyPr/>
          <a:lstStyle/>
          <a:p>
            <a:r>
              <a:rPr lang="en-US" altLang="x-none" dirty="0"/>
              <a:t>Helpful Summary About the Trinity</a:t>
            </a:r>
          </a:p>
        </p:txBody>
      </p:sp>
      <p:sp>
        <p:nvSpPr>
          <p:cNvPr id="4" name="Content Placeholder 3"/>
          <p:cNvSpPr>
            <a:spLocks noGrp="1"/>
          </p:cNvSpPr>
          <p:nvPr>
            <p:ph idx="1"/>
          </p:nvPr>
        </p:nvSpPr>
        <p:spPr>
          <a:xfrm>
            <a:off x="838200" y="1825625"/>
            <a:ext cx="10515600" cy="4351338"/>
          </a:xfrm>
        </p:spPr>
        <p:txBody>
          <a:bodyPr>
            <a:normAutofit lnSpcReduction="10000"/>
          </a:bodyPr>
          <a:lstStyle/>
          <a:p>
            <a:r>
              <a:rPr lang="en-US" altLang="x-none" dirty="0"/>
              <a:t>Augustine went for a walk to try and wrap his head around the idea of One God made up of 3 Persons.  While walking he saw a young boy carrying sea water to a small hole.  He asked the young boy, “What are you doing?”  His reply – “I am trying to put the ocean into this hole.” Augustine decided such was man’s fate in trying to fully comprehend God.</a:t>
            </a:r>
          </a:p>
          <a:p>
            <a:endParaRPr lang="en-US" altLang="x-none" dirty="0"/>
          </a:p>
          <a:p>
            <a:r>
              <a:rPr lang="en-US" altLang="x-none" dirty="0"/>
              <a:t>Comparisons Are Helpful, But Always Incomplete</a:t>
            </a:r>
          </a:p>
          <a:p>
            <a:pPr lvl="1"/>
            <a:r>
              <a:rPr lang="en-US" altLang="x-none" dirty="0"/>
              <a:t>“Now may the God of peace Himself sanctify you entirely; and may your spirit and soul and body be preserved complete, without blame at the coming of our Lord Jesus Christ.” 1 Thess. 5:23</a:t>
            </a:r>
          </a:p>
          <a:p>
            <a:pPr lvl="1"/>
            <a:endParaRPr lang="en-US" altLang="x-none" dirty="0"/>
          </a:p>
          <a:p>
            <a:endParaRPr lang="en-US" altLang="x-none" dirty="0"/>
          </a:p>
        </p:txBody>
      </p:sp>
      <p:sp>
        <p:nvSpPr>
          <p:cNvPr id="2" name="Slide Number Placeholder 1"/>
          <p:cNvSpPr>
            <a:spLocks noGrp="1"/>
          </p:cNvSpPr>
          <p:nvPr>
            <p:ph type="sldNum" sz="quarter" idx="12"/>
          </p:nvPr>
        </p:nvSpPr>
        <p:spPr>
          <a:xfrm>
            <a:off x="8610600" y="6356350"/>
            <a:ext cx="2743200" cy="365125"/>
          </a:xfrm>
        </p:spPr>
        <p:txBody>
          <a:bodyPr/>
          <a:lstStyle>
            <a:lvl1pPr>
              <a:defRPr sz="2400" b="1">
                <a:solidFill>
                  <a:schemeClr val="tx1"/>
                </a:solidFill>
                <a:latin typeface="Arial" charset="0"/>
                <a:ea typeface="Arial" charset="0"/>
                <a:cs typeface="Arial" charset="0"/>
              </a:defRPr>
            </a:lvl1pPr>
            <a:lvl2pPr marL="742950" indent="-285750">
              <a:defRPr sz="2400" b="1">
                <a:solidFill>
                  <a:schemeClr val="tx1"/>
                </a:solidFill>
                <a:latin typeface="Arial" charset="0"/>
                <a:ea typeface="Arial" charset="0"/>
                <a:cs typeface="Arial" charset="0"/>
              </a:defRPr>
            </a:lvl2pPr>
            <a:lvl3pPr marL="1143000" indent="-228600">
              <a:defRPr sz="2400" b="1">
                <a:solidFill>
                  <a:schemeClr val="tx1"/>
                </a:solidFill>
                <a:latin typeface="Arial" charset="0"/>
                <a:ea typeface="Arial" charset="0"/>
                <a:cs typeface="Arial" charset="0"/>
              </a:defRPr>
            </a:lvl3pPr>
            <a:lvl4pPr marL="1600200" indent="-228600">
              <a:defRPr sz="2400" b="1">
                <a:solidFill>
                  <a:schemeClr val="tx1"/>
                </a:solidFill>
                <a:latin typeface="Arial" charset="0"/>
                <a:ea typeface="Arial" charset="0"/>
                <a:cs typeface="Arial" charset="0"/>
              </a:defRPr>
            </a:lvl4pPr>
            <a:lvl5pPr marL="2057400" indent="-228600">
              <a:defRPr sz="2400" b="1">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ea typeface="Arial" charset="0"/>
                <a:cs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E0921AA-7B16-1541-86A8-628EA0A80CA6}" type="slidenum">
              <a:rPr kumimoji="0" lang="en-US" altLang="en-US" sz="2400" b="1" i="0" u="none" strike="noStrike" kern="1200" cap="none" spc="0" normalizeH="0" baseline="0" noProof="0">
                <a:ln>
                  <a:noFill/>
                </a:ln>
                <a:solidFill>
                  <a:prstClr val="black"/>
                </a:solidFill>
                <a:effectLst/>
                <a:uLnTx/>
                <a:uFillTx/>
                <a:latin typeface="Arial" charset="0"/>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altLang="en-US" sz="2400" b="1" i="0" u="none" strike="noStrike" kern="1200" cap="none" spc="0" normalizeH="0" baseline="0" noProof="0">
              <a:ln>
                <a:noFill/>
              </a:ln>
              <a:solidFill>
                <a:prstClr val="black"/>
              </a:solidFill>
              <a:effectLst/>
              <a:uLnTx/>
              <a:uFillTx/>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wipe(left)">
                                      <p:cBhvr>
                                        <p:cTn id="15"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2"/>
          <p:cNvSpPr>
            <a:spLocks noGrp="1"/>
          </p:cNvSpPr>
          <p:nvPr>
            <p:ph type="title"/>
          </p:nvPr>
        </p:nvSpPr>
        <p:spPr>
          <a:xfrm>
            <a:off x="838200" y="365125"/>
            <a:ext cx="10515600" cy="1325563"/>
          </a:xfrm>
        </p:spPr>
        <p:txBody>
          <a:bodyPr/>
          <a:lstStyle/>
          <a:p>
            <a:r>
              <a:rPr lang="en-US" altLang="x-none"/>
              <a:t>Helpful Summary About the Trinity</a:t>
            </a:r>
            <a:endParaRPr lang="en-US" altLang="x-none" dirty="0"/>
          </a:p>
        </p:txBody>
      </p:sp>
      <p:sp>
        <p:nvSpPr>
          <p:cNvPr id="4" name="Content Placeholder 3"/>
          <p:cNvSpPr>
            <a:spLocks noGrp="1"/>
          </p:cNvSpPr>
          <p:nvPr>
            <p:ph idx="1"/>
          </p:nvPr>
        </p:nvSpPr>
        <p:spPr>
          <a:xfrm>
            <a:off x="838200" y="1825625"/>
            <a:ext cx="10515600" cy="4351338"/>
          </a:xfrm>
        </p:spPr>
        <p:txBody>
          <a:bodyPr>
            <a:normAutofit/>
          </a:bodyPr>
          <a:lstStyle/>
          <a:p>
            <a:r>
              <a:rPr lang="en-US" altLang="x-none"/>
              <a:t>The Word “Trinity” Is An Abbreviated form of Tri-Unity.  First used by Tertullian in 215 AD.</a:t>
            </a:r>
          </a:p>
          <a:p>
            <a:pPr lvl="1"/>
            <a:r>
              <a:rPr lang="en-US" altLang="x-none"/>
              <a:t>Response To Those Denying The Deity of Jesus or of the Holy Spirit. </a:t>
            </a:r>
          </a:p>
          <a:p>
            <a:r>
              <a:rPr lang="en-US" altLang="x-none"/>
              <a:t>If we accept that the Bible teaches</a:t>
            </a:r>
            <a:r>
              <a:rPr lang="mr-IN" altLang="x-none"/>
              <a:t>…</a:t>
            </a:r>
            <a:endParaRPr lang="en-US" altLang="x-none"/>
          </a:p>
          <a:p>
            <a:pPr lvl="1"/>
            <a:r>
              <a:rPr lang="en-US" altLang="x-none"/>
              <a:t>There Is Only One God. </a:t>
            </a:r>
          </a:p>
          <a:p>
            <a:pPr lvl="1"/>
            <a:r>
              <a:rPr lang="en-US" altLang="x-none"/>
              <a:t>The Father, Son, &amp; Spirit are each God. </a:t>
            </a:r>
          </a:p>
          <a:p>
            <a:pPr lvl="1"/>
            <a:r>
              <a:rPr lang="en-US" altLang="x-none"/>
              <a:t>The Father, Son, &amp; Spirit are each distinct</a:t>
            </a:r>
          </a:p>
          <a:p>
            <a:pPr marL="457200" lvl="1" indent="0">
              <a:buNone/>
            </a:pPr>
            <a:endParaRPr lang="en-US" altLang="x-none"/>
          </a:p>
          <a:p>
            <a:pPr marL="457200" lvl="1" indent="0">
              <a:buNone/>
            </a:pPr>
            <a:r>
              <a:rPr lang="mr-IN" altLang="x-none"/>
              <a:t>…</a:t>
            </a:r>
            <a:r>
              <a:rPr lang="en-US" altLang="x-none"/>
              <a:t>Then we conclude they exist in Tri-Unity.</a:t>
            </a:r>
          </a:p>
          <a:p>
            <a:pPr lvl="1"/>
            <a:endParaRPr lang="en-US" altLang="x-none"/>
          </a:p>
          <a:p>
            <a:endParaRPr lang="en-US" altLang="x-none" dirty="0"/>
          </a:p>
        </p:txBody>
      </p:sp>
      <p:sp>
        <p:nvSpPr>
          <p:cNvPr id="2" name="Slide Number Placeholder 1"/>
          <p:cNvSpPr>
            <a:spLocks noGrp="1"/>
          </p:cNvSpPr>
          <p:nvPr>
            <p:ph type="sldNum" sz="quarter" idx="12"/>
          </p:nvPr>
        </p:nvSpPr>
        <p:spPr>
          <a:xfrm>
            <a:off x="8610600" y="6356350"/>
            <a:ext cx="2743200" cy="365125"/>
          </a:xfrm>
        </p:spPr>
        <p:txBody>
          <a:bodyPr/>
          <a:lstStyle>
            <a:lvl1pPr>
              <a:defRPr sz="2400" b="1">
                <a:solidFill>
                  <a:schemeClr val="tx1"/>
                </a:solidFill>
                <a:latin typeface="Arial" charset="0"/>
                <a:ea typeface="Arial" charset="0"/>
                <a:cs typeface="Arial" charset="0"/>
              </a:defRPr>
            </a:lvl1pPr>
            <a:lvl2pPr marL="742950" indent="-285750">
              <a:defRPr sz="2400" b="1">
                <a:solidFill>
                  <a:schemeClr val="tx1"/>
                </a:solidFill>
                <a:latin typeface="Arial" charset="0"/>
                <a:ea typeface="Arial" charset="0"/>
                <a:cs typeface="Arial" charset="0"/>
              </a:defRPr>
            </a:lvl2pPr>
            <a:lvl3pPr marL="1143000" indent="-228600">
              <a:defRPr sz="2400" b="1">
                <a:solidFill>
                  <a:schemeClr val="tx1"/>
                </a:solidFill>
                <a:latin typeface="Arial" charset="0"/>
                <a:ea typeface="Arial" charset="0"/>
                <a:cs typeface="Arial" charset="0"/>
              </a:defRPr>
            </a:lvl3pPr>
            <a:lvl4pPr marL="1600200" indent="-228600">
              <a:defRPr sz="2400" b="1">
                <a:solidFill>
                  <a:schemeClr val="tx1"/>
                </a:solidFill>
                <a:latin typeface="Arial" charset="0"/>
                <a:ea typeface="Arial" charset="0"/>
                <a:cs typeface="Arial" charset="0"/>
              </a:defRPr>
            </a:lvl4pPr>
            <a:lvl5pPr marL="2057400" indent="-228600">
              <a:defRPr sz="2400" b="1">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ea typeface="Arial" charset="0"/>
                <a:cs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C93BF060-568A-2D4A-80F5-BE806A4A5C86}" type="slidenum">
              <a:rPr kumimoji="0" lang="en-US" altLang="en-US" sz="2400" b="1" i="0" u="none" strike="noStrike" kern="1200" cap="none" spc="0" normalizeH="0" baseline="0" noProof="0" smtClean="0">
                <a:ln>
                  <a:noFill/>
                </a:ln>
                <a:solidFill>
                  <a:prstClr val="black"/>
                </a:solidFill>
                <a:effectLst/>
                <a:uLnTx/>
                <a:uFillTx/>
                <a:latin typeface="Arial" charset="0"/>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altLang="en-US" sz="2400" b="1" i="0" u="none" strike="noStrike" kern="1200" cap="none" spc="0" normalizeH="0" baseline="0" noProof="0">
              <a:ln>
                <a:noFill/>
              </a:ln>
              <a:solidFill>
                <a:prstClr val="black"/>
              </a:solidFill>
              <a:effectLst/>
              <a:uLnTx/>
              <a:uFillTx/>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left)">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left)">
                                      <p:cBhvr>
                                        <p:cTn id="15" dur="500"/>
                                        <p:tgtEl>
                                          <p:spTgt spid="4">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ipe(left)">
                                      <p:cBhvr>
                                        <p:cTn id="18" dur="500"/>
                                        <p:tgtEl>
                                          <p:spTgt spid="4">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wipe(left)">
                                      <p:cBhvr>
                                        <p:cTn id="21" dur="500"/>
                                        <p:tgtEl>
                                          <p:spTgt spid="4">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wipe(left)">
                                      <p:cBhvr>
                                        <p:cTn id="24" dur="500"/>
                                        <p:tgtEl>
                                          <p:spTgt spid="4">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wipe(left)">
                                      <p:cBhvr>
                                        <p:cTn id="27"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2"/>
          <p:cNvSpPr>
            <a:spLocks noGrp="1"/>
          </p:cNvSpPr>
          <p:nvPr>
            <p:ph type="title"/>
          </p:nvPr>
        </p:nvSpPr>
        <p:spPr>
          <a:xfrm>
            <a:off x="838200" y="365125"/>
            <a:ext cx="10515600" cy="1325563"/>
          </a:xfrm>
        </p:spPr>
        <p:txBody>
          <a:bodyPr/>
          <a:lstStyle/>
          <a:p>
            <a:r>
              <a:rPr lang="en-US" altLang="x-none" dirty="0"/>
              <a:t>Helpful Summary About the Trinity</a:t>
            </a:r>
          </a:p>
        </p:txBody>
      </p:sp>
      <p:sp>
        <p:nvSpPr>
          <p:cNvPr id="4" name="Content Placeholder 3"/>
          <p:cNvSpPr>
            <a:spLocks noGrp="1"/>
          </p:cNvSpPr>
          <p:nvPr>
            <p:ph idx="1"/>
          </p:nvPr>
        </p:nvSpPr>
        <p:spPr>
          <a:xfrm>
            <a:off x="838200" y="1825625"/>
            <a:ext cx="10515600" cy="4351338"/>
          </a:xfrm>
        </p:spPr>
        <p:txBody>
          <a:bodyPr>
            <a:normAutofit/>
          </a:bodyPr>
          <a:lstStyle/>
          <a:p>
            <a:r>
              <a:rPr lang="en-US" altLang="x-none" dirty="0"/>
              <a:t>Three: Exactly 3 Persons Making Up 1 Being.</a:t>
            </a:r>
          </a:p>
          <a:p>
            <a:pPr lvl="1"/>
            <a:r>
              <a:rPr lang="en-US" altLang="x-none" dirty="0"/>
              <a:t>Not 2. Not 10. The exact 3 of the Bible.</a:t>
            </a:r>
          </a:p>
          <a:p>
            <a:r>
              <a:rPr lang="en-US" altLang="x-none" dirty="0"/>
              <a:t>Consubstantiality: Consisting of the Same.</a:t>
            </a:r>
          </a:p>
          <a:p>
            <a:pPr lvl="1"/>
            <a:r>
              <a:rPr lang="en-US" altLang="x-none" dirty="0"/>
              <a:t>Each Trait True of God Is True of The Father, Son &amp; Spirit. (aka Power, Eternal Existence, Truth </a:t>
            </a:r>
            <a:r>
              <a:rPr lang="en-US" altLang="x-none" dirty="0" err="1"/>
              <a:t>Etc</a:t>
            </a:r>
            <a:r>
              <a:rPr lang="mr-IN" altLang="x-none" dirty="0"/>
              <a:t>…</a:t>
            </a:r>
            <a:r>
              <a:rPr lang="en-US" altLang="x-none" dirty="0"/>
              <a:t>)</a:t>
            </a:r>
          </a:p>
          <a:p>
            <a:r>
              <a:rPr lang="en-US" altLang="x-none" dirty="0" err="1"/>
              <a:t>Perichoresis</a:t>
            </a:r>
            <a:r>
              <a:rPr lang="en-US" altLang="x-none" dirty="0"/>
              <a:t>: Inter-relation, John 17:21.</a:t>
            </a:r>
          </a:p>
          <a:p>
            <a:pPr lvl="1"/>
            <a:r>
              <a:rPr lang="en-US" altLang="x-none" dirty="0"/>
              <a:t>The 3 Persons Exist &amp; Operate Within Loving Partnership.</a:t>
            </a:r>
          </a:p>
          <a:p>
            <a:r>
              <a:rPr lang="en-US" altLang="x-none" dirty="0"/>
              <a:t>Order: Clear Order of Relation, 1 </a:t>
            </a:r>
            <a:r>
              <a:rPr lang="en-US" altLang="x-none" dirty="0" err="1"/>
              <a:t>Cor</a:t>
            </a:r>
            <a:r>
              <a:rPr lang="en-US" altLang="x-none" dirty="0"/>
              <a:t> 15:24-28</a:t>
            </a:r>
          </a:p>
          <a:p>
            <a:pPr lvl="1"/>
            <a:r>
              <a:rPr lang="en-US" altLang="x-none" dirty="0"/>
              <a:t>The Father Sent, The Son Came, The Spirit Revealed</a:t>
            </a:r>
          </a:p>
          <a:p>
            <a:endParaRPr lang="en-US" altLang="x-none" dirty="0"/>
          </a:p>
        </p:txBody>
      </p:sp>
      <p:sp>
        <p:nvSpPr>
          <p:cNvPr id="2" name="Slide Number Placeholder 1"/>
          <p:cNvSpPr>
            <a:spLocks noGrp="1"/>
          </p:cNvSpPr>
          <p:nvPr>
            <p:ph type="sldNum" sz="quarter" idx="12"/>
          </p:nvPr>
        </p:nvSpPr>
        <p:spPr>
          <a:xfrm>
            <a:off x="8610600" y="6356350"/>
            <a:ext cx="2743200" cy="365125"/>
          </a:xfrm>
        </p:spPr>
        <p:txBody>
          <a:bodyPr/>
          <a:lstStyle>
            <a:lvl1pPr>
              <a:defRPr sz="2400" b="1">
                <a:solidFill>
                  <a:schemeClr val="tx1"/>
                </a:solidFill>
                <a:latin typeface="Arial" charset="0"/>
                <a:ea typeface="Arial" charset="0"/>
                <a:cs typeface="Arial" charset="0"/>
              </a:defRPr>
            </a:lvl1pPr>
            <a:lvl2pPr marL="742950" indent="-285750">
              <a:defRPr sz="2400" b="1">
                <a:solidFill>
                  <a:schemeClr val="tx1"/>
                </a:solidFill>
                <a:latin typeface="Arial" charset="0"/>
                <a:ea typeface="Arial" charset="0"/>
                <a:cs typeface="Arial" charset="0"/>
              </a:defRPr>
            </a:lvl2pPr>
            <a:lvl3pPr marL="1143000" indent="-228600">
              <a:defRPr sz="2400" b="1">
                <a:solidFill>
                  <a:schemeClr val="tx1"/>
                </a:solidFill>
                <a:latin typeface="Arial" charset="0"/>
                <a:ea typeface="Arial" charset="0"/>
                <a:cs typeface="Arial" charset="0"/>
              </a:defRPr>
            </a:lvl3pPr>
            <a:lvl4pPr marL="1600200" indent="-228600">
              <a:defRPr sz="2400" b="1">
                <a:solidFill>
                  <a:schemeClr val="tx1"/>
                </a:solidFill>
                <a:latin typeface="Arial" charset="0"/>
                <a:ea typeface="Arial" charset="0"/>
                <a:cs typeface="Arial" charset="0"/>
              </a:defRPr>
            </a:lvl4pPr>
            <a:lvl5pPr marL="2057400" indent="-228600">
              <a:defRPr sz="2400" b="1">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ea typeface="Arial" charset="0"/>
                <a:cs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C39D0463-FA93-BB48-9628-41EDD87E69AA}" type="slidenum">
              <a:rPr kumimoji="0" lang="en-US" altLang="en-US" sz="2400" b="1" i="0" u="none" strike="noStrike" kern="1200" cap="none" spc="0" normalizeH="0" baseline="0" noProof="0">
                <a:ln>
                  <a:noFill/>
                </a:ln>
                <a:solidFill>
                  <a:prstClr val="black"/>
                </a:solidFill>
                <a:effectLst/>
                <a:uLnTx/>
                <a:uFillTx/>
                <a:latin typeface="Arial" charset="0"/>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altLang="en-US" sz="2400" b="1" i="0" u="none" strike="noStrike" kern="1200" cap="none" spc="0" normalizeH="0" baseline="0" noProof="0">
              <a:ln>
                <a:noFill/>
              </a:ln>
              <a:solidFill>
                <a:prstClr val="black"/>
              </a:solidFill>
              <a:effectLst/>
              <a:uLnTx/>
              <a:uFillTx/>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linds(horizontal)">
                                      <p:cBhvr>
                                        <p:cTn id="15" dur="500"/>
                                        <p:tgtEl>
                                          <p:spTgt spid="4">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blinds(horizontal)">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blinds(horizontal)">
                                      <p:cBhvr>
                                        <p:cTn id="23" dur="500"/>
                                        <p:tgtEl>
                                          <p:spTgt spid="4">
                                            <p:txEl>
                                              <p:pRg st="4" end="4"/>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blinds(horizontal)">
                                      <p:cBhvr>
                                        <p:cTn id="26" dur="500"/>
                                        <p:tgtEl>
                                          <p:spTgt spid="4">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blinds(horizontal)">
                                      <p:cBhvr>
                                        <p:cTn id="31" dur="500"/>
                                        <p:tgtEl>
                                          <p:spTgt spid="4">
                                            <p:txEl>
                                              <p:pRg st="6" end="6"/>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Effect transition="in" filter="blinds(horizontal)">
                                      <p:cBhvr>
                                        <p:cTn id="34"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2"/>
          <p:cNvSpPr>
            <a:spLocks noGrp="1"/>
          </p:cNvSpPr>
          <p:nvPr>
            <p:ph type="title"/>
          </p:nvPr>
        </p:nvSpPr>
        <p:spPr>
          <a:xfrm>
            <a:off x="838200" y="365125"/>
            <a:ext cx="10515600" cy="1325563"/>
          </a:xfrm>
        </p:spPr>
        <p:txBody>
          <a:bodyPr/>
          <a:lstStyle/>
          <a:p>
            <a:r>
              <a:rPr lang="en-US" altLang="x-none" dirty="0"/>
              <a:t>Helpful Summary About the Trinity</a:t>
            </a:r>
          </a:p>
        </p:txBody>
      </p:sp>
      <p:sp>
        <p:nvSpPr>
          <p:cNvPr id="63490" name="Content Placeholder 3"/>
          <p:cNvSpPr>
            <a:spLocks noGrp="1"/>
          </p:cNvSpPr>
          <p:nvPr>
            <p:ph idx="1"/>
          </p:nvPr>
        </p:nvSpPr>
        <p:spPr>
          <a:xfrm>
            <a:off x="838200" y="1825625"/>
            <a:ext cx="10515600" cy="4351338"/>
          </a:xfrm>
        </p:spPr>
        <p:txBody>
          <a:bodyPr/>
          <a:lstStyle/>
          <a:p>
            <a:r>
              <a:rPr lang="en-US" altLang="x-none" dirty="0"/>
              <a:t>Studying God’s Tri-Unity Is Fruitful, Even When Some Aspects Are Beyond Our Experience.</a:t>
            </a:r>
          </a:p>
          <a:p>
            <a:r>
              <a:rPr lang="en-US" altLang="x-none" dirty="0"/>
              <a:t>In God’s Tri-Unity We See</a:t>
            </a:r>
            <a:r>
              <a:rPr lang="mr-IN" altLang="x-none" dirty="0"/>
              <a:t>…</a:t>
            </a:r>
            <a:endParaRPr lang="en-US" altLang="x-none" dirty="0"/>
          </a:p>
          <a:p>
            <a:pPr lvl="1"/>
            <a:r>
              <a:rPr lang="en-US" altLang="x-none" dirty="0"/>
              <a:t>LOVE: God did not create us out of loneliness. He already exists in loving harmony. He created us to extend and display His love.</a:t>
            </a:r>
          </a:p>
          <a:p>
            <a:pPr lvl="1"/>
            <a:r>
              <a:rPr lang="en-US" altLang="x-none" dirty="0"/>
              <a:t>HUMILITY: God’s internal humility &amp; cooperation is a wonderful example for us.</a:t>
            </a:r>
          </a:p>
          <a:p>
            <a:pPr lvl="1"/>
            <a:r>
              <a:rPr lang="en-US" altLang="x-none" dirty="0"/>
              <a:t>UNIFIED, YET UNIQUE: Powerful spiritual connections while maintaining  our personal identities.</a:t>
            </a:r>
          </a:p>
        </p:txBody>
      </p:sp>
      <p:sp>
        <p:nvSpPr>
          <p:cNvPr id="2" name="Slide Number Placeholder 1"/>
          <p:cNvSpPr>
            <a:spLocks noGrp="1"/>
          </p:cNvSpPr>
          <p:nvPr>
            <p:ph type="sldNum" sz="quarter" idx="12"/>
          </p:nvPr>
        </p:nvSpPr>
        <p:spPr>
          <a:xfrm>
            <a:off x="8610600" y="6356350"/>
            <a:ext cx="2743200" cy="365125"/>
          </a:xfrm>
        </p:spPr>
        <p:txBody>
          <a:bodyPr/>
          <a:lstStyle>
            <a:lvl1pPr>
              <a:defRPr sz="2400" b="1">
                <a:solidFill>
                  <a:schemeClr val="tx1"/>
                </a:solidFill>
                <a:latin typeface="Arial" charset="0"/>
                <a:ea typeface="Arial" charset="0"/>
                <a:cs typeface="Arial" charset="0"/>
              </a:defRPr>
            </a:lvl1pPr>
            <a:lvl2pPr marL="742950" indent="-285750">
              <a:defRPr sz="2400" b="1">
                <a:solidFill>
                  <a:schemeClr val="tx1"/>
                </a:solidFill>
                <a:latin typeface="Arial" charset="0"/>
                <a:ea typeface="Arial" charset="0"/>
                <a:cs typeface="Arial" charset="0"/>
              </a:defRPr>
            </a:lvl2pPr>
            <a:lvl3pPr marL="1143000" indent="-228600">
              <a:defRPr sz="2400" b="1">
                <a:solidFill>
                  <a:schemeClr val="tx1"/>
                </a:solidFill>
                <a:latin typeface="Arial" charset="0"/>
                <a:ea typeface="Arial" charset="0"/>
                <a:cs typeface="Arial" charset="0"/>
              </a:defRPr>
            </a:lvl3pPr>
            <a:lvl4pPr marL="1600200" indent="-228600">
              <a:defRPr sz="2400" b="1">
                <a:solidFill>
                  <a:schemeClr val="tx1"/>
                </a:solidFill>
                <a:latin typeface="Arial" charset="0"/>
                <a:ea typeface="Arial" charset="0"/>
                <a:cs typeface="Arial" charset="0"/>
              </a:defRPr>
            </a:lvl4pPr>
            <a:lvl5pPr marL="2057400" indent="-228600">
              <a:defRPr sz="2400" b="1">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ea typeface="Arial" charset="0"/>
                <a:cs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590826FA-D030-3E4E-8BD3-D58BE4FFF65C}" type="slidenum">
              <a:rPr kumimoji="0" lang="en-US" altLang="en-US" sz="2400" b="1" i="0" u="none" strike="noStrike" kern="1200" cap="none" spc="0" normalizeH="0" baseline="0" noProof="0">
                <a:ln>
                  <a:noFill/>
                </a:ln>
                <a:solidFill>
                  <a:prstClr val="black"/>
                </a:solidFill>
                <a:effectLst/>
                <a:uLnTx/>
                <a:uFillTx/>
                <a:latin typeface="Arial" charset="0"/>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altLang="en-US" sz="2400" b="1" i="0" u="none" strike="noStrike" kern="1200" cap="none" spc="0" normalizeH="0" baseline="0" noProof="0">
              <a:ln>
                <a:noFill/>
              </a:ln>
              <a:solidFill>
                <a:prstClr val="black"/>
              </a:solidFill>
              <a:effectLst/>
              <a:uLnTx/>
              <a:uFillTx/>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3490">
                                            <p:txEl>
                                              <p:pRg st="0" end="0"/>
                                            </p:txEl>
                                          </p:spTgt>
                                        </p:tgtEl>
                                        <p:attrNameLst>
                                          <p:attrName>style.visibility</p:attrName>
                                        </p:attrNameLst>
                                      </p:cBhvr>
                                      <p:to>
                                        <p:strVal val="visible"/>
                                      </p:to>
                                    </p:set>
                                    <p:animEffect transition="in" filter="blinds(horizontal)">
                                      <p:cBhvr>
                                        <p:cTn id="7" dur="500"/>
                                        <p:tgtEl>
                                          <p:spTgt spid="6349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3490">
                                            <p:txEl>
                                              <p:pRg st="1" end="1"/>
                                            </p:txEl>
                                          </p:spTgt>
                                        </p:tgtEl>
                                        <p:attrNameLst>
                                          <p:attrName>style.visibility</p:attrName>
                                        </p:attrNameLst>
                                      </p:cBhvr>
                                      <p:to>
                                        <p:strVal val="visible"/>
                                      </p:to>
                                    </p:set>
                                    <p:animEffect transition="in" filter="blinds(horizontal)">
                                      <p:cBhvr>
                                        <p:cTn id="12" dur="500"/>
                                        <p:tgtEl>
                                          <p:spTgt spid="63490">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63490">
                                            <p:txEl>
                                              <p:pRg st="2" end="2"/>
                                            </p:txEl>
                                          </p:spTgt>
                                        </p:tgtEl>
                                        <p:attrNameLst>
                                          <p:attrName>style.visibility</p:attrName>
                                        </p:attrNameLst>
                                      </p:cBhvr>
                                      <p:to>
                                        <p:strVal val="visible"/>
                                      </p:to>
                                    </p:set>
                                    <p:animEffect transition="in" filter="blinds(horizontal)">
                                      <p:cBhvr>
                                        <p:cTn id="15" dur="500"/>
                                        <p:tgtEl>
                                          <p:spTgt spid="63490">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63490">
                                            <p:txEl>
                                              <p:pRg st="3" end="3"/>
                                            </p:txEl>
                                          </p:spTgt>
                                        </p:tgtEl>
                                        <p:attrNameLst>
                                          <p:attrName>style.visibility</p:attrName>
                                        </p:attrNameLst>
                                      </p:cBhvr>
                                      <p:to>
                                        <p:strVal val="visible"/>
                                      </p:to>
                                    </p:set>
                                    <p:animEffect transition="in" filter="blinds(horizontal)">
                                      <p:cBhvr>
                                        <p:cTn id="20" dur="500"/>
                                        <p:tgtEl>
                                          <p:spTgt spid="63490">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63490">
                                            <p:txEl>
                                              <p:pRg st="4" end="4"/>
                                            </p:txEl>
                                          </p:spTgt>
                                        </p:tgtEl>
                                        <p:attrNameLst>
                                          <p:attrName>style.visibility</p:attrName>
                                        </p:attrNameLst>
                                      </p:cBhvr>
                                      <p:to>
                                        <p:strVal val="visible"/>
                                      </p:to>
                                    </p:set>
                                    <p:animEffect transition="in" filter="blinds(horizontal)">
                                      <p:cBhvr>
                                        <p:cTn id="25" dur="500"/>
                                        <p:tgtEl>
                                          <p:spTgt spid="6349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uiExpand="1" build="p" bldLvl="2"/>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Title 4">
            <a:extLst>
              <a:ext uri="{FF2B5EF4-FFF2-40B4-BE49-F238E27FC236}">
                <a16:creationId xmlns:a16="http://schemas.microsoft.com/office/drawing/2014/main" id="{3F4101C6-5B6C-7770-CC48-9A3D63C01EE2}"/>
              </a:ext>
            </a:extLst>
          </p:cNvPr>
          <p:cNvSpPr>
            <a:spLocks noGrp="1"/>
          </p:cNvSpPr>
          <p:nvPr>
            <p:ph type="title"/>
          </p:nvPr>
        </p:nvSpPr>
        <p:spPr>
          <a:xfrm>
            <a:off x="831850" y="1709738"/>
            <a:ext cx="10515600" cy="2852737"/>
          </a:xfrm>
        </p:spPr>
        <p:txBody>
          <a:bodyPr>
            <a:normAutofit/>
          </a:bodyPr>
          <a:lstStyle/>
          <a:p>
            <a:r>
              <a:rPr lang="en-US" altLang="en-US"/>
              <a:t>Some False Doctrines About Jesus Christ</a:t>
            </a:r>
          </a:p>
        </p:txBody>
      </p:sp>
      <p:sp>
        <p:nvSpPr>
          <p:cNvPr id="5" name="Text Placeholder 4">
            <a:extLst>
              <a:ext uri="{FF2B5EF4-FFF2-40B4-BE49-F238E27FC236}">
                <a16:creationId xmlns:a16="http://schemas.microsoft.com/office/drawing/2014/main" id="{C301E5DD-B3C3-73A4-6D45-B032077FBF65}"/>
              </a:ext>
            </a:extLst>
          </p:cNvPr>
          <p:cNvSpPr>
            <a:spLocks noGrp="1"/>
          </p:cNvSpPr>
          <p:nvPr>
            <p:ph type="body" idx="1"/>
          </p:nvPr>
        </p:nvSpPr>
        <p:spPr/>
        <p:txBody>
          <a:bodyPr/>
          <a:lstStyle/>
          <a:p>
            <a:endParaRPr lang="en-US"/>
          </a:p>
        </p:txBody>
      </p:sp>
      <p:sp>
        <p:nvSpPr>
          <p:cNvPr id="211972" name="Slide Number Placeholder 1">
            <a:extLst>
              <a:ext uri="{FF2B5EF4-FFF2-40B4-BE49-F238E27FC236}">
                <a16:creationId xmlns:a16="http://schemas.microsoft.com/office/drawing/2014/main" id="{66B03363-DE3D-9D48-6ECE-3A1671456D07}"/>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BDB087F5-A9B3-AB4D-844B-826B21223BCF}"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37</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Title 1">
            <a:extLst>
              <a:ext uri="{FF2B5EF4-FFF2-40B4-BE49-F238E27FC236}">
                <a16:creationId xmlns:a16="http://schemas.microsoft.com/office/drawing/2014/main" id="{8CAE39C2-0A68-F02F-1093-92B85D90772E}"/>
              </a:ext>
            </a:extLst>
          </p:cNvPr>
          <p:cNvSpPr>
            <a:spLocks noGrp="1"/>
          </p:cNvSpPr>
          <p:nvPr>
            <p:ph type="title"/>
          </p:nvPr>
        </p:nvSpPr>
        <p:spPr>
          <a:xfrm>
            <a:off x="838200" y="365125"/>
            <a:ext cx="10515600" cy="1325563"/>
          </a:xfrm>
        </p:spPr>
        <p:txBody>
          <a:bodyPr>
            <a:normAutofit/>
          </a:bodyPr>
          <a:lstStyle/>
          <a:p>
            <a:r>
              <a:rPr lang="en-US" altLang="en-US" dirty="0"/>
              <a:t>Jesus Is Not God </a:t>
            </a:r>
          </a:p>
        </p:txBody>
      </p:sp>
      <p:sp>
        <p:nvSpPr>
          <p:cNvPr id="3" name="Content Placeholder 2">
            <a:extLst>
              <a:ext uri="{FF2B5EF4-FFF2-40B4-BE49-F238E27FC236}">
                <a16:creationId xmlns:a16="http://schemas.microsoft.com/office/drawing/2014/main" id="{F6208CA1-A47E-4EA1-9E2F-65873F7C607B}"/>
              </a:ext>
            </a:extLst>
          </p:cNvPr>
          <p:cNvSpPr>
            <a:spLocks noGrp="1"/>
          </p:cNvSpPr>
          <p:nvPr>
            <p:ph sz="half" idx="1"/>
          </p:nvPr>
        </p:nvSpPr>
        <p:spPr>
          <a:xfrm>
            <a:off x="838200" y="1825625"/>
            <a:ext cx="5181600" cy="4351338"/>
          </a:xfrm>
          <a:noFill/>
          <a:ln>
            <a:noFill/>
          </a:ln>
        </p:spPr>
        <p:txBody>
          <a:bodyPr>
            <a:normAutofit/>
          </a:bodyPr>
          <a:lstStyle/>
          <a:p>
            <a:pPr marL="0" indent="0">
              <a:buNone/>
            </a:pPr>
            <a:r>
              <a:rPr lang="en-US" altLang="en-US" dirty="0"/>
              <a:t>“It is not befitting to (the majesty of) Allah that He should beget a son.”  </a:t>
            </a:r>
          </a:p>
          <a:p>
            <a:pPr marL="457200" lvl="1" indent="0">
              <a:buNone/>
            </a:pPr>
            <a:r>
              <a:rPr lang="en-US" altLang="en-US" dirty="0"/>
              <a:t>Koran</a:t>
            </a:r>
          </a:p>
          <a:p>
            <a:pPr marL="0" indent="0">
              <a:buNone/>
            </a:pPr>
            <a:endParaRPr lang="en-US" altLang="en-US" dirty="0"/>
          </a:p>
          <a:p>
            <a:pPr marL="0" indent="0">
              <a:buNone/>
            </a:pPr>
            <a:r>
              <a:rPr lang="en-US" altLang="en-US" dirty="0"/>
              <a:t>“Jesus was only a perfect man, not God in flesh” </a:t>
            </a:r>
          </a:p>
          <a:p>
            <a:pPr marL="457200" lvl="1" indent="0">
              <a:buNone/>
            </a:pPr>
            <a:r>
              <a:rPr lang="en-US" altLang="en-US" dirty="0"/>
              <a:t>Jehovah’s Witnesses Book,  Reasoning from the Scriptures, 1985, p. 306.</a:t>
            </a:r>
          </a:p>
          <a:p>
            <a:pPr marL="0" indent="0">
              <a:buNone/>
            </a:pPr>
            <a:endParaRPr lang="en-US" dirty="0"/>
          </a:p>
        </p:txBody>
      </p:sp>
      <p:sp>
        <p:nvSpPr>
          <p:cNvPr id="6" name="Content Placeholder 5">
            <a:extLst>
              <a:ext uri="{FF2B5EF4-FFF2-40B4-BE49-F238E27FC236}">
                <a16:creationId xmlns:a16="http://schemas.microsoft.com/office/drawing/2014/main" id="{A142DF7F-F4E9-40D1-3856-73E43768A40A}"/>
              </a:ext>
            </a:extLst>
          </p:cNvPr>
          <p:cNvSpPr>
            <a:spLocks noGrp="1"/>
          </p:cNvSpPr>
          <p:nvPr>
            <p:ph sz="half" idx="2"/>
          </p:nvPr>
        </p:nvSpPr>
        <p:spPr>
          <a:xfrm>
            <a:off x="6172200" y="1825625"/>
            <a:ext cx="5181600" cy="4351338"/>
          </a:xfrm>
          <a:noFill/>
          <a:ln>
            <a:noFill/>
          </a:ln>
        </p:spPr>
        <p:txBody>
          <a:bodyPr/>
          <a:lstStyle/>
          <a:p>
            <a:r>
              <a:rPr lang="en-US" i="1" dirty="0"/>
              <a:t>“In the beginning was the Word, and the  Word was with God, and the Word was God.” (John 1:1)</a:t>
            </a:r>
          </a:p>
          <a:p>
            <a:pPr lvl="1"/>
            <a:r>
              <a:rPr lang="en-US" dirty="0"/>
              <a:t>Jehovah’s Witness translation says, “the word was </a:t>
            </a:r>
            <a:r>
              <a:rPr lang="en-US" b="1" i="1" u="sng" dirty="0"/>
              <a:t>a</a:t>
            </a:r>
            <a:r>
              <a:rPr lang="en-US" dirty="0"/>
              <a:t> God.”</a:t>
            </a:r>
          </a:p>
          <a:p>
            <a:pPr lvl="1"/>
            <a:endParaRPr lang="en-US" dirty="0"/>
          </a:p>
          <a:p>
            <a:r>
              <a:rPr lang="en-US" i="1" dirty="0"/>
              <a:t> “And Thomas answered and said to Him, “My Lord and my God!” (John 20:28)</a:t>
            </a:r>
          </a:p>
          <a:p>
            <a:endParaRPr lang="en-US" dirty="0"/>
          </a:p>
        </p:txBody>
      </p:sp>
      <p:sp>
        <p:nvSpPr>
          <p:cNvPr id="212996" name="Slide Number Placeholder 3">
            <a:extLst>
              <a:ext uri="{FF2B5EF4-FFF2-40B4-BE49-F238E27FC236}">
                <a16:creationId xmlns:a16="http://schemas.microsoft.com/office/drawing/2014/main" id="{6E265CA8-8857-92D0-3215-6B35C7A1575C}"/>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D783C328-4406-B441-814D-3E43D8A01610}"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38</a:t>
            </a:fld>
            <a:endParaRPr kumimoji="0" lang="en-US" altLang="en-US" sz="36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linds(horizontal)">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blinds(horizontal)">
                                      <p:cBhvr>
                                        <p:cTn id="15"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Title 1">
            <a:extLst>
              <a:ext uri="{FF2B5EF4-FFF2-40B4-BE49-F238E27FC236}">
                <a16:creationId xmlns:a16="http://schemas.microsoft.com/office/drawing/2014/main" id="{13E7BAFE-610A-74E2-8222-2B9780B046E1}"/>
              </a:ext>
            </a:extLst>
          </p:cNvPr>
          <p:cNvSpPr>
            <a:spLocks noGrp="1"/>
          </p:cNvSpPr>
          <p:nvPr>
            <p:ph type="title"/>
          </p:nvPr>
        </p:nvSpPr>
        <p:spPr>
          <a:xfrm>
            <a:off x="838200" y="365125"/>
            <a:ext cx="10515600" cy="1325563"/>
          </a:xfrm>
        </p:spPr>
        <p:txBody>
          <a:bodyPr/>
          <a:lstStyle/>
          <a:p>
            <a:r>
              <a:rPr lang="en-US" altLang="en-US" dirty="0"/>
              <a:t>Jesus Is The Only Person In Godhead</a:t>
            </a:r>
          </a:p>
        </p:txBody>
      </p:sp>
      <p:sp>
        <p:nvSpPr>
          <p:cNvPr id="3" name="Content Placeholder 2">
            <a:extLst>
              <a:ext uri="{FF2B5EF4-FFF2-40B4-BE49-F238E27FC236}">
                <a16:creationId xmlns:a16="http://schemas.microsoft.com/office/drawing/2014/main" id="{1C843B7C-30F2-452D-AD55-107796869CD2}"/>
              </a:ext>
            </a:extLst>
          </p:cNvPr>
          <p:cNvSpPr>
            <a:spLocks noGrp="1"/>
          </p:cNvSpPr>
          <p:nvPr>
            <p:ph sz="half" idx="1"/>
          </p:nvPr>
        </p:nvSpPr>
        <p:spPr>
          <a:xfrm>
            <a:off x="838200" y="1825625"/>
            <a:ext cx="5181600" cy="4351338"/>
          </a:xfrm>
          <a:ln>
            <a:noFill/>
          </a:ln>
        </p:spPr>
        <p:txBody>
          <a:bodyPr>
            <a:normAutofit/>
          </a:bodyPr>
          <a:lstStyle/>
          <a:p>
            <a:pPr marL="0" indent="0">
              <a:buNone/>
            </a:pPr>
            <a:r>
              <a:rPr lang="en-US" altLang="en-US" dirty="0"/>
              <a:t>“In distinction to the doctrine of the Trinity, the UPCI holds to a oneness view of God. It views the Trinitarian concept of God, that of God eternally existing as three distinctive persons, as inadequate and a departure from the consistent and emphatic biblical revelation of God being one.” </a:t>
            </a:r>
          </a:p>
          <a:p>
            <a:pPr marL="457200" lvl="1" indent="0">
              <a:buNone/>
            </a:pPr>
            <a:r>
              <a:rPr lang="en-US" altLang="en-US" dirty="0"/>
              <a:t>UPCI website (</a:t>
            </a:r>
            <a:r>
              <a:rPr lang="en-US" altLang="en-US" dirty="0" err="1"/>
              <a:t>Pentacostal</a:t>
            </a:r>
            <a:r>
              <a:rPr lang="en-US" altLang="en-US" dirty="0"/>
              <a:t>) </a:t>
            </a:r>
          </a:p>
          <a:p>
            <a:pPr marL="0" indent="0">
              <a:buNone/>
            </a:pPr>
            <a:endParaRPr lang="en-US" dirty="0"/>
          </a:p>
        </p:txBody>
      </p:sp>
      <p:sp>
        <p:nvSpPr>
          <p:cNvPr id="2" name="Content Placeholder 1">
            <a:extLst>
              <a:ext uri="{FF2B5EF4-FFF2-40B4-BE49-F238E27FC236}">
                <a16:creationId xmlns:a16="http://schemas.microsoft.com/office/drawing/2014/main" id="{020AB5E6-232A-A3E6-B12B-98AA3F2F3490}"/>
              </a:ext>
            </a:extLst>
          </p:cNvPr>
          <p:cNvSpPr>
            <a:spLocks noGrp="1"/>
          </p:cNvSpPr>
          <p:nvPr>
            <p:ph sz="half" idx="2"/>
          </p:nvPr>
        </p:nvSpPr>
        <p:spPr>
          <a:xfrm>
            <a:off x="6172200" y="1825625"/>
            <a:ext cx="5181600" cy="4351338"/>
          </a:xfrm>
          <a:ln>
            <a:noFill/>
          </a:ln>
        </p:spPr>
        <p:txBody>
          <a:bodyPr>
            <a:noAutofit/>
          </a:bodyPr>
          <a:lstStyle/>
          <a:p>
            <a:r>
              <a:rPr lang="en-US" sz="2400" i="1" dirty="0"/>
              <a:t>“…</a:t>
            </a:r>
            <a:r>
              <a:rPr lang="en-US" sz="2400" i="1" u="sng" dirty="0"/>
              <a:t>Jesus</a:t>
            </a:r>
            <a:r>
              <a:rPr lang="en-US" sz="2400" i="1" dirty="0"/>
              <a:t> also was baptized; and while He prayed, the heaven was opened.  And the </a:t>
            </a:r>
            <a:r>
              <a:rPr lang="en-US" sz="2400" i="1" u="sng" dirty="0"/>
              <a:t>Holy Spirit </a:t>
            </a:r>
            <a:r>
              <a:rPr lang="en-US" sz="2400" i="1" dirty="0"/>
              <a:t>descended in bodily form like a dove upon Him, and a </a:t>
            </a:r>
            <a:r>
              <a:rPr lang="en-US" sz="2400" i="1" u="sng" dirty="0"/>
              <a:t>voice</a:t>
            </a:r>
            <a:r>
              <a:rPr lang="en-US" sz="2400" i="1" dirty="0"/>
              <a:t> came from heaven ….” (Luke 3:21-22)</a:t>
            </a:r>
          </a:p>
          <a:p>
            <a:r>
              <a:rPr lang="en-US" sz="2400" i="1" dirty="0"/>
              <a:t>…baptizing them in the name of the </a:t>
            </a:r>
            <a:r>
              <a:rPr lang="en-US" sz="2400" i="1" u="sng" dirty="0"/>
              <a:t>Father</a:t>
            </a:r>
            <a:r>
              <a:rPr lang="en-US" sz="2400" i="1" dirty="0"/>
              <a:t> and of the </a:t>
            </a:r>
            <a:r>
              <a:rPr lang="en-US" sz="2400" i="1" u="sng" dirty="0"/>
              <a:t>Son</a:t>
            </a:r>
            <a:r>
              <a:rPr lang="en-US" sz="2400" i="1" dirty="0"/>
              <a:t> and of the </a:t>
            </a:r>
            <a:r>
              <a:rPr lang="en-US" sz="2400" i="1" u="sng" dirty="0"/>
              <a:t>Holy Spirit</a:t>
            </a:r>
            <a:r>
              <a:rPr lang="en-US" sz="2400" i="1" dirty="0"/>
              <a:t>… (Matthew 28:19)</a:t>
            </a:r>
          </a:p>
          <a:p>
            <a:r>
              <a:rPr lang="en-US" sz="2400" i="1" dirty="0"/>
              <a:t>The grace of the Lord </a:t>
            </a:r>
            <a:r>
              <a:rPr lang="en-US" sz="2400" i="1" u="sng" dirty="0"/>
              <a:t>Jesus</a:t>
            </a:r>
            <a:r>
              <a:rPr lang="en-US" sz="2400" i="1" dirty="0"/>
              <a:t> Christ, and the love of </a:t>
            </a:r>
            <a:r>
              <a:rPr lang="en-US" sz="2400" i="1" u="sng" dirty="0"/>
              <a:t>God</a:t>
            </a:r>
            <a:r>
              <a:rPr lang="en-US" sz="2400" i="1" dirty="0"/>
              <a:t>, and the communion of the </a:t>
            </a:r>
            <a:r>
              <a:rPr lang="en-US" sz="2400" i="1" u="sng" dirty="0"/>
              <a:t>Holy Spirit </a:t>
            </a:r>
            <a:r>
              <a:rPr lang="en-US" sz="2400" i="1" dirty="0"/>
              <a:t>be with you all (2 Corinthians 13:14)</a:t>
            </a:r>
          </a:p>
          <a:p>
            <a:endParaRPr lang="en-US" sz="2400" i="1" dirty="0"/>
          </a:p>
        </p:txBody>
      </p:sp>
      <p:sp>
        <p:nvSpPr>
          <p:cNvPr id="215044" name="Slide Number Placeholder 3">
            <a:extLst>
              <a:ext uri="{FF2B5EF4-FFF2-40B4-BE49-F238E27FC236}">
                <a16:creationId xmlns:a16="http://schemas.microsoft.com/office/drawing/2014/main" id="{132484D8-D1CF-30FE-3A45-EEA1825327C9}"/>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F1F5A01F-A6FE-1D46-A320-F96EEB7BEDE0}"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39</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8" name="Slide Number Placeholder 2">
            <a:extLst>
              <a:ext uri="{FF2B5EF4-FFF2-40B4-BE49-F238E27FC236}">
                <a16:creationId xmlns:a16="http://schemas.microsoft.com/office/drawing/2014/main" id="{FB88118B-FC57-A4F7-2687-11AD0F3FEFF5}"/>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D021B154-9104-2740-A791-A3580FCAA5F7}" type="slidenum">
              <a:rPr kumimoji="0" lang="en-US" altLang="en-US" sz="3600" b="1" i="0" u="none" strike="noStrike" kern="1200" cap="none" spc="0" normalizeH="0" baseline="0" noProof="0">
                <a:ln>
                  <a:noFill/>
                </a:ln>
                <a:solidFill>
                  <a:prstClr val="white"/>
                </a:solidFill>
                <a:effectLst/>
                <a:uLnTx/>
                <a:uFillTx/>
              </a:rPr>
              <a:pPr marL="0" marR="0" lvl="0" indent="0" algn="r" defTabSz="914400" rtl="0" eaLnBrk="1" fontAlgn="auto" latinLnBrk="0" hangingPunct="1">
                <a:lnSpc>
                  <a:spcPct val="100000"/>
                </a:lnSpc>
                <a:spcBef>
                  <a:spcPts val="600"/>
                </a:spcBef>
                <a:spcAft>
                  <a:spcPts val="0"/>
                </a:spcAft>
                <a:buClrTx/>
                <a:buSzTx/>
                <a:buFontTx/>
                <a:buChar char="•"/>
                <a:tabLst/>
                <a:defRPr/>
              </a:pPr>
              <a:t>4</a:t>
            </a:fld>
            <a:endParaRPr kumimoji="0" lang="en-US" altLang="en-US" sz="3600" b="1" i="0" u="none" strike="noStrike" kern="1200" cap="none" spc="0" normalizeH="0" baseline="0" noProof="0">
              <a:ln>
                <a:noFill/>
              </a:ln>
              <a:solidFill>
                <a:prstClr val="white"/>
              </a:solidFill>
              <a:effectLst/>
              <a:uLnTx/>
              <a:uFillTx/>
            </a:endParaRPr>
          </a:p>
        </p:txBody>
      </p:sp>
      <p:sp>
        <p:nvSpPr>
          <p:cNvPr id="2" name="Title 1">
            <a:extLst>
              <a:ext uri="{FF2B5EF4-FFF2-40B4-BE49-F238E27FC236}">
                <a16:creationId xmlns:a16="http://schemas.microsoft.com/office/drawing/2014/main" id="{DE98A3D3-9AED-32E5-4092-1CABD3171945}"/>
              </a:ext>
            </a:extLst>
          </p:cNvPr>
          <p:cNvSpPr txBox="1">
            <a:spLocks/>
          </p:cNvSpPr>
          <p:nvPr/>
        </p:nvSpPr>
        <p:spPr>
          <a:xfrm>
            <a:off x="2808732" y="236072"/>
            <a:ext cx="7068312" cy="924179"/>
          </a:xfrm>
          <a:prstGeom prst="rect">
            <a:avLst/>
          </a:prstGeom>
          <a:solidFill>
            <a:schemeClr val="accent6">
              <a:lumMod val="40000"/>
              <a:lumOff val="60000"/>
            </a:schemeClr>
          </a:solidFill>
          <a:ln w="28575">
            <a:solidFill>
              <a:schemeClr val="tx1"/>
            </a:solidFill>
          </a:ln>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gn="ctr"/>
            <a:r>
              <a:rPr lang="en-US" altLang="en-US" dirty="0">
                <a:latin typeface="Calibri" panose="020F0502020204030204" pitchFamily="34" charset="0"/>
                <a:cs typeface="Calibri" panose="020F0502020204030204" pitchFamily="34" charset="0"/>
              </a:rPr>
              <a:t>Our Common Faith - Roadmap</a:t>
            </a:r>
          </a:p>
        </p:txBody>
      </p:sp>
      <p:sp>
        <p:nvSpPr>
          <p:cNvPr id="4" name="Title 3">
            <a:extLst>
              <a:ext uri="{FF2B5EF4-FFF2-40B4-BE49-F238E27FC236}">
                <a16:creationId xmlns:a16="http://schemas.microsoft.com/office/drawing/2014/main" id="{D326BB33-590A-0FA6-AD7E-92D307B972D8}"/>
              </a:ext>
            </a:extLst>
          </p:cNvPr>
          <p:cNvSpPr txBox="1">
            <a:spLocks/>
          </p:cNvSpPr>
          <p:nvPr/>
        </p:nvSpPr>
        <p:spPr>
          <a:xfrm>
            <a:off x="701039" y="1598297"/>
            <a:ext cx="8436767" cy="7173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altLang="en-US" sz="3600" u="sng" dirty="0">
                <a:latin typeface="Calibri" panose="020F0502020204030204" pitchFamily="34" charset="0"/>
                <a:cs typeface="Calibri" panose="020F0502020204030204" pitchFamily="34" charset="0"/>
              </a:rPr>
              <a:t>Three classes on our common faith in Jesus</a:t>
            </a:r>
          </a:p>
        </p:txBody>
      </p:sp>
      <p:sp>
        <p:nvSpPr>
          <p:cNvPr id="5" name="Content Placeholder 4">
            <a:extLst>
              <a:ext uri="{FF2B5EF4-FFF2-40B4-BE49-F238E27FC236}">
                <a16:creationId xmlns:a16="http://schemas.microsoft.com/office/drawing/2014/main" id="{55BE04E6-F0D9-C2F1-E211-B60551D7D6DA}"/>
              </a:ext>
            </a:extLst>
          </p:cNvPr>
          <p:cNvSpPr txBox="1">
            <a:spLocks/>
          </p:cNvSpPr>
          <p:nvPr/>
        </p:nvSpPr>
        <p:spPr>
          <a:xfrm>
            <a:off x="701039" y="2635442"/>
            <a:ext cx="11807066" cy="31449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3200" dirty="0">
                <a:latin typeface="Calibri" panose="020F0502020204030204" pitchFamily="34" charset="0"/>
                <a:cs typeface="Calibri" panose="020F0502020204030204" pitchFamily="34" charset="0"/>
              </a:rPr>
              <a:t>Jesus – Identity and Promise</a:t>
            </a:r>
          </a:p>
          <a:p>
            <a:endParaRPr lang="en-US" altLang="en-US" sz="3200" dirty="0">
              <a:latin typeface="Calibri" panose="020F0502020204030204" pitchFamily="34" charset="0"/>
              <a:cs typeface="Calibri" panose="020F0502020204030204" pitchFamily="34" charset="0"/>
            </a:endParaRPr>
          </a:p>
          <a:p>
            <a:r>
              <a:rPr lang="en-US" altLang="en-US" sz="3200" dirty="0">
                <a:latin typeface="Calibri" panose="020F0502020204030204" pitchFamily="34" charset="0"/>
                <a:cs typeface="Calibri" panose="020F0502020204030204" pitchFamily="34" charset="0"/>
              </a:rPr>
              <a:t>Jesus – Life and Purpose</a:t>
            </a:r>
          </a:p>
          <a:p>
            <a:endParaRPr lang="en-US" altLang="en-US" sz="3200" dirty="0">
              <a:latin typeface="Calibri" panose="020F0502020204030204" pitchFamily="34" charset="0"/>
              <a:cs typeface="Calibri" panose="020F0502020204030204" pitchFamily="34" charset="0"/>
            </a:endParaRPr>
          </a:p>
          <a:p>
            <a:r>
              <a:rPr lang="en-US" altLang="en-US" sz="3200" dirty="0">
                <a:latin typeface="Calibri" panose="020F0502020204030204" pitchFamily="34" charset="0"/>
                <a:cs typeface="Calibri" panose="020F0502020204030204" pitchFamily="34" charset="0"/>
              </a:rPr>
              <a:t>Jesus – Resurrection and Rule</a:t>
            </a:r>
          </a:p>
        </p:txBody>
      </p:sp>
      <p:sp>
        <p:nvSpPr>
          <p:cNvPr id="6" name="Speech Bubble: Rectangle with Corners Rounded 5">
            <a:extLst>
              <a:ext uri="{FF2B5EF4-FFF2-40B4-BE49-F238E27FC236}">
                <a16:creationId xmlns:a16="http://schemas.microsoft.com/office/drawing/2014/main" id="{D69041AA-5A98-D482-C60E-E5ECB448B913}"/>
              </a:ext>
            </a:extLst>
          </p:cNvPr>
          <p:cNvSpPr/>
          <p:nvPr/>
        </p:nvSpPr>
        <p:spPr>
          <a:xfrm>
            <a:off x="5090651" y="1045700"/>
            <a:ext cx="7039898" cy="1134433"/>
          </a:xfrm>
          <a:prstGeom prst="wedgeRoundRectCallout">
            <a:avLst>
              <a:gd name="adj1" fmla="val -43980"/>
              <a:gd name="adj2" fmla="val 100909"/>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latin typeface="Calibri" panose="020F0502020204030204" pitchFamily="34" charset="0"/>
                <a:cs typeface="Calibri" panose="020F0502020204030204" pitchFamily="34" charset="0"/>
              </a:rPr>
              <a:t>Who is Jesus? What is his connection to the plans of God?  How does he relate to the promises of the OT? </a:t>
            </a:r>
          </a:p>
        </p:txBody>
      </p:sp>
      <p:sp>
        <p:nvSpPr>
          <p:cNvPr id="7" name="Speech Bubble: Rectangle with Corners Rounded 6">
            <a:extLst>
              <a:ext uri="{FF2B5EF4-FFF2-40B4-BE49-F238E27FC236}">
                <a16:creationId xmlns:a16="http://schemas.microsoft.com/office/drawing/2014/main" id="{D4BA3B97-F057-AF4E-23AD-3792A6BE1F94}"/>
              </a:ext>
            </a:extLst>
          </p:cNvPr>
          <p:cNvSpPr/>
          <p:nvPr/>
        </p:nvSpPr>
        <p:spPr>
          <a:xfrm>
            <a:off x="4919422" y="2435411"/>
            <a:ext cx="7039898" cy="1134433"/>
          </a:xfrm>
          <a:prstGeom prst="wedgeRoundRectCallout">
            <a:avLst>
              <a:gd name="adj1" fmla="val -47053"/>
              <a:gd name="adj2" fmla="val 93975"/>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latin typeface="Calibri" panose="020F0502020204030204" pitchFamily="34" charset="0"/>
                <a:cs typeface="Calibri" panose="020F0502020204030204" pitchFamily="34" charset="0"/>
              </a:rPr>
              <a:t>Three points of emphasis: His teaching, his miracles and the reason he came to earth</a:t>
            </a:r>
          </a:p>
        </p:txBody>
      </p:sp>
      <p:sp>
        <p:nvSpPr>
          <p:cNvPr id="8" name="Speech Bubble: Rectangle with Corners Rounded 7">
            <a:extLst>
              <a:ext uri="{FF2B5EF4-FFF2-40B4-BE49-F238E27FC236}">
                <a16:creationId xmlns:a16="http://schemas.microsoft.com/office/drawing/2014/main" id="{0AA91E09-60B4-DF83-F518-03B2DB6EC077}"/>
              </a:ext>
            </a:extLst>
          </p:cNvPr>
          <p:cNvSpPr/>
          <p:nvPr/>
        </p:nvSpPr>
        <p:spPr>
          <a:xfrm>
            <a:off x="5882344" y="3567195"/>
            <a:ext cx="5114053" cy="1134433"/>
          </a:xfrm>
          <a:prstGeom prst="wedgeRoundRectCallout">
            <a:avLst>
              <a:gd name="adj1" fmla="val -47053"/>
              <a:gd name="adj2" fmla="val 93975"/>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latin typeface="Calibri" panose="020F0502020204030204" pitchFamily="34" charset="0"/>
                <a:cs typeface="Calibri" panose="020F0502020204030204" pitchFamily="34" charset="0"/>
              </a:rPr>
              <a:t>Reality of his resurrection and how he rules his kingdom today </a:t>
            </a:r>
          </a:p>
        </p:txBody>
      </p:sp>
      <p:sp>
        <p:nvSpPr>
          <p:cNvPr id="9" name="Speech Bubble: Rectangle with Corners Rounded 8">
            <a:extLst>
              <a:ext uri="{FF2B5EF4-FFF2-40B4-BE49-F238E27FC236}">
                <a16:creationId xmlns:a16="http://schemas.microsoft.com/office/drawing/2014/main" id="{6225CC70-F028-3228-6047-9F3B568551FF}"/>
              </a:ext>
            </a:extLst>
          </p:cNvPr>
          <p:cNvSpPr/>
          <p:nvPr/>
        </p:nvSpPr>
        <p:spPr>
          <a:xfrm>
            <a:off x="701039" y="5368860"/>
            <a:ext cx="11121119" cy="1399032"/>
          </a:xfrm>
          <a:prstGeom prst="wedgeRoundRectCallout">
            <a:avLst>
              <a:gd name="adj1" fmla="val -50021"/>
              <a:gd name="adj2" fmla="val -2899"/>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latin typeface="Calibri" panose="020F0502020204030204" pitchFamily="34" charset="0"/>
                <a:cs typeface="Calibri" panose="020F0502020204030204" pitchFamily="34" charset="0"/>
              </a:rPr>
              <a:t>I Corinthians 15:3-4 </a:t>
            </a:r>
            <a:r>
              <a:rPr lang="en-US" sz="2400" b="1" i="1" baseline="30000" dirty="0">
                <a:latin typeface="Calibri" panose="020F0502020204030204" pitchFamily="34" charset="0"/>
                <a:cs typeface="Calibri" panose="020F0502020204030204" pitchFamily="34" charset="0"/>
              </a:rPr>
              <a:t>3 </a:t>
            </a:r>
            <a:r>
              <a:rPr lang="en-US" sz="2400" i="1" dirty="0">
                <a:latin typeface="Calibri" panose="020F0502020204030204" pitchFamily="34" charset="0"/>
                <a:cs typeface="Calibri" panose="020F0502020204030204" pitchFamily="34" charset="0"/>
              </a:rPr>
              <a:t>For I delivered to you as of first importance what I also received: that Christ died for our sins in accordance with the Scriptures, </a:t>
            </a:r>
            <a:r>
              <a:rPr lang="en-US" sz="2400" b="1" i="1" baseline="30000" dirty="0">
                <a:latin typeface="Calibri" panose="020F0502020204030204" pitchFamily="34" charset="0"/>
                <a:cs typeface="Calibri" panose="020F0502020204030204" pitchFamily="34" charset="0"/>
              </a:rPr>
              <a:t>4 </a:t>
            </a:r>
            <a:r>
              <a:rPr lang="en-US" sz="2400" i="1" dirty="0">
                <a:latin typeface="Calibri" panose="020F0502020204030204" pitchFamily="34" charset="0"/>
                <a:cs typeface="Calibri" panose="020F0502020204030204" pitchFamily="34" charset="0"/>
              </a:rPr>
              <a:t>that he was buried, that he was raised on the third day in accordance with the Scriptures,</a:t>
            </a:r>
          </a:p>
        </p:txBody>
      </p:sp>
    </p:spTree>
    <p:extLst>
      <p:ext uri="{BB962C8B-B14F-4D97-AF65-F5344CB8AC3E}">
        <p14:creationId xmlns:p14="http://schemas.microsoft.com/office/powerpoint/2010/main" val="3982766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1"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dissolv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1"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dissolv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left)">
                                      <p:cBhvr>
                                        <p:cTn id="37"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left)">
                                      <p:cBhvr>
                                        <p:cTn id="42"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5" grpId="1" uiExpand="1" build="p"/>
      <p:bldP spid="6" grpId="0" animBg="1"/>
      <p:bldP spid="7" grpId="0" animBg="1"/>
      <p:bldP spid="8" grpId="0" animBg="1"/>
      <p:bldP spid="9"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Title 1">
            <a:extLst>
              <a:ext uri="{FF2B5EF4-FFF2-40B4-BE49-F238E27FC236}">
                <a16:creationId xmlns:a16="http://schemas.microsoft.com/office/drawing/2014/main" id="{A1D403E3-4925-7A1F-A859-89E47B91B323}"/>
              </a:ext>
            </a:extLst>
          </p:cNvPr>
          <p:cNvSpPr>
            <a:spLocks noGrp="1"/>
          </p:cNvSpPr>
          <p:nvPr>
            <p:ph type="title"/>
          </p:nvPr>
        </p:nvSpPr>
        <p:spPr>
          <a:xfrm>
            <a:off x="838200" y="365125"/>
            <a:ext cx="10515600" cy="1325563"/>
          </a:xfrm>
        </p:spPr>
        <p:txBody>
          <a:bodyPr/>
          <a:lstStyle/>
          <a:p>
            <a:r>
              <a:rPr lang="en-US" altLang="en-US" dirty="0"/>
              <a:t>Jesus Was A Created Being</a:t>
            </a:r>
          </a:p>
        </p:txBody>
      </p:sp>
      <p:sp>
        <p:nvSpPr>
          <p:cNvPr id="7" name="Content Placeholder 6">
            <a:extLst>
              <a:ext uri="{FF2B5EF4-FFF2-40B4-BE49-F238E27FC236}">
                <a16:creationId xmlns:a16="http://schemas.microsoft.com/office/drawing/2014/main" id="{18CF121C-8FC8-E381-5552-3FF9F9B79FB8}"/>
              </a:ext>
            </a:extLst>
          </p:cNvPr>
          <p:cNvSpPr>
            <a:spLocks noGrp="1"/>
          </p:cNvSpPr>
          <p:nvPr>
            <p:ph sz="half" idx="1"/>
          </p:nvPr>
        </p:nvSpPr>
        <p:spPr>
          <a:xfrm>
            <a:off x="838200" y="1825625"/>
            <a:ext cx="5181600" cy="4351338"/>
          </a:xfrm>
        </p:spPr>
        <p:txBody>
          <a:bodyPr>
            <a:normAutofit fontScale="85000" lnSpcReduction="10000"/>
          </a:bodyPr>
          <a:lstStyle/>
          <a:p>
            <a:pPr marL="0" indent="0">
              <a:buNone/>
            </a:pPr>
            <a:r>
              <a:rPr lang="en-US" altLang="en-US" dirty="0"/>
              <a:t>“As He (Christ) is the highest of Jehovah’s creation, so also He was the first, the direct creation of God, the only begotten.” </a:t>
            </a:r>
          </a:p>
          <a:p>
            <a:pPr marL="457200" lvl="1" indent="0">
              <a:buNone/>
            </a:pPr>
            <a:r>
              <a:rPr lang="en-US" altLang="en-US" dirty="0"/>
              <a:t>Charles T. Russell, founder of Jehovah’s Witnesses</a:t>
            </a:r>
          </a:p>
          <a:p>
            <a:pPr marL="0" indent="0">
              <a:buNone/>
            </a:pPr>
            <a:endParaRPr lang="en-US" dirty="0"/>
          </a:p>
        </p:txBody>
      </p:sp>
      <p:sp>
        <p:nvSpPr>
          <p:cNvPr id="2" name="Content Placeholder 1">
            <a:extLst>
              <a:ext uri="{FF2B5EF4-FFF2-40B4-BE49-F238E27FC236}">
                <a16:creationId xmlns:a16="http://schemas.microsoft.com/office/drawing/2014/main" id="{6B635A14-AD25-4ED2-5048-93F87FD61BB3}"/>
              </a:ext>
            </a:extLst>
          </p:cNvPr>
          <p:cNvSpPr>
            <a:spLocks noGrp="1"/>
          </p:cNvSpPr>
          <p:nvPr>
            <p:ph sz="half" idx="2"/>
          </p:nvPr>
        </p:nvSpPr>
        <p:spPr>
          <a:xfrm>
            <a:off x="6172200" y="1825625"/>
            <a:ext cx="5181600" cy="4351338"/>
          </a:xfrm>
        </p:spPr>
        <p:txBody>
          <a:bodyPr>
            <a:normAutofit fontScale="85000" lnSpcReduction="10000"/>
          </a:bodyPr>
          <a:lstStyle/>
          <a:p>
            <a:r>
              <a:rPr lang="en-US" altLang="en-US" i="1" dirty="0"/>
              <a:t>“All things were made through Him, and without Him nothing was made that was made.” (John 1:3)</a:t>
            </a:r>
          </a:p>
          <a:p>
            <a:endParaRPr lang="en-US" altLang="en-US" i="1" dirty="0"/>
          </a:p>
          <a:p>
            <a:r>
              <a:rPr lang="en-US" altLang="en-US" i="1" dirty="0"/>
              <a:t>“For by Him all things were created that are in heaven and that are on earth, visible and invisible, whether thrones or dominions or principalities or powers. All things were created through Him and for Him. 17 And He is before all things, and in Him all things consist. (Colossians 1:16-17)</a:t>
            </a:r>
          </a:p>
          <a:p>
            <a:endParaRPr lang="en-US" i="1" dirty="0"/>
          </a:p>
        </p:txBody>
      </p:sp>
      <p:sp>
        <p:nvSpPr>
          <p:cNvPr id="216068" name="Slide Number Placeholder 3">
            <a:extLst>
              <a:ext uri="{FF2B5EF4-FFF2-40B4-BE49-F238E27FC236}">
                <a16:creationId xmlns:a16="http://schemas.microsoft.com/office/drawing/2014/main" id="{018D17B4-643F-26E9-C56F-67C311BBF9C8}"/>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1D288076-C86E-EF41-83C7-D21E07167421}"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40</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Title 1">
            <a:extLst>
              <a:ext uri="{FF2B5EF4-FFF2-40B4-BE49-F238E27FC236}">
                <a16:creationId xmlns:a16="http://schemas.microsoft.com/office/drawing/2014/main" id="{BF87BAD0-4198-0256-FEBC-BDB62F6ABB7A}"/>
              </a:ext>
            </a:extLst>
          </p:cNvPr>
          <p:cNvSpPr>
            <a:spLocks noGrp="1"/>
          </p:cNvSpPr>
          <p:nvPr>
            <p:ph type="title"/>
          </p:nvPr>
        </p:nvSpPr>
        <p:spPr>
          <a:xfrm>
            <a:off x="838200" y="365125"/>
            <a:ext cx="10515600" cy="1325563"/>
          </a:xfrm>
        </p:spPr>
        <p:txBody>
          <a:bodyPr/>
          <a:lstStyle/>
          <a:p>
            <a:r>
              <a:rPr lang="en-US" altLang="en-US" dirty="0"/>
              <a:t>Jesus Did Not Have A Physical Body</a:t>
            </a:r>
          </a:p>
        </p:txBody>
      </p:sp>
      <p:sp>
        <p:nvSpPr>
          <p:cNvPr id="3" name="Content Placeholder 2">
            <a:extLst>
              <a:ext uri="{FF2B5EF4-FFF2-40B4-BE49-F238E27FC236}">
                <a16:creationId xmlns:a16="http://schemas.microsoft.com/office/drawing/2014/main" id="{CD176883-7FF5-4D3C-9043-E4149969B4DC}"/>
              </a:ext>
            </a:extLst>
          </p:cNvPr>
          <p:cNvSpPr>
            <a:spLocks noGrp="1"/>
          </p:cNvSpPr>
          <p:nvPr>
            <p:ph sz="half" idx="1"/>
          </p:nvPr>
        </p:nvSpPr>
        <p:spPr>
          <a:xfrm>
            <a:off x="838200" y="1825625"/>
            <a:ext cx="5181600" cy="4351338"/>
          </a:xfrm>
          <a:ln>
            <a:noFill/>
          </a:ln>
        </p:spPr>
        <p:txBody>
          <a:bodyPr>
            <a:normAutofit fontScale="77500" lnSpcReduction="20000"/>
          </a:bodyPr>
          <a:lstStyle/>
          <a:p>
            <a:pPr marL="0" indent="0">
              <a:buNone/>
            </a:pPr>
            <a:r>
              <a:rPr lang="en-US" altLang="en-US" dirty="0"/>
              <a:t>“The virgin Mary conceived this idea of God and gave to her ideal the name of Jesus.”  </a:t>
            </a:r>
          </a:p>
          <a:p>
            <a:pPr marL="457200" lvl="1" indent="0">
              <a:buNone/>
            </a:pPr>
            <a:r>
              <a:rPr lang="en-US" altLang="en-US" dirty="0"/>
              <a:t>Mary Baker Eddy, founder of Christian Science</a:t>
            </a:r>
          </a:p>
          <a:p>
            <a:pPr marL="0" indent="0">
              <a:buNone/>
            </a:pPr>
            <a:endParaRPr lang="en-US" altLang="en-US" dirty="0"/>
          </a:p>
          <a:p>
            <a:pPr marL="0" indent="0">
              <a:buNone/>
            </a:pPr>
            <a:endParaRPr lang="en-US" dirty="0"/>
          </a:p>
        </p:txBody>
      </p:sp>
      <p:sp>
        <p:nvSpPr>
          <p:cNvPr id="2" name="Content Placeholder 1">
            <a:extLst>
              <a:ext uri="{FF2B5EF4-FFF2-40B4-BE49-F238E27FC236}">
                <a16:creationId xmlns:a16="http://schemas.microsoft.com/office/drawing/2014/main" id="{D7F0863D-110B-9A2F-4985-0FBCD98C2486}"/>
              </a:ext>
            </a:extLst>
          </p:cNvPr>
          <p:cNvSpPr>
            <a:spLocks noGrp="1"/>
          </p:cNvSpPr>
          <p:nvPr>
            <p:ph sz="half" idx="2"/>
          </p:nvPr>
        </p:nvSpPr>
        <p:spPr>
          <a:xfrm>
            <a:off x="6172200" y="1825625"/>
            <a:ext cx="5181600" cy="4351338"/>
          </a:xfrm>
          <a:ln>
            <a:noFill/>
          </a:ln>
        </p:spPr>
        <p:txBody>
          <a:bodyPr>
            <a:normAutofit fontScale="77500" lnSpcReduction="20000"/>
          </a:bodyPr>
          <a:lstStyle/>
          <a:p>
            <a:r>
              <a:rPr lang="en-US" i="1" dirty="0"/>
              <a:t>And the Word became flesh and dwelt among us.” (John 1:12).</a:t>
            </a:r>
          </a:p>
          <a:p>
            <a:r>
              <a:rPr lang="en-US" i="1" dirty="0"/>
              <a:t>“That which was from the beginning, which we have heard, which we have seen with our eyes, which we have looked upon, and our hands have handled, concerning the Word of life—”  (1 John 1:1)</a:t>
            </a:r>
          </a:p>
          <a:p>
            <a:r>
              <a:rPr lang="en-US" i="1" dirty="0"/>
              <a:t>2 By this you know the Spirit of God: Every spirit that confesses that </a:t>
            </a:r>
            <a:r>
              <a:rPr lang="en-US" i="1" dirty="0">
                <a:solidFill>
                  <a:srgbClr val="C29201"/>
                </a:solidFill>
              </a:rPr>
              <a:t>Jesus Christ has come in the flesh is of God</a:t>
            </a:r>
            <a:r>
              <a:rPr lang="en-US" i="1" dirty="0"/>
              <a:t>, 3 and every spirit that does not confess that Jesus Christ has come in the flesh is not of God. (1 John 4:2-3)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Title 1">
            <a:extLst>
              <a:ext uri="{FF2B5EF4-FFF2-40B4-BE49-F238E27FC236}">
                <a16:creationId xmlns:a16="http://schemas.microsoft.com/office/drawing/2014/main" id="{D7E4A079-A11D-C275-6248-3ECB97E79B4E}"/>
              </a:ext>
            </a:extLst>
          </p:cNvPr>
          <p:cNvSpPr>
            <a:spLocks noGrp="1"/>
          </p:cNvSpPr>
          <p:nvPr>
            <p:ph type="title"/>
          </p:nvPr>
        </p:nvSpPr>
        <p:spPr>
          <a:xfrm>
            <a:off x="838200" y="365125"/>
            <a:ext cx="10515600" cy="1325563"/>
          </a:xfrm>
        </p:spPr>
        <p:txBody>
          <a:bodyPr>
            <a:normAutofit/>
          </a:bodyPr>
          <a:lstStyle/>
          <a:p>
            <a:r>
              <a:rPr lang="en-US" altLang="en-US" dirty="0"/>
              <a:t>Jesus Did Not Possess Divine Attributes While In The Flesh.</a:t>
            </a:r>
          </a:p>
        </p:txBody>
      </p:sp>
      <p:sp>
        <p:nvSpPr>
          <p:cNvPr id="12" name="Content Placeholder 11">
            <a:extLst>
              <a:ext uri="{FF2B5EF4-FFF2-40B4-BE49-F238E27FC236}">
                <a16:creationId xmlns:a16="http://schemas.microsoft.com/office/drawing/2014/main" id="{CD89F123-64E7-F801-5C54-CC5F1EFF6613}"/>
              </a:ext>
            </a:extLst>
          </p:cNvPr>
          <p:cNvSpPr>
            <a:spLocks noGrp="1"/>
          </p:cNvSpPr>
          <p:nvPr>
            <p:ph sz="half" idx="1"/>
          </p:nvPr>
        </p:nvSpPr>
        <p:spPr>
          <a:xfrm>
            <a:off x="838200" y="1825625"/>
            <a:ext cx="5181600" cy="4351338"/>
          </a:xfrm>
          <a:ln>
            <a:noFill/>
          </a:ln>
        </p:spPr>
        <p:txBody>
          <a:bodyPr>
            <a:normAutofit fontScale="92500"/>
          </a:bodyPr>
          <a:lstStyle/>
          <a:p>
            <a:r>
              <a:rPr lang="en-US" altLang="en-US" dirty="0"/>
              <a:t>“Of late, much has been said…that ‘in the days of His flesh,’ our Lord practically parted with His Deity, and became the (Incarnate) Son of God only in His glorification after death. In particular, it is suggested that He accepted all the limits and defects of humanity…</a:t>
            </a:r>
            <a:r>
              <a:rPr lang="en-US" altLang="en-US" u="sng" dirty="0"/>
              <a:t>even in so great a matter as the nature of O.T. Scriptures</a:t>
            </a:r>
            <a:r>
              <a:rPr lang="en-US" altLang="en-US" dirty="0"/>
              <a:t>.” H.C.G. Moule</a:t>
            </a:r>
          </a:p>
          <a:p>
            <a:endParaRPr lang="en-US" dirty="0"/>
          </a:p>
        </p:txBody>
      </p:sp>
      <p:sp>
        <p:nvSpPr>
          <p:cNvPr id="6" name="Content Placeholder 5">
            <a:extLst>
              <a:ext uri="{FF2B5EF4-FFF2-40B4-BE49-F238E27FC236}">
                <a16:creationId xmlns:a16="http://schemas.microsoft.com/office/drawing/2014/main" id="{FB7C73C6-FC35-C6C4-D694-D6AC827DEDFB}"/>
              </a:ext>
            </a:extLst>
          </p:cNvPr>
          <p:cNvSpPr>
            <a:spLocks noGrp="1"/>
          </p:cNvSpPr>
          <p:nvPr>
            <p:ph sz="half" idx="2"/>
          </p:nvPr>
        </p:nvSpPr>
        <p:spPr>
          <a:xfrm>
            <a:off x="6172200" y="1825625"/>
            <a:ext cx="5299364" cy="4351338"/>
          </a:xfrm>
          <a:ln>
            <a:noFill/>
          </a:ln>
        </p:spPr>
        <p:txBody>
          <a:bodyPr>
            <a:normAutofit fontScale="92500"/>
          </a:bodyPr>
          <a:lstStyle/>
          <a:p>
            <a:pPr marL="0" indent="0">
              <a:buNone/>
            </a:pPr>
            <a:r>
              <a:rPr lang="en-US" altLang="en-US" i="1" dirty="0"/>
              <a:t>“For in Him dwells all the fullness of the Godhead bodily.”  (Colossians 2:9)</a:t>
            </a:r>
          </a:p>
          <a:p>
            <a:pPr marL="0" indent="0">
              <a:buNone/>
            </a:pPr>
            <a:r>
              <a:rPr lang="en-US" altLang="en-US" i="1" dirty="0"/>
              <a:t>Again the high priest asked Him, saying to Him, “Are You the Christ, the Son of the Blessed?” 62 Jesus said, “</a:t>
            </a:r>
            <a:r>
              <a:rPr lang="en-US" altLang="en-US" i="1" dirty="0">
                <a:solidFill>
                  <a:srgbClr val="C29201"/>
                </a:solidFill>
              </a:rPr>
              <a:t>I am</a:t>
            </a:r>
            <a:r>
              <a:rPr lang="en-US" altLang="en-US" i="1" dirty="0"/>
              <a:t>.” (Mark 14:61-62)</a:t>
            </a:r>
          </a:p>
          <a:p>
            <a:pPr marL="0" indent="0">
              <a:buNone/>
            </a:pPr>
            <a:r>
              <a:rPr lang="en-US" i="1" dirty="0"/>
              <a:t>Jesus said to them, "Most assuredly, I say to you, </a:t>
            </a:r>
            <a:r>
              <a:rPr lang="en-US" i="1" dirty="0">
                <a:solidFill>
                  <a:srgbClr val="C29201"/>
                </a:solidFill>
              </a:rPr>
              <a:t>before Abraham was, </a:t>
            </a:r>
            <a:r>
              <a:rPr lang="en-US" i="1" u="sng" dirty="0">
                <a:solidFill>
                  <a:srgbClr val="C29201"/>
                </a:solidFill>
              </a:rPr>
              <a:t>I AM</a:t>
            </a:r>
            <a:r>
              <a:rPr lang="en-US" i="1" dirty="0"/>
              <a:t>.” (John 8:58)</a:t>
            </a:r>
          </a:p>
          <a:p>
            <a:pPr marL="0" indent="0">
              <a:buNone/>
            </a:pPr>
            <a:endParaRPr lang="en-US" i="1" dirty="0"/>
          </a:p>
        </p:txBody>
      </p:sp>
      <p:sp>
        <p:nvSpPr>
          <p:cNvPr id="219140" name="Slide Number Placeholder 3">
            <a:extLst>
              <a:ext uri="{FF2B5EF4-FFF2-40B4-BE49-F238E27FC236}">
                <a16:creationId xmlns:a16="http://schemas.microsoft.com/office/drawing/2014/main" id="{2427CDE6-BBC1-B356-7273-755A5C51F180}"/>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D8F40C02-808B-FA48-BD81-11B3C369A17A}"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42</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Title 1">
            <a:extLst>
              <a:ext uri="{FF2B5EF4-FFF2-40B4-BE49-F238E27FC236}">
                <a16:creationId xmlns:a16="http://schemas.microsoft.com/office/drawing/2014/main" id="{F6F6754D-EC19-61C6-B40B-57C34311087D}"/>
              </a:ext>
            </a:extLst>
          </p:cNvPr>
          <p:cNvSpPr>
            <a:spLocks noGrp="1"/>
          </p:cNvSpPr>
          <p:nvPr>
            <p:ph type="title"/>
          </p:nvPr>
        </p:nvSpPr>
        <p:spPr>
          <a:xfrm>
            <a:off x="838200" y="365125"/>
            <a:ext cx="10515600" cy="1325563"/>
          </a:xfrm>
        </p:spPr>
        <p:txBody>
          <a:bodyPr>
            <a:normAutofit/>
          </a:bodyPr>
          <a:lstStyle/>
          <a:p>
            <a:r>
              <a:rPr lang="en-US" altLang="en-US" sz="4000" dirty="0"/>
              <a:t>The Son Was Always Inferior To The Father.</a:t>
            </a:r>
          </a:p>
        </p:txBody>
      </p:sp>
      <p:sp>
        <p:nvSpPr>
          <p:cNvPr id="3" name="Content Placeholder 2">
            <a:extLst>
              <a:ext uri="{FF2B5EF4-FFF2-40B4-BE49-F238E27FC236}">
                <a16:creationId xmlns:a16="http://schemas.microsoft.com/office/drawing/2014/main" id="{76746F41-114D-4E94-A4B7-F0207E102BD5}"/>
              </a:ext>
            </a:extLst>
          </p:cNvPr>
          <p:cNvSpPr>
            <a:spLocks noGrp="1"/>
          </p:cNvSpPr>
          <p:nvPr>
            <p:ph sz="half" idx="1"/>
          </p:nvPr>
        </p:nvSpPr>
        <p:spPr>
          <a:xfrm>
            <a:off x="838200" y="1825625"/>
            <a:ext cx="5181600" cy="4351338"/>
          </a:xfrm>
          <a:ln>
            <a:noFill/>
          </a:ln>
        </p:spPr>
        <p:txBody>
          <a:bodyPr>
            <a:normAutofit/>
          </a:bodyPr>
          <a:lstStyle/>
          <a:p>
            <a:pPr marL="0" indent="0">
              <a:buNone/>
            </a:pPr>
            <a:r>
              <a:rPr lang="en-US" altLang="en-US" dirty="0"/>
              <a:t>"He is the Firstborn of the Father. By obedience and devotion to the truth he attained that pinnacle of intelligence which ranked him as a God, as the Lord Omnipotent, while yet in his pre-existent state" </a:t>
            </a:r>
          </a:p>
          <a:p>
            <a:pPr marL="457200" lvl="1" indent="0">
              <a:buNone/>
            </a:pPr>
            <a:r>
              <a:rPr lang="en-US" altLang="en-US" sz="2000" dirty="0"/>
              <a:t>(Mormon Doctrine, 1966, pg. 129). </a:t>
            </a:r>
          </a:p>
          <a:p>
            <a:pPr marL="0" indent="0">
              <a:buNone/>
            </a:pPr>
            <a:endParaRPr lang="en-US" dirty="0"/>
          </a:p>
        </p:txBody>
      </p:sp>
      <p:sp>
        <p:nvSpPr>
          <p:cNvPr id="4" name="Content Placeholder 3">
            <a:extLst>
              <a:ext uri="{FF2B5EF4-FFF2-40B4-BE49-F238E27FC236}">
                <a16:creationId xmlns:a16="http://schemas.microsoft.com/office/drawing/2014/main" id="{D7507DF4-E1F0-C47F-E843-355CCBA3531B}"/>
              </a:ext>
            </a:extLst>
          </p:cNvPr>
          <p:cNvSpPr>
            <a:spLocks noGrp="1"/>
          </p:cNvSpPr>
          <p:nvPr>
            <p:ph sz="half" idx="2"/>
          </p:nvPr>
        </p:nvSpPr>
        <p:spPr>
          <a:xfrm>
            <a:off x="6172200" y="1825625"/>
            <a:ext cx="5181600" cy="4351338"/>
          </a:xfrm>
          <a:ln>
            <a:noFill/>
          </a:ln>
        </p:spPr>
        <p:txBody>
          <a:bodyPr/>
          <a:lstStyle/>
          <a:p>
            <a:r>
              <a:rPr lang="en-US" i="1" dirty="0"/>
              <a:t>“In the beginning was the Word, and the  Word was with God, and the Word </a:t>
            </a:r>
            <a:r>
              <a:rPr lang="en-US" i="1" u="sng" dirty="0"/>
              <a:t>was God</a:t>
            </a:r>
            <a:r>
              <a:rPr lang="en-US" i="1" dirty="0"/>
              <a:t>.” (John 1:1)</a:t>
            </a:r>
          </a:p>
          <a:p>
            <a:r>
              <a:rPr lang="en-US" i="1" dirty="0"/>
              <a:t>who, </a:t>
            </a:r>
            <a:r>
              <a:rPr lang="en-US" i="1" u="sng" dirty="0"/>
              <a:t>being in the form of God</a:t>
            </a:r>
            <a:r>
              <a:rPr lang="en-US" i="1" dirty="0"/>
              <a:t>, did not consider it robbery to be </a:t>
            </a:r>
            <a:r>
              <a:rPr lang="en-US" i="1" u="sng" dirty="0"/>
              <a:t>equal with God</a:t>
            </a:r>
            <a:r>
              <a:rPr lang="en-US" i="1" dirty="0"/>
              <a:t>,” (Philippians 2:6)</a:t>
            </a:r>
          </a:p>
          <a:p>
            <a:endParaRPr lang="en-US" i="1" dirty="0"/>
          </a:p>
        </p:txBody>
      </p:sp>
      <p:sp>
        <p:nvSpPr>
          <p:cNvPr id="220164" name="Slide Number Placeholder 3">
            <a:extLst>
              <a:ext uri="{FF2B5EF4-FFF2-40B4-BE49-F238E27FC236}">
                <a16:creationId xmlns:a16="http://schemas.microsoft.com/office/drawing/2014/main" id="{ABCDB74E-9C8D-17ED-21EA-21BB353B8707}"/>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B228E9D5-3A68-5D4C-984A-77B1E55AA990}"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43</a:t>
            </a:fld>
            <a:endParaRPr kumimoji="0" lang="en-US" altLang="en-US" sz="36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220165" name="TextBox 4">
            <a:extLst>
              <a:ext uri="{FF2B5EF4-FFF2-40B4-BE49-F238E27FC236}">
                <a16:creationId xmlns:a16="http://schemas.microsoft.com/office/drawing/2014/main" id="{264F3A47-5B7A-6687-0332-A5868200FC0F}"/>
              </a:ext>
            </a:extLst>
          </p:cNvPr>
          <p:cNvSpPr txBox="1">
            <a:spLocks noChangeArrowheads="1"/>
          </p:cNvSpPr>
          <p:nvPr/>
        </p:nvSpPr>
        <p:spPr bwMode="auto">
          <a:xfrm>
            <a:off x="1981200" y="1676401"/>
            <a:ext cx="8153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4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Title 1">
            <a:extLst>
              <a:ext uri="{FF2B5EF4-FFF2-40B4-BE49-F238E27FC236}">
                <a16:creationId xmlns:a16="http://schemas.microsoft.com/office/drawing/2014/main" id="{4DE828D4-FC01-6D94-AECC-5D8211E10F90}"/>
              </a:ext>
            </a:extLst>
          </p:cNvPr>
          <p:cNvSpPr>
            <a:spLocks noGrp="1"/>
          </p:cNvSpPr>
          <p:nvPr>
            <p:ph type="title"/>
          </p:nvPr>
        </p:nvSpPr>
        <p:spPr>
          <a:xfrm>
            <a:off x="838200" y="365125"/>
            <a:ext cx="10515600" cy="1325563"/>
          </a:xfrm>
        </p:spPr>
        <p:txBody>
          <a:bodyPr/>
          <a:lstStyle/>
          <a:p>
            <a:r>
              <a:rPr lang="en-US" altLang="en-US" dirty="0"/>
              <a:t>Jesus Is Not To Be Worshiped</a:t>
            </a:r>
          </a:p>
        </p:txBody>
      </p:sp>
      <p:sp>
        <p:nvSpPr>
          <p:cNvPr id="7" name="Content Placeholder 6">
            <a:extLst>
              <a:ext uri="{FF2B5EF4-FFF2-40B4-BE49-F238E27FC236}">
                <a16:creationId xmlns:a16="http://schemas.microsoft.com/office/drawing/2014/main" id="{8AE24775-DC5A-6A3F-213B-732A8700F793}"/>
              </a:ext>
            </a:extLst>
          </p:cNvPr>
          <p:cNvSpPr>
            <a:spLocks noGrp="1"/>
          </p:cNvSpPr>
          <p:nvPr>
            <p:ph sz="half" idx="1"/>
          </p:nvPr>
        </p:nvSpPr>
        <p:spPr>
          <a:xfrm>
            <a:off x="838200" y="1825625"/>
            <a:ext cx="5181600" cy="4351338"/>
          </a:xfrm>
        </p:spPr>
        <p:txBody>
          <a:bodyPr/>
          <a:lstStyle/>
          <a:p>
            <a:pPr marL="0" indent="0">
              <a:buNone/>
            </a:pPr>
            <a:r>
              <a:rPr lang="en-US" altLang="en-US" dirty="0"/>
              <a:t>”We do not worship Jesus, as we do not believe that he is Almighty God..”  </a:t>
            </a:r>
          </a:p>
          <a:p>
            <a:pPr marL="457200" lvl="1" indent="0">
              <a:buNone/>
            </a:pPr>
            <a:r>
              <a:rPr lang="en-US" altLang="en-US" dirty="0"/>
              <a:t>Jehovah’s Witness website</a:t>
            </a:r>
          </a:p>
          <a:p>
            <a:endParaRPr lang="en-US" dirty="0"/>
          </a:p>
        </p:txBody>
      </p:sp>
      <p:sp>
        <p:nvSpPr>
          <p:cNvPr id="2" name="Content Placeholder 1">
            <a:extLst>
              <a:ext uri="{FF2B5EF4-FFF2-40B4-BE49-F238E27FC236}">
                <a16:creationId xmlns:a16="http://schemas.microsoft.com/office/drawing/2014/main" id="{61D4FC70-0E57-2895-94D7-DECEECCC905C}"/>
              </a:ext>
            </a:extLst>
          </p:cNvPr>
          <p:cNvSpPr>
            <a:spLocks noGrp="1"/>
          </p:cNvSpPr>
          <p:nvPr>
            <p:ph sz="half" idx="2"/>
          </p:nvPr>
        </p:nvSpPr>
        <p:spPr>
          <a:xfrm>
            <a:off x="6172200" y="1825625"/>
            <a:ext cx="5181600" cy="4351338"/>
          </a:xfrm>
        </p:spPr>
        <p:txBody>
          <a:bodyPr>
            <a:normAutofit fontScale="92500" lnSpcReduction="20000"/>
          </a:bodyPr>
          <a:lstStyle/>
          <a:p>
            <a:r>
              <a:rPr lang="en-US" altLang="en-US" i="1" dirty="0"/>
              <a:t>“at the name of Jesus every knee should bow, of those in heaven, and of those on earth, and of those under the earth, 11 and that every tongue should confess that Jesus Christ is Lord, to the glory of God the Father.” (Philippians 2:10-11)</a:t>
            </a:r>
          </a:p>
          <a:p>
            <a:r>
              <a:rPr lang="en-US" altLang="en-US" i="1" dirty="0"/>
              <a:t>“Then those who were in the boat came and worshiped Him, saying, “Truly You are the Son of God.” (Matthew 14:33)</a:t>
            </a:r>
          </a:p>
          <a:p>
            <a:r>
              <a:rPr lang="en-US" altLang="en-US" i="1" dirty="0"/>
              <a:t>“Let all the angels of God worship Him.” (Heb. 1:6)</a:t>
            </a:r>
          </a:p>
          <a:p>
            <a:endParaRPr lang="en-US" i="1" dirty="0"/>
          </a:p>
        </p:txBody>
      </p:sp>
      <p:sp>
        <p:nvSpPr>
          <p:cNvPr id="221188" name="Slide Number Placeholder 3">
            <a:extLst>
              <a:ext uri="{FF2B5EF4-FFF2-40B4-BE49-F238E27FC236}">
                <a16:creationId xmlns:a16="http://schemas.microsoft.com/office/drawing/2014/main" id="{1FC89D96-D727-AC0B-C0AA-D17CC941DE10}"/>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5BEAB33B-8CD3-D24E-AC7F-F8971487B773}"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44</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Title 1">
            <a:extLst>
              <a:ext uri="{FF2B5EF4-FFF2-40B4-BE49-F238E27FC236}">
                <a16:creationId xmlns:a16="http://schemas.microsoft.com/office/drawing/2014/main" id="{8DCC26A7-AB21-8829-FA75-BB76B6337148}"/>
              </a:ext>
            </a:extLst>
          </p:cNvPr>
          <p:cNvSpPr>
            <a:spLocks noGrp="1"/>
          </p:cNvSpPr>
          <p:nvPr>
            <p:ph type="title"/>
          </p:nvPr>
        </p:nvSpPr>
        <p:spPr>
          <a:xfrm>
            <a:off x="838200" y="365125"/>
            <a:ext cx="10515600" cy="1325563"/>
          </a:xfrm>
        </p:spPr>
        <p:txBody>
          <a:bodyPr>
            <a:normAutofit/>
          </a:bodyPr>
          <a:lstStyle/>
          <a:p>
            <a:r>
              <a:rPr lang="en-US" altLang="en-US" dirty="0"/>
              <a:t>The Jesus Of History Is Different From The Jesus Of Faith</a:t>
            </a:r>
          </a:p>
        </p:txBody>
      </p:sp>
      <p:sp>
        <p:nvSpPr>
          <p:cNvPr id="3" name="Content Placeholder 2">
            <a:extLst>
              <a:ext uri="{FF2B5EF4-FFF2-40B4-BE49-F238E27FC236}">
                <a16:creationId xmlns:a16="http://schemas.microsoft.com/office/drawing/2014/main" id="{6B08B2D5-C568-8668-5151-E4DF2A0AF4E9}"/>
              </a:ext>
            </a:extLst>
          </p:cNvPr>
          <p:cNvSpPr>
            <a:spLocks noGrp="1"/>
          </p:cNvSpPr>
          <p:nvPr>
            <p:ph sz="half" idx="1"/>
          </p:nvPr>
        </p:nvSpPr>
        <p:spPr>
          <a:xfrm>
            <a:off x="838200" y="1825625"/>
            <a:ext cx="5181600" cy="4351338"/>
          </a:xfrm>
          <a:ln>
            <a:noFill/>
            <a:miter lim="800000"/>
            <a:headEnd/>
            <a:tailEnd/>
          </a:ln>
        </p:spPr>
        <p:txBody>
          <a:bodyPr>
            <a:normAutofit lnSpcReduction="10000"/>
          </a:bodyPr>
          <a:lstStyle/>
          <a:p>
            <a:r>
              <a:rPr lang="en-US" altLang="en-US" dirty="0"/>
              <a:t>“Christ is the ideal truth; Jesus is the name of the man who more than all other men has presented Christ, the true idea of God. Jesus is the man and Christ is the divine idea.” – Mary Baker Eddy</a:t>
            </a:r>
          </a:p>
          <a:p>
            <a:r>
              <a:rPr lang="en-US" altLang="en-US" dirty="0"/>
              <a:t>“Perhaps it is sufficient to say that the history of Jesus actually created the Christ of faith in the life of the early church” – Reinhold Niebuhr</a:t>
            </a:r>
          </a:p>
          <a:p>
            <a:endParaRPr lang="en-US" altLang="en-US" dirty="0"/>
          </a:p>
        </p:txBody>
      </p:sp>
      <p:sp>
        <p:nvSpPr>
          <p:cNvPr id="7" name="Content Placeholder 6">
            <a:extLst>
              <a:ext uri="{FF2B5EF4-FFF2-40B4-BE49-F238E27FC236}">
                <a16:creationId xmlns:a16="http://schemas.microsoft.com/office/drawing/2014/main" id="{8F894AA3-2C8D-4944-EC0E-853A04459187}"/>
              </a:ext>
            </a:extLst>
          </p:cNvPr>
          <p:cNvSpPr>
            <a:spLocks noGrp="1"/>
          </p:cNvSpPr>
          <p:nvPr>
            <p:ph sz="half" idx="2"/>
          </p:nvPr>
        </p:nvSpPr>
        <p:spPr>
          <a:xfrm>
            <a:off x="6172200" y="1825625"/>
            <a:ext cx="5181600" cy="4351338"/>
          </a:xfrm>
          <a:ln>
            <a:noFill/>
          </a:ln>
        </p:spPr>
        <p:txBody>
          <a:bodyPr>
            <a:normAutofit lnSpcReduction="10000"/>
          </a:bodyPr>
          <a:lstStyle/>
          <a:p>
            <a:r>
              <a:rPr lang="en-US" altLang="en-US" i="1" dirty="0"/>
              <a:t>“…if you do not believe that I am He, you will die in your sins.” (John 8:24) </a:t>
            </a:r>
          </a:p>
          <a:p>
            <a:pPr lvl="1"/>
            <a:r>
              <a:rPr lang="en-US" altLang="en-US" i="1" dirty="0"/>
              <a:t>(Includes all He claimed to be)</a:t>
            </a:r>
          </a:p>
          <a:p>
            <a:pPr lvl="1"/>
            <a:endParaRPr lang="en-US" altLang="en-US" i="1" dirty="0"/>
          </a:p>
          <a:p>
            <a:r>
              <a:rPr lang="en-US" altLang="en-US" i="1" dirty="0"/>
              <a:t>“If I do not do the works of My Father, do not believe Me;”  (John 10:37)</a:t>
            </a:r>
          </a:p>
        </p:txBody>
      </p:sp>
      <p:sp>
        <p:nvSpPr>
          <p:cNvPr id="222212" name="Slide Number Placeholder 3">
            <a:extLst>
              <a:ext uri="{FF2B5EF4-FFF2-40B4-BE49-F238E27FC236}">
                <a16:creationId xmlns:a16="http://schemas.microsoft.com/office/drawing/2014/main" id="{B52A3BDF-770A-768F-E04F-477FD3BE81B2}"/>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8582AFE6-6A8F-E043-846B-EEBDA9A5A681}"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45</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blinds(horizontal)">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animEffect transition="in" filter="blinds(horizontal)">
                                      <p:cBhvr>
                                        <p:cTn id="15"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Title 1">
            <a:extLst>
              <a:ext uri="{FF2B5EF4-FFF2-40B4-BE49-F238E27FC236}">
                <a16:creationId xmlns:a16="http://schemas.microsoft.com/office/drawing/2014/main" id="{14365DF1-E6F5-F232-6E0B-EAAB9AA79644}"/>
              </a:ext>
            </a:extLst>
          </p:cNvPr>
          <p:cNvSpPr>
            <a:spLocks noGrp="1"/>
          </p:cNvSpPr>
          <p:nvPr>
            <p:ph type="title"/>
          </p:nvPr>
        </p:nvSpPr>
        <p:spPr>
          <a:xfrm>
            <a:off x="838200" y="365125"/>
            <a:ext cx="10515600" cy="1325563"/>
          </a:xfrm>
        </p:spPr>
        <p:txBody>
          <a:bodyPr/>
          <a:lstStyle/>
          <a:p>
            <a:r>
              <a:rPr lang="en-US" altLang="en-US" dirty="0"/>
              <a:t>Jesus Was Not Raised From The Dead.</a:t>
            </a:r>
          </a:p>
        </p:txBody>
      </p:sp>
      <p:sp>
        <p:nvSpPr>
          <p:cNvPr id="3" name="Content Placeholder 2">
            <a:extLst>
              <a:ext uri="{FF2B5EF4-FFF2-40B4-BE49-F238E27FC236}">
                <a16:creationId xmlns:a16="http://schemas.microsoft.com/office/drawing/2014/main" id="{8937AF7F-4391-474A-B2B1-B98AA1042D27}"/>
              </a:ext>
            </a:extLst>
          </p:cNvPr>
          <p:cNvSpPr>
            <a:spLocks noGrp="1"/>
          </p:cNvSpPr>
          <p:nvPr>
            <p:ph sz="half" idx="1"/>
          </p:nvPr>
        </p:nvSpPr>
        <p:spPr>
          <a:xfrm>
            <a:off x="838200" y="1825624"/>
            <a:ext cx="5181600" cy="4667239"/>
          </a:xfrm>
          <a:ln>
            <a:noFill/>
          </a:ln>
        </p:spPr>
        <p:txBody>
          <a:bodyPr>
            <a:normAutofit fontScale="85000" lnSpcReduction="10000"/>
          </a:bodyPr>
          <a:lstStyle/>
          <a:p>
            <a:r>
              <a:rPr lang="en-US" altLang="en-US" dirty="0"/>
              <a:t>“The disciples were troubled after the martyrdom of Christ. The Reality of </a:t>
            </a:r>
            <a:r>
              <a:rPr lang="en-US" altLang="en-US" dirty="0" err="1"/>
              <a:t>Christ..was</a:t>
            </a:r>
            <a:r>
              <a:rPr lang="en-US" altLang="en-US" dirty="0"/>
              <a:t> hidden and concealed for two or three days after His martyrdom, and was not resplendent and manifest. No, rather, it was lost…</a:t>
            </a:r>
          </a:p>
          <a:p>
            <a:r>
              <a:rPr lang="en-US" altLang="en-US" dirty="0"/>
              <a:t>The </a:t>
            </a:r>
            <a:r>
              <a:rPr lang="en-US" altLang="en-US" dirty="0">
                <a:solidFill>
                  <a:srgbClr val="C29201"/>
                </a:solidFill>
              </a:rPr>
              <a:t>Cause of Christ</a:t>
            </a:r>
            <a:r>
              <a:rPr lang="en-US" altLang="en-US" dirty="0"/>
              <a:t> was like a lifeless body, and, when after three days the disciples became assured and steadfast, and began to serve the </a:t>
            </a:r>
            <a:r>
              <a:rPr lang="en-US" altLang="en-US" dirty="0">
                <a:solidFill>
                  <a:srgbClr val="C29201"/>
                </a:solidFill>
              </a:rPr>
              <a:t>Cause of Christ</a:t>
            </a:r>
            <a:r>
              <a:rPr lang="en-US" altLang="en-US" dirty="0"/>
              <a:t>,…the Reality of Christ became resplendent, and His bounty appeared; His religion found life.” – John </a:t>
            </a:r>
            <a:r>
              <a:rPr lang="en-US" altLang="en-US" dirty="0" err="1"/>
              <a:t>Ferraby</a:t>
            </a:r>
            <a:r>
              <a:rPr lang="en-US" altLang="en-US" dirty="0"/>
              <a:t> (Baha’i) </a:t>
            </a:r>
          </a:p>
          <a:p>
            <a:endParaRPr lang="en-US" dirty="0"/>
          </a:p>
        </p:txBody>
      </p:sp>
      <p:sp>
        <p:nvSpPr>
          <p:cNvPr id="16" name="Content Placeholder 15">
            <a:extLst>
              <a:ext uri="{FF2B5EF4-FFF2-40B4-BE49-F238E27FC236}">
                <a16:creationId xmlns:a16="http://schemas.microsoft.com/office/drawing/2014/main" id="{20E43D22-A8F3-CA9D-8A6C-B18AE47F126A}"/>
              </a:ext>
            </a:extLst>
          </p:cNvPr>
          <p:cNvSpPr>
            <a:spLocks noGrp="1"/>
          </p:cNvSpPr>
          <p:nvPr>
            <p:ph sz="half" idx="2"/>
          </p:nvPr>
        </p:nvSpPr>
        <p:spPr>
          <a:xfrm>
            <a:off x="6172200" y="1825624"/>
            <a:ext cx="5302306" cy="4667239"/>
          </a:xfrm>
          <a:ln>
            <a:noFill/>
          </a:ln>
        </p:spPr>
        <p:txBody>
          <a:bodyPr>
            <a:normAutofit fontScale="85000" lnSpcReduction="10000"/>
          </a:bodyPr>
          <a:lstStyle/>
          <a:p>
            <a:pPr marL="0" indent="0">
              <a:buNone/>
            </a:pPr>
            <a:r>
              <a:rPr lang="en-US" i="1" dirty="0"/>
              <a:t>“He rose again the third day according to the Scriptures, and that He was seen by Cephas, then by the twelve. After that He was seen by over five hundred brethren at once, of whom the greater part remain to the present, but some have fallen asleep. After that He was seen by James, then by all the apostles. Then last of all He was seen by me also, as by one born out of due time.” (1 Corinthians 15:4-8)</a:t>
            </a:r>
          </a:p>
          <a:p>
            <a:pPr marL="0" indent="0">
              <a:buNone/>
            </a:pPr>
            <a:endParaRPr lang="en-US" i="1" dirty="0"/>
          </a:p>
        </p:txBody>
      </p:sp>
      <p:sp>
        <p:nvSpPr>
          <p:cNvPr id="223236" name="Slide Number Placeholder 3">
            <a:extLst>
              <a:ext uri="{FF2B5EF4-FFF2-40B4-BE49-F238E27FC236}">
                <a16:creationId xmlns:a16="http://schemas.microsoft.com/office/drawing/2014/main" id="{60FF4B09-ED04-225D-BDC4-88D6FD47A32D}"/>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25CCFC6E-0D82-BF4E-91D9-4A76EF5DF2C3}"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46</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cxnSp>
        <p:nvCxnSpPr>
          <p:cNvPr id="7" name="Straight Connector 6">
            <a:extLst>
              <a:ext uri="{FF2B5EF4-FFF2-40B4-BE49-F238E27FC236}">
                <a16:creationId xmlns:a16="http://schemas.microsoft.com/office/drawing/2014/main" id="{C0A7A954-4A34-CF99-6508-58BE1F60046F}"/>
              </a:ext>
            </a:extLst>
          </p:cNvPr>
          <p:cNvCxnSpPr>
            <a:cxnSpLocks noChangeShapeType="1"/>
          </p:cNvCxnSpPr>
          <p:nvPr/>
        </p:nvCxnSpPr>
        <p:spPr bwMode="auto">
          <a:xfrm>
            <a:off x="6743700" y="2713221"/>
            <a:ext cx="1295400" cy="0"/>
          </a:xfrm>
          <a:prstGeom prst="line">
            <a:avLst/>
          </a:prstGeom>
          <a:noFill/>
          <a:ln w="38100" algn="ctr">
            <a:solidFill>
              <a:srgbClr val="C29201"/>
            </a:solidFill>
            <a:round/>
            <a:headEnd/>
            <a:tailEnd/>
          </a:ln>
          <a:extLst>
            <a:ext uri="{909E8E84-426E-40DD-AFC4-6F175D3DCCD1}">
              <a14:hiddenFill xmlns:a14="http://schemas.microsoft.com/office/drawing/2010/main">
                <a:noFill/>
              </a14:hiddenFill>
            </a:ext>
          </a:extLst>
        </p:spPr>
      </p:cxnSp>
      <p:cxnSp>
        <p:nvCxnSpPr>
          <p:cNvPr id="8" name="Straight Connector 7">
            <a:extLst>
              <a:ext uri="{FF2B5EF4-FFF2-40B4-BE49-F238E27FC236}">
                <a16:creationId xmlns:a16="http://schemas.microsoft.com/office/drawing/2014/main" id="{70250FB0-411B-A8D3-947B-8E3CE791A1A3}"/>
              </a:ext>
            </a:extLst>
          </p:cNvPr>
          <p:cNvCxnSpPr>
            <a:cxnSpLocks noChangeShapeType="1"/>
          </p:cNvCxnSpPr>
          <p:nvPr/>
        </p:nvCxnSpPr>
        <p:spPr bwMode="auto">
          <a:xfrm>
            <a:off x="8610600" y="2713221"/>
            <a:ext cx="990600" cy="0"/>
          </a:xfrm>
          <a:prstGeom prst="line">
            <a:avLst/>
          </a:prstGeom>
          <a:noFill/>
          <a:ln w="38100" algn="ctr">
            <a:solidFill>
              <a:srgbClr val="C29201"/>
            </a:solidFill>
            <a:round/>
            <a:headEnd/>
            <a:tailEnd/>
          </a:ln>
          <a:extLst>
            <a:ext uri="{909E8E84-426E-40DD-AFC4-6F175D3DCCD1}">
              <a14:hiddenFill xmlns:a14="http://schemas.microsoft.com/office/drawing/2010/main">
                <a:noFill/>
              </a14:hiddenFill>
            </a:ext>
          </a:extLst>
        </p:spPr>
      </p:cxnSp>
      <p:cxnSp>
        <p:nvCxnSpPr>
          <p:cNvPr id="9" name="Straight Connector 8">
            <a:extLst>
              <a:ext uri="{FF2B5EF4-FFF2-40B4-BE49-F238E27FC236}">
                <a16:creationId xmlns:a16="http://schemas.microsoft.com/office/drawing/2014/main" id="{09686AC6-E607-61DF-1CA3-6FA3C666A0C4}"/>
              </a:ext>
            </a:extLst>
          </p:cNvPr>
          <p:cNvCxnSpPr>
            <a:cxnSpLocks/>
          </p:cNvCxnSpPr>
          <p:nvPr/>
        </p:nvCxnSpPr>
        <p:spPr bwMode="auto">
          <a:xfrm>
            <a:off x="6296952" y="3288064"/>
            <a:ext cx="5056848" cy="0"/>
          </a:xfrm>
          <a:prstGeom prst="line">
            <a:avLst/>
          </a:prstGeom>
          <a:noFill/>
          <a:ln w="38100" algn="ctr">
            <a:solidFill>
              <a:srgbClr val="C29201"/>
            </a:solidFill>
            <a:round/>
            <a:headEnd/>
            <a:tailEnd/>
          </a:ln>
          <a:extLst>
            <a:ext uri="{909E8E84-426E-40DD-AFC4-6F175D3DCCD1}">
              <a14:hiddenFill xmlns:a14="http://schemas.microsoft.com/office/drawing/2010/main">
                <a:noFill/>
              </a14:hiddenFill>
            </a:ext>
          </a:extLst>
        </p:spPr>
      </p:cxnSp>
      <p:cxnSp>
        <p:nvCxnSpPr>
          <p:cNvPr id="11" name="Straight Connector 10">
            <a:extLst>
              <a:ext uri="{FF2B5EF4-FFF2-40B4-BE49-F238E27FC236}">
                <a16:creationId xmlns:a16="http://schemas.microsoft.com/office/drawing/2014/main" id="{D4D79D96-6DB0-E932-8249-8AA8746618D9}"/>
              </a:ext>
            </a:extLst>
          </p:cNvPr>
          <p:cNvCxnSpPr>
            <a:cxnSpLocks/>
          </p:cNvCxnSpPr>
          <p:nvPr/>
        </p:nvCxnSpPr>
        <p:spPr bwMode="auto">
          <a:xfrm>
            <a:off x="6296952" y="3617140"/>
            <a:ext cx="4837689" cy="0"/>
          </a:xfrm>
          <a:prstGeom prst="line">
            <a:avLst/>
          </a:prstGeom>
          <a:noFill/>
          <a:ln w="38100" algn="ctr">
            <a:solidFill>
              <a:srgbClr val="C29201"/>
            </a:solidFill>
            <a:round/>
            <a:headEnd/>
            <a:tailEnd/>
          </a:ln>
          <a:extLst>
            <a:ext uri="{909E8E84-426E-40DD-AFC4-6F175D3DCCD1}">
              <a14:hiddenFill xmlns:a14="http://schemas.microsoft.com/office/drawing/2010/main">
                <a:noFill/>
              </a14:hiddenFill>
            </a:ext>
          </a:extLst>
        </p:spPr>
      </p:cxnSp>
      <p:cxnSp>
        <p:nvCxnSpPr>
          <p:cNvPr id="13" name="Straight Connector 12">
            <a:extLst>
              <a:ext uri="{FF2B5EF4-FFF2-40B4-BE49-F238E27FC236}">
                <a16:creationId xmlns:a16="http://schemas.microsoft.com/office/drawing/2014/main" id="{076A8267-4748-07BE-3EAC-26C0AF68C490}"/>
              </a:ext>
            </a:extLst>
          </p:cNvPr>
          <p:cNvCxnSpPr>
            <a:cxnSpLocks/>
          </p:cNvCxnSpPr>
          <p:nvPr/>
        </p:nvCxnSpPr>
        <p:spPr bwMode="auto">
          <a:xfrm>
            <a:off x="6278071" y="4469502"/>
            <a:ext cx="931933" cy="0"/>
          </a:xfrm>
          <a:prstGeom prst="line">
            <a:avLst/>
          </a:prstGeom>
          <a:noFill/>
          <a:ln w="38100" algn="ctr">
            <a:solidFill>
              <a:srgbClr val="C29201"/>
            </a:solidFill>
            <a:round/>
            <a:headEnd/>
            <a:tailEnd/>
          </a:ln>
          <a:extLst>
            <a:ext uri="{909E8E84-426E-40DD-AFC4-6F175D3DCCD1}">
              <a14:hiddenFill xmlns:a14="http://schemas.microsoft.com/office/drawing/2010/main">
                <a:noFill/>
              </a14:hiddenFill>
            </a:ext>
          </a:extLst>
        </p:spPr>
      </p:cxnSp>
      <p:cxnSp>
        <p:nvCxnSpPr>
          <p:cNvPr id="15" name="Straight Connector 14">
            <a:extLst>
              <a:ext uri="{FF2B5EF4-FFF2-40B4-BE49-F238E27FC236}">
                <a16:creationId xmlns:a16="http://schemas.microsoft.com/office/drawing/2014/main" id="{FA080D0A-851F-89AA-34C6-2CF29D9FC492}"/>
              </a:ext>
            </a:extLst>
          </p:cNvPr>
          <p:cNvCxnSpPr>
            <a:cxnSpLocks/>
          </p:cNvCxnSpPr>
          <p:nvPr/>
        </p:nvCxnSpPr>
        <p:spPr bwMode="auto">
          <a:xfrm>
            <a:off x="6296952" y="2999448"/>
            <a:ext cx="913052" cy="0"/>
          </a:xfrm>
          <a:prstGeom prst="line">
            <a:avLst/>
          </a:prstGeom>
          <a:noFill/>
          <a:ln w="38100" algn="ctr">
            <a:solidFill>
              <a:srgbClr val="C29201"/>
            </a:solidFill>
            <a:round/>
            <a:headEnd/>
            <a:tailEnd/>
          </a:ln>
          <a:extLst>
            <a:ext uri="{909E8E84-426E-40DD-AFC4-6F175D3DCCD1}">
              <a14:hiddenFill xmlns:a14="http://schemas.microsoft.com/office/drawing/2010/main">
                <a:noFill/>
              </a14:hiddenFill>
            </a:ext>
          </a:extLst>
        </p:spPr>
      </p:cxnSp>
      <p:cxnSp>
        <p:nvCxnSpPr>
          <p:cNvPr id="18" name="Straight Connector 17">
            <a:extLst>
              <a:ext uri="{FF2B5EF4-FFF2-40B4-BE49-F238E27FC236}">
                <a16:creationId xmlns:a16="http://schemas.microsoft.com/office/drawing/2014/main" id="{E0B225E1-58AD-2EB1-BCF1-01DE2511A653}"/>
              </a:ext>
            </a:extLst>
          </p:cNvPr>
          <p:cNvCxnSpPr>
            <a:cxnSpLocks/>
          </p:cNvCxnSpPr>
          <p:nvPr/>
        </p:nvCxnSpPr>
        <p:spPr bwMode="auto">
          <a:xfrm>
            <a:off x="6296952" y="3886875"/>
            <a:ext cx="1002064" cy="0"/>
          </a:xfrm>
          <a:prstGeom prst="line">
            <a:avLst/>
          </a:prstGeom>
          <a:noFill/>
          <a:ln w="38100" algn="ctr">
            <a:solidFill>
              <a:srgbClr val="C29201"/>
            </a:solidFill>
            <a:round/>
            <a:headEnd/>
            <a:tailEnd/>
          </a:ln>
          <a:extLst>
            <a:ext uri="{909E8E84-426E-40DD-AFC4-6F175D3DCCD1}">
              <a14:hiddenFill xmlns:a14="http://schemas.microsoft.com/office/drawing/2010/main">
                <a:noFill/>
              </a14:hiddenFill>
            </a:ext>
          </a:extLst>
        </p:spPr>
      </p:cxnSp>
      <p:cxnSp>
        <p:nvCxnSpPr>
          <p:cNvPr id="19" name="Straight Connector 18">
            <a:extLst>
              <a:ext uri="{FF2B5EF4-FFF2-40B4-BE49-F238E27FC236}">
                <a16:creationId xmlns:a16="http://schemas.microsoft.com/office/drawing/2014/main" id="{7F71A8D6-C318-9E83-2705-249F7028F017}"/>
              </a:ext>
            </a:extLst>
          </p:cNvPr>
          <p:cNvCxnSpPr>
            <a:cxnSpLocks/>
          </p:cNvCxnSpPr>
          <p:nvPr/>
        </p:nvCxnSpPr>
        <p:spPr bwMode="auto">
          <a:xfrm>
            <a:off x="8405602" y="4469502"/>
            <a:ext cx="2016940" cy="0"/>
          </a:xfrm>
          <a:prstGeom prst="line">
            <a:avLst/>
          </a:prstGeom>
          <a:noFill/>
          <a:ln w="38100" algn="ctr">
            <a:solidFill>
              <a:srgbClr val="C29201"/>
            </a:solidFill>
            <a:round/>
            <a:headEnd/>
            <a:tailEnd/>
          </a:ln>
          <a:extLst>
            <a:ext uri="{909E8E84-426E-40DD-AFC4-6F175D3DCCD1}">
              <a14:hiddenFill xmlns:a14="http://schemas.microsoft.com/office/drawing/2010/main">
                <a:noFill/>
              </a14:hiddenFill>
            </a:ext>
          </a:extLst>
        </p:spPr>
      </p:cxnSp>
      <p:cxnSp>
        <p:nvCxnSpPr>
          <p:cNvPr id="29" name="Straight Connector 28">
            <a:extLst>
              <a:ext uri="{FF2B5EF4-FFF2-40B4-BE49-F238E27FC236}">
                <a16:creationId xmlns:a16="http://schemas.microsoft.com/office/drawing/2014/main" id="{2F4E2E84-EF1B-5DA4-3057-E810B187946E}"/>
              </a:ext>
            </a:extLst>
          </p:cNvPr>
          <p:cNvCxnSpPr>
            <a:cxnSpLocks/>
          </p:cNvCxnSpPr>
          <p:nvPr/>
        </p:nvCxnSpPr>
        <p:spPr bwMode="auto">
          <a:xfrm>
            <a:off x="8610600" y="4754072"/>
            <a:ext cx="1633917" cy="0"/>
          </a:xfrm>
          <a:prstGeom prst="line">
            <a:avLst/>
          </a:prstGeom>
          <a:noFill/>
          <a:ln w="38100" algn="ctr">
            <a:solidFill>
              <a:srgbClr val="C29201"/>
            </a:solidFill>
            <a:round/>
            <a:headEnd/>
            <a:tailEnd/>
          </a:ln>
          <a:extLst>
            <a:ext uri="{909E8E84-426E-40DD-AFC4-6F175D3DCCD1}">
              <a14:hiddenFill xmlns:a14="http://schemas.microsoft.com/office/drawing/2010/main">
                <a:noFill/>
              </a14:hiddenFill>
            </a:ext>
          </a:extLst>
        </p:spPr>
      </p:cxnSp>
      <p:cxnSp>
        <p:nvCxnSpPr>
          <p:cNvPr id="43" name="Straight Connector 42">
            <a:extLst>
              <a:ext uri="{FF2B5EF4-FFF2-40B4-BE49-F238E27FC236}">
                <a16:creationId xmlns:a16="http://schemas.microsoft.com/office/drawing/2014/main" id="{FBBD0E28-6E5D-4EFD-1F2E-1C0237CECA51}"/>
              </a:ext>
            </a:extLst>
          </p:cNvPr>
          <p:cNvCxnSpPr>
            <a:cxnSpLocks/>
          </p:cNvCxnSpPr>
          <p:nvPr/>
        </p:nvCxnSpPr>
        <p:spPr bwMode="auto">
          <a:xfrm>
            <a:off x="10819051" y="2733451"/>
            <a:ext cx="445062" cy="0"/>
          </a:xfrm>
          <a:prstGeom prst="line">
            <a:avLst/>
          </a:prstGeom>
          <a:noFill/>
          <a:ln w="38100" algn="ctr">
            <a:solidFill>
              <a:srgbClr val="C29201"/>
            </a:solidFill>
            <a:round/>
            <a:headEn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blinds(horizontal)">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wipe(left)">
                                      <p:cBhvr>
                                        <p:cTn id="21" dur="500"/>
                                        <p:tgtEl>
                                          <p:spTgt spid="43"/>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left)">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left)">
                                      <p:cBhvr>
                                        <p:cTn id="30" dur="500"/>
                                        <p:tgtEl>
                                          <p:spTgt spid="9"/>
                                        </p:tgtEl>
                                      </p:cBhvr>
                                    </p:animEffect>
                                  </p:childTnLst>
                                </p:cTn>
                              </p:par>
                            </p:childTnLst>
                          </p:cTn>
                        </p:par>
                        <p:par>
                          <p:cTn id="31" fill="hold">
                            <p:stCondLst>
                              <p:cond delay="500"/>
                            </p:stCondLst>
                            <p:childTnLst>
                              <p:par>
                                <p:cTn id="32" presetID="22" presetClass="entr" presetSubtype="8" fill="hold"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left)">
                                      <p:cBhvr>
                                        <p:cTn id="34" dur="500"/>
                                        <p:tgtEl>
                                          <p:spTgt spid="11"/>
                                        </p:tgtEl>
                                      </p:cBhvr>
                                    </p:animEffect>
                                  </p:childTnLst>
                                </p:cTn>
                              </p:par>
                            </p:childTnLst>
                          </p:cTn>
                        </p:par>
                        <p:par>
                          <p:cTn id="35" fill="hold">
                            <p:stCondLst>
                              <p:cond delay="1000"/>
                            </p:stCondLst>
                            <p:childTnLst>
                              <p:par>
                                <p:cTn id="36" presetID="22" presetClass="entr" presetSubtype="8" fill="hold" nodeType="after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wipe(left)">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left)">
                                      <p:cBhvr>
                                        <p:cTn id="43" dur="500"/>
                                        <p:tgtEl>
                                          <p:spTgt spid="13"/>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wipe(left)">
                                      <p:cBhvr>
                                        <p:cTn id="48" dur="500"/>
                                        <p:tgtEl>
                                          <p:spTgt spid="19"/>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wipe(left)">
                                      <p:cBhvr>
                                        <p:cTn id="5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Title 3">
            <a:extLst>
              <a:ext uri="{FF2B5EF4-FFF2-40B4-BE49-F238E27FC236}">
                <a16:creationId xmlns:a16="http://schemas.microsoft.com/office/drawing/2014/main" id="{E7C0B353-52EF-D82D-0A53-650506403B03}"/>
              </a:ext>
            </a:extLst>
          </p:cNvPr>
          <p:cNvSpPr>
            <a:spLocks noGrp="1"/>
          </p:cNvSpPr>
          <p:nvPr>
            <p:ph type="title"/>
          </p:nvPr>
        </p:nvSpPr>
        <p:spPr>
          <a:xfrm>
            <a:off x="618744" y="1484455"/>
            <a:ext cx="4913376" cy="717328"/>
          </a:xfrm>
        </p:spPr>
        <p:txBody>
          <a:bodyPr>
            <a:normAutofit/>
          </a:bodyPr>
          <a:lstStyle/>
          <a:p>
            <a:r>
              <a:rPr lang="en-US" altLang="en-US" sz="3600" u="sng" dirty="0">
                <a:latin typeface="Calibri" panose="020F0502020204030204" pitchFamily="34" charset="0"/>
                <a:cs typeface="Calibri" panose="020F0502020204030204" pitchFamily="34" charset="0"/>
              </a:rPr>
              <a:t>Where you have been</a:t>
            </a:r>
          </a:p>
        </p:txBody>
      </p:sp>
      <p:sp>
        <p:nvSpPr>
          <p:cNvPr id="61443" name="Content Placeholder 4">
            <a:extLst>
              <a:ext uri="{FF2B5EF4-FFF2-40B4-BE49-F238E27FC236}">
                <a16:creationId xmlns:a16="http://schemas.microsoft.com/office/drawing/2014/main" id="{F00CBC65-C218-D052-1336-63A5E1CBF31E}"/>
              </a:ext>
            </a:extLst>
          </p:cNvPr>
          <p:cNvSpPr>
            <a:spLocks noGrp="1"/>
          </p:cNvSpPr>
          <p:nvPr>
            <p:ph idx="1"/>
          </p:nvPr>
        </p:nvSpPr>
        <p:spPr>
          <a:xfrm>
            <a:off x="722376" y="2201783"/>
            <a:ext cx="11469624" cy="1928178"/>
          </a:xfrm>
        </p:spPr>
        <p:txBody>
          <a:bodyPr>
            <a:normAutofit/>
          </a:bodyPr>
          <a:lstStyle/>
          <a:p>
            <a:r>
              <a:rPr lang="en-US" altLang="en-US" dirty="0">
                <a:latin typeface="Calibri" panose="020F0502020204030204" pitchFamily="34" charset="0"/>
                <a:cs typeface="Calibri" panose="020F0502020204030204" pitchFamily="34" charset="0"/>
              </a:rPr>
              <a:t>Nature of God – oneness, power, creative purpose</a:t>
            </a:r>
          </a:p>
          <a:p>
            <a:r>
              <a:rPr lang="en-US" altLang="en-US" dirty="0">
                <a:latin typeface="Calibri" panose="020F0502020204030204" pitchFamily="34" charset="0"/>
                <a:cs typeface="Calibri" panose="020F0502020204030204" pitchFamily="34" charset="0"/>
              </a:rPr>
              <a:t>Nature of Man – in the image of God, ability to have a relationship</a:t>
            </a:r>
          </a:p>
          <a:p>
            <a:r>
              <a:rPr lang="en-US" altLang="en-US" dirty="0">
                <a:latin typeface="Calibri" panose="020F0502020204030204" pitchFamily="34" charset="0"/>
                <a:cs typeface="Calibri" panose="020F0502020204030204" pitchFamily="34" charset="0"/>
              </a:rPr>
              <a:t>Revelation and Inspiration – need for communication to know God</a:t>
            </a:r>
          </a:p>
        </p:txBody>
      </p:sp>
      <p:sp>
        <p:nvSpPr>
          <p:cNvPr id="190468" name="Slide Number Placeholder 2">
            <a:extLst>
              <a:ext uri="{FF2B5EF4-FFF2-40B4-BE49-F238E27FC236}">
                <a16:creationId xmlns:a16="http://schemas.microsoft.com/office/drawing/2014/main" id="{FB88118B-FC57-A4F7-2687-11AD0F3FEFF5}"/>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D021B154-9104-2740-A791-A3580FCAA5F7}" type="slidenum">
              <a:rPr kumimoji="0" lang="en-US" altLang="en-US" sz="3600" b="1" i="0" u="none" strike="noStrike" kern="1200" cap="none" spc="0" normalizeH="0" baseline="0" noProof="0">
                <a:ln>
                  <a:noFill/>
                </a:ln>
                <a:solidFill>
                  <a:prstClr val="white"/>
                </a:solidFill>
                <a:effectLst/>
                <a:uLnTx/>
                <a:uFillTx/>
              </a:rPr>
              <a:pPr marL="0" marR="0" lvl="0" indent="0" algn="r" defTabSz="914400" rtl="0" eaLnBrk="1" fontAlgn="auto" latinLnBrk="0" hangingPunct="1">
                <a:lnSpc>
                  <a:spcPct val="100000"/>
                </a:lnSpc>
                <a:spcBef>
                  <a:spcPts val="600"/>
                </a:spcBef>
                <a:spcAft>
                  <a:spcPts val="0"/>
                </a:spcAft>
                <a:buClrTx/>
                <a:buSzTx/>
                <a:buFontTx/>
                <a:buChar char="•"/>
                <a:tabLst/>
                <a:defRPr/>
              </a:pPr>
              <a:t>47</a:t>
            </a:fld>
            <a:endParaRPr kumimoji="0" lang="en-US" altLang="en-US" sz="3600" b="1" i="0" u="none" strike="noStrike" kern="1200" cap="none" spc="0" normalizeH="0" baseline="0" noProof="0">
              <a:ln>
                <a:noFill/>
              </a:ln>
              <a:solidFill>
                <a:prstClr val="white"/>
              </a:solidFill>
              <a:effectLst/>
              <a:uLnTx/>
              <a:uFillTx/>
            </a:endParaRPr>
          </a:p>
        </p:txBody>
      </p:sp>
      <p:sp>
        <p:nvSpPr>
          <p:cNvPr id="2" name="Title 1">
            <a:extLst>
              <a:ext uri="{FF2B5EF4-FFF2-40B4-BE49-F238E27FC236}">
                <a16:creationId xmlns:a16="http://schemas.microsoft.com/office/drawing/2014/main" id="{DE98A3D3-9AED-32E5-4092-1CABD3171945}"/>
              </a:ext>
            </a:extLst>
          </p:cNvPr>
          <p:cNvSpPr txBox="1">
            <a:spLocks/>
          </p:cNvSpPr>
          <p:nvPr/>
        </p:nvSpPr>
        <p:spPr>
          <a:xfrm>
            <a:off x="2561844" y="255397"/>
            <a:ext cx="7068312" cy="924179"/>
          </a:xfrm>
          <a:prstGeom prst="rect">
            <a:avLst/>
          </a:prstGeom>
          <a:solidFill>
            <a:schemeClr val="accent6">
              <a:lumMod val="40000"/>
              <a:lumOff val="60000"/>
            </a:schemeClr>
          </a:solidFill>
          <a:ln w="28575">
            <a:solidFill>
              <a:schemeClr val="tx1"/>
            </a:solidFill>
          </a:ln>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gn="ctr"/>
            <a:r>
              <a:rPr lang="en-US" altLang="en-US" dirty="0">
                <a:latin typeface="Calibri" panose="020F0502020204030204" pitchFamily="34" charset="0"/>
                <a:cs typeface="Calibri" panose="020F0502020204030204" pitchFamily="34" charset="0"/>
              </a:rPr>
              <a:t>Our Common Faith - Roadmap</a:t>
            </a:r>
          </a:p>
        </p:txBody>
      </p:sp>
      <p:sp>
        <p:nvSpPr>
          <p:cNvPr id="4" name="Title 3">
            <a:extLst>
              <a:ext uri="{FF2B5EF4-FFF2-40B4-BE49-F238E27FC236}">
                <a16:creationId xmlns:a16="http://schemas.microsoft.com/office/drawing/2014/main" id="{D326BB33-590A-0FA6-AD7E-92D307B972D8}"/>
              </a:ext>
            </a:extLst>
          </p:cNvPr>
          <p:cNvSpPr txBox="1">
            <a:spLocks/>
          </p:cNvSpPr>
          <p:nvPr/>
        </p:nvSpPr>
        <p:spPr>
          <a:xfrm>
            <a:off x="618743" y="3868778"/>
            <a:ext cx="8436767" cy="7173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altLang="en-US" sz="3600" u="sng" dirty="0">
                <a:latin typeface="Calibri" panose="020F0502020204030204" pitchFamily="34" charset="0"/>
                <a:cs typeface="Calibri" panose="020F0502020204030204" pitchFamily="34" charset="0"/>
              </a:rPr>
              <a:t>Where we will go for the next three classes </a:t>
            </a:r>
          </a:p>
        </p:txBody>
      </p:sp>
      <p:sp>
        <p:nvSpPr>
          <p:cNvPr id="5" name="Content Placeholder 4">
            <a:extLst>
              <a:ext uri="{FF2B5EF4-FFF2-40B4-BE49-F238E27FC236}">
                <a16:creationId xmlns:a16="http://schemas.microsoft.com/office/drawing/2014/main" id="{55BE04E6-F0D9-C2F1-E211-B60551D7D6DA}"/>
              </a:ext>
            </a:extLst>
          </p:cNvPr>
          <p:cNvSpPr txBox="1">
            <a:spLocks/>
          </p:cNvSpPr>
          <p:nvPr/>
        </p:nvSpPr>
        <p:spPr>
          <a:xfrm>
            <a:off x="618743" y="4586106"/>
            <a:ext cx="11469624" cy="19281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dirty="0">
                <a:latin typeface="Calibri" panose="020F0502020204030204" pitchFamily="34" charset="0"/>
                <a:cs typeface="Calibri" panose="020F0502020204030204" pitchFamily="34" charset="0"/>
              </a:rPr>
              <a:t>Jesus – Identity and Promise</a:t>
            </a:r>
          </a:p>
          <a:p>
            <a:r>
              <a:rPr lang="en-US" altLang="en-US" dirty="0">
                <a:latin typeface="Calibri" panose="020F0502020204030204" pitchFamily="34" charset="0"/>
                <a:cs typeface="Calibri" panose="020F0502020204030204" pitchFamily="34" charset="0"/>
              </a:rPr>
              <a:t>Jesus – Life and Purpose</a:t>
            </a:r>
          </a:p>
          <a:p>
            <a:r>
              <a:rPr lang="en-US" altLang="en-US" dirty="0">
                <a:latin typeface="Calibri" panose="020F0502020204030204" pitchFamily="34" charset="0"/>
                <a:cs typeface="Calibri" panose="020F0502020204030204" pitchFamily="34" charset="0"/>
              </a:rPr>
              <a:t>Jesus – Resurrection and Rule</a:t>
            </a:r>
          </a:p>
        </p:txBody>
      </p:sp>
      <p:sp>
        <p:nvSpPr>
          <p:cNvPr id="6" name="Speech Bubble: Rectangle with Corners Rounded 5">
            <a:extLst>
              <a:ext uri="{FF2B5EF4-FFF2-40B4-BE49-F238E27FC236}">
                <a16:creationId xmlns:a16="http://schemas.microsoft.com/office/drawing/2014/main" id="{D69041AA-5A98-D482-C60E-E5ECB448B913}"/>
              </a:ext>
            </a:extLst>
          </p:cNvPr>
          <p:cNvSpPr/>
          <p:nvPr/>
        </p:nvSpPr>
        <p:spPr>
          <a:xfrm>
            <a:off x="4660489" y="3073489"/>
            <a:ext cx="7039898" cy="1134433"/>
          </a:xfrm>
          <a:prstGeom prst="wedgeRoundRectCallout">
            <a:avLst>
              <a:gd name="adj1" fmla="val -43980"/>
              <a:gd name="adj2" fmla="val 100909"/>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latin typeface="Calibri" panose="020F0502020204030204" pitchFamily="34" charset="0"/>
                <a:cs typeface="Calibri" panose="020F0502020204030204" pitchFamily="34" charset="0"/>
              </a:rPr>
              <a:t>Who is Jesus? What is his connection to the plans of God?  How does he relate to the promises of the OT? </a:t>
            </a:r>
          </a:p>
        </p:txBody>
      </p:sp>
      <p:sp>
        <p:nvSpPr>
          <p:cNvPr id="7" name="Speech Bubble: Rectangle with Corners Rounded 6">
            <a:extLst>
              <a:ext uri="{FF2B5EF4-FFF2-40B4-BE49-F238E27FC236}">
                <a16:creationId xmlns:a16="http://schemas.microsoft.com/office/drawing/2014/main" id="{D4BA3B97-F057-AF4E-23AD-3792A6BE1F94}"/>
              </a:ext>
            </a:extLst>
          </p:cNvPr>
          <p:cNvSpPr/>
          <p:nvPr/>
        </p:nvSpPr>
        <p:spPr>
          <a:xfrm>
            <a:off x="4429726" y="3660226"/>
            <a:ext cx="7039898" cy="1134433"/>
          </a:xfrm>
          <a:prstGeom prst="wedgeRoundRectCallout">
            <a:avLst>
              <a:gd name="adj1" fmla="val -47053"/>
              <a:gd name="adj2" fmla="val 93975"/>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latin typeface="Calibri" panose="020F0502020204030204" pitchFamily="34" charset="0"/>
                <a:cs typeface="Calibri" panose="020F0502020204030204" pitchFamily="34" charset="0"/>
              </a:rPr>
              <a:t>Three points of emphasis: His teaching, his miracles and the reason he came to earth</a:t>
            </a:r>
          </a:p>
        </p:txBody>
      </p:sp>
      <p:sp>
        <p:nvSpPr>
          <p:cNvPr id="8" name="Speech Bubble: Rectangle with Corners Rounded 7">
            <a:extLst>
              <a:ext uri="{FF2B5EF4-FFF2-40B4-BE49-F238E27FC236}">
                <a16:creationId xmlns:a16="http://schemas.microsoft.com/office/drawing/2014/main" id="{0AA91E09-60B4-DF83-F518-03B2DB6EC077}"/>
              </a:ext>
            </a:extLst>
          </p:cNvPr>
          <p:cNvSpPr/>
          <p:nvPr/>
        </p:nvSpPr>
        <p:spPr>
          <a:xfrm>
            <a:off x="5149496" y="4207922"/>
            <a:ext cx="7039898" cy="1134433"/>
          </a:xfrm>
          <a:prstGeom prst="wedgeRoundRectCallout">
            <a:avLst>
              <a:gd name="adj1" fmla="val -47053"/>
              <a:gd name="adj2" fmla="val 93975"/>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latin typeface="Calibri" panose="020F0502020204030204" pitchFamily="34" charset="0"/>
                <a:cs typeface="Calibri" panose="020F0502020204030204" pitchFamily="34" charset="0"/>
              </a:rPr>
              <a:t>Reality of his resurrection and how he rules his kingdom today </a:t>
            </a:r>
          </a:p>
        </p:txBody>
      </p:sp>
      <p:sp>
        <p:nvSpPr>
          <p:cNvPr id="9" name="Speech Bubble: Rectangle with Corners Rounded 8">
            <a:extLst>
              <a:ext uri="{FF2B5EF4-FFF2-40B4-BE49-F238E27FC236}">
                <a16:creationId xmlns:a16="http://schemas.microsoft.com/office/drawing/2014/main" id="{6225CC70-F028-3228-6047-9F3B568551FF}"/>
              </a:ext>
            </a:extLst>
          </p:cNvPr>
          <p:cNvSpPr/>
          <p:nvPr/>
        </p:nvSpPr>
        <p:spPr>
          <a:xfrm>
            <a:off x="5065897" y="4364715"/>
            <a:ext cx="7022470" cy="1784444"/>
          </a:xfrm>
          <a:prstGeom prst="wedgeRoundRectCallout">
            <a:avLst>
              <a:gd name="adj1" fmla="val -50021"/>
              <a:gd name="adj2" fmla="val -2899"/>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latin typeface="Calibri" panose="020F0502020204030204" pitchFamily="34" charset="0"/>
                <a:cs typeface="Calibri" panose="020F0502020204030204" pitchFamily="34" charset="0"/>
              </a:rPr>
              <a:t>I Corinthians 15:3-4 </a:t>
            </a:r>
            <a:r>
              <a:rPr lang="en-US" sz="2400" b="1" i="1" baseline="30000" dirty="0">
                <a:latin typeface="Calibri" panose="020F0502020204030204" pitchFamily="34" charset="0"/>
                <a:cs typeface="Calibri" panose="020F0502020204030204" pitchFamily="34" charset="0"/>
              </a:rPr>
              <a:t>3 </a:t>
            </a:r>
            <a:r>
              <a:rPr lang="en-US" sz="2400" i="1" dirty="0">
                <a:latin typeface="Calibri" panose="020F0502020204030204" pitchFamily="34" charset="0"/>
                <a:cs typeface="Calibri" panose="020F0502020204030204" pitchFamily="34" charset="0"/>
              </a:rPr>
              <a:t>For I delivered to you as of first importance what I also received: that Christ died for our sins in accordance with the Scriptures, </a:t>
            </a:r>
            <a:r>
              <a:rPr lang="en-US" sz="2400" b="1" i="1" baseline="30000" dirty="0">
                <a:latin typeface="Calibri" panose="020F0502020204030204" pitchFamily="34" charset="0"/>
                <a:cs typeface="Calibri" panose="020F0502020204030204" pitchFamily="34" charset="0"/>
              </a:rPr>
              <a:t>4 </a:t>
            </a:r>
            <a:r>
              <a:rPr lang="en-US" sz="2400" i="1" dirty="0">
                <a:latin typeface="Calibri" panose="020F0502020204030204" pitchFamily="34" charset="0"/>
                <a:cs typeface="Calibri" panose="020F0502020204030204" pitchFamily="34" charset="0"/>
              </a:rPr>
              <a:t>that he was buried, that he was raised on the third day in accordance with the Scriptures,</a:t>
            </a:r>
          </a:p>
        </p:txBody>
      </p:sp>
    </p:spTree>
    <p:extLst>
      <p:ext uri="{BB962C8B-B14F-4D97-AF65-F5344CB8AC3E}">
        <p14:creationId xmlns:p14="http://schemas.microsoft.com/office/powerpoint/2010/main" val="61800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dissolve">
                                      <p:cBhvr>
                                        <p:cTn id="7" dur="500"/>
                                        <p:tgtEl>
                                          <p:spTgt spid="614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61443">
                                            <p:txEl>
                                              <p:pRg st="1" end="1"/>
                                            </p:txEl>
                                          </p:spTgt>
                                        </p:tgtEl>
                                        <p:attrNameLst>
                                          <p:attrName>style.visibility</p:attrName>
                                        </p:attrNameLst>
                                      </p:cBhvr>
                                      <p:to>
                                        <p:strVal val="visible"/>
                                      </p:to>
                                    </p:set>
                                    <p:animEffect transition="in" filter="dissolve">
                                      <p:cBhvr>
                                        <p:cTn id="12" dur="500"/>
                                        <p:tgtEl>
                                          <p:spTgt spid="614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1" nodeType="clickEffect">
                                  <p:stCondLst>
                                    <p:cond delay="0"/>
                                  </p:stCondLst>
                                  <p:childTnLst>
                                    <p:set>
                                      <p:cBhvr>
                                        <p:cTn id="16" dur="1" fill="hold">
                                          <p:stCondLst>
                                            <p:cond delay="0"/>
                                          </p:stCondLst>
                                        </p:cTn>
                                        <p:tgtEl>
                                          <p:spTgt spid="61443">
                                            <p:txEl>
                                              <p:pRg st="2" end="2"/>
                                            </p:txEl>
                                          </p:spTgt>
                                        </p:tgtEl>
                                        <p:attrNameLst>
                                          <p:attrName>style.visibility</p:attrName>
                                        </p:attrNameLst>
                                      </p:cBhvr>
                                      <p:to>
                                        <p:strVal val="visible"/>
                                      </p:to>
                                    </p:set>
                                    <p:animEffect transition="in" filter="dissolve">
                                      <p:cBhvr>
                                        <p:cTn id="17" dur="500"/>
                                        <p:tgtEl>
                                          <p:spTgt spid="614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ssolv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1"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dissolve">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left)">
                                      <p:cBhvr>
                                        <p:cTn id="32"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1" nodeType="click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Effect transition="in" filter="dissolve">
                                      <p:cBhvr>
                                        <p:cTn id="37" dur="500"/>
                                        <p:tgtEl>
                                          <p:spTgt spid="5">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left)">
                                      <p:cBhvr>
                                        <p:cTn id="42"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1" nodeType="clickEffect">
                                  <p:stCondLst>
                                    <p:cond delay="0"/>
                                  </p:stCondLst>
                                  <p:childTnLst>
                                    <p:set>
                                      <p:cBhvr>
                                        <p:cTn id="46" dur="1" fill="hold">
                                          <p:stCondLst>
                                            <p:cond delay="0"/>
                                          </p:stCondLst>
                                        </p:cTn>
                                        <p:tgtEl>
                                          <p:spTgt spid="5">
                                            <p:txEl>
                                              <p:pRg st="2" end="2"/>
                                            </p:txEl>
                                          </p:spTgt>
                                        </p:tgtEl>
                                        <p:attrNameLst>
                                          <p:attrName>style.visibility</p:attrName>
                                        </p:attrNameLst>
                                      </p:cBhvr>
                                      <p:to>
                                        <p:strVal val="visible"/>
                                      </p:to>
                                    </p:set>
                                    <p:animEffect transition="in" filter="dissolve">
                                      <p:cBhvr>
                                        <p:cTn id="47" dur="500"/>
                                        <p:tgtEl>
                                          <p:spTgt spid="5">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wipe(left)">
                                      <p:cBhvr>
                                        <p:cTn id="52"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wipe(left)">
                                      <p:cBhvr>
                                        <p:cTn id="57"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P spid="61443" grpId="1" build="p"/>
      <p:bldP spid="4" grpId="0"/>
      <p:bldP spid="5" grpId="0" build="p"/>
      <p:bldP spid="5" grpId="1" uiExpand="1" build="p"/>
      <p:bldP spid="6"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8" name="Slide Number Placeholder 2">
            <a:extLst>
              <a:ext uri="{FF2B5EF4-FFF2-40B4-BE49-F238E27FC236}">
                <a16:creationId xmlns:a16="http://schemas.microsoft.com/office/drawing/2014/main" id="{FB88118B-FC57-A4F7-2687-11AD0F3FEFF5}"/>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D021B154-9104-2740-A791-A3580FCAA5F7}" type="slidenum">
              <a:rPr kumimoji="0" lang="en-US" altLang="en-US" sz="3600" b="1" i="0" u="none" strike="noStrike" kern="1200" cap="none" spc="0" normalizeH="0" baseline="0" noProof="0">
                <a:ln>
                  <a:noFill/>
                </a:ln>
                <a:solidFill>
                  <a:prstClr val="white"/>
                </a:solidFill>
                <a:effectLst/>
                <a:uLnTx/>
                <a:uFillTx/>
              </a:rPr>
              <a:pPr marL="0" marR="0" lvl="0" indent="0" algn="r" defTabSz="914400" rtl="0" eaLnBrk="1" fontAlgn="auto" latinLnBrk="0" hangingPunct="1">
                <a:lnSpc>
                  <a:spcPct val="100000"/>
                </a:lnSpc>
                <a:spcBef>
                  <a:spcPts val="600"/>
                </a:spcBef>
                <a:spcAft>
                  <a:spcPts val="0"/>
                </a:spcAft>
                <a:buClrTx/>
                <a:buSzTx/>
                <a:buFontTx/>
                <a:buChar char="•"/>
                <a:tabLst/>
                <a:defRPr/>
              </a:pPr>
              <a:t>5</a:t>
            </a:fld>
            <a:endParaRPr kumimoji="0" lang="en-US" altLang="en-US" sz="3600" b="1" i="0" u="none" strike="noStrike" kern="1200" cap="none" spc="0" normalizeH="0" baseline="0" noProof="0">
              <a:ln>
                <a:noFill/>
              </a:ln>
              <a:solidFill>
                <a:prstClr val="white"/>
              </a:solidFill>
              <a:effectLst/>
              <a:uLnTx/>
              <a:uFillTx/>
            </a:endParaRPr>
          </a:p>
        </p:txBody>
      </p:sp>
      <p:sp>
        <p:nvSpPr>
          <p:cNvPr id="2" name="Title 1">
            <a:extLst>
              <a:ext uri="{FF2B5EF4-FFF2-40B4-BE49-F238E27FC236}">
                <a16:creationId xmlns:a16="http://schemas.microsoft.com/office/drawing/2014/main" id="{DE98A3D3-9AED-32E5-4092-1CABD3171945}"/>
              </a:ext>
            </a:extLst>
          </p:cNvPr>
          <p:cNvSpPr txBox="1">
            <a:spLocks/>
          </p:cNvSpPr>
          <p:nvPr/>
        </p:nvSpPr>
        <p:spPr>
          <a:xfrm>
            <a:off x="2808732" y="236072"/>
            <a:ext cx="7068312" cy="924179"/>
          </a:xfrm>
          <a:prstGeom prst="rect">
            <a:avLst/>
          </a:prstGeom>
          <a:solidFill>
            <a:schemeClr val="accent6">
              <a:lumMod val="40000"/>
              <a:lumOff val="60000"/>
            </a:schemeClr>
          </a:solidFill>
          <a:ln w="28575">
            <a:solidFill>
              <a:schemeClr val="tx1"/>
            </a:solidFill>
          </a:ln>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gn="ctr"/>
            <a:r>
              <a:rPr lang="en-US" altLang="en-US" dirty="0">
                <a:latin typeface="Calibri" panose="020F0502020204030204" pitchFamily="34" charset="0"/>
                <a:cs typeface="Calibri" panose="020F0502020204030204" pitchFamily="34" charset="0"/>
              </a:rPr>
              <a:t>Our Common Faith - Roadmap</a:t>
            </a:r>
          </a:p>
        </p:txBody>
      </p:sp>
      <p:sp>
        <p:nvSpPr>
          <p:cNvPr id="4" name="Title 3">
            <a:extLst>
              <a:ext uri="{FF2B5EF4-FFF2-40B4-BE49-F238E27FC236}">
                <a16:creationId xmlns:a16="http://schemas.microsoft.com/office/drawing/2014/main" id="{D326BB33-590A-0FA6-AD7E-92D307B972D8}"/>
              </a:ext>
            </a:extLst>
          </p:cNvPr>
          <p:cNvSpPr txBox="1">
            <a:spLocks/>
          </p:cNvSpPr>
          <p:nvPr/>
        </p:nvSpPr>
        <p:spPr>
          <a:xfrm>
            <a:off x="701039" y="1598297"/>
            <a:ext cx="8436767" cy="7173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altLang="en-US" sz="3600" u="sng" dirty="0">
                <a:latin typeface="Calibri" panose="020F0502020204030204" pitchFamily="34" charset="0"/>
                <a:cs typeface="Calibri" panose="020F0502020204030204" pitchFamily="34" charset="0"/>
              </a:rPr>
              <a:t>Three classes on our common faith in Jesus</a:t>
            </a:r>
          </a:p>
        </p:txBody>
      </p:sp>
      <p:sp>
        <p:nvSpPr>
          <p:cNvPr id="5" name="Content Placeholder 4">
            <a:extLst>
              <a:ext uri="{FF2B5EF4-FFF2-40B4-BE49-F238E27FC236}">
                <a16:creationId xmlns:a16="http://schemas.microsoft.com/office/drawing/2014/main" id="{55BE04E6-F0D9-C2F1-E211-B60551D7D6DA}"/>
              </a:ext>
            </a:extLst>
          </p:cNvPr>
          <p:cNvSpPr txBox="1">
            <a:spLocks/>
          </p:cNvSpPr>
          <p:nvPr/>
        </p:nvSpPr>
        <p:spPr>
          <a:xfrm>
            <a:off x="701039" y="2635442"/>
            <a:ext cx="11807066" cy="31449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3200" dirty="0">
                <a:latin typeface="Calibri" panose="020F0502020204030204" pitchFamily="34" charset="0"/>
                <a:cs typeface="Calibri" panose="020F0502020204030204" pitchFamily="34" charset="0"/>
              </a:rPr>
              <a:t>Jesus – Identity and Promise</a:t>
            </a:r>
          </a:p>
          <a:p>
            <a:endParaRPr lang="en-US" altLang="en-US" sz="3200" dirty="0">
              <a:latin typeface="Calibri" panose="020F0502020204030204" pitchFamily="34" charset="0"/>
              <a:cs typeface="Calibri" panose="020F0502020204030204" pitchFamily="34" charset="0"/>
            </a:endParaRPr>
          </a:p>
          <a:p>
            <a:r>
              <a:rPr lang="en-US" altLang="en-US" sz="3200" dirty="0">
                <a:latin typeface="Calibri" panose="020F0502020204030204" pitchFamily="34" charset="0"/>
                <a:cs typeface="Calibri" panose="020F0502020204030204" pitchFamily="34" charset="0"/>
              </a:rPr>
              <a:t>Jesus – Life and Purpose</a:t>
            </a:r>
          </a:p>
          <a:p>
            <a:endParaRPr lang="en-US" altLang="en-US" sz="3200" dirty="0">
              <a:latin typeface="Calibri" panose="020F0502020204030204" pitchFamily="34" charset="0"/>
              <a:cs typeface="Calibri" panose="020F0502020204030204" pitchFamily="34" charset="0"/>
            </a:endParaRPr>
          </a:p>
          <a:p>
            <a:r>
              <a:rPr lang="en-US" altLang="en-US" sz="3200" dirty="0">
                <a:latin typeface="Calibri" panose="020F0502020204030204" pitchFamily="34" charset="0"/>
                <a:cs typeface="Calibri" panose="020F0502020204030204" pitchFamily="34" charset="0"/>
              </a:rPr>
              <a:t>Jesus – Resurrection and Rule</a:t>
            </a:r>
          </a:p>
        </p:txBody>
      </p:sp>
      <p:sp>
        <p:nvSpPr>
          <p:cNvPr id="3" name="Rectangle: Rounded Corners 2">
            <a:extLst>
              <a:ext uri="{FF2B5EF4-FFF2-40B4-BE49-F238E27FC236}">
                <a16:creationId xmlns:a16="http://schemas.microsoft.com/office/drawing/2014/main" id="{0AE0585E-F5A0-64F1-5AFF-A06FD90D30CC}"/>
              </a:ext>
            </a:extLst>
          </p:cNvPr>
          <p:cNvSpPr/>
          <p:nvPr/>
        </p:nvSpPr>
        <p:spPr>
          <a:xfrm>
            <a:off x="701039" y="2635442"/>
            <a:ext cx="5394961" cy="591234"/>
          </a:xfrm>
          <a:prstGeom prst="roundRect">
            <a:avLst/>
          </a:prstGeom>
          <a:solidFill>
            <a:schemeClr val="accent6">
              <a:lumMod val="20000"/>
              <a:lumOff val="80000"/>
              <a:alpha val="3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179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Title 1">
            <a:extLst>
              <a:ext uri="{FF2B5EF4-FFF2-40B4-BE49-F238E27FC236}">
                <a16:creationId xmlns:a16="http://schemas.microsoft.com/office/drawing/2014/main" id="{FFE42247-E62D-52A2-C11F-85A4CBD101C8}"/>
              </a:ext>
            </a:extLst>
          </p:cNvPr>
          <p:cNvSpPr>
            <a:spLocks noGrp="1"/>
          </p:cNvSpPr>
          <p:nvPr>
            <p:ph type="title"/>
          </p:nvPr>
        </p:nvSpPr>
        <p:spPr>
          <a:xfrm>
            <a:off x="2214372" y="209677"/>
            <a:ext cx="8201380" cy="694213"/>
          </a:xfrm>
          <a:solidFill>
            <a:schemeClr val="accent6">
              <a:lumMod val="40000"/>
              <a:lumOff val="60000"/>
            </a:schemeClr>
          </a:solidFill>
          <a:ln w="28575">
            <a:solidFill>
              <a:schemeClr val="tx1"/>
            </a:solidFill>
          </a:ln>
        </p:spPr>
        <p:txBody>
          <a:bodyPr>
            <a:normAutofit fontScale="90000"/>
          </a:bodyPr>
          <a:lstStyle/>
          <a:p>
            <a:pPr algn="ctr"/>
            <a:r>
              <a:rPr lang="en-US" altLang="en-US" dirty="0">
                <a:latin typeface="Calibri" panose="020F0502020204030204" pitchFamily="34" charset="0"/>
                <a:cs typeface="Calibri" panose="020F0502020204030204" pitchFamily="34" charset="0"/>
              </a:rPr>
              <a:t>Who is Jesus?</a:t>
            </a:r>
          </a:p>
        </p:txBody>
      </p:sp>
      <p:sp>
        <p:nvSpPr>
          <p:cNvPr id="3" name="Content Placeholder 2">
            <a:extLst>
              <a:ext uri="{FF2B5EF4-FFF2-40B4-BE49-F238E27FC236}">
                <a16:creationId xmlns:a16="http://schemas.microsoft.com/office/drawing/2014/main" id="{0BBAFD59-764D-4356-9D04-3BE881051FAD}"/>
              </a:ext>
            </a:extLst>
          </p:cNvPr>
          <p:cNvSpPr>
            <a:spLocks noGrp="1"/>
          </p:cNvSpPr>
          <p:nvPr>
            <p:ph idx="1"/>
          </p:nvPr>
        </p:nvSpPr>
        <p:spPr>
          <a:xfrm>
            <a:off x="373626" y="1437481"/>
            <a:ext cx="11661058" cy="5210842"/>
          </a:xfrm>
        </p:spPr>
        <p:txBody>
          <a:bodyPr>
            <a:normAutofit lnSpcReduction="10000"/>
          </a:bodyPr>
          <a:lstStyle/>
          <a:p>
            <a:pPr marL="514350" indent="-514350">
              <a:buFont typeface="+mj-lt"/>
              <a:buAutoNum type="arabicPeriod"/>
            </a:pPr>
            <a:r>
              <a:rPr lang="en-US" sz="3200" b="1" dirty="0">
                <a:solidFill>
                  <a:schemeClr val="accent6">
                    <a:lumMod val="75000"/>
                  </a:schemeClr>
                </a:solidFill>
                <a:latin typeface="Calibri" panose="020F0502020204030204" pitchFamily="34" charset="0"/>
                <a:cs typeface="Calibri" panose="020F0502020204030204" pitchFamily="34" charset="0"/>
              </a:rPr>
              <a:t>God Himself – God the Son</a:t>
            </a:r>
          </a:p>
          <a:p>
            <a:pPr marL="514350" indent="-514350">
              <a:buFont typeface="+mj-lt"/>
              <a:buAutoNum type="arabicPeriod"/>
            </a:pPr>
            <a:endParaRPr lang="en-US" sz="3200" b="1" dirty="0">
              <a:solidFill>
                <a:schemeClr val="accent6">
                  <a:lumMod val="75000"/>
                </a:schemeClr>
              </a:solidFill>
              <a:latin typeface="Calibri" panose="020F0502020204030204" pitchFamily="34" charset="0"/>
              <a:cs typeface="Calibri" panose="020F0502020204030204" pitchFamily="34" charset="0"/>
            </a:endParaRPr>
          </a:p>
          <a:p>
            <a:pPr marL="514350" indent="-514350">
              <a:buFont typeface="+mj-lt"/>
              <a:buAutoNum type="arabicPeriod"/>
            </a:pPr>
            <a:r>
              <a:rPr lang="en-US" sz="3200" b="1" dirty="0">
                <a:solidFill>
                  <a:schemeClr val="accent6">
                    <a:lumMod val="75000"/>
                  </a:schemeClr>
                </a:solidFill>
                <a:latin typeface="Calibri" panose="020F0502020204030204" pitchFamily="34" charset="0"/>
                <a:cs typeface="Calibri" panose="020F0502020204030204" pitchFamily="34" charset="0"/>
              </a:rPr>
              <a:t>Son of Man – </a:t>
            </a:r>
            <a:r>
              <a:rPr lang="en-US" sz="3200" dirty="0">
                <a:latin typeface="Calibri" panose="020F0502020204030204" pitchFamily="34" charset="0"/>
                <a:cs typeface="Calibri" panose="020F0502020204030204" pitchFamily="34" charset="0"/>
              </a:rPr>
              <a:t>took on flesh and blood (Hebrews 2:14, Phil. 2:6-8)</a:t>
            </a:r>
            <a:endParaRPr lang="en-US" sz="3200" b="1" dirty="0">
              <a:solidFill>
                <a:schemeClr val="accent6">
                  <a:lumMod val="75000"/>
                </a:schemeClr>
              </a:solidFill>
              <a:latin typeface="Calibri" panose="020F0502020204030204" pitchFamily="34" charset="0"/>
              <a:cs typeface="Calibri" panose="020F0502020204030204" pitchFamily="34" charset="0"/>
            </a:endParaRPr>
          </a:p>
          <a:p>
            <a:pPr marL="514350" indent="-514350">
              <a:buFont typeface="+mj-lt"/>
              <a:buAutoNum type="arabicPeriod"/>
            </a:pPr>
            <a:endParaRPr lang="en-US" sz="3200" b="1" dirty="0">
              <a:solidFill>
                <a:schemeClr val="accent6">
                  <a:lumMod val="75000"/>
                </a:schemeClr>
              </a:solidFill>
              <a:latin typeface="Calibri" panose="020F0502020204030204" pitchFamily="34" charset="0"/>
              <a:cs typeface="Calibri" panose="020F0502020204030204" pitchFamily="34" charset="0"/>
            </a:endParaRPr>
          </a:p>
          <a:p>
            <a:pPr marL="514350" indent="-514350">
              <a:buFont typeface="+mj-lt"/>
              <a:buAutoNum type="arabicPeriod"/>
            </a:pPr>
            <a:r>
              <a:rPr lang="en-US" sz="3200" b="1" dirty="0">
                <a:solidFill>
                  <a:schemeClr val="accent6">
                    <a:lumMod val="75000"/>
                  </a:schemeClr>
                </a:solidFill>
                <a:latin typeface="Calibri" panose="020F0502020204030204" pitchFamily="34" charset="0"/>
                <a:cs typeface="Calibri" panose="020F0502020204030204" pitchFamily="34" charset="0"/>
              </a:rPr>
              <a:t>Christ - Davidic King</a:t>
            </a:r>
            <a:r>
              <a:rPr lang="en-US" sz="3200" dirty="0">
                <a:latin typeface="Calibri" panose="020F0502020204030204" pitchFamily="34" charset="0"/>
                <a:cs typeface="Calibri" panose="020F0502020204030204" pitchFamily="34" charset="0"/>
              </a:rPr>
              <a:t> – the promised Messiah of David’s lineage</a:t>
            </a:r>
          </a:p>
          <a:p>
            <a:pPr marL="514350" indent="-514350">
              <a:buFont typeface="+mj-lt"/>
              <a:buAutoNum type="arabicPeriod"/>
            </a:pPr>
            <a:endParaRPr lang="en-US" sz="3200" b="1" dirty="0">
              <a:solidFill>
                <a:schemeClr val="accent6">
                  <a:lumMod val="75000"/>
                </a:schemeClr>
              </a:solidFill>
              <a:latin typeface="Calibri" panose="020F0502020204030204" pitchFamily="34" charset="0"/>
              <a:cs typeface="Calibri" panose="020F0502020204030204" pitchFamily="34" charset="0"/>
            </a:endParaRPr>
          </a:p>
          <a:p>
            <a:pPr marL="514350" indent="-514350">
              <a:buFont typeface="+mj-lt"/>
              <a:buAutoNum type="arabicPeriod"/>
            </a:pPr>
            <a:r>
              <a:rPr lang="en-US" sz="3200" b="1" dirty="0">
                <a:solidFill>
                  <a:schemeClr val="accent6">
                    <a:lumMod val="75000"/>
                  </a:schemeClr>
                </a:solidFill>
                <a:latin typeface="Calibri" panose="020F0502020204030204" pitchFamily="34" charset="0"/>
                <a:cs typeface="Calibri" panose="020F0502020204030204" pitchFamily="34" charset="0"/>
              </a:rPr>
              <a:t>Crucified Messiah </a:t>
            </a:r>
            <a:r>
              <a:rPr lang="en-US" sz="3200" dirty="0">
                <a:latin typeface="Calibri" panose="020F0502020204030204" pitchFamily="34" charset="0"/>
                <a:cs typeface="Calibri" panose="020F0502020204030204" pitchFamily="34" charset="0"/>
              </a:rPr>
              <a:t>– perfect sacrifice</a:t>
            </a:r>
            <a:endParaRPr lang="en-US" sz="3200" b="1" dirty="0">
              <a:solidFill>
                <a:schemeClr val="accent6">
                  <a:lumMod val="75000"/>
                </a:schemeClr>
              </a:solidFill>
              <a:latin typeface="Calibri" panose="020F0502020204030204" pitchFamily="34" charset="0"/>
              <a:cs typeface="Calibri" panose="020F0502020204030204" pitchFamily="34" charset="0"/>
            </a:endParaRPr>
          </a:p>
          <a:p>
            <a:pPr marL="514350" indent="-514350">
              <a:buFont typeface="+mj-lt"/>
              <a:buAutoNum type="arabicPeriod"/>
            </a:pPr>
            <a:endParaRPr lang="en-US" sz="3200" b="1" dirty="0">
              <a:solidFill>
                <a:schemeClr val="accent6">
                  <a:lumMod val="75000"/>
                </a:schemeClr>
              </a:solidFill>
              <a:latin typeface="Calibri" panose="020F0502020204030204" pitchFamily="34" charset="0"/>
              <a:cs typeface="Calibri" panose="020F0502020204030204" pitchFamily="34" charset="0"/>
            </a:endParaRPr>
          </a:p>
          <a:p>
            <a:pPr marL="514350" indent="-514350">
              <a:buFont typeface="+mj-lt"/>
              <a:buAutoNum type="arabicPeriod"/>
            </a:pPr>
            <a:r>
              <a:rPr lang="en-US" sz="3200" b="1" dirty="0">
                <a:solidFill>
                  <a:schemeClr val="accent6">
                    <a:lumMod val="75000"/>
                  </a:schemeClr>
                </a:solidFill>
                <a:latin typeface="Calibri" panose="020F0502020204030204" pitchFamily="34" charset="0"/>
                <a:cs typeface="Calibri" panose="020F0502020204030204" pitchFamily="34" charset="0"/>
              </a:rPr>
              <a:t>Triumphant Ruler </a:t>
            </a:r>
            <a:r>
              <a:rPr lang="en-US" sz="3200" dirty="0">
                <a:latin typeface="Calibri" panose="020F0502020204030204" pitchFamily="34" charset="0"/>
                <a:cs typeface="Calibri" panose="020F0502020204030204" pitchFamily="34" charset="0"/>
              </a:rPr>
              <a:t>– resurrected, right hand of God (Eph. 1:20-22, Phil. 2:9-10)</a:t>
            </a:r>
            <a:endParaRPr lang="en-US" dirty="0">
              <a:latin typeface="Calibri" panose="020F0502020204030204" pitchFamily="34" charset="0"/>
              <a:cs typeface="Calibri" panose="020F0502020204030204" pitchFamily="34" charset="0"/>
            </a:endParaRPr>
          </a:p>
        </p:txBody>
      </p:sp>
      <p:sp>
        <p:nvSpPr>
          <p:cNvPr id="189444" name="Slide Number Placeholder 3">
            <a:extLst>
              <a:ext uri="{FF2B5EF4-FFF2-40B4-BE49-F238E27FC236}">
                <a16:creationId xmlns:a16="http://schemas.microsoft.com/office/drawing/2014/main" id="{CB8417C5-A7F1-9192-F849-FEDFDE10AC7A}"/>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D0623EB0-5765-104D-9A09-77964A9CD6D4}" type="slidenum">
              <a:rPr kumimoji="0" lang="en-US" altLang="en-US" sz="3600" b="1" i="0" u="none" strike="noStrike" kern="1200" cap="none" spc="0" normalizeH="0" baseline="0" noProof="0">
                <a:ln>
                  <a:noFill/>
                </a:ln>
                <a:solidFill>
                  <a:prstClr val="white"/>
                </a:solidFill>
                <a:effectLst/>
                <a:uLnTx/>
                <a:uFillTx/>
              </a:rPr>
              <a:pPr marL="0" marR="0" lvl="0" indent="0" algn="r" defTabSz="914400" rtl="0" eaLnBrk="1" fontAlgn="auto" latinLnBrk="0" hangingPunct="1">
                <a:lnSpc>
                  <a:spcPct val="100000"/>
                </a:lnSpc>
                <a:spcBef>
                  <a:spcPts val="600"/>
                </a:spcBef>
                <a:spcAft>
                  <a:spcPts val="0"/>
                </a:spcAft>
                <a:buClrTx/>
                <a:buSzTx/>
                <a:buFontTx/>
                <a:buChar char="•"/>
                <a:tabLst/>
                <a:defRPr/>
              </a:pPr>
              <a:t>6</a:t>
            </a:fld>
            <a:endParaRPr kumimoji="0" lang="en-US" altLang="en-US" sz="3600" b="1" i="0" u="none" strike="noStrike" kern="1200" cap="none" spc="0" normalizeH="0" baseline="0" noProof="0">
              <a:ln>
                <a:noFill/>
              </a:ln>
              <a:solidFill>
                <a:prstClr val="white"/>
              </a:solidFill>
              <a:effectLst/>
              <a:uLnTx/>
              <a:uFillTx/>
            </a:endParaRPr>
          </a:p>
        </p:txBody>
      </p:sp>
    </p:spTree>
    <p:extLst>
      <p:ext uri="{BB962C8B-B14F-4D97-AF65-F5344CB8AC3E}">
        <p14:creationId xmlns:p14="http://schemas.microsoft.com/office/powerpoint/2010/main" val="1990598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1"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1"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dissolv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1"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dissolv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8" name="Slide Number Placeholder 2">
            <a:extLst>
              <a:ext uri="{FF2B5EF4-FFF2-40B4-BE49-F238E27FC236}">
                <a16:creationId xmlns:a16="http://schemas.microsoft.com/office/drawing/2014/main" id="{FB88118B-FC57-A4F7-2687-11AD0F3FEFF5}"/>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D021B154-9104-2740-A791-A3580FCAA5F7}" type="slidenum">
              <a:rPr kumimoji="0" lang="en-US" altLang="en-US" sz="3600" b="1" i="0" u="none" strike="noStrike" kern="1200" cap="none" spc="0" normalizeH="0" baseline="0" noProof="0">
                <a:ln>
                  <a:noFill/>
                </a:ln>
                <a:solidFill>
                  <a:prstClr val="white"/>
                </a:solidFill>
                <a:effectLst/>
                <a:uLnTx/>
                <a:uFillTx/>
              </a:rPr>
              <a:pPr marL="0" marR="0" lvl="0" indent="0" algn="r" defTabSz="914400" rtl="0" eaLnBrk="1" fontAlgn="auto" latinLnBrk="0" hangingPunct="1">
                <a:lnSpc>
                  <a:spcPct val="100000"/>
                </a:lnSpc>
                <a:spcBef>
                  <a:spcPts val="600"/>
                </a:spcBef>
                <a:spcAft>
                  <a:spcPts val="0"/>
                </a:spcAft>
                <a:buClrTx/>
                <a:buSzTx/>
                <a:buFontTx/>
                <a:buChar char="•"/>
                <a:tabLst/>
                <a:defRPr/>
              </a:pPr>
              <a:t>7</a:t>
            </a:fld>
            <a:endParaRPr kumimoji="0" lang="en-US" altLang="en-US" sz="3600" b="1" i="0" u="none" strike="noStrike" kern="1200" cap="none" spc="0" normalizeH="0" baseline="0" noProof="0">
              <a:ln>
                <a:noFill/>
              </a:ln>
              <a:solidFill>
                <a:prstClr val="white"/>
              </a:solidFill>
              <a:effectLst/>
              <a:uLnTx/>
              <a:uFillTx/>
            </a:endParaRPr>
          </a:p>
        </p:txBody>
      </p:sp>
      <p:sp>
        <p:nvSpPr>
          <p:cNvPr id="2" name="Title 1">
            <a:extLst>
              <a:ext uri="{FF2B5EF4-FFF2-40B4-BE49-F238E27FC236}">
                <a16:creationId xmlns:a16="http://schemas.microsoft.com/office/drawing/2014/main" id="{DE98A3D3-9AED-32E5-4092-1CABD3171945}"/>
              </a:ext>
            </a:extLst>
          </p:cNvPr>
          <p:cNvSpPr txBox="1">
            <a:spLocks/>
          </p:cNvSpPr>
          <p:nvPr/>
        </p:nvSpPr>
        <p:spPr>
          <a:xfrm>
            <a:off x="2808732" y="236072"/>
            <a:ext cx="7068312" cy="924179"/>
          </a:xfrm>
          <a:prstGeom prst="rect">
            <a:avLst/>
          </a:prstGeom>
          <a:solidFill>
            <a:schemeClr val="accent6">
              <a:lumMod val="40000"/>
              <a:lumOff val="60000"/>
            </a:schemeClr>
          </a:solidFill>
          <a:ln w="28575">
            <a:solidFill>
              <a:schemeClr val="tx1"/>
            </a:solidFill>
          </a:ln>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gn="ctr"/>
            <a:r>
              <a:rPr lang="en-US" altLang="en-US" dirty="0">
                <a:latin typeface="Calibri" panose="020F0502020204030204" pitchFamily="34" charset="0"/>
                <a:cs typeface="Calibri" panose="020F0502020204030204" pitchFamily="34" charset="0"/>
              </a:rPr>
              <a:t>Our Common Faith - Roadmap</a:t>
            </a:r>
          </a:p>
        </p:txBody>
      </p:sp>
      <p:sp>
        <p:nvSpPr>
          <p:cNvPr id="4" name="Title 3">
            <a:extLst>
              <a:ext uri="{FF2B5EF4-FFF2-40B4-BE49-F238E27FC236}">
                <a16:creationId xmlns:a16="http://schemas.microsoft.com/office/drawing/2014/main" id="{D326BB33-590A-0FA6-AD7E-92D307B972D8}"/>
              </a:ext>
            </a:extLst>
          </p:cNvPr>
          <p:cNvSpPr txBox="1">
            <a:spLocks/>
          </p:cNvSpPr>
          <p:nvPr/>
        </p:nvSpPr>
        <p:spPr>
          <a:xfrm>
            <a:off x="701039" y="1598297"/>
            <a:ext cx="8436767" cy="7173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altLang="en-US" sz="3600" u="sng" dirty="0">
                <a:latin typeface="Calibri" panose="020F0502020204030204" pitchFamily="34" charset="0"/>
                <a:cs typeface="Calibri" panose="020F0502020204030204" pitchFamily="34" charset="0"/>
              </a:rPr>
              <a:t>Three classes on our common faith in Jesus</a:t>
            </a:r>
          </a:p>
        </p:txBody>
      </p:sp>
      <p:sp>
        <p:nvSpPr>
          <p:cNvPr id="5" name="Content Placeholder 4">
            <a:extLst>
              <a:ext uri="{FF2B5EF4-FFF2-40B4-BE49-F238E27FC236}">
                <a16:creationId xmlns:a16="http://schemas.microsoft.com/office/drawing/2014/main" id="{55BE04E6-F0D9-C2F1-E211-B60551D7D6DA}"/>
              </a:ext>
            </a:extLst>
          </p:cNvPr>
          <p:cNvSpPr txBox="1">
            <a:spLocks/>
          </p:cNvSpPr>
          <p:nvPr/>
        </p:nvSpPr>
        <p:spPr>
          <a:xfrm>
            <a:off x="701039" y="2635442"/>
            <a:ext cx="11807066" cy="31449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3200" dirty="0">
                <a:latin typeface="Calibri" panose="020F0502020204030204" pitchFamily="34" charset="0"/>
                <a:cs typeface="Calibri" panose="020F0502020204030204" pitchFamily="34" charset="0"/>
              </a:rPr>
              <a:t>Jesus – Identity and Promise</a:t>
            </a:r>
          </a:p>
          <a:p>
            <a:endParaRPr lang="en-US" altLang="en-US" sz="3200" dirty="0">
              <a:latin typeface="Calibri" panose="020F0502020204030204" pitchFamily="34" charset="0"/>
              <a:cs typeface="Calibri" panose="020F0502020204030204" pitchFamily="34" charset="0"/>
            </a:endParaRPr>
          </a:p>
          <a:p>
            <a:r>
              <a:rPr lang="en-US" altLang="en-US" sz="3200" dirty="0">
                <a:latin typeface="Calibri" panose="020F0502020204030204" pitchFamily="34" charset="0"/>
                <a:cs typeface="Calibri" panose="020F0502020204030204" pitchFamily="34" charset="0"/>
              </a:rPr>
              <a:t>Jesus – Life and Purpose</a:t>
            </a:r>
          </a:p>
          <a:p>
            <a:endParaRPr lang="en-US" altLang="en-US" sz="3200" dirty="0">
              <a:latin typeface="Calibri" panose="020F0502020204030204" pitchFamily="34" charset="0"/>
              <a:cs typeface="Calibri" panose="020F0502020204030204" pitchFamily="34" charset="0"/>
            </a:endParaRPr>
          </a:p>
          <a:p>
            <a:r>
              <a:rPr lang="en-US" altLang="en-US" sz="3200" dirty="0">
                <a:latin typeface="Calibri" panose="020F0502020204030204" pitchFamily="34" charset="0"/>
                <a:cs typeface="Calibri" panose="020F0502020204030204" pitchFamily="34" charset="0"/>
              </a:rPr>
              <a:t>Jesus – Resurrection and Rule</a:t>
            </a:r>
          </a:p>
        </p:txBody>
      </p:sp>
      <p:sp>
        <p:nvSpPr>
          <p:cNvPr id="3" name="Rectangle: Rounded Corners 2">
            <a:extLst>
              <a:ext uri="{FF2B5EF4-FFF2-40B4-BE49-F238E27FC236}">
                <a16:creationId xmlns:a16="http://schemas.microsoft.com/office/drawing/2014/main" id="{0AE0585E-F5A0-64F1-5AFF-A06FD90D30CC}"/>
              </a:ext>
            </a:extLst>
          </p:cNvPr>
          <p:cNvSpPr/>
          <p:nvPr/>
        </p:nvSpPr>
        <p:spPr>
          <a:xfrm>
            <a:off x="616956" y="3648218"/>
            <a:ext cx="5394961" cy="591234"/>
          </a:xfrm>
          <a:prstGeom prst="roundRect">
            <a:avLst/>
          </a:prstGeom>
          <a:solidFill>
            <a:schemeClr val="accent6">
              <a:lumMod val="20000"/>
              <a:lumOff val="80000"/>
              <a:alpha val="3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8563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Title 1">
            <a:extLst>
              <a:ext uri="{FF2B5EF4-FFF2-40B4-BE49-F238E27FC236}">
                <a16:creationId xmlns:a16="http://schemas.microsoft.com/office/drawing/2014/main" id="{FFE42247-E62D-52A2-C11F-85A4CBD101C8}"/>
              </a:ext>
            </a:extLst>
          </p:cNvPr>
          <p:cNvSpPr>
            <a:spLocks noGrp="1"/>
          </p:cNvSpPr>
          <p:nvPr>
            <p:ph type="title"/>
          </p:nvPr>
        </p:nvSpPr>
        <p:spPr>
          <a:xfrm>
            <a:off x="2651760" y="136526"/>
            <a:ext cx="7190330" cy="600894"/>
          </a:xfrm>
          <a:solidFill>
            <a:schemeClr val="accent6">
              <a:lumMod val="40000"/>
              <a:lumOff val="60000"/>
            </a:schemeClr>
          </a:solidFill>
          <a:ln w="28575">
            <a:solidFill>
              <a:schemeClr val="tx1"/>
            </a:solidFill>
          </a:ln>
        </p:spPr>
        <p:txBody>
          <a:bodyPr>
            <a:normAutofit fontScale="90000"/>
          </a:bodyPr>
          <a:lstStyle/>
          <a:p>
            <a:pPr algn="ctr"/>
            <a:r>
              <a:rPr lang="en-US" altLang="en-US" dirty="0">
                <a:latin typeface="Calibri" panose="020F0502020204030204" pitchFamily="34" charset="0"/>
                <a:cs typeface="Calibri" panose="020F0502020204030204" pitchFamily="34" charset="0"/>
              </a:rPr>
              <a:t>The teaching of Jesus</a:t>
            </a:r>
          </a:p>
        </p:txBody>
      </p:sp>
      <p:sp>
        <p:nvSpPr>
          <p:cNvPr id="3" name="Content Placeholder 2">
            <a:extLst>
              <a:ext uri="{FF2B5EF4-FFF2-40B4-BE49-F238E27FC236}">
                <a16:creationId xmlns:a16="http://schemas.microsoft.com/office/drawing/2014/main" id="{0BBAFD59-764D-4356-9D04-3BE881051FAD}"/>
              </a:ext>
            </a:extLst>
          </p:cNvPr>
          <p:cNvSpPr>
            <a:spLocks noGrp="1"/>
          </p:cNvSpPr>
          <p:nvPr>
            <p:ph idx="1"/>
          </p:nvPr>
        </p:nvSpPr>
        <p:spPr>
          <a:xfrm>
            <a:off x="249935" y="1368064"/>
            <a:ext cx="11942065" cy="5573510"/>
          </a:xfrm>
        </p:spPr>
        <p:txBody>
          <a:bodyPr>
            <a:normAutofit lnSpcReduction="10000"/>
          </a:bodyPr>
          <a:lstStyle/>
          <a:p>
            <a:pPr>
              <a:buClr>
                <a:schemeClr val="accent6">
                  <a:lumMod val="75000"/>
                </a:schemeClr>
              </a:buClr>
            </a:pPr>
            <a:r>
              <a:rPr lang="en-US" sz="3000" dirty="0">
                <a:solidFill>
                  <a:schemeClr val="accent6">
                    <a:lumMod val="75000"/>
                  </a:schemeClr>
                </a:solidFill>
                <a:latin typeface="Calibri" panose="020F0502020204030204" pitchFamily="34" charset="0"/>
                <a:cs typeface="Calibri" panose="020F0502020204030204" pitchFamily="34" charset="0"/>
              </a:rPr>
              <a:t>He taught with authority (connected to his identity)</a:t>
            </a:r>
          </a:p>
          <a:p>
            <a:pPr lvl="1">
              <a:buFont typeface="Wingdings" panose="05000000000000000000" pitchFamily="2" charset="2"/>
              <a:buChar char="§"/>
            </a:pPr>
            <a:r>
              <a:rPr lang="en-US" dirty="0">
                <a:latin typeface="Calibri" panose="020F0502020204030204" pitchFamily="34" charset="0"/>
                <a:cs typeface="Calibri" panose="020F0502020204030204" pitchFamily="34" charset="0"/>
              </a:rPr>
              <a:t>Matthew 7:28 </a:t>
            </a:r>
            <a:r>
              <a:rPr lang="en-US" i="1" dirty="0">
                <a:latin typeface="Calibri" panose="020F0502020204030204" pitchFamily="34" charset="0"/>
                <a:cs typeface="Calibri" panose="020F0502020204030204" pitchFamily="34" charset="0"/>
              </a:rPr>
              <a:t>“the crowds were astonished at his teaching, for he was teaching them as one who had authority”</a:t>
            </a:r>
          </a:p>
          <a:p>
            <a:pPr lvl="1">
              <a:buFont typeface="Wingdings" panose="05000000000000000000" pitchFamily="2" charset="2"/>
              <a:buChar char="§"/>
            </a:pPr>
            <a:r>
              <a:rPr lang="en-US" dirty="0">
                <a:latin typeface="Calibri" panose="020F0502020204030204" pitchFamily="34" charset="0"/>
                <a:cs typeface="Calibri" panose="020F0502020204030204" pitchFamily="34" charset="0"/>
              </a:rPr>
              <a:t>Mark 13:31 </a:t>
            </a:r>
            <a:r>
              <a:rPr lang="en-US" i="1" dirty="0">
                <a:latin typeface="Calibri" panose="020F0502020204030204" pitchFamily="34" charset="0"/>
                <a:cs typeface="Calibri" panose="020F0502020204030204" pitchFamily="34" charset="0"/>
              </a:rPr>
              <a:t>“. . . But my words will not pass away”</a:t>
            </a:r>
          </a:p>
          <a:p>
            <a:pPr lvl="1">
              <a:buFont typeface="Wingdings" panose="05000000000000000000" pitchFamily="2" charset="2"/>
              <a:buChar char="§"/>
            </a:pPr>
            <a:r>
              <a:rPr lang="en-US" dirty="0">
                <a:latin typeface="Calibri" panose="020F0502020204030204" pitchFamily="34" charset="0"/>
                <a:cs typeface="Calibri" panose="020F0502020204030204" pitchFamily="34" charset="0"/>
              </a:rPr>
              <a:t>Matthew 28:20 </a:t>
            </a:r>
            <a:r>
              <a:rPr lang="en-US" i="1" dirty="0">
                <a:latin typeface="Calibri" panose="020F0502020204030204" pitchFamily="34" charset="0"/>
                <a:cs typeface="Calibri" panose="020F0502020204030204" pitchFamily="34" charset="0"/>
              </a:rPr>
              <a:t>“teaching them to observe all that I have commanded”</a:t>
            </a:r>
          </a:p>
          <a:p>
            <a:pPr lvl="1">
              <a:buFont typeface="Wingdings" panose="05000000000000000000" pitchFamily="2" charset="2"/>
              <a:buChar char="§"/>
            </a:pPr>
            <a:endParaRPr lang="en-US" sz="2200" i="1" dirty="0">
              <a:latin typeface="Calibri" panose="020F0502020204030204" pitchFamily="34" charset="0"/>
              <a:cs typeface="Calibri" panose="020F0502020204030204" pitchFamily="34" charset="0"/>
            </a:endParaRPr>
          </a:p>
          <a:p>
            <a:pPr>
              <a:buClr>
                <a:schemeClr val="accent6">
                  <a:lumMod val="75000"/>
                </a:schemeClr>
              </a:buClr>
            </a:pPr>
            <a:r>
              <a:rPr lang="en-US" sz="3000" dirty="0">
                <a:solidFill>
                  <a:schemeClr val="accent6">
                    <a:lumMod val="75000"/>
                  </a:schemeClr>
                </a:solidFill>
                <a:latin typeface="Calibri" panose="020F0502020204030204" pitchFamily="34" charset="0"/>
                <a:cs typeface="Calibri" panose="020F0502020204030204" pitchFamily="34" charset="0"/>
              </a:rPr>
              <a:t>He demanded we follow his teaching</a:t>
            </a:r>
          </a:p>
          <a:p>
            <a:pPr lvl="1">
              <a:buFont typeface="Wingdings" panose="05000000000000000000" pitchFamily="2" charset="2"/>
              <a:buChar char="§"/>
            </a:pPr>
            <a:r>
              <a:rPr lang="en-US" dirty="0">
                <a:latin typeface="Calibri" panose="020F0502020204030204" pitchFamily="34" charset="0"/>
                <a:cs typeface="Calibri" panose="020F0502020204030204" pitchFamily="34" charset="0"/>
              </a:rPr>
              <a:t>John 12:47-48 </a:t>
            </a:r>
            <a:r>
              <a:rPr lang="en-US" i="1" dirty="0">
                <a:latin typeface="Calibri" panose="020F0502020204030204" pitchFamily="34" charset="0"/>
                <a:cs typeface="Calibri" panose="020F0502020204030204" pitchFamily="34" charset="0"/>
              </a:rPr>
              <a:t>“the word I have spoken will judge him on the last day”</a:t>
            </a:r>
          </a:p>
          <a:p>
            <a:pPr lvl="1">
              <a:buFont typeface="Wingdings" panose="05000000000000000000" pitchFamily="2" charset="2"/>
              <a:buChar char="§"/>
            </a:pPr>
            <a:r>
              <a:rPr lang="en-US" dirty="0">
                <a:latin typeface="Calibri" panose="020F0502020204030204" pitchFamily="34" charset="0"/>
                <a:cs typeface="Calibri" panose="020F0502020204030204" pitchFamily="34" charset="0"/>
              </a:rPr>
              <a:t>John 14:24 </a:t>
            </a:r>
            <a:r>
              <a:rPr lang="en-US" i="1" dirty="0">
                <a:latin typeface="Calibri" panose="020F0502020204030204" pitchFamily="34" charset="0"/>
                <a:cs typeface="Calibri" panose="020F0502020204030204" pitchFamily="34" charset="0"/>
              </a:rPr>
              <a:t>“whoever does not love me does not keep my words”</a:t>
            </a:r>
          </a:p>
          <a:p>
            <a:pPr lvl="1">
              <a:buFont typeface="Wingdings" panose="05000000000000000000" pitchFamily="2" charset="2"/>
              <a:buChar char="§"/>
            </a:pPr>
            <a:r>
              <a:rPr lang="en-US" dirty="0">
                <a:latin typeface="Calibri" panose="020F0502020204030204" pitchFamily="34" charset="0"/>
                <a:cs typeface="Calibri" panose="020F0502020204030204" pitchFamily="34" charset="0"/>
              </a:rPr>
              <a:t>Luke 9:26 </a:t>
            </a:r>
            <a:r>
              <a:rPr lang="en-US" i="1" dirty="0">
                <a:latin typeface="Calibri" panose="020F0502020204030204" pitchFamily="34" charset="0"/>
                <a:cs typeface="Calibri" panose="020F0502020204030204" pitchFamily="34" charset="0"/>
              </a:rPr>
              <a:t>“whoever is ashamed of me and my words, of him will the Son of Man be ashamed”</a:t>
            </a:r>
          </a:p>
          <a:p>
            <a:endParaRPr lang="en-US" sz="2200" dirty="0">
              <a:latin typeface="Calibri" panose="020F0502020204030204" pitchFamily="34" charset="0"/>
              <a:cs typeface="Calibri" panose="020F0502020204030204" pitchFamily="34" charset="0"/>
            </a:endParaRPr>
          </a:p>
          <a:p>
            <a:pPr>
              <a:buClr>
                <a:schemeClr val="accent6">
                  <a:lumMod val="75000"/>
                </a:schemeClr>
              </a:buClr>
            </a:pPr>
            <a:r>
              <a:rPr lang="en-US" sz="3000" dirty="0">
                <a:solidFill>
                  <a:schemeClr val="accent6">
                    <a:lumMod val="75000"/>
                  </a:schemeClr>
                </a:solidFill>
                <a:latin typeface="Calibri" panose="020F0502020204030204" pitchFamily="34" charset="0"/>
                <a:cs typeface="Calibri" panose="020F0502020204030204" pitchFamily="34" charset="0"/>
              </a:rPr>
              <a:t>He continued to teach after his death</a:t>
            </a:r>
          </a:p>
          <a:p>
            <a:pPr lvl="1">
              <a:buFont typeface="Wingdings" panose="05000000000000000000" pitchFamily="2" charset="2"/>
              <a:buChar char="§"/>
            </a:pPr>
            <a:r>
              <a:rPr lang="en-US" dirty="0">
                <a:latin typeface="Calibri" panose="020F0502020204030204" pitchFamily="34" charset="0"/>
                <a:cs typeface="Calibri" panose="020F0502020204030204" pitchFamily="34" charset="0"/>
              </a:rPr>
              <a:t>John 16:12-13 </a:t>
            </a:r>
            <a:r>
              <a:rPr lang="en-US" i="1" dirty="0">
                <a:latin typeface="Calibri" panose="020F0502020204030204" pitchFamily="34" charset="0"/>
                <a:cs typeface="Calibri" panose="020F0502020204030204" pitchFamily="34" charset="0"/>
              </a:rPr>
              <a:t>“I still have many things to say to you”</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
        <p:nvSpPr>
          <p:cNvPr id="189444" name="Slide Number Placeholder 3">
            <a:extLst>
              <a:ext uri="{FF2B5EF4-FFF2-40B4-BE49-F238E27FC236}">
                <a16:creationId xmlns:a16="http://schemas.microsoft.com/office/drawing/2014/main" id="{CB8417C5-A7F1-9192-F849-FEDFDE10AC7A}"/>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D0623EB0-5765-104D-9A09-77964A9CD6D4}" type="slidenum">
              <a:rPr kumimoji="0" lang="en-US" altLang="en-US" sz="3600" b="1" i="0" u="none" strike="noStrike" kern="1200" cap="none" spc="0" normalizeH="0" baseline="0" noProof="0">
                <a:ln>
                  <a:noFill/>
                </a:ln>
                <a:solidFill>
                  <a:prstClr val="white"/>
                </a:solidFill>
                <a:effectLst/>
                <a:uLnTx/>
                <a:uFillTx/>
              </a:rPr>
              <a:pPr marL="0" marR="0" lvl="0" indent="0" algn="r" defTabSz="914400" rtl="0" eaLnBrk="1" fontAlgn="auto" latinLnBrk="0" hangingPunct="1">
                <a:lnSpc>
                  <a:spcPct val="100000"/>
                </a:lnSpc>
                <a:spcBef>
                  <a:spcPts val="600"/>
                </a:spcBef>
                <a:spcAft>
                  <a:spcPts val="0"/>
                </a:spcAft>
                <a:buClrTx/>
                <a:buSzTx/>
                <a:buFontTx/>
                <a:buChar char="•"/>
                <a:tabLst/>
                <a:defRPr/>
              </a:pPr>
              <a:t>8</a:t>
            </a:fld>
            <a:endParaRPr kumimoji="0" lang="en-US" altLang="en-US" sz="3600" b="1" i="0" u="none" strike="noStrike" kern="1200" cap="none" spc="0" normalizeH="0" baseline="0" noProof="0">
              <a:ln>
                <a:noFill/>
              </a:ln>
              <a:solidFill>
                <a:prstClr val="white"/>
              </a:solidFill>
              <a:effectLst/>
              <a:uLnTx/>
              <a:uFillTx/>
            </a:endParaRPr>
          </a:p>
        </p:txBody>
      </p:sp>
      <p:sp>
        <p:nvSpPr>
          <p:cNvPr id="2" name="Content Placeholder 4">
            <a:extLst>
              <a:ext uri="{FF2B5EF4-FFF2-40B4-BE49-F238E27FC236}">
                <a16:creationId xmlns:a16="http://schemas.microsoft.com/office/drawing/2014/main" id="{AA172E28-D91E-DF56-062C-36F24ADF237F}"/>
              </a:ext>
            </a:extLst>
          </p:cNvPr>
          <p:cNvSpPr txBox="1">
            <a:spLocks/>
          </p:cNvSpPr>
          <p:nvPr/>
        </p:nvSpPr>
        <p:spPr>
          <a:xfrm>
            <a:off x="595933" y="856242"/>
            <a:ext cx="10757867" cy="7477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en-US" sz="3600" i="1" dirty="0">
                <a:latin typeface="Calibri" panose="020F0502020204030204" pitchFamily="34" charset="0"/>
                <a:cs typeface="Calibri" panose="020F0502020204030204" pitchFamily="34" charset="0"/>
              </a:rPr>
              <a:t>What are some examples of Jesus’ challenging teaching?</a:t>
            </a:r>
          </a:p>
        </p:txBody>
      </p:sp>
    </p:spTree>
    <p:extLst>
      <p:ext uri="{BB962C8B-B14F-4D97-AF65-F5344CB8AC3E}">
        <p14:creationId xmlns:p14="http://schemas.microsoft.com/office/powerpoint/2010/main" val="2312549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subTnLst>
                                    <p:set>
                                      <p:cBhvr override="childStyle">
                                        <p:cTn dur="1" fill="hold" display="0" masterRel="nextClick" afterEffect="1"/>
                                        <p:tgtEl>
                                          <p:spTgt spid="2">
                                            <p:txEl>
                                              <p:pRg st="0" end="0"/>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par>
                                <p:cTn id="13" presetID="9" presetClass="entr" presetSubtype="0" fill="hold" grpId="1"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par>
                                <p:cTn id="16" presetID="9" presetClass="entr" presetSubtype="0" fill="hold" grpId="1"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par>
                                <p:cTn id="19" presetID="9" presetClass="entr" presetSubtype="0" fill="hold" grpId="1"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dissolv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1"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ssolve">
                                      <p:cBhvr>
                                        <p:cTn id="26" dur="500"/>
                                        <p:tgtEl>
                                          <p:spTgt spid="3">
                                            <p:txEl>
                                              <p:pRg st="5" end="5"/>
                                            </p:txEl>
                                          </p:spTgt>
                                        </p:tgtEl>
                                      </p:cBhvr>
                                    </p:animEffect>
                                  </p:childTnLst>
                                </p:cTn>
                              </p:par>
                              <p:par>
                                <p:cTn id="27" presetID="9" presetClass="entr" presetSubtype="0" fill="hold" grpId="1"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dissolve">
                                      <p:cBhvr>
                                        <p:cTn id="29" dur="500"/>
                                        <p:tgtEl>
                                          <p:spTgt spid="3">
                                            <p:txEl>
                                              <p:pRg st="6" end="6"/>
                                            </p:txEl>
                                          </p:spTgt>
                                        </p:tgtEl>
                                      </p:cBhvr>
                                    </p:animEffect>
                                  </p:childTnLst>
                                </p:cTn>
                              </p:par>
                              <p:par>
                                <p:cTn id="30" presetID="9" presetClass="entr" presetSubtype="0" fill="hold" grpId="1"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ssolve">
                                      <p:cBhvr>
                                        <p:cTn id="32" dur="500"/>
                                        <p:tgtEl>
                                          <p:spTgt spid="3">
                                            <p:txEl>
                                              <p:pRg st="7" end="7"/>
                                            </p:txEl>
                                          </p:spTgt>
                                        </p:tgtEl>
                                      </p:cBhvr>
                                    </p:animEffect>
                                  </p:childTnLst>
                                </p:cTn>
                              </p:par>
                              <p:par>
                                <p:cTn id="33" presetID="9" presetClass="entr" presetSubtype="0" fill="hold" grpId="1"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dissolve">
                                      <p:cBhvr>
                                        <p:cTn id="35" dur="500"/>
                                        <p:tgtEl>
                                          <p:spTgt spid="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1" nodeType="click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dissolve">
                                      <p:cBhvr>
                                        <p:cTn id="40" dur="500"/>
                                        <p:tgtEl>
                                          <p:spTgt spid="3">
                                            <p:txEl>
                                              <p:pRg st="10" end="10"/>
                                            </p:txEl>
                                          </p:spTgt>
                                        </p:tgtEl>
                                      </p:cBhvr>
                                    </p:animEffect>
                                  </p:childTnLst>
                                </p:cTn>
                              </p:par>
                              <p:par>
                                <p:cTn id="41" presetID="9" presetClass="entr" presetSubtype="0" fill="hold" grpId="1"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dissolve">
                                      <p:cBhvr>
                                        <p:cTn id="43"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2" grpId="0" build="p"/>
      <p:bldP spid="2" grpId="1"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Title 1">
            <a:extLst>
              <a:ext uri="{FF2B5EF4-FFF2-40B4-BE49-F238E27FC236}">
                <a16:creationId xmlns:a16="http://schemas.microsoft.com/office/drawing/2014/main" id="{FFE42247-E62D-52A2-C11F-85A4CBD101C8}"/>
              </a:ext>
            </a:extLst>
          </p:cNvPr>
          <p:cNvSpPr>
            <a:spLocks noGrp="1"/>
          </p:cNvSpPr>
          <p:nvPr>
            <p:ph type="title"/>
          </p:nvPr>
        </p:nvSpPr>
        <p:spPr>
          <a:xfrm>
            <a:off x="2651760" y="136525"/>
            <a:ext cx="7077456" cy="787019"/>
          </a:xfrm>
          <a:solidFill>
            <a:schemeClr val="accent6">
              <a:lumMod val="40000"/>
              <a:lumOff val="60000"/>
            </a:schemeClr>
          </a:solidFill>
          <a:ln w="28575">
            <a:solidFill>
              <a:schemeClr val="tx1"/>
            </a:solidFill>
          </a:ln>
        </p:spPr>
        <p:txBody>
          <a:bodyPr>
            <a:normAutofit/>
          </a:bodyPr>
          <a:lstStyle/>
          <a:p>
            <a:pPr algn="ctr"/>
            <a:r>
              <a:rPr lang="en-US" altLang="en-US" dirty="0">
                <a:latin typeface="Calibri" panose="020F0502020204030204" pitchFamily="34" charset="0"/>
                <a:cs typeface="Calibri" panose="020F0502020204030204" pitchFamily="34" charset="0"/>
              </a:rPr>
              <a:t>The miracles of Jesus</a:t>
            </a:r>
          </a:p>
        </p:txBody>
      </p:sp>
      <p:sp>
        <p:nvSpPr>
          <p:cNvPr id="3" name="Content Placeholder 2">
            <a:extLst>
              <a:ext uri="{FF2B5EF4-FFF2-40B4-BE49-F238E27FC236}">
                <a16:creationId xmlns:a16="http://schemas.microsoft.com/office/drawing/2014/main" id="{0BBAFD59-764D-4356-9D04-3BE881051FAD}"/>
              </a:ext>
            </a:extLst>
          </p:cNvPr>
          <p:cNvSpPr>
            <a:spLocks noGrp="1"/>
          </p:cNvSpPr>
          <p:nvPr>
            <p:ph idx="1"/>
          </p:nvPr>
        </p:nvSpPr>
        <p:spPr>
          <a:xfrm>
            <a:off x="167149" y="1572715"/>
            <a:ext cx="11857702" cy="4783635"/>
          </a:xfrm>
        </p:spPr>
        <p:txBody>
          <a:bodyPr>
            <a:normAutofit fontScale="92500"/>
          </a:bodyPr>
          <a:lstStyle/>
          <a:p>
            <a:pPr>
              <a:buClr>
                <a:schemeClr val="accent6">
                  <a:lumMod val="75000"/>
                </a:schemeClr>
              </a:buClr>
            </a:pPr>
            <a:r>
              <a:rPr lang="en-US" sz="3200" dirty="0">
                <a:solidFill>
                  <a:schemeClr val="accent6">
                    <a:lumMod val="75000"/>
                  </a:schemeClr>
                </a:solidFill>
                <a:latin typeface="Calibri" panose="020F0502020204030204" pitchFamily="34" charset="0"/>
                <a:cs typeface="Calibri" panose="020F0502020204030204" pitchFamily="34" charset="0"/>
              </a:rPr>
              <a:t>Offered as proof of his identity and our hope</a:t>
            </a:r>
          </a:p>
          <a:p>
            <a:pPr lvl="1">
              <a:buClr>
                <a:schemeClr val="accent6">
                  <a:lumMod val="75000"/>
                </a:schemeClr>
              </a:buClr>
              <a:buFont typeface="Wingdings" panose="05000000000000000000" pitchFamily="2" charset="2"/>
              <a:buChar char="§"/>
            </a:pPr>
            <a:r>
              <a:rPr lang="en-US" sz="2800" dirty="0">
                <a:latin typeface="Calibri" panose="020F0502020204030204" pitchFamily="34" charset="0"/>
                <a:cs typeface="Calibri" panose="020F0502020204030204" pitchFamily="34" charset="0"/>
              </a:rPr>
              <a:t>John 20:30 </a:t>
            </a:r>
            <a:r>
              <a:rPr lang="en-US" sz="2800" i="1" dirty="0">
                <a:latin typeface="Calibri" panose="020F0502020204030204" pitchFamily="34" charset="0"/>
                <a:cs typeface="Calibri" panose="020F0502020204030204" pitchFamily="34" charset="0"/>
              </a:rPr>
              <a:t>“these (</a:t>
            </a:r>
            <a:r>
              <a:rPr lang="en-US" sz="2800" dirty="0">
                <a:latin typeface="Calibri" panose="020F0502020204030204" pitchFamily="34" charset="0"/>
                <a:cs typeface="Calibri" panose="020F0502020204030204" pitchFamily="34" charset="0"/>
              </a:rPr>
              <a:t>signs</a:t>
            </a:r>
            <a:r>
              <a:rPr lang="en-US" sz="2800" i="1" dirty="0">
                <a:latin typeface="Calibri" panose="020F0502020204030204" pitchFamily="34" charset="0"/>
                <a:cs typeface="Calibri" panose="020F0502020204030204" pitchFamily="34" charset="0"/>
              </a:rPr>
              <a:t>) are written so that you may believe that Jesus is the Christ, the Son of God, and that by believing you may have life in his name”</a:t>
            </a:r>
          </a:p>
          <a:p>
            <a:pPr lvl="1">
              <a:buClr>
                <a:schemeClr val="accent6">
                  <a:lumMod val="75000"/>
                </a:schemeClr>
              </a:buClr>
              <a:buFont typeface="Wingdings" panose="05000000000000000000" pitchFamily="2" charset="2"/>
              <a:buChar char="§"/>
            </a:pPr>
            <a:r>
              <a:rPr lang="en-US" sz="2800" dirty="0">
                <a:latin typeface="Calibri" panose="020F0502020204030204" pitchFamily="34" charset="0"/>
                <a:cs typeface="Calibri" panose="020F0502020204030204" pitchFamily="34" charset="0"/>
              </a:rPr>
              <a:t>John 5:36 </a:t>
            </a:r>
            <a:r>
              <a:rPr lang="en-US" sz="2800" i="1" dirty="0">
                <a:latin typeface="Calibri" panose="020F0502020204030204" pitchFamily="34" charset="0"/>
                <a:cs typeface="Calibri" panose="020F0502020204030204" pitchFamily="34" charset="0"/>
              </a:rPr>
              <a:t>“the very works that I am doing bear witness about me that the Father has sent me”</a:t>
            </a:r>
          </a:p>
          <a:p>
            <a:pPr lvl="1">
              <a:buClr>
                <a:schemeClr val="accent6">
                  <a:lumMod val="75000"/>
                </a:schemeClr>
              </a:buClr>
              <a:buFont typeface="Wingdings" panose="05000000000000000000" pitchFamily="2" charset="2"/>
              <a:buChar char="§"/>
            </a:pPr>
            <a:r>
              <a:rPr lang="en-US" sz="2800" dirty="0">
                <a:latin typeface="Calibri" panose="020F0502020204030204" pitchFamily="34" charset="0"/>
                <a:cs typeface="Calibri" panose="020F0502020204030204" pitchFamily="34" charset="0"/>
              </a:rPr>
              <a:t>Mark 2:10 </a:t>
            </a:r>
            <a:r>
              <a:rPr lang="en-US" sz="2800" i="1" dirty="0">
                <a:latin typeface="Calibri" panose="020F0502020204030204" pitchFamily="34" charset="0"/>
                <a:cs typeface="Calibri" panose="020F0502020204030204" pitchFamily="34" charset="0"/>
              </a:rPr>
              <a:t>“that you may know that the Son of Man has authority on earth to forgive sins . . .”</a:t>
            </a:r>
          </a:p>
          <a:p>
            <a:pPr lvl="1">
              <a:buClr>
                <a:schemeClr val="accent6">
                  <a:lumMod val="75000"/>
                </a:schemeClr>
              </a:buClr>
              <a:buFont typeface="Wingdings" panose="05000000000000000000" pitchFamily="2" charset="2"/>
              <a:buChar char="§"/>
            </a:pPr>
            <a:endParaRPr lang="en-US" sz="2800" i="1" dirty="0">
              <a:latin typeface="Calibri" panose="020F0502020204030204" pitchFamily="34" charset="0"/>
              <a:cs typeface="Calibri" panose="020F0502020204030204" pitchFamily="34" charset="0"/>
            </a:endParaRPr>
          </a:p>
          <a:p>
            <a:pPr>
              <a:buClr>
                <a:schemeClr val="accent6">
                  <a:lumMod val="75000"/>
                </a:schemeClr>
              </a:buClr>
            </a:pPr>
            <a:r>
              <a:rPr lang="en-US" sz="3200" dirty="0">
                <a:solidFill>
                  <a:schemeClr val="accent6">
                    <a:lumMod val="75000"/>
                  </a:schemeClr>
                </a:solidFill>
                <a:latin typeface="Calibri" panose="020F0502020204030204" pitchFamily="34" charset="0"/>
                <a:cs typeface="Calibri" panose="020F0502020204030204" pitchFamily="34" charset="0"/>
              </a:rPr>
              <a:t>Generated crowds and questions</a:t>
            </a:r>
          </a:p>
          <a:p>
            <a:pPr lvl="1">
              <a:buClr>
                <a:schemeClr val="accent6">
                  <a:lumMod val="75000"/>
                </a:schemeClr>
              </a:buClr>
              <a:buFont typeface="Wingdings" panose="05000000000000000000" pitchFamily="2" charset="2"/>
              <a:buChar char="§"/>
            </a:pPr>
            <a:r>
              <a:rPr lang="en-US" sz="2800" dirty="0">
                <a:latin typeface="Calibri" panose="020F0502020204030204" pitchFamily="34" charset="0"/>
                <a:cs typeface="Calibri" panose="020F0502020204030204" pitchFamily="34" charset="0"/>
              </a:rPr>
              <a:t>Matthew 4:25 </a:t>
            </a:r>
            <a:r>
              <a:rPr lang="en-US" sz="2800" i="1" dirty="0">
                <a:latin typeface="Calibri" panose="020F0502020204030204" pitchFamily="34" charset="0"/>
                <a:cs typeface="Calibri" panose="020F0502020204030204" pitchFamily="34" charset="0"/>
              </a:rPr>
              <a:t>“great crowds followed him from . . .”</a:t>
            </a:r>
            <a:endParaRPr lang="en-US" sz="2800" dirty="0">
              <a:latin typeface="Calibri" panose="020F0502020204030204" pitchFamily="34" charset="0"/>
              <a:cs typeface="Calibri" panose="020F0502020204030204" pitchFamily="34" charset="0"/>
            </a:endParaRPr>
          </a:p>
          <a:p>
            <a:pPr lvl="1">
              <a:buClr>
                <a:schemeClr val="accent6">
                  <a:lumMod val="75000"/>
                </a:schemeClr>
              </a:buClr>
              <a:buFont typeface="Wingdings" panose="05000000000000000000" pitchFamily="2" charset="2"/>
              <a:buChar char="§"/>
            </a:pPr>
            <a:r>
              <a:rPr lang="en-US" sz="2800" dirty="0">
                <a:latin typeface="Calibri" panose="020F0502020204030204" pitchFamily="34" charset="0"/>
                <a:cs typeface="Calibri" panose="020F0502020204030204" pitchFamily="34" charset="0"/>
              </a:rPr>
              <a:t>John 7:31 </a:t>
            </a:r>
            <a:r>
              <a:rPr lang="en-US" sz="2800" i="1" dirty="0">
                <a:latin typeface="Calibri" panose="020F0502020204030204" pitchFamily="34" charset="0"/>
                <a:cs typeface="Calibri" panose="020F0502020204030204" pitchFamily="34" charset="0"/>
              </a:rPr>
              <a:t>“When the Christ comes will he do more signs than this man has done?”</a:t>
            </a:r>
          </a:p>
          <a:p>
            <a:endParaRPr lang="en-US" dirty="0">
              <a:latin typeface="Calibri" panose="020F0502020204030204" pitchFamily="34" charset="0"/>
              <a:cs typeface="Calibri" panose="020F0502020204030204" pitchFamily="34" charset="0"/>
            </a:endParaRPr>
          </a:p>
        </p:txBody>
      </p:sp>
      <p:sp>
        <p:nvSpPr>
          <p:cNvPr id="189444" name="Slide Number Placeholder 3">
            <a:extLst>
              <a:ext uri="{FF2B5EF4-FFF2-40B4-BE49-F238E27FC236}">
                <a16:creationId xmlns:a16="http://schemas.microsoft.com/office/drawing/2014/main" id="{CB8417C5-A7F1-9192-F849-FEDFDE10AC7A}"/>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D0623EB0-5765-104D-9A09-77964A9CD6D4}" type="slidenum">
              <a:rPr kumimoji="0" lang="en-US" altLang="en-US" sz="3600" b="1" i="0" u="none" strike="noStrike" kern="1200" cap="none" spc="0" normalizeH="0" baseline="0" noProof="0">
                <a:ln>
                  <a:noFill/>
                </a:ln>
                <a:solidFill>
                  <a:prstClr val="white"/>
                </a:solidFill>
                <a:effectLst/>
                <a:uLnTx/>
                <a:uFillTx/>
              </a:rPr>
              <a:pPr marL="0" marR="0" lvl="0" indent="0" algn="r" defTabSz="914400" rtl="0" eaLnBrk="1" fontAlgn="auto" latinLnBrk="0" hangingPunct="1">
                <a:lnSpc>
                  <a:spcPct val="100000"/>
                </a:lnSpc>
                <a:spcBef>
                  <a:spcPts val="600"/>
                </a:spcBef>
                <a:spcAft>
                  <a:spcPts val="0"/>
                </a:spcAft>
                <a:buClrTx/>
                <a:buSzTx/>
                <a:buFontTx/>
                <a:buChar char="•"/>
                <a:tabLst/>
                <a:defRPr/>
              </a:pPr>
              <a:t>9</a:t>
            </a:fld>
            <a:endParaRPr kumimoji="0" lang="en-US" altLang="en-US" sz="3600" b="1" i="0" u="none" strike="noStrike" kern="1200" cap="none" spc="0" normalizeH="0" baseline="0" noProof="0">
              <a:ln>
                <a:noFill/>
              </a:ln>
              <a:solidFill>
                <a:prstClr val="white"/>
              </a:solidFill>
              <a:effectLst/>
              <a:uLnTx/>
              <a:uFillTx/>
            </a:endParaRPr>
          </a:p>
        </p:txBody>
      </p:sp>
      <p:sp>
        <p:nvSpPr>
          <p:cNvPr id="2" name="Content Placeholder 4">
            <a:extLst>
              <a:ext uri="{FF2B5EF4-FFF2-40B4-BE49-F238E27FC236}">
                <a16:creationId xmlns:a16="http://schemas.microsoft.com/office/drawing/2014/main" id="{AA172E28-D91E-DF56-062C-36F24ADF237F}"/>
              </a:ext>
            </a:extLst>
          </p:cNvPr>
          <p:cNvSpPr txBox="1">
            <a:spLocks/>
          </p:cNvSpPr>
          <p:nvPr/>
        </p:nvSpPr>
        <p:spPr>
          <a:xfrm>
            <a:off x="595933" y="1023391"/>
            <a:ext cx="10757867" cy="7477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en-US" sz="3600" i="1" dirty="0">
                <a:latin typeface="Calibri" panose="020F0502020204030204" pitchFamily="34" charset="0"/>
                <a:cs typeface="Calibri" panose="020F0502020204030204" pitchFamily="34" charset="0"/>
              </a:rPr>
              <a:t>What miracles of Jesus stand out to you?</a:t>
            </a:r>
          </a:p>
        </p:txBody>
      </p:sp>
    </p:spTree>
    <p:extLst>
      <p:ext uri="{BB962C8B-B14F-4D97-AF65-F5344CB8AC3E}">
        <p14:creationId xmlns:p14="http://schemas.microsoft.com/office/powerpoint/2010/main" val="3807060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subTnLst>
                                    <p:set>
                                      <p:cBhvr override="childStyle">
                                        <p:cTn dur="1" fill="hold" display="0" masterRel="nextClick" afterEffect="1"/>
                                        <p:tgtEl>
                                          <p:spTgt spid="2">
                                            <p:txEl>
                                              <p:pRg st="0" end="0"/>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par>
                                <p:cTn id="13" presetID="9" presetClass="entr" presetSubtype="0" fill="hold" grpId="1"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par>
                                <p:cTn id="16" presetID="9" presetClass="entr" presetSubtype="0" fill="hold" grpId="1"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par>
                                <p:cTn id="19" presetID="9" presetClass="entr" presetSubtype="0" fill="hold" grpId="1"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dissolv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1"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ssolve">
                                      <p:cBhvr>
                                        <p:cTn id="26" dur="500"/>
                                        <p:tgtEl>
                                          <p:spTgt spid="3">
                                            <p:txEl>
                                              <p:pRg st="5" end="5"/>
                                            </p:txEl>
                                          </p:spTgt>
                                        </p:tgtEl>
                                      </p:cBhvr>
                                    </p:animEffect>
                                  </p:childTnLst>
                                </p:cTn>
                              </p:par>
                              <p:par>
                                <p:cTn id="27" presetID="9" presetClass="entr" presetSubtype="0" fill="hold" grpId="1"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dissolve">
                                      <p:cBhvr>
                                        <p:cTn id="29" dur="500"/>
                                        <p:tgtEl>
                                          <p:spTgt spid="3">
                                            <p:txEl>
                                              <p:pRg st="6" end="6"/>
                                            </p:txEl>
                                          </p:spTgt>
                                        </p:tgtEl>
                                      </p:cBhvr>
                                    </p:animEffect>
                                  </p:childTnLst>
                                </p:cTn>
                              </p:par>
                              <p:par>
                                <p:cTn id="30" presetID="9" presetClass="entr" presetSubtype="0" fill="hold" grpId="1"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ssolv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2" grpId="0" build="p"/>
      <p:bldP spid="2" grpId="1" uiExpand="1" build="p"/>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CC1B9D8A-6C67-AC42-A894-49DB8A0AD1EA}" vid="{FB064CF4-C17E-8D48-8270-AE41870E09B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891</TotalTime>
  <Words>4432</Words>
  <Application>Microsoft Office PowerPoint</Application>
  <PresentationFormat>Widescreen</PresentationFormat>
  <Paragraphs>528</Paragraphs>
  <Slides>47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Aptos</vt:lpstr>
      <vt:lpstr>Arial</vt:lpstr>
      <vt:lpstr>Calibri</vt:lpstr>
      <vt:lpstr>Times New Roman</vt:lpstr>
      <vt:lpstr>Wingdings</vt:lpstr>
      <vt:lpstr>1_Office Theme</vt:lpstr>
      <vt:lpstr>Our Common Faith</vt:lpstr>
      <vt:lpstr>Class Lesson Schedule</vt:lpstr>
      <vt:lpstr>Foundational Beliefs</vt:lpstr>
      <vt:lpstr>PowerPoint Presentation</vt:lpstr>
      <vt:lpstr>PowerPoint Presentation</vt:lpstr>
      <vt:lpstr>Who is Jesus?</vt:lpstr>
      <vt:lpstr>PowerPoint Presentation</vt:lpstr>
      <vt:lpstr>The teaching of Jesus</vt:lpstr>
      <vt:lpstr>The miracles of Jesus</vt:lpstr>
      <vt:lpstr>The purpose of Jesus’ coming</vt:lpstr>
      <vt:lpstr>Summary of Teaching Studied</vt:lpstr>
      <vt:lpstr>PowerPoint Presentation</vt:lpstr>
      <vt:lpstr>Two Declarations in John</vt:lpstr>
      <vt:lpstr>“I am” in Gospel of John</vt:lpstr>
      <vt:lpstr>Four Designations in Gospel of Mark</vt:lpstr>
      <vt:lpstr>Key verses in Matthew and Luke</vt:lpstr>
      <vt:lpstr>John 14:6 – A Bold Statement</vt:lpstr>
      <vt:lpstr>I Corinthians 8:6 – A Shocking Statement</vt:lpstr>
      <vt:lpstr>PowerPoint Presentation</vt:lpstr>
      <vt:lpstr>PowerPoint Presentation</vt:lpstr>
      <vt:lpstr>How? </vt:lpstr>
      <vt:lpstr>PowerPoint Presentation</vt:lpstr>
      <vt:lpstr>PowerPoint Presentation</vt:lpstr>
      <vt:lpstr>PowerPoint Presentation</vt:lpstr>
      <vt:lpstr>PowerPoint Presentation</vt:lpstr>
      <vt:lpstr>PowerPoint Presentation</vt:lpstr>
      <vt:lpstr> </vt:lpstr>
      <vt:lpstr>Class Lesson Schedule</vt:lpstr>
      <vt:lpstr>Lesson 5 Objectives</vt:lpstr>
      <vt:lpstr>Summary of Teaching Studied</vt:lpstr>
      <vt:lpstr>Why Are These Doctrines Essential</vt:lpstr>
      <vt:lpstr> </vt:lpstr>
      <vt:lpstr>Helpful Summary About the Trinity</vt:lpstr>
      <vt:lpstr>Helpful Summary About the Trinity</vt:lpstr>
      <vt:lpstr>Helpful Summary About the Trinity</vt:lpstr>
      <vt:lpstr>Helpful Summary About the Trinity</vt:lpstr>
      <vt:lpstr>Some False Doctrines About Jesus Christ</vt:lpstr>
      <vt:lpstr>Jesus Is Not God </vt:lpstr>
      <vt:lpstr>Jesus Is The Only Person In Godhead</vt:lpstr>
      <vt:lpstr>Jesus Was A Created Being</vt:lpstr>
      <vt:lpstr>Jesus Did Not Have A Physical Body</vt:lpstr>
      <vt:lpstr>Jesus Did Not Possess Divine Attributes While In The Flesh.</vt:lpstr>
      <vt:lpstr>The Son Was Always Inferior To The Father.</vt:lpstr>
      <vt:lpstr>Jesus Is Not To Be Worshiped</vt:lpstr>
      <vt:lpstr>The Jesus Of History Is Different From The Jesus Of Faith</vt:lpstr>
      <vt:lpstr>Jesus Was Not Raised From The Dead.</vt:lpstr>
      <vt:lpstr>Where you have been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 LaGrone</dc:creator>
  <cp:lastModifiedBy>Russ LaGrone</cp:lastModifiedBy>
  <cp:revision>3</cp:revision>
  <dcterms:created xsi:type="dcterms:W3CDTF">2024-04-29T17:10:20Z</dcterms:created>
  <dcterms:modified xsi:type="dcterms:W3CDTF">2024-05-05T12:09:02Z</dcterms:modified>
</cp:coreProperties>
</file>