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4"/>
  </p:notesMasterIdLst>
  <p:sldIdLst>
    <p:sldId id="256" r:id="rId3"/>
    <p:sldId id="257" r:id="rId4"/>
    <p:sldId id="258" r:id="rId5"/>
    <p:sldId id="287"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294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003" autoAdjust="0"/>
  </p:normalViewPr>
  <p:slideViewPr>
    <p:cSldViewPr snapToGrid="0">
      <p:cViewPr varScale="1">
        <p:scale>
          <a:sx n="65" d="100"/>
          <a:sy n="65" d="100"/>
        </p:scale>
        <p:origin x="1320"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6" name="Rectangle 85"/>
          <p:cNvSpPr/>
          <p:nvPr/>
        </p:nvSpPr>
        <p:spPr>
          <a:xfrm>
            <a:off x="0" y="0"/>
            <a:ext cx="6858000" cy="9295200"/>
          </a:xfrm>
          <a:prstGeom prst="rect">
            <a:avLst/>
          </a:prstGeom>
          <a:solidFill>
            <a:srgbClr val="FFFFFF"/>
          </a:solidFill>
          <a:ln w="0">
            <a:noFill/>
          </a:ln>
        </p:spPr>
      </p:sp>
      <p:sp>
        <p:nvSpPr>
          <p:cNvPr id="87" name="PlaceHolder 1"/>
          <p:cNvSpPr>
            <a:spLocks noGrp="1"/>
          </p:cNvSpPr>
          <p:nvPr>
            <p:ph type="hdr"/>
          </p:nvPr>
        </p:nvSpPr>
        <p:spPr>
          <a:xfrm>
            <a:off x="-360" y="0"/>
            <a:ext cx="2971800" cy="465120"/>
          </a:xfrm>
          <a:prstGeom prst="rect">
            <a:avLst/>
          </a:prstGeom>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FFFFFF"/>
              </a:solidFill>
              <a:latin typeface="Times New Roman"/>
            </a:endParaRPr>
          </a:p>
        </p:txBody>
      </p:sp>
      <p:sp>
        <p:nvSpPr>
          <p:cNvPr id="88" name="PlaceHolder 2"/>
          <p:cNvSpPr>
            <a:spLocks noGrp="1"/>
          </p:cNvSpPr>
          <p:nvPr>
            <p:ph type="dt"/>
          </p:nvPr>
        </p:nvSpPr>
        <p:spPr>
          <a:xfrm>
            <a:off x="3885840" y="0"/>
            <a:ext cx="2971800" cy="465120"/>
          </a:xfrm>
          <a:prstGeom prst="rect">
            <a:avLst/>
          </a:prstGeom>
        </p:spPr>
        <p:txBody>
          <a:bodyPr lIns="90000" tIns="46800" rIns="90000" bIns="46800">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FFFFFF"/>
              </a:solidFill>
              <a:latin typeface="Times New Roman"/>
            </a:endParaRPr>
          </a:p>
        </p:txBody>
      </p:sp>
      <p:sp>
        <p:nvSpPr>
          <p:cNvPr id="89" name="PlaceHolder 3"/>
          <p:cNvSpPr>
            <a:spLocks noGrp="1" noRot="1" noChangeAspect="1"/>
          </p:cNvSpPr>
          <p:nvPr>
            <p:ph type="sldImg"/>
          </p:nvPr>
        </p:nvSpPr>
        <p:spPr>
          <a:xfrm>
            <a:off x="1106280" y="696960"/>
            <a:ext cx="4646520" cy="3486240"/>
          </a:xfrm>
          <a:prstGeom prst="rect">
            <a:avLst/>
          </a:prstGeom>
        </p:spPr>
        <p:txBody>
          <a:bodyPr lIns="90000" tIns="46800" rIns="90000" bIns="46800">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00CC99"/>
                </a:solidFill>
                <a:latin typeface="Times New Roman"/>
              </a:rPr>
              <a:t>Click to move the slide</a:t>
            </a:r>
          </a:p>
        </p:txBody>
      </p:sp>
      <p:sp>
        <p:nvSpPr>
          <p:cNvPr id="90" name="PlaceHolder 4"/>
          <p:cNvSpPr>
            <a:spLocks noGrp="1"/>
          </p:cNvSpPr>
          <p:nvPr>
            <p:ph type="body"/>
          </p:nvPr>
        </p:nvSpPr>
        <p:spPr>
          <a:xfrm>
            <a:off x="914400" y="4416120"/>
            <a:ext cx="5029200" cy="4182840"/>
          </a:xfrm>
          <a:prstGeom prst="rect">
            <a:avLst/>
          </a:prstGeom>
        </p:spPr>
        <p:txBody>
          <a:bodyPr lIns="90000" tIns="46800" rIns="90000" bIns="46800">
            <a:noAutofit/>
          </a:bodyPr>
          <a:lstStyle/>
          <a:p>
            <a:r>
              <a:rPr lang="en-US" sz="1200" b="0" strike="noStrike" spc="-1">
                <a:solidFill>
                  <a:srgbClr val="000000"/>
                </a:solidFill>
                <a:latin typeface="Times New Roman"/>
              </a:rPr>
              <a:t>Click to edit the notes format</a:t>
            </a:r>
          </a:p>
        </p:txBody>
      </p:sp>
      <p:sp>
        <p:nvSpPr>
          <p:cNvPr id="91" name="PlaceHolder 5"/>
          <p:cNvSpPr>
            <a:spLocks noGrp="1"/>
          </p:cNvSpPr>
          <p:nvPr>
            <p:ph type="ftr"/>
          </p:nvPr>
        </p:nvSpPr>
        <p:spPr>
          <a:xfrm>
            <a:off x="-360" y="8831160"/>
            <a:ext cx="2971800" cy="465120"/>
          </a:xfrm>
          <a:prstGeom prst="rect">
            <a:avLst/>
          </a:prstGeom>
        </p:spPr>
        <p:txBody>
          <a:bodyPr lIns="90000" tIns="46800" rIns="90000" bIns="46800" anchor="b">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FFFFFF"/>
              </a:solidFill>
              <a:latin typeface="Times New Roman"/>
            </a:endParaRPr>
          </a:p>
        </p:txBody>
      </p:sp>
      <p:sp>
        <p:nvSpPr>
          <p:cNvPr id="92" name="PlaceHolder 6"/>
          <p:cNvSpPr>
            <a:spLocks noGrp="1"/>
          </p:cNvSpPr>
          <p:nvPr>
            <p:ph type="sldNum"/>
          </p:nvPr>
        </p:nvSpPr>
        <p:spPr>
          <a:xfrm>
            <a:off x="3885840" y="8831160"/>
            <a:ext cx="2971800" cy="465120"/>
          </a:xfrm>
          <a:prstGeom prst="rect">
            <a:avLst/>
          </a:prstGeom>
        </p:spPr>
        <p:txBody>
          <a:bodyPr lIns="90000" tIns="46800" rIns="90000" bIns="46800" anchor="b">
            <a:no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459152C-B801-43F9-AC14-96DFAB3AD484}" type="slidenum">
              <a:rPr lang="en-US" sz="1200" b="0" strike="noStrike" spc="-1">
                <a:solidFill>
                  <a:srgbClr val="000000"/>
                </a:solidFill>
                <a:latin typeface="Times New Roman"/>
              </a:rPr>
              <a:t>‹#›</a:t>
            </a:fld>
            <a:endParaRPr lang="en-US" sz="1200" b="0" strike="noStrike" spc="-1">
              <a:solidFill>
                <a:srgbClr val="000000"/>
              </a:solidFill>
              <a:latin typeface="Times New Roman"/>
            </a:endParaRPr>
          </a:p>
        </p:txBody>
      </p:sp>
    </p:spTree>
    <p:extLst>
      <p:ext uri="{BB962C8B-B14F-4D97-AF65-F5344CB8AC3E}">
        <p14:creationId xmlns:p14="http://schemas.microsoft.com/office/powerpoint/2010/main" val="21710822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1" name="PlaceHolder 1"/>
          <p:cNvSpPr>
            <a:spLocks noGrp="1" noRot="1" noChangeAspect="1"/>
          </p:cNvSpPr>
          <p:nvPr>
            <p:ph type="sldImg"/>
          </p:nvPr>
        </p:nvSpPr>
        <p:spPr>
          <a:xfrm>
            <a:off x="1106488" y="696913"/>
            <a:ext cx="4646612" cy="3486150"/>
          </a:xfrm>
          <a:prstGeom prst="rect">
            <a:avLst/>
          </a:prstGeom>
        </p:spPr>
      </p:sp>
      <p:sp>
        <p:nvSpPr>
          <p:cNvPr id="352" name="PlaceHolder 2"/>
          <p:cNvSpPr>
            <a:spLocks noGrp="1"/>
          </p:cNvSpPr>
          <p:nvPr>
            <p:ph type="body"/>
          </p:nvPr>
        </p:nvSpPr>
        <p:spPr>
          <a:xfrm>
            <a:off x="914400" y="4416120"/>
            <a:ext cx="5029200" cy="4182840"/>
          </a:xfrm>
          <a:prstGeom prst="rect">
            <a:avLst/>
          </a:prstGeom>
        </p:spPr>
        <p:txBody>
          <a:bodyPr lIns="0" tIns="0" rIns="0" bIns="0">
            <a:noAutofit/>
          </a:bodyPr>
          <a:lstStyle/>
          <a:p>
            <a:pPr algn="l" rtl="0"/>
            <a:endParaRPr lang="en-US" sz="1200" b="0" strike="noStrike" spc="-1">
              <a:solidFill>
                <a:srgbClr val="000000"/>
              </a:solidFill>
              <a:latin typeface="Times New Roman"/>
            </a:endParaRPr>
          </a:p>
        </p:txBody>
      </p:sp>
      <p:sp>
        <p:nvSpPr>
          <p:cNvPr id="353"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FD0C3F1-5F51-4C02-834A-7DF1AA311CC8}" type="slidenum">
              <a:rPr lang="en-US" sz="1200" b="0" strike="noStrike" spc="-1">
                <a:solidFill>
                  <a:srgbClr val="FFFFFF"/>
                </a:solidFill>
                <a:latin typeface="Times New Roman"/>
              </a:rPr>
              <a:t>1</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3154292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 name="Rectangle 7"/>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B03A333-54FD-4AF0-9A8A-3C36EF9A09CD}" type="slidenum">
              <a:rPr lang="en-US" sz="1200" b="0" strike="noStrike" spc="-1">
                <a:solidFill>
                  <a:srgbClr val="000000"/>
                </a:solidFill>
                <a:latin typeface="Times New Roman"/>
                <a:ea typeface="Arial"/>
              </a:rPr>
              <a:t>10</a:t>
            </a:fld>
            <a:endParaRPr lang="en-US" sz="1200" b="0" strike="noStrike" spc="-1">
              <a:solidFill>
                <a:srgbClr val="FFFFFF"/>
              </a:solidFill>
              <a:latin typeface="Times New Roman"/>
            </a:endParaRPr>
          </a:p>
        </p:txBody>
      </p:sp>
      <p:sp>
        <p:nvSpPr>
          <p:cNvPr id="378" name="PlaceHolder 1"/>
          <p:cNvSpPr>
            <a:spLocks noGrp="1" noRot="1" noChangeAspect="1"/>
          </p:cNvSpPr>
          <p:nvPr>
            <p:ph type="sldImg"/>
          </p:nvPr>
        </p:nvSpPr>
        <p:spPr>
          <a:xfrm>
            <a:off x="1524000" y="388938"/>
            <a:ext cx="3511550" cy="2633662"/>
          </a:xfrm>
          <a:prstGeom prst="rect">
            <a:avLst/>
          </a:prstGeom>
        </p:spPr>
      </p:sp>
      <p:sp>
        <p:nvSpPr>
          <p:cNvPr id="379"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p:txBody>
      </p:sp>
      <p:sp>
        <p:nvSpPr>
          <p:cNvPr id="380" name="Rectangle 4"/>
          <p:cNvSpPr/>
          <p:nvPr/>
        </p:nvSpPr>
        <p:spPr>
          <a:xfrm>
            <a:off x="380880" y="3100320"/>
            <a:ext cx="6400800" cy="565308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l" rtl="0">
              <a:lnSpc>
                <a:spcPct val="100000"/>
              </a:lnSpc>
              <a:spcBef>
                <a:spcPts val="44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FFFFFF"/>
              </a:solidFill>
              <a:latin typeface="Times New Roman"/>
            </a:endParaRPr>
          </a:p>
          <a:p>
            <a:pPr algn="l" rtl="0">
              <a:lnSpc>
                <a:spcPct val="100000"/>
              </a:lnSpc>
              <a:spcBef>
                <a:spcPts val="448"/>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a:solidFill>
                <a:srgbClr val="FFFFFF"/>
              </a:solidFill>
              <a:latin typeface="Times New Roman"/>
            </a:endParaRPr>
          </a:p>
        </p:txBody>
      </p:sp>
    </p:spTree>
    <p:extLst>
      <p:ext uri="{BB962C8B-B14F-4D97-AF65-F5344CB8AC3E}">
        <p14:creationId xmlns:p14="http://schemas.microsoft.com/office/powerpoint/2010/main" val="13060200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PlaceHolder 1"/>
          <p:cNvSpPr>
            <a:spLocks noGrp="1" noRot="1" noChangeAspect="1"/>
          </p:cNvSpPr>
          <p:nvPr>
            <p:ph type="sldImg"/>
          </p:nvPr>
        </p:nvSpPr>
        <p:spPr>
          <a:xfrm>
            <a:off x="1106488" y="696913"/>
            <a:ext cx="4646612" cy="3486150"/>
          </a:xfrm>
          <a:prstGeom prst="rect">
            <a:avLst/>
          </a:prstGeom>
        </p:spPr>
      </p:sp>
      <p:sp>
        <p:nvSpPr>
          <p:cNvPr id="382"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smtClean="0">
                <a:solidFill>
                  <a:srgbClr val="000000"/>
                </a:solidFill>
                <a:latin typeface="Times New Roman"/>
              </a:rPr>
              <a:t>VERSÍCULO 4 </a:t>
            </a:r>
            <a:r>
              <a:rPr lang="en-US" sz="1200" b="0" strike="noStrike" spc="-1" dirty="0" err="1">
                <a:solidFill>
                  <a:srgbClr val="000000"/>
                </a:solidFill>
                <a:latin typeface="Times New Roman"/>
              </a:rPr>
              <a:t>sugiere</a:t>
            </a:r>
            <a:r>
              <a:rPr lang="en-US" sz="1200" b="0" strike="noStrike" spc="-1" dirty="0">
                <a:solidFill>
                  <a:srgbClr val="000000"/>
                </a:solidFill>
                <a:latin typeface="Times New Roman"/>
              </a:rPr>
              <a:t> que </a:t>
            </a:r>
            <a:r>
              <a:rPr lang="en-US" sz="1200" b="0" strike="noStrike" spc="-1" dirty="0" smtClean="0">
                <a:solidFill>
                  <a:srgbClr val="000000"/>
                </a:solidFill>
                <a:latin typeface="Times New Roman"/>
              </a:rPr>
              <a:t>el </a:t>
            </a:r>
            <a:r>
              <a:rPr lang="en-US" sz="1200" b="0" strike="noStrike" spc="-1" dirty="0" err="1" smtClean="0">
                <a:solidFill>
                  <a:srgbClr val="000000"/>
                </a:solidFill>
                <a:latin typeface="Times New Roman"/>
              </a:rPr>
              <a:t>velo</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puede</a:t>
            </a:r>
            <a:r>
              <a:rPr lang="en-US" sz="1200" b="0" strike="noStrike" spc="-1" dirty="0" smtClean="0">
                <a:solidFill>
                  <a:srgbClr val="000000"/>
                </a:solidFill>
                <a:latin typeface="Times New Roman"/>
              </a:rPr>
              <a:t> </a:t>
            </a:r>
            <a:r>
              <a:rPr lang="en-US" sz="1200" b="0" strike="noStrike" spc="-1" dirty="0" err="1">
                <a:solidFill>
                  <a:srgbClr val="000000"/>
                </a:solidFill>
                <a:latin typeface="Times New Roman"/>
              </a:rPr>
              <a:t>ponerse</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en</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ciertos</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momentos</a:t>
            </a:r>
            <a:r>
              <a:rPr lang="en-US" sz="1200" b="0" strike="noStrike" spc="-1" dirty="0">
                <a:solidFill>
                  <a:srgbClr val="000000"/>
                </a:solidFill>
                <a:latin typeface="Times New Roman"/>
              </a:rPr>
              <a:t> y </a:t>
            </a:r>
            <a:r>
              <a:rPr lang="en-US" sz="1200" b="0" strike="noStrike" spc="-1" dirty="0" err="1">
                <a:solidFill>
                  <a:srgbClr val="000000"/>
                </a:solidFill>
                <a:latin typeface="Times New Roman"/>
              </a:rPr>
              <a:t>quitarse</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en</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otros</a:t>
            </a:r>
            <a:r>
              <a:rPr lang="en-US" sz="1200" b="0" strike="noStrike" spc="-1" dirty="0">
                <a:solidFill>
                  <a:srgbClr val="000000"/>
                </a:solidFill>
                <a:latin typeface="Times New Roman"/>
              </a:rPr>
              <a:t>.</a:t>
            </a:r>
          </a:p>
          <a:p>
            <a:pPr algn="l" rtl="0">
              <a:spcBef>
                <a:spcPts val="448"/>
              </a:spcBef>
              <a:buClr>
                <a:srgbClr val="000000"/>
              </a:buClr>
              <a:buFont typeface="Times New Roman"/>
              <a:buAutoNum type="arabicPlain" startAt="4"/>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smtClean="0">
                <a:solidFill>
                  <a:srgbClr val="000000"/>
                </a:solidFill>
                <a:latin typeface="Times New Roman"/>
              </a:rPr>
              <a:t> </a:t>
            </a:r>
            <a:r>
              <a:rPr lang="en-US" sz="1200" b="0" strike="noStrike" spc="-1" baseline="0" dirty="0" smtClean="0">
                <a:solidFill>
                  <a:srgbClr val="000000"/>
                </a:solidFill>
                <a:latin typeface="Times New Roman"/>
              </a:rPr>
              <a:t>  </a:t>
            </a:r>
            <a:r>
              <a:rPr lang="en-US" sz="1200" b="0" strike="noStrike" spc="-1" dirty="0" err="1" smtClean="0">
                <a:solidFill>
                  <a:srgbClr val="000000"/>
                </a:solidFill>
                <a:latin typeface="Times New Roman"/>
              </a:rPr>
              <a:t>Todo</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varón</a:t>
            </a:r>
            <a:r>
              <a:rPr lang="en-US" sz="1200" b="0" strike="noStrike" spc="-1" dirty="0" smtClean="0">
                <a:solidFill>
                  <a:srgbClr val="000000"/>
                </a:solidFill>
                <a:latin typeface="Times New Roman"/>
              </a:rPr>
              <a:t> </a:t>
            </a:r>
            <a:r>
              <a:rPr lang="en-US" sz="1200" b="0" strike="noStrike" spc="-1" dirty="0">
                <a:solidFill>
                  <a:srgbClr val="000000"/>
                </a:solidFill>
                <a:latin typeface="Times New Roman"/>
              </a:rPr>
              <a:t>que </a:t>
            </a:r>
            <a:r>
              <a:rPr lang="en-US" sz="1200" b="0" strike="noStrike" spc="-1" dirty="0" err="1">
                <a:solidFill>
                  <a:srgbClr val="000000"/>
                </a:solidFill>
                <a:latin typeface="Times New Roman"/>
              </a:rPr>
              <a:t>ora</a:t>
            </a:r>
            <a:r>
              <a:rPr lang="en-US" sz="1200" b="0" strike="noStrike" spc="-1" dirty="0">
                <a:solidFill>
                  <a:srgbClr val="000000"/>
                </a:solidFill>
                <a:latin typeface="Times New Roman"/>
              </a:rPr>
              <a:t> o </a:t>
            </a:r>
            <a:r>
              <a:rPr lang="en-US" sz="1200" b="0" strike="noStrike" spc="-1" dirty="0" err="1">
                <a:solidFill>
                  <a:srgbClr val="000000"/>
                </a:solidFill>
                <a:latin typeface="Times New Roman"/>
              </a:rPr>
              <a:t>profetiza</a:t>
            </a:r>
            <a:r>
              <a:rPr lang="en-US" sz="1200" b="0" strike="noStrike" spc="-1" dirty="0">
                <a:solidFill>
                  <a:srgbClr val="000000"/>
                </a:solidFill>
                <a:latin typeface="Times New Roman"/>
              </a:rPr>
              <a:t> con (</a:t>
            </a:r>
            <a:r>
              <a:rPr lang="en-US" sz="1200" b="0" strike="noStrike" spc="-1" dirty="0" err="1">
                <a:solidFill>
                  <a:srgbClr val="000000"/>
                </a:solidFill>
                <a:latin typeface="Times New Roman"/>
              </a:rPr>
              <a:t>mientras</a:t>
            </a:r>
            <a:r>
              <a:rPr lang="en-US" sz="1200" b="0" strike="noStrike" spc="-1" dirty="0">
                <a:solidFill>
                  <a:srgbClr val="000000"/>
                </a:solidFill>
                <a:latin typeface="Times New Roman"/>
              </a:rPr>
              <a:t>) </a:t>
            </a:r>
            <a:r>
              <a:rPr lang="en-US" sz="1200" b="0" strike="noStrike" spc="-1" dirty="0" smtClean="0">
                <a:solidFill>
                  <a:srgbClr val="000000"/>
                </a:solidFill>
                <a:latin typeface="Times New Roman"/>
              </a:rPr>
              <a:t>la </a:t>
            </a:r>
            <a:r>
              <a:rPr lang="en-US" sz="1200" b="0" strike="noStrike" spc="-1" dirty="0" err="1">
                <a:solidFill>
                  <a:srgbClr val="000000"/>
                </a:solidFill>
                <a:latin typeface="Times New Roman"/>
              </a:rPr>
              <a:t>cabeza</a:t>
            </a:r>
            <a:r>
              <a:rPr lang="en-US" sz="1200" b="0" strike="noStrike" spc="-1" dirty="0">
                <a:solidFill>
                  <a:srgbClr val="000000"/>
                </a:solidFill>
                <a:latin typeface="Times New Roman"/>
              </a:rPr>
              <a:t> </a:t>
            </a:r>
            <a:r>
              <a:rPr lang="en-US" sz="1200" b="0" strike="noStrike" spc="-1" dirty="0" err="1" smtClean="0">
                <a:solidFill>
                  <a:srgbClr val="000000"/>
                </a:solidFill>
                <a:latin typeface="Times New Roman"/>
              </a:rPr>
              <a:t>cubierta</a:t>
            </a:r>
            <a:r>
              <a:rPr lang="en-US" sz="1200" b="0" strike="noStrike" spc="-1" dirty="0" smtClean="0">
                <a:solidFill>
                  <a:srgbClr val="000000"/>
                </a:solidFill>
                <a:latin typeface="Times New Roman"/>
              </a:rPr>
              <a:t>, </a:t>
            </a:r>
            <a:r>
              <a:rPr lang="en-US" sz="1200" b="0" strike="noStrike" spc="-1" dirty="0" err="1">
                <a:solidFill>
                  <a:srgbClr val="000000"/>
                </a:solidFill>
                <a:latin typeface="Times New Roman"/>
              </a:rPr>
              <a:t>afrenta</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su</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cabeza</a:t>
            </a:r>
            <a:r>
              <a:rPr lang="en-US" sz="1200" b="0" strike="noStrike" spc="-1" dirty="0">
                <a:solidFill>
                  <a:srgbClr val="000000"/>
                </a:solidFill>
                <a:latin typeface="Times New Roman"/>
              </a:rPr>
              <a:t>,</a:t>
            </a:r>
          </a:p>
          <a:p>
            <a:pPr algn="l" rtl="0">
              <a:spcBef>
                <a:spcPts val="448"/>
              </a:spcBef>
              <a:buClr>
                <a:srgbClr val="000000"/>
              </a:buClr>
              <a:buFont typeface="Times New Roman"/>
              <a:buAutoNum type="arabicPlain" startAt="4"/>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Se </a:t>
            </a:r>
            <a:r>
              <a:rPr lang="en-US" sz="1200" b="0" strike="noStrike" spc="-1" dirty="0" err="1">
                <a:solidFill>
                  <a:srgbClr val="000000"/>
                </a:solidFill>
                <a:latin typeface="Times New Roman"/>
              </a:rPr>
              <a:t>usan</a:t>
            </a:r>
            <a:r>
              <a:rPr lang="en-US" sz="1200" b="0" strike="noStrike" spc="-1" dirty="0">
                <a:solidFill>
                  <a:srgbClr val="000000"/>
                </a:solidFill>
                <a:latin typeface="Times New Roman"/>
              </a:rPr>
              <a:t> dos palabras </a:t>
            </a:r>
            <a:r>
              <a:rPr lang="en-US" sz="1200" b="0" strike="noStrike" spc="-1" dirty="0" err="1">
                <a:solidFill>
                  <a:srgbClr val="000000"/>
                </a:solidFill>
                <a:latin typeface="Times New Roman"/>
              </a:rPr>
              <a:t>griegas</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diferentes</a:t>
            </a:r>
            <a:r>
              <a:rPr lang="en-US" sz="1200" b="0" strike="noStrike" spc="-1" dirty="0">
                <a:solidFill>
                  <a:srgbClr val="000000"/>
                </a:solidFill>
                <a:latin typeface="Times New Roman"/>
              </a:rPr>
              <a:t> para </a:t>
            </a:r>
            <a:r>
              <a:rPr lang="en-US" sz="1200" b="0" strike="noStrike" spc="-1" dirty="0" err="1">
                <a:solidFill>
                  <a:srgbClr val="000000"/>
                </a:solidFill>
                <a:latin typeface="Times New Roman"/>
              </a:rPr>
              <a:t>describir</a:t>
            </a:r>
            <a:r>
              <a:rPr lang="en-US" sz="1200" b="0" strike="noStrike" spc="-1" dirty="0">
                <a:solidFill>
                  <a:srgbClr val="000000"/>
                </a:solidFill>
                <a:latin typeface="Times New Roman"/>
              </a:rPr>
              <a:t> </a:t>
            </a:r>
            <a:r>
              <a:rPr lang="en-US" sz="1200" b="0" strike="noStrike" spc="-1" dirty="0" smtClean="0">
                <a:solidFill>
                  <a:srgbClr val="000000"/>
                </a:solidFill>
                <a:latin typeface="Times New Roman"/>
              </a:rPr>
              <a:t>el “</a:t>
            </a:r>
            <a:r>
              <a:rPr lang="en-US" sz="1200" b="0" strike="noStrike" spc="-1" dirty="0" err="1" smtClean="0">
                <a:solidFill>
                  <a:srgbClr val="000000"/>
                </a:solidFill>
                <a:latin typeface="Times New Roman"/>
              </a:rPr>
              <a:t>velo</a:t>
            </a:r>
            <a:r>
              <a:rPr lang="en-US" sz="1200" b="0" strike="noStrike" spc="-1" dirty="0" smtClean="0">
                <a:solidFill>
                  <a:srgbClr val="000000"/>
                </a:solidFill>
                <a:latin typeface="Times New Roman"/>
              </a:rPr>
              <a:t>”</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smtClean="0">
                <a:solidFill>
                  <a:srgbClr val="000000"/>
                </a:solidFill>
                <a:latin typeface="Times New Roman"/>
              </a:rPr>
              <a:t>V </a:t>
            </a:r>
            <a:r>
              <a:rPr lang="en-US" sz="1200" b="0" strike="noStrike" spc="-1" dirty="0">
                <a:solidFill>
                  <a:srgbClr val="000000"/>
                </a:solidFill>
                <a:latin typeface="Times New Roman"/>
              </a:rPr>
              <a:t>15</a:t>
            </a: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Vv</a:t>
            </a:r>
            <a:r>
              <a:rPr lang="en-US" sz="1200" b="0" strike="noStrike" spc="-1" dirty="0" smtClean="0">
                <a:solidFill>
                  <a:srgbClr val="000000"/>
                </a:solidFill>
                <a:latin typeface="Times New Roman"/>
              </a:rPr>
              <a:t> </a:t>
            </a:r>
            <a:r>
              <a:rPr lang="en-US" sz="1200" b="0" strike="noStrike" spc="-1" dirty="0">
                <a:solidFill>
                  <a:srgbClr val="000000"/>
                </a:solidFill>
                <a:latin typeface="Times New Roman"/>
              </a:rPr>
              <a:t>4,5,6</a:t>
            </a: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Versículo</a:t>
            </a:r>
            <a:r>
              <a:rPr lang="en-US" sz="1200" b="0" strike="noStrike" spc="-1" dirty="0">
                <a:solidFill>
                  <a:srgbClr val="000000"/>
                </a:solidFill>
                <a:latin typeface="Times New Roman"/>
              </a:rPr>
              <a:t> 6: “Si no </a:t>
            </a:r>
            <a:r>
              <a:rPr lang="en-US" sz="1200" b="0" strike="noStrike" spc="-1" dirty="0" err="1">
                <a:solidFill>
                  <a:srgbClr val="000000"/>
                </a:solidFill>
                <a:latin typeface="Times New Roman"/>
              </a:rPr>
              <a:t>te</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cubres</a:t>
            </a:r>
            <a:r>
              <a:rPr lang="en-US" sz="1200" b="0" strike="noStrike" spc="-1" dirty="0">
                <a:solidFill>
                  <a:srgbClr val="000000"/>
                </a:solidFill>
                <a:latin typeface="Times New Roman"/>
              </a:rPr>
              <a:t> la </a:t>
            </a:r>
            <a:r>
              <a:rPr lang="en-US" sz="1200" b="0" strike="noStrike" spc="-1" dirty="0" err="1">
                <a:solidFill>
                  <a:srgbClr val="000000"/>
                </a:solidFill>
                <a:latin typeface="Times New Roman"/>
              </a:rPr>
              <a:t>cabeza</a:t>
            </a:r>
            <a:r>
              <a:rPr lang="en-US" sz="1200" b="0" strike="noStrike" spc="-1" dirty="0">
                <a:solidFill>
                  <a:srgbClr val="000000"/>
                </a:solidFill>
                <a:latin typeface="Times New Roman"/>
              </a:rPr>
              <a:t>, </a:t>
            </a:r>
            <a:r>
              <a:rPr lang="en-US" sz="1200" b="0" strike="noStrike" spc="-1" dirty="0" err="1" smtClean="0">
                <a:solidFill>
                  <a:srgbClr val="000000"/>
                </a:solidFill>
                <a:latin typeface="Times New Roman"/>
              </a:rPr>
              <a:t>entonces</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también</a:t>
            </a:r>
            <a:r>
              <a:rPr lang="en-US" sz="1200" b="0" strike="noStrike" spc="-1" baseline="0" dirty="0" smtClean="0">
                <a:solidFill>
                  <a:srgbClr val="000000"/>
                </a:solidFill>
                <a:latin typeface="Times New Roman"/>
              </a:rPr>
              <a:t> </a:t>
            </a:r>
            <a:r>
              <a:rPr lang="en-US" sz="1200" b="0" strike="noStrike" spc="-1" baseline="0" dirty="0" err="1" smtClean="0">
                <a:solidFill>
                  <a:srgbClr val="000000"/>
                </a:solidFill>
                <a:latin typeface="Times New Roman"/>
              </a:rPr>
              <a:t>deberías</a:t>
            </a:r>
            <a:r>
              <a:rPr lang="en-US" sz="1200" b="0" strike="noStrike" spc="-1" baseline="0" dirty="0" smtClean="0">
                <a:solidFill>
                  <a:srgbClr val="000000"/>
                </a:solidFill>
                <a:latin typeface="Times New Roman"/>
              </a:rPr>
              <a:t> </a:t>
            </a:r>
            <a:r>
              <a:rPr lang="en-US" sz="1200" b="0" strike="noStrike" spc="-1" baseline="0" dirty="0" err="1" smtClean="0">
                <a:solidFill>
                  <a:srgbClr val="000000"/>
                </a:solidFill>
                <a:latin typeface="Times New Roman"/>
              </a:rPr>
              <a:t>raparte</a:t>
            </a:r>
            <a:r>
              <a:rPr lang="en-US" sz="1200" b="0" strike="noStrike" spc="-1" dirty="0" smtClean="0">
                <a:solidFill>
                  <a:srgbClr val="000000"/>
                </a:solidFill>
                <a:latin typeface="Times New Roman"/>
              </a:rPr>
              <a:t> </a:t>
            </a:r>
            <a:r>
              <a:rPr lang="en-US" sz="1200" b="0" strike="noStrike" spc="-1" dirty="0">
                <a:solidFill>
                  <a:srgbClr val="000000"/>
                </a:solidFill>
                <a:latin typeface="Times New Roman"/>
              </a:rPr>
              <a:t>la </a:t>
            </a:r>
            <a:r>
              <a:rPr lang="en-US" sz="1200" b="0" strike="noStrike" spc="-1" dirty="0" err="1" smtClean="0">
                <a:solidFill>
                  <a:srgbClr val="000000"/>
                </a:solidFill>
                <a:latin typeface="Times New Roman"/>
              </a:rPr>
              <a:t>cabeza</a:t>
            </a:r>
            <a:r>
              <a:rPr lang="en-US" sz="1200" b="0" strike="noStrike" spc="-1" dirty="0" smtClean="0">
                <a:solidFill>
                  <a:srgbClr val="000000"/>
                </a:solidFill>
                <a:latin typeface="Times New Roman"/>
              </a:rPr>
              <a:t>”</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a:t>
            </a:r>
            <a:r>
              <a:rPr lang="en-US" sz="1200" b="0" strike="noStrike" spc="-1" dirty="0" err="1" smtClean="0">
                <a:solidFill>
                  <a:srgbClr val="000000"/>
                </a:solidFill>
                <a:latin typeface="Times New Roman"/>
              </a:rPr>
              <a:t>Cubrirse</a:t>
            </a:r>
            <a:r>
              <a:rPr lang="en-US" sz="1200" b="0" strike="noStrike" spc="-1" dirty="0" smtClean="0">
                <a:solidFill>
                  <a:srgbClr val="000000"/>
                </a:solidFill>
                <a:latin typeface="Times New Roman"/>
              </a:rPr>
              <a:t>” </a:t>
            </a:r>
            <a:r>
              <a:rPr lang="en-US" sz="1200" b="0" strike="noStrike" spc="-1" dirty="0" err="1">
                <a:solidFill>
                  <a:srgbClr val="000000"/>
                </a:solidFill>
                <a:latin typeface="Times New Roman"/>
              </a:rPr>
              <a:t>es</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más</a:t>
            </a:r>
            <a:r>
              <a:rPr lang="en-US" sz="1200" b="0" strike="noStrike" spc="-1" dirty="0">
                <a:solidFill>
                  <a:srgbClr val="000000"/>
                </a:solidFill>
                <a:latin typeface="Times New Roman"/>
              </a:rPr>
              <a:t> que solo el </a:t>
            </a:r>
            <a:r>
              <a:rPr lang="en-US" sz="1200" b="0" strike="noStrike" spc="-1" dirty="0" err="1">
                <a:solidFill>
                  <a:srgbClr val="000000"/>
                </a:solidFill>
                <a:latin typeface="Times New Roman"/>
              </a:rPr>
              <a:t>cabello</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¿Deben </a:t>
            </a:r>
            <a:r>
              <a:rPr lang="en-US" sz="1200" b="0" strike="noStrike" spc="-1" dirty="0" err="1">
                <a:solidFill>
                  <a:srgbClr val="000000"/>
                </a:solidFill>
                <a:latin typeface="Times New Roman"/>
              </a:rPr>
              <a:t>los</a:t>
            </a:r>
            <a:r>
              <a:rPr lang="en-US" sz="1200" b="0" strike="noStrike" spc="-1" dirty="0">
                <a:solidFill>
                  <a:srgbClr val="000000"/>
                </a:solidFill>
                <a:latin typeface="Times New Roman"/>
              </a:rPr>
              <a:t> hombres </a:t>
            </a:r>
            <a:r>
              <a:rPr lang="en-US" sz="1200" b="0" strike="noStrike" spc="-1" dirty="0" err="1">
                <a:solidFill>
                  <a:srgbClr val="000000"/>
                </a:solidFill>
                <a:latin typeface="Times New Roman"/>
              </a:rPr>
              <a:t>ser</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calvos</a:t>
            </a:r>
            <a:r>
              <a:rPr lang="en-US" sz="1200" b="0" strike="noStrike" spc="-1" dirty="0">
                <a:solidFill>
                  <a:srgbClr val="000000"/>
                </a:solidFill>
                <a:latin typeface="Times New Roman"/>
              </a:rPr>
              <a:t> para </a:t>
            </a:r>
            <a:r>
              <a:rPr lang="en-US" sz="1200" b="0" strike="noStrike" spc="-1" dirty="0" err="1">
                <a:solidFill>
                  <a:srgbClr val="000000"/>
                </a:solidFill>
                <a:latin typeface="Times New Roman"/>
              </a:rPr>
              <a:t>orar</a:t>
            </a:r>
            <a:r>
              <a:rPr lang="en-US" sz="1200" b="0" strike="noStrike" spc="-1" dirty="0">
                <a:solidFill>
                  <a:srgbClr val="000000"/>
                </a:solidFill>
                <a:latin typeface="Times New Roman"/>
              </a:rPr>
              <a:t> y </a:t>
            </a:r>
            <a:r>
              <a:rPr lang="en-US" sz="1200" b="0" strike="noStrike" spc="-1" dirty="0" err="1">
                <a:solidFill>
                  <a:srgbClr val="000000"/>
                </a:solidFill>
                <a:latin typeface="Times New Roman"/>
              </a:rPr>
              <a:t>profetizar</a:t>
            </a:r>
            <a:r>
              <a:rPr lang="en-US" sz="1200" b="0" strike="noStrike" spc="-1" dirty="0">
                <a:solidFill>
                  <a:srgbClr val="000000"/>
                </a:solidFill>
                <a:latin typeface="Times New Roman"/>
              </a:rPr>
              <a:t>?</a:t>
            </a:r>
          </a:p>
        </p:txBody>
      </p:sp>
      <p:sp>
        <p:nvSpPr>
          <p:cNvPr id="383"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5986E55-200B-4887-AF10-82E26F0D58DA}" type="slidenum">
              <a:rPr lang="en-US" sz="1200" b="0" strike="noStrike" spc="-1">
                <a:solidFill>
                  <a:srgbClr val="FFFFFF"/>
                </a:solidFill>
                <a:latin typeface="Times New Roman"/>
              </a:rPr>
              <a:t>11</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20339533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Rectangle 7"/>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C607E46-3C6F-45B4-B424-D24C1316D356}" type="slidenum">
              <a:rPr lang="en-US" sz="1200" b="0" strike="noStrike" spc="-1">
                <a:solidFill>
                  <a:srgbClr val="000000"/>
                </a:solidFill>
                <a:latin typeface="Times New Roman"/>
                <a:ea typeface="Arial"/>
              </a:rPr>
              <a:t>12</a:t>
            </a:fld>
            <a:endParaRPr lang="en-US" sz="1200" b="0" strike="noStrike" spc="-1">
              <a:solidFill>
                <a:srgbClr val="FFFFFF"/>
              </a:solidFill>
              <a:latin typeface="Times New Roman"/>
            </a:endParaRPr>
          </a:p>
        </p:txBody>
      </p:sp>
      <p:sp>
        <p:nvSpPr>
          <p:cNvPr id="385" name="PlaceHolder 1"/>
          <p:cNvSpPr>
            <a:spLocks noGrp="1" noRot="1" noChangeAspect="1"/>
          </p:cNvSpPr>
          <p:nvPr>
            <p:ph type="sldImg"/>
          </p:nvPr>
        </p:nvSpPr>
        <p:spPr>
          <a:xfrm>
            <a:off x="1106488" y="696913"/>
            <a:ext cx="4646612" cy="3486150"/>
          </a:xfrm>
          <a:prstGeom prst="rect">
            <a:avLst/>
          </a:prstGeom>
        </p:spPr>
      </p:sp>
    </p:spTree>
    <p:extLst>
      <p:ext uri="{BB962C8B-B14F-4D97-AF65-F5344CB8AC3E}">
        <p14:creationId xmlns:p14="http://schemas.microsoft.com/office/powerpoint/2010/main" val="1897293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Rectangle 7"/>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026CB7D-AE1C-4472-BA58-C6DAD7E4D126}" type="slidenum">
              <a:rPr lang="en-US" sz="1200" b="0" strike="noStrike" spc="-1">
                <a:solidFill>
                  <a:srgbClr val="000000"/>
                </a:solidFill>
                <a:latin typeface="Times New Roman"/>
                <a:ea typeface="Arial"/>
              </a:rPr>
              <a:t>13</a:t>
            </a:fld>
            <a:endParaRPr lang="en-US" sz="1200" b="0" strike="noStrike" spc="-1">
              <a:solidFill>
                <a:srgbClr val="FFFFFF"/>
              </a:solidFill>
              <a:latin typeface="Times New Roman"/>
            </a:endParaRPr>
          </a:p>
        </p:txBody>
      </p:sp>
      <p:sp>
        <p:nvSpPr>
          <p:cNvPr id="387" name="PlaceHolder 1"/>
          <p:cNvSpPr>
            <a:spLocks noGrp="1" noRot="1" noChangeAspect="1"/>
          </p:cNvSpPr>
          <p:nvPr>
            <p:ph type="sldImg"/>
          </p:nvPr>
        </p:nvSpPr>
        <p:spPr>
          <a:xfrm>
            <a:off x="1447800" y="322263"/>
            <a:ext cx="3511550" cy="2633662"/>
          </a:xfrm>
          <a:prstGeom prst="rect">
            <a:avLst/>
          </a:prstGeom>
        </p:spPr>
      </p:sp>
      <p:sp>
        <p:nvSpPr>
          <p:cNvPr id="388"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p:txBody>
      </p:sp>
    </p:spTree>
    <p:extLst>
      <p:ext uri="{BB962C8B-B14F-4D97-AF65-F5344CB8AC3E}">
        <p14:creationId xmlns:p14="http://schemas.microsoft.com/office/powerpoint/2010/main" val="22451318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 name="PlaceHolder 1"/>
          <p:cNvSpPr>
            <a:spLocks noGrp="1" noRot="1" noChangeAspect="1"/>
          </p:cNvSpPr>
          <p:nvPr>
            <p:ph type="sldImg"/>
          </p:nvPr>
        </p:nvSpPr>
        <p:spPr>
          <a:xfrm>
            <a:off x="1106488" y="696913"/>
            <a:ext cx="4646612" cy="3486150"/>
          </a:xfrm>
          <a:prstGeom prst="rect">
            <a:avLst/>
          </a:prstGeom>
        </p:spPr>
      </p:sp>
      <p:sp>
        <p:nvSpPr>
          <p:cNvPr id="390"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smtClean="0">
                <a:solidFill>
                  <a:srgbClr val="000000"/>
                </a:solidFill>
                <a:latin typeface="Times New Roman"/>
              </a:rPr>
              <a:t>“</a:t>
            </a:r>
            <a:r>
              <a:rPr lang="en-US" sz="1200" b="0" strike="noStrike" spc="-1" dirty="0" err="1" smtClean="0">
                <a:solidFill>
                  <a:srgbClr val="000000"/>
                </a:solidFill>
                <a:latin typeface="Times New Roman"/>
              </a:rPr>
              <a:t>Propio</a:t>
            </a:r>
            <a:r>
              <a:rPr lang="en-US" sz="1200" b="0" strike="noStrike" spc="-1" dirty="0" smtClean="0">
                <a:solidFill>
                  <a:srgbClr val="000000"/>
                </a:solidFill>
                <a:latin typeface="Times New Roman"/>
              </a:rPr>
              <a:t>” </a:t>
            </a:r>
            <a:r>
              <a:rPr lang="en-US" sz="1200" b="0" strike="noStrike" spc="-1" dirty="0" err="1">
                <a:solidFill>
                  <a:srgbClr val="000000"/>
                </a:solidFill>
                <a:latin typeface="Times New Roman"/>
              </a:rPr>
              <a:t>Efesios</a:t>
            </a:r>
            <a:r>
              <a:rPr lang="en-US" sz="1200" b="0" strike="noStrike" spc="-1" dirty="0">
                <a:solidFill>
                  <a:srgbClr val="000000"/>
                </a:solidFill>
                <a:latin typeface="Times New Roman"/>
              </a:rPr>
              <a:t> 5:3</a:t>
            </a: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a:t>
            </a:r>
            <a:r>
              <a:rPr lang="en-US" sz="1200" b="0" strike="noStrike" spc="-1" dirty="0" err="1">
                <a:solidFill>
                  <a:srgbClr val="000000"/>
                </a:solidFill>
                <a:latin typeface="Times New Roman"/>
              </a:rPr>
              <a:t>Naturaleza</a:t>
            </a:r>
            <a:r>
              <a:rPr lang="en-US" sz="1200" b="0" strike="noStrike" spc="-1" dirty="0">
                <a:solidFill>
                  <a:srgbClr val="000000"/>
                </a:solidFill>
                <a:latin typeface="Times New Roman"/>
              </a:rPr>
              <a:t>" Tito 2:1 – </a:t>
            </a:r>
            <a:r>
              <a:rPr lang="en-US" sz="1200" b="0" strike="noStrike" spc="-1" dirty="0" err="1" smtClean="0">
                <a:solidFill>
                  <a:srgbClr val="000000"/>
                </a:solidFill>
                <a:latin typeface="Times New Roman"/>
              </a:rPr>
              <a:t>está</a:t>
            </a:r>
            <a:r>
              <a:rPr lang="en-US" sz="1200" b="0" strike="noStrike" spc="-1" dirty="0" smtClean="0">
                <a:solidFill>
                  <a:srgbClr val="000000"/>
                </a:solidFill>
                <a:latin typeface="Times New Roman"/>
              </a:rPr>
              <a:t> de </a:t>
            </a:r>
            <a:r>
              <a:rPr lang="en-US" sz="1200" b="0" strike="noStrike" spc="-1" dirty="0" err="1" smtClean="0">
                <a:solidFill>
                  <a:srgbClr val="000000"/>
                </a:solidFill>
                <a:latin typeface="Times New Roman"/>
              </a:rPr>
              <a:t>acuerdo</a:t>
            </a:r>
            <a:r>
              <a:rPr lang="en-US" sz="1200" b="0" strike="noStrike" spc="-1" dirty="0" smtClean="0">
                <a:solidFill>
                  <a:srgbClr val="000000"/>
                </a:solidFill>
                <a:latin typeface="Times New Roman"/>
              </a:rPr>
              <a:t> con la </a:t>
            </a:r>
            <a:r>
              <a:rPr lang="en-US" sz="1200" b="0" strike="noStrike" spc="-1" dirty="0" err="1">
                <a:solidFill>
                  <a:srgbClr val="000000"/>
                </a:solidFill>
                <a:latin typeface="Times New Roman"/>
              </a:rPr>
              <a:t>sana</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doctrina</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smtClean="0">
                <a:solidFill>
                  <a:srgbClr val="000000"/>
                </a:solidFill>
                <a:latin typeface="Times New Roman"/>
              </a:rPr>
              <a:t>V </a:t>
            </a:r>
            <a:r>
              <a:rPr lang="en-US" sz="1200" b="0" strike="noStrike" spc="-1" dirty="0">
                <a:solidFill>
                  <a:srgbClr val="000000"/>
                </a:solidFill>
                <a:latin typeface="Times New Roman"/>
              </a:rPr>
              <a:t>16 – </a:t>
            </a:r>
            <a:r>
              <a:rPr lang="en-US" sz="1200" b="0" strike="noStrike" spc="-1" dirty="0" smtClean="0">
                <a:solidFill>
                  <a:srgbClr val="000000"/>
                </a:solidFill>
                <a:latin typeface="Times New Roman"/>
              </a:rPr>
              <a:t>¿</a:t>
            </a:r>
            <a:r>
              <a:rPr lang="en-US" sz="1200" b="0" strike="noStrike" spc="-1" dirty="0" err="1" smtClean="0">
                <a:solidFill>
                  <a:srgbClr val="000000"/>
                </a:solidFill>
                <a:latin typeface="Times New Roman"/>
              </a:rPr>
              <a:t>Existía</a:t>
            </a:r>
            <a:r>
              <a:rPr lang="en-US" sz="1200" b="0" strike="noStrike" spc="-1" baseline="0" dirty="0" smtClean="0">
                <a:solidFill>
                  <a:srgbClr val="000000"/>
                </a:solidFill>
                <a:latin typeface="Times New Roman"/>
              </a:rPr>
              <a:t> l</a:t>
            </a:r>
            <a:r>
              <a:rPr lang="en-US" sz="1200" b="0" strike="noStrike" spc="-1" dirty="0" smtClean="0">
                <a:solidFill>
                  <a:srgbClr val="000000"/>
                </a:solidFill>
                <a:latin typeface="Times New Roman"/>
              </a:rPr>
              <a:t>a </a:t>
            </a:r>
            <a:r>
              <a:rPr lang="en-US" sz="1200" b="0" strike="noStrike" spc="-1" dirty="0" err="1">
                <a:solidFill>
                  <a:srgbClr val="000000"/>
                </a:solidFill>
                <a:latin typeface="Times New Roman"/>
              </a:rPr>
              <a:t>costumbre</a:t>
            </a:r>
            <a:r>
              <a:rPr lang="en-US" sz="1200" b="0" strike="noStrike" spc="-1" dirty="0">
                <a:solidFill>
                  <a:srgbClr val="000000"/>
                </a:solidFill>
                <a:latin typeface="Times New Roman"/>
              </a:rPr>
              <a:t> de </a:t>
            </a:r>
            <a:r>
              <a:rPr lang="en-US" sz="1200" b="0" strike="noStrike" spc="-1" dirty="0" err="1">
                <a:solidFill>
                  <a:srgbClr val="000000"/>
                </a:solidFill>
                <a:latin typeface="Times New Roman"/>
              </a:rPr>
              <a:t>cubrirse</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sólo</a:t>
            </a:r>
            <a:r>
              <a:rPr lang="en-US" sz="1200" b="0" strike="noStrike" spc="-1" dirty="0">
                <a:solidFill>
                  <a:srgbClr val="000000"/>
                </a:solidFill>
                <a:latin typeface="Times New Roman"/>
              </a:rPr>
              <a:t> </a:t>
            </a:r>
            <a:r>
              <a:rPr lang="en-US" sz="1200" b="0" strike="noStrike" spc="-1" dirty="0" err="1" smtClean="0">
                <a:solidFill>
                  <a:srgbClr val="000000"/>
                </a:solidFill>
                <a:latin typeface="Times New Roman"/>
              </a:rPr>
              <a:t>en</a:t>
            </a:r>
            <a:r>
              <a:rPr lang="en-US" sz="1200" b="0" strike="noStrike" spc="-1" dirty="0" smtClean="0">
                <a:solidFill>
                  <a:srgbClr val="000000"/>
                </a:solidFill>
                <a:latin typeface="Times New Roman"/>
              </a:rPr>
              <a:t> </a:t>
            </a:r>
            <a:r>
              <a:rPr lang="en-US" sz="1200" b="0" strike="noStrike" spc="-1" dirty="0" err="1">
                <a:solidFill>
                  <a:srgbClr val="000000"/>
                </a:solidFill>
                <a:latin typeface="Times New Roman"/>
              </a:rPr>
              <a:t>Corinto</a:t>
            </a:r>
            <a:r>
              <a:rPr lang="en-US" sz="1200" b="0" strike="noStrike" spc="-1" dirty="0">
                <a:solidFill>
                  <a:srgbClr val="000000"/>
                </a:solidFill>
                <a:latin typeface="Times New Roman"/>
              </a:rPr>
              <a:t>?</a:t>
            </a:r>
          </a:p>
        </p:txBody>
      </p:sp>
      <p:sp>
        <p:nvSpPr>
          <p:cNvPr id="391"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6F99DC4-5088-469D-B718-3F4AB2299434}" type="slidenum">
              <a:rPr lang="en-US" sz="1200" b="0" strike="noStrike" spc="-1">
                <a:solidFill>
                  <a:srgbClr val="FFFFFF"/>
                </a:solidFill>
                <a:latin typeface="Times New Roman"/>
                <a:ea typeface="Arial"/>
              </a:rPr>
              <a:t>14</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37327389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PlaceHolder 1"/>
          <p:cNvSpPr>
            <a:spLocks noGrp="1" noRot="1" noChangeAspect="1"/>
          </p:cNvSpPr>
          <p:nvPr>
            <p:ph type="sldImg"/>
          </p:nvPr>
        </p:nvSpPr>
        <p:spPr>
          <a:xfrm>
            <a:off x="1106488" y="696913"/>
            <a:ext cx="4646612" cy="3486150"/>
          </a:xfrm>
          <a:prstGeom prst="rect">
            <a:avLst/>
          </a:prstGeom>
        </p:spPr>
      </p:sp>
      <p:sp>
        <p:nvSpPr>
          <p:cNvPr id="393"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En</a:t>
            </a:r>
            <a:r>
              <a:rPr lang="en-US" sz="1200" b="0" strike="noStrike" spc="-1" dirty="0" smtClean="0">
                <a:solidFill>
                  <a:srgbClr val="000000"/>
                </a:solidFill>
                <a:latin typeface="Times New Roman"/>
              </a:rPr>
              <a:t> </a:t>
            </a:r>
            <a:r>
              <a:rPr lang="en-US" sz="1200" b="0" strike="noStrike" spc="-1" dirty="0">
                <a:solidFill>
                  <a:srgbClr val="000000"/>
                </a:solidFill>
                <a:latin typeface="Times New Roman"/>
              </a:rPr>
              <a:t>la </a:t>
            </a:r>
            <a:r>
              <a:rPr lang="en-US" sz="1200" b="0" strike="noStrike" spc="-1" dirty="0" err="1">
                <a:solidFill>
                  <a:srgbClr val="000000"/>
                </a:solidFill>
                <a:latin typeface="Times New Roman"/>
              </a:rPr>
              <a:t>década</a:t>
            </a:r>
            <a:r>
              <a:rPr lang="en-US" sz="1200" b="0" strike="noStrike" spc="-1" dirty="0">
                <a:solidFill>
                  <a:srgbClr val="000000"/>
                </a:solidFill>
                <a:latin typeface="Times New Roman"/>
              </a:rPr>
              <a:t> de 1920</a:t>
            </a: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a:t>
            </a:r>
            <a:r>
              <a:rPr lang="en-US" sz="1200" b="0" strike="noStrike" spc="-1" dirty="0" err="1">
                <a:solidFill>
                  <a:srgbClr val="000000"/>
                </a:solidFill>
                <a:latin typeface="Times New Roman"/>
              </a:rPr>
              <a:t>Qué</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pensaba</a:t>
            </a:r>
            <a:r>
              <a:rPr lang="en-US" sz="1200" b="0" strike="noStrike" spc="-1" dirty="0">
                <a:solidFill>
                  <a:srgbClr val="000000"/>
                </a:solidFill>
                <a:latin typeface="Times New Roman"/>
              </a:rPr>
              <a:t> la </a:t>
            </a:r>
            <a:r>
              <a:rPr lang="en-US" sz="1200" b="0" strike="noStrike" spc="-1" dirty="0" err="1">
                <a:solidFill>
                  <a:srgbClr val="000000"/>
                </a:solidFill>
                <a:latin typeface="Times New Roman"/>
              </a:rPr>
              <a:t>sociedad</a:t>
            </a:r>
            <a:r>
              <a:rPr lang="en-US" sz="1200" b="0" strike="noStrike" spc="-1" dirty="0">
                <a:solidFill>
                  <a:srgbClr val="000000"/>
                </a:solidFill>
                <a:latin typeface="Times New Roman"/>
              </a:rPr>
              <a:t> de </a:t>
            </a:r>
            <a:r>
              <a:rPr lang="en-US" sz="1200" b="0" strike="noStrike" spc="-1" dirty="0" err="1">
                <a:solidFill>
                  <a:srgbClr val="000000"/>
                </a:solidFill>
                <a:latin typeface="Times New Roman"/>
              </a:rPr>
              <a:t>una</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mujer</a:t>
            </a:r>
            <a:r>
              <a:rPr lang="en-US" sz="1200" b="0" strike="noStrike" spc="-1" dirty="0">
                <a:solidFill>
                  <a:srgbClr val="000000"/>
                </a:solidFill>
                <a:latin typeface="Times New Roman"/>
              </a:rPr>
              <a:t> con </a:t>
            </a:r>
            <a:r>
              <a:rPr lang="en-US" sz="1200" b="0" strike="noStrike" spc="-1" dirty="0" err="1">
                <a:solidFill>
                  <a:srgbClr val="000000"/>
                </a:solidFill>
                <a:latin typeface="Times New Roman"/>
              </a:rPr>
              <a:t>vestido</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rojo</a:t>
            </a:r>
            <a:r>
              <a:rPr lang="en-US" sz="1200" b="0" strike="noStrike" spc="-1" dirty="0">
                <a:solidFill>
                  <a:srgbClr val="000000"/>
                </a:solidFill>
                <a:latin typeface="Times New Roman"/>
              </a:rPr>
              <a:t> o medias de </a:t>
            </a:r>
            <a:r>
              <a:rPr lang="en-US" sz="1200" b="0" strike="noStrike" spc="-1" dirty="0" err="1">
                <a:solidFill>
                  <a:srgbClr val="000000"/>
                </a:solidFill>
                <a:latin typeface="Times New Roman"/>
              </a:rPr>
              <a:t>seda</a:t>
            </a:r>
            <a:r>
              <a:rPr lang="en-US" sz="1200" b="0" strike="noStrike" spc="-1" dirty="0">
                <a:solidFill>
                  <a:srgbClr val="000000"/>
                </a:solidFill>
                <a:latin typeface="Times New Roman"/>
              </a:rPr>
              <a:t>?</a:t>
            </a: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¿Lynn solo </a:t>
            </a:r>
            <a:r>
              <a:rPr lang="en-US" sz="1200" b="0" strike="noStrike" spc="-1" dirty="0" err="1">
                <a:solidFill>
                  <a:srgbClr val="000000"/>
                </a:solidFill>
                <a:latin typeface="Times New Roman"/>
              </a:rPr>
              <a:t>necesita</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usar</a:t>
            </a:r>
            <a:r>
              <a:rPr lang="en-US" sz="1200" b="0" strike="noStrike" spc="-1" dirty="0">
                <a:solidFill>
                  <a:srgbClr val="000000"/>
                </a:solidFill>
                <a:latin typeface="Times New Roman"/>
              </a:rPr>
              <a:t> mi </a:t>
            </a:r>
            <a:r>
              <a:rPr lang="en-US" sz="1200" b="0" strike="noStrike" spc="-1" dirty="0" err="1" smtClean="0">
                <a:solidFill>
                  <a:srgbClr val="000000"/>
                </a:solidFill>
                <a:latin typeface="Times New Roman"/>
              </a:rPr>
              <a:t>apellido</a:t>
            </a:r>
            <a:r>
              <a:rPr lang="en-US" sz="1200" b="0" strike="noStrike" spc="-1" dirty="0" smtClean="0">
                <a:solidFill>
                  <a:srgbClr val="000000"/>
                </a:solidFill>
                <a:latin typeface="Times New Roman"/>
              </a:rPr>
              <a:t> </a:t>
            </a:r>
            <a:r>
              <a:rPr lang="en-US" sz="1200" b="0" strike="noStrike" spc="-1" dirty="0">
                <a:solidFill>
                  <a:srgbClr val="000000"/>
                </a:solidFill>
                <a:latin typeface="Times New Roman"/>
              </a:rPr>
              <a:t>parte del </a:t>
            </a:r>
            <a:r>
              <a:rPr lang="en-US" sz="1200" b="0" strike="noStrike" spc="-1" dirty="0" err="1">
                <a:solidFill>
                  <a:srgbClr val="000000"/>
                </a:solidFill>
                <a:latin typeface="Times New Roman"/>
              </a:rPr>
              <a:t>tiempo</a:t>
            </a:r>
            <a:r>
              <a:rPr lang="en-US" sz="1200" b="0" strike="noStrike" spc="-1" dirty="0">
                <a:solidFill>
                  <a:srgbClr val="000000"/>
                </a:solidFill>
                <a:latin typeface="Times New Roman"/>
              </a:rPr>
              <a:t>?</a:t>
            </a:r>
          </a:p>
        </p:txBody>
      </p:sp>
      <p:sp>
        <p:nvSpPr>
          <p:cNvPr id="394"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9B79CE1-2D14-4E2C-A6BE-7B08AAC72586}" type="slidenum">
              <a:rPr lang="en-US" sz="1200" b="0" strike="noStrike" spc="-1">
                <a:solidFill>
                  <a:srgbClr val="FFFFFF"/>
                </a:solidFill>
                <a:latin typeface="Times New Roman"/>
                <a:ea typeface="Arial"/>
              </a:rPr>
              <a:t>15</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29777191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5" name="PlaceHolder 1"/>
          <p:cNvSpPr>
            <a:spLocks noGrp="1" noRot="1" noChangeAspect="1"/>
          </p:cNvSpPr>
          <p:nvPr>
            <p:ph type="sldImg"/>
          </p:nvPr>
        </p:nvSpPr>
        <p:spPr>
          <a:xfrm>
            <a:off x="1106488" y="696913"/>
            <a:ext cx="4646612" cy="3486150"/>
          </a:xfrm>
          <a:prstGeom prst="rect">
            <a:avLst/>
          </a:prstGeom>
        </p:spPr>
      </p:sp>
      <p:sp>
        <p:nvSpPr>
          <p:cNvPr id="396" name="PlaceHolder 2"/>
          <p:cNvSpPr>
            <a:spLocks noGrp="1"/>
          </p:cNvSpPr>
          <p:nvPr>
            <p:ph type="body"/>
          </p:nvPr>
        </p:nvSpPr>
        <p:spPr>
          <a:xfrm>
            <a:off x="914400" y="4267080"/>
            <a:ext cx="5029200" cy="43322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dirty="0" smtClean="0">
                <a:solidFill>
                  <a:srgbClr val="000000"/>
                </a:solidFill>
                <a:latin typeface="Times New Roman"/>
              </a:rPr>
              <a:t>EL VELO </a:t>
            </a:r>
            <a:r>
              <a:rPr lang="en-US" sz="1200" b="1" strike="noStrike" spc="-1" dirty="0">
                <a:solidFill>
                  <a:srgbClr val="000000"/>
                </a:solidFill>
                <a:latin typeface="Times New Roman"/>
              </a:rPr>
              <a:t>ERA UNA COSTUMBRE</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Comentario</a:t>
            </a:r>
            <a:r>
              <a:rPr lang="en-US" sz="1200" b="0" strike="noStrike" spc="-1" dirty="0">
                <a:solidFill>
                  <a:srgbClr val="000000"/>
                </a:solidFill>
                <a:latin typeface="Times New Roman"/>
              </a:rPr>
              <a:t> de </a:t>
            </a:r>
            <a:r>
              <a:rPr lang="en-US" sz="1200" b="0" strike="noStrike" spc="-1" dirty="0" smtClean="0">
                <a:solidFill>
                  <a:srgbClr val="000000"/>
                </a:solidFill>
                <a:latin typeface="Times New Roman"/>
              </a:rPr>
              <a:t>S.A.W. </a:t>
            </a:r>
            <a:r>
              <a:rPr lang="en-US" sz="1200" b="0" strike="noStrike" spc="-1" dirty="0">
                <a:solidFill>
                  <a:srgbClr val="000000"/>
                </a:solidFill>
                <a:latin typeface="Times New Roman"/>
              </a:rPr>
              <a:t>Meyer </a:t>
            </a:r>
            <a:r>
              <a:rPr lang="en-US" sz="1200" b="0" strike="noStrike" spc="-1" dirty="0" err="1">
                <a:solidFill>
                  <a:srgbClr val="000000"/>
                </a:solidFill>
                <a:latin typeface="Times New Roman"/>
              </a:rPr>
              <a:t>sobre</a:t>
            </a:r>
            <a:r>
              <a:rPr lang="en-US" sz="1200" b="0" strike="noStrike" spc="-1" dirty="0">
                <a:solidFill>
                  <a:srgbClr val="000000"/>
                </a:solidFill>
                <a:latin typeface="Times New Roman"/>
              </a:rPr>
              <a:t> la </a:t>
            </a:r>
            <a:r>
              <a:rPr lang="en-US" sz="1200" b="0" strike="noStrike" spc="-1" dirty="0" err="1">
                <a:solidFill>
                  <a:srgbClr val="000000"/>
                </a:solidFill>
                <a:latin typeface="Times New Roman"/>
              </a:rPr>
              <a:t>Biblia</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Notas</a:t>
            </a:r>
            <a:r>
              <a:rPr lang="en-US" sz="1200" b="0" strike="noStrike" spc="-1" dirty="0">
                <a:solidFill>
                  <a:srgbClr val="000000"/>
                </a:solidFill>
                <a:latin typeface="Times New Roman"/>
              </a:rPr>
              <a:t> de Barnes</a:t>
            </a: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Manual de la </a:t>
            </a:r>
            <a:r>
              <a:rPr lang="en-US" sz="1200" b="0" strike="noStrike" spc="-1" dirty="0" err="1">
                <a:solidFill>
                  <a:srgbClr val="000000"/>
                </a:solidFill>
                <a:latin typeface="Times New Roman"/>
              </a:rPr>
              <a:t>Biblia</a:t>
            </a:r>
            <a:r>
              <a:rPr lang="en-US" sz="1200" b="0" strike="noStrike" spc="-1" dirty="0">
                <a:solidFill>
                  <a:srgbClr val="000000"/>
                </a:solidFill>
                <a:latin typeface="Times New Roman"/>
              </a:rPr>
              <a:t> de Halley</a:t>
            </a: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Estudios</a:t>
            </a:r>
            <a:r>
              <a:rPr lang="en-US" sz="1200" b="0" strike="noStrike" spc="-1" dirty="0">
                <a:solidFill>
                  <a:srgbClr val="000000"/>
                </a:solidFill>
                <a:latin typeface="Times New Roman"/>
              </a:rPr>
              <a:t> de palabras de Vincent</a:t>
            </a: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Comentario</a:t>
            </a:r>
            <a:r>
              <a:rPr lang="en-US" sz="1200" b="0" strike="noStrike" spc="-1" dirty="0">
                <a:solidFill>
                  <a:srgbClr val="000000"/>
                </a:solidFill>
                <a:latin typeface="Times New Roman"/>
              </a:rPr>
              <a:t> de Barclay</a:t>
            </a: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Comentario</a:t>
            </a:r>
            <a:r>
              <a:rPr lang="en-US" sz="1200" b="0" strike="noStrike" spc="-1" dirty="0">
                <a:solidFill>
                  <a:srgbClr val="000000"/>
                </a:solidFill>
                <a:latin typeface="Times New Roman"/>
              </a:rPr>
              <a:t> de Erdman</a:t>
            </a: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dirty="0">
                <a:solidFill>
                  <a:srgbClr val="000000"/>
                </a:solidFill>
                <a:latin typeface="Times New Roman"/>
              </a:rPr>
              <a:t>LA CUBIERTA NO ERA UNA COSTUMBRE</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smtClean="0">
                <a:solidFill>
                  <a:srgbClr val="000000"/>
                </a:solidFill>
                <a:latin typeface="Times New Roman"/>
              </a:rPr>
              <a:t>W.E. Vine</a:t>
            </a: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smtClean="0">
                <a:solidFill>
                  <a:srgbClr val="FFFFFF"/>
                </a:solidFill>
                <a:latin typeface="Times New Roman"/>
              </a:rPr>
              <a:t>NT </a:t>
            </a:r>
            <a:r>
              <a:rPr lang="en-US" spc="-1" dirty="0" err="1" smtClean="0">
                <a:solidFill>
                  <a:srgbClr val="FFFFFF"/>
                </a:solidFill>
                <a:latin typeface="Times New Roman"/>
              </a:rPr>
              <a:t>griego</a:t>
            </a:r>
            <a:r>
              <a:rPr lang="en-US" spc="-1" dirty="0" smtClean="0">
                <a:solidFill>
                  <a:srgbClr val="FFFFFF"/>
                </a:solidFill>
                <a:latin typeface="Times New Roman"/>
              </a:rPr>
              <a:t> del expositor</a:t>
            </a: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smtClean="0">
                <a:solidFill>
                  <a:srgbClr val="000000"/>
                </a:solidFill>
                <a:latin typeface="Times New Roman"/>
              </a:rPr>
              <a:t>Series </a:t>
            </a:r>
            <a:r>
              <a:rPr lang="en-US" sz="1200" b="0" strike="noStrike" spc="-1" dirty="0">
                <a:solidFill>
                  <a:srgbClr val="000000"/>
                </a:solidFill>
                <a:latin typeface="Times New Roman"/>
              </a:rPr>
              <a:t>Morris y Tyndale</a:t>
            </a: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Biblia</a:t>
            </a:r>
            <a:r>
              <a:rPr lang="en-US" sz="1200" b="0" strike="noStrike" spc="-1" dirty="0">
                <a:solidFill>
                  <a:srgbClr val="000000"/>
                </a:solidFill>
                <a:latin typeface="Times New Roman"/>
              </a:rPr>
              <a:t> </a:t>
            </a:r>
            <a:r>
              <a:rPr lang="en-US" sz="1200" b="0" strike="noStrike" spc="-1" dirty="0" smtClean="0">
                <a:solidFill>
                  <a:srgbClr val="000000"/>
                </a:solidFill>
                <a:latin typeface="Times New Roman"/>
              </a:rPr>
              <a:t>Cambridge </a:t>
            </a:r>
            <a:r>
              <a:rPr lang="en-US" sz="1200" b="0" strike="noStrike" spc="-1" dirty="0">
                <a:solidFill>
                  <a:srgbClr val="000000"/>
                </a:solidFill>
                <a:latin typeface="Times New Roman"/>
              </a:rPr>
              <a:t>para </a:t>
            </a:r>
            <a:r>
              <a:rPr lang="en-US" sz="1200" b="0" strike="noStrike" spc="-1" dirty="0" err="1">
                <a:solidFill>
                  <a:srgbClr val="000000"/>
                </a:solidFill>
                <a:latin typeface="Times New Roman"/>
              </a:rPr>
              <a:t>escuelas</a:t>
            </a:r>
            <a:r>
              <a:rPr lang="en-US" sz="1200" b="0" strike="noStrike" spc="-1" dirty="0">
                <a:solidFill>
                  <a:srgbClr val="000000"/>
                </a:solidFill>
                <a:latin typeface="Times New Roman"/>
              </a:rPr>
              <a:t> y </a:t>
            </a:r>
            <a:r>
              <a:rPr lang="en-US" sz="1200" b="0" strike="noStrike" spc="-1" dirty="0" err="1">
                <a:solidFill>
                  <a:srgbClr val="000000"/>
                </a:solidFill>
                <a:latin typeface="Times New Roman"/>
              </a:rPr>
              <a:t>universidades</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Estudios</a:t>
            </a:r>
            <a:r>
              <a:rPr lang="en-US" sz="1200" b="0" strike="noStrike" spc="-1" dirty="0">
                <a:solidFill>
                  <a:srgbClr val="000000"/>
                </a:solidFill>
                <a:latin typeface="Times New Roman"/>
              </a:rPr>
              <a:t> de palabras de Vincent</a:t>
            </a: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Imágenes</a:t>
            </a:r>
            <a:r>
              <a:rPr lang="en-US" sz="1200" b="0" strike="noStrike" spc="-1" dirty="0">
                <a:solidFill>
                  <a:srgbClr val="000000"/>
                </a:solidFill>
                <a:latin typeface="Times New Roman"/>
              </a:rPr>
              <a:t> de </a:t>
            </a:r>
            <a:r>
              <a:rPr lang="en-US" sz="1200" b="0" strike="noStrike" spc="-1" dirty="0" smtClean="0">
                <a:solidFill>
                  <a:srgbClr val="000000"/>
                </a:solidFill>
                <a:latin typeface="Times New Roman"/>
              </a:rPr>
              <a:t>las palabras </a:t>
            </a:r>
            <a:r>
              <a:rPr lang="en-US" sz="1200" b="0" strike="noStrike" spc="-1" dirty="0">
                <a:solidFill>
                  <a:srgbClr val="000000"/>
                </a:solidFill>
                <a:latin typeface="Times New Roman"/>
              </a:rPr>
              <a:t>de Robertson</a:t>
            </a: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Serie</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Moffit</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smtClean="0">
                <a:solidFill>
                  <a:srgbClr val="000000"/>
                </a:solidFill>
                <a:latin typeface="Times New Roman"/>
              </a:rPr>
              <a:t>Nuevo</a:t>
            </a:r>
            <a:r>
              <a:rPr lang="en-US" sz="1200" b="0" strike="noStrike" spc="-1" baseline="0" dirty="0" smtClean="0">
                <a:solidFill>
                  <a:srgbClr val="000000"/>
                </a:solidFill>
                <a:latin typeface="Times New Roman"/>
              </a:rPr>
              <a:t> </a:t>
            </a:r>
            <a:r>
              <a:rPr lang="en-US" sz="1200" b="0" strike="noStrike" spc="-1" baseline="0" dirty="0" err="1" smtClean="0">
                <a:solidFill>
                  <a:srgbClr val="000000"/>
                </a:solidFill>
                <a:latin typeface="Times New Roman"/>
              </a:rPr>
              <a:t>t</a:t>
            </a:r>
            <a:r>
              <a:rPr lang="en-US" sz="1200" b="0" strike="noStrike" spc="-1" dirty="0" err="1" smtClean="0">
                <a:solidFill>
                  <a:srgbClr val="000000"/>
                </a:solidFill>
                <a:latin typeface="Times New Roman"/>
              </a:rPr>
              <a:t>estamento</a:t>
            </a:r>
            <a:r>
              <a:rPr lang="en-US" sz="1200" b="0" strike="noStrike" spc="-1" dirty="0" smtClean="0">
                <a:solidFill>
                  <a:srgbClr val="000000"/>
                </a:solidFill>
                <a:latin typeface="Times New Roman"/>
              </a:rPr>
              <a:t> </a:t>
            </a:r>
            <a:r>
              <a:rPr lang="en-US" sz="1200" b="0" strike="noStrike" spc="-1" dirty="0" err="1">
                <a:solidFill>
                  <a:srgbClr val="000000"/>
                </a:solidFill>
                <a:latin typeface="Times New Roman"/>
              </a:rPr>
              <a:t>griego</a:t>
            </a:r>
            <a:r>
              <a:rPr lang="en-US" sz="1200" b="0" strike="noStrike" spc="-1" dirty="0">
                <a:solidFill>
                  <a:srgbClr val="000000"/>
                </a:solidFill>
                <a:latin typeface="Times New Roman"/>
              </a:rPr>
              <a:t> </a:t>
            </a:r>
            <a:r>
              <a:rPr lang="en-US" sz="1200" b="0" strike="noStrike" spc="-1" dirty="0" smtClean="0">
                <a:solidFill>
                  <a:srgbClr val="000000"/>
                </a:solidFill>
                <a:latin typeface="Times New Roman"/>
              </a:rPr>
              <a:t>Cambridge</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Oepke</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en</a:t>
            </a:r>
            <a:r>
              <a:rPr lang="en-US" sz="1200" b="0" strike="noStrike" spc="-1" dirty="0">
                <a:solidFill>
                  <a:srgbClr val="000000"/>
                </a:solidFill>
                <a:latin typeface="Times New Roman"/>
              </a:rPr>
              <a:t> el TWNT</a:t>
            </a:r>
          </a:p>
        </p:txBody>
      </p:sp>
      <p:sp>
        <p:nvSpPr>
          <p:cNvPr id="397"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726B894-0C1E-4D1D-9FCA-920838296D1A}" type="slidenum">
              <a:rPr lang="en-US" sz="1200" b="0" strike="noStrike" spc="-1">
                <a:solidFill>
                  <a:srgbClr val="FFFFFF"/>
                </a:solidFill>
                <a:latin typeface="Times New Roman"/>
                <a:ea typeface="Arial"/>
              </a:rPr>
              <a:t>16</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14655347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Rectangle 7"/>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CDFFE16-F962-4B50-A132-626BFC3C42F5}" type="slidenum">
              <a:rPr lang="en-US" sz="1200" b="0" strike="noStrike" spc="-1">
                <a:solidFill>
                  <a:srgbClr val="000000"/>
                </a:solidFill>
                <a:latin typeface="Times New Roman"/>
                <a:ea typeface="Arial"/>
              </a:rPr>
              <a:t>17</a:t>
            </a:fld>
            <a:endParaRPr lang="en-US" sz="1200" b="0" strike="noStrike" spc="-1">
              <a:solidFill>
                <a:srgbClr val="FFFFFF"/>
              </a:solidFill>
              <a:latin typeface="Times New Roman"/>
            </a:endParaRPr>
          </a:p>
        </p:txBody>
      </p:sp>
      <p:sp>
        <p:nvSpPr>
          <p:cNvPr id="399" name="PlaceHolder 1"/>
          <p:cNvSpPr>
            <a:spLocks noGrp="1" noRot="1" noChangeAspect="1"/>
          </p:cNvSpPr>
          <p:nvPr>
            <p:ph type="sldImg"/>
          </p:nvPr>
        </p:nvSpPr>
        <p:spPr>
          <a:xfrm>
            <a:off x="1371600" y="762000"/>
            <a:ext cx="3511550" cy="2633663"/>
          </a:xfrm>
          <a:prstGeom prst="rect">
            <a:avLst/>
          </a:prstGeom>
        </p:spPr>
      </p:sp>
      <p:sp>
        <p:nvSpPr>
          <p:cNvPr id="400"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p:txBody>
      </p:sp>
    </p:spTree>
    <p:extLst>
      <p:ext uri="{BB962C8B-B14F-4D97-AF65-F5344CB8AC3E}">
        <p14:creationId xmlns:p14="http://schemas.microsoft.com/office/powerpoint/2010/main" val="3957759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Rectangle 7"/>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33AA8EC-DBFF-4851-BECD-F69F0B49227A}" type="slidenum">
              <a:rPr lang="en-US" sz="1200" b="0" strike="noStrike" spc="-1">
                <a:solidFill>
                  <a:srgbClr val="000000"/>
                </a:solidFill>
                <a:latin typeface="Times New Roman"/>
                <a:ea typeface="Arial"/>
              </a:rPr>
              <a:t>18</a:t>
            </a:fld>
            <a:endParaRPr lang="en-US" sz="1200" b="0" strike="noStrike" spc="-1">
              <a:solidFill>
                <a:srgbClr val="FFFFFF"/>
              </a:solidFill>
              <a:latin typeface="Times New Roman"/>
            </a:endParaRPr>
          </a:p>
        </p:txBody>
      </p:sp>
      <p:sp>
        <p:nvSpPr>
          <p:cNvPr id="402" name="PlaceHolder 1"/>
          <p:cNvSpPr>
            <a:spLocks noGrp="1" noRot="1" noChangeAspect="1"/>
          </p:cNvSpPr>
          <p:nvPr>
            <p:ph type="sldImg"/>
          </p:nvPr>
        </p:nvSpPr>
        <p:spPr>
          <a:xfrm>
            <a:off x="1524000" y="914400"/>
            <a:ext cx="3511550" cy="2633663"/>
          </a:xfrm>
          <a:prstGeom prst="rect">
            <a:avLst/>
          </a:prstGeom>
        </p:spPr>
      </p:sp>
      <p:sp>
        <p:nvSpPr>
          <p:cNvPr id="403"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p:txBody>
      </p:sp>
    </p:spTree>
    <p:extLst>
      <p:ext uri="{BB962C8B-B14F-4D97-AF65-F5344CB8AC3E}">
        <p14:creationId xmlns:p14="http://schemas.microsoft.com/office/powerpoint/2010/main" val="27043146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 name="Rectangle 7"/>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A0E6985-5B23-42CA-8A40-1773CAA42247}" type="slidenum">
              <a:rPr lang="en-US" sz="1200" b="0" strike="noStrike" spc="-1">
                <a:solidFill>
                  <a:srgbClr val="000000"/>
                </a:solidFill>
                <a:latin typeface="Times New Roman"/>
                <a:ea typeface="Arial"/>
              </a:rPr>
              <a:t>19</a:t>
            </a:fld>
            <a:endParaRPr lang="en-US" sz="1200" b="0" strike="noStrike" spc="-1">
              <a:solidFill>
                <a:srgbClr val="FFFFFF"/>
              </a:solidFill>
              <a:latin typeface="Times New Roman"/>
            </a:endParaRPr>
          </a:p>
        </p:txBody>
      </p:sp>
      <p:sp>
        <p:nvSpPr>
          <p:cNvPr id="405" name="PlaceHolder 1"/>
          <p:cNvSpPr>
            <a:spLocks noGrp="1" noRot="1" noChangeAspect="1"/>
          </p:cNvSpPr>
          <p:nvPr>
            <p:ph type="sldImg"/>
          </p:nvPr>
        </p:nvSpPr>
        <p:spPr>
          <a:xfrm>
            <a:off x="1371600" y="350838"/>
            <a:ext cx="3511550" cy="2633662"/>
          </a:xfrm>
          <a:prstGeom prst="rect">
            <a:avLst/>
          </a:prstGeom>
        </p:spPr>
      </p:sp>
      <p:sp>
        <p:nvSpPr>
          <p:cNvPr id="406"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p:txBody>
      </p:sp>
    </p:spTree>
    <p:extLst>
      <p:ext uri="{BB962C8B-B14F-4D97-AF65-F5344CB8AC3E}">
        <p14:creationId xmlns:p14="http://schemas.microsoft.com/office/powerpoint/2010/main" val="3172869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PlaceHolder 1"/>
          <p:cNvSpPr>
            <a:spLocks noGrp="1" noRot="1" noChangeAspect="1"/>
          </p:cNvSpPr>
          <p:nvPr>
            <p:ph type="sldImg"/>
          </p:nvPr>
        </p:nvSpPr>
        <p:spPr>
          <a:xfrm>
            <a:off x="1106488" y="696913"/>
            <a:ext cx="4646612" cy="3486150"/>
          </a:xfrm>
          <a:prstGeom prst="rect">
            <a:avLst/>
          </a:prstGeom>
        </p:spPr>
      </p:sp>
      <p:sp>
        <p:nvSpPr>
          <p:cNvPr id="355" name="PlaceHolder 2"/>
          <p:cNvSpPr>
            <a:spLocks noGrp="1"/>
          </p:cNvSpPr>
          <p:nvPr>
            <p:ph type="body"/>
          </p:nvPr>
        </p:nvSpPr>
        <p:spPr>
          <a:xfrm>
            <a:off x="914400" y="4416120"/>
            <a:ext cx="5029200" cy="4182840"/>
          </a:xfrm>
          <a:prstGeom prst="rect">
            <a:avLst/>
          </a:prstGeom>
        </p:spPr>
        <p:txBody>
          <a:bodyPr lIns="0" tIns="0" rIns="0" bIns="0">
            <a:noAutofit/>
          </a:bodyPr>
          <a:lstStyle/>
          <a:p>
            <a:pPr algn="l" rtl="0"/>
            <a:endParaRPr lang="en-US" sz="1200" b="0" strike="noStrike" spc="-1">
              <a:solidFill>
                <a:srgbClr val="000000"/>
              </a:solidFill>
              <a:latin typeface="Times New Roman"/>
            </a:endParaRPr>
          </a:p>
        </p:txBody>
      </p:sp>
      <p:sp>
        <p:nvSpPr>
          <p:cNvPr id="356"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D61B3D5-9F00-4109-96D5-9AC3EB490FE3}" type="slidenum">
              <a:rPr lang="en-US" sz="1200" b="0" strike="noStrike" spc="-1">
                <a:solidFill>
                  <a:srgbClr val="FFFFFF"/>
                </a:solidFill>
                <a:latin typeface="Times New Roman"/>
              </a:rPr>
              <a:t>2</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27612362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 name="PlaceHolder 1"/>
          <p:cNvSpPr>
            <a:spLocks noGrp="1" noRot="1" noChangeAspect="1"/>
          </p:cNvSpPr>
          <p:nvPr>
            <p:ph type="sldImg"/>
          </p:nvPr>
        </p:nvSpPr>
        <p:spPr>
          <a:xfrm>
            <a:off x="1106488" y="696913"/>
            <a:ext cx="4646612" cy="3486150"/>
          </a:xfrm>
          <a:prstGeom prst="rect">
            <a:avLst/>
          </a:prstGeom>
        </p:spPr>
      </p:sp>
      <p:sp>
        <p:nvSpPr>
          <p:cNvPr id="408" name="PlaceHolder 2"/>
          <p:cNvSpPr>
            <a:spLocks noGrp="1"/>
          </p:cNvSpPr>
          <p:nvPr>
            <p:ph type="body"/>
          </p:nvPr>
        </p:nvSpPr>
        <p:spPr>
          <a:xfrm>
            <a:off x="914400" y="4416120"/>
            <a:ext cx="5029200" cy="4182840"/>
          </a:xfrm>
          <a:prstGeom prst="rect">
            <a:avLst/>
          </a:prstGeom>
        </p:spPr>
        <p:txBody>
          <a:bodyPr lIns="0" tIns="0" rIns="0" bIns="0">
            <a:noAutofit/>
          </a:bodyPr>
          <a:lstStyle/>
          <a:p>
            <a:pPr algn="l" rtl="0"/>
            <a:endParaRPr lang="en-US" sz="1200" b="0" strike="noStrike" spc="-1">
              <a:solidFill>
                <a:srgbClr val="000000"/>
              </a:solidFill>
              <a:latin typeface="Times New Roman"/>
            </a:endParaRPr>
          </a:p>
        </p:txBody>
      </p:sp>
      <p:sp>
        <p:nvSpPr>
          <p:cNvPr id="409"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7B8B11B-1C50-44A0-B2F6-E5483EC4A37A}" type="slidenum">
              <a:rPr lang="en-US" sz="1200" b="0" strike="noStrike" spc="-1">
                <a:solidFill>
                  <a:srgbClr val="FFFFFF"/>
                </a:solidFill>
                <a:latin typeface="Times New Roman"/>
                <a:ea typeface="Arial"/>
              </a:rPr>
              <a:t>20</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2235754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 name="PlaceHolder 1"/>
          <p:cNvSpPr>
            <a:spLocks noGrp="1" noRot="1" noChangeAspect="1"/>
          </p:cNvSpPr>
          <p:nvPr>
            <p:ph type="sldImg"/>
          </p:nvPr>
        </p:nvSpPr>
        <p:spPr>
          <a:xfrm>
            <a:off x="1106488" y="696913"/>
            <a:ext cx="4646612" cy="3486150"/>
          </a:xfrm>
          <a:prstGeom prst="rect">
            <a:avLst/>
          </a:prstGeom>
        </p:spPr>
      </p:sp>
      <p:sp>
        <p:nvSpPr>
          <p:cNvPr id="411"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Si </a:t>
            </a:r>
            <a:r>
              <a:rPr lang="en-US" sz="1200" b="0" strike="noStrike" spc="-1" dirty="0" err="1">
                <a:solidFill>
                  <a:srgbClr val="000000"/>
                </a:solidFill>
                <a:latin typeface="Times New Roman"/>
              </a:rPr>
              <a:t>uno</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puede</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afirmar</a:t>
            </a:r>
            <a:r>
              <a:rPr lang="en-US" sz="1200" b="0" strike="noStrike" spc="-1" dirty="0">
                <a:solidFill>
                  <a:srgbClr val="000000"/>
                </a:solidFill>
                <a:latin typeface="Times New Roman"/>
              </a:rPr>
              <a:t>, sin </a:t>
            </a:r>
            <a:r>
              <a:rPr lang="en-US" sz="1200" b="0" strike="noStrike" spc="-1" dirty="0" err="1">
                <a:solidFill>
                  <a:srgbClr val="000000"/>
                </a:solidFill>
                <a:latin typeface="Times New Roman"/>
              </a:rPr>
              <a:t>ninguna</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evidencia</a:t>
            </a:r>
            <a:r>
              <a:rPr lang="en-US" sz="1200" b="0" strike="noStrike" spc="-1" dirty="0">
                <a:solidFill>
                  <a:srgbClr val="000000"/>
                </a:solidFill>
                <a:latin typeface="Times New Roman"/>
              </a:rPr>
              <a:t>, que las </a:t>
            </a:r>
            <a:r>
              <a:rPr lang="en-US" sz="1200" b="0" strike="noStrike" spc="-1" dirty="0" err="1">
                <a:solidFill>
                  <a:srgbClr val="000000"/>
                </a:solidFill>
                <a:latin typeface="Times New Roman"/>
              </a:rPr>
              <a:t>cosas</a:t>
            </a:r>
            <a:r>
              <a:rPr lang="en-US" sz="1200" b="0" strike="noStrike" spc="-1" dirty="0">
                <a:solidFill>
                  <a:srgbClr val="000000"/>
                </a:solidFill>
                <a:latin typeface="Times New Roman"/>
              </a:rPr>
              <a:t> que </a:t>
            </a:r>
            <a:r>
              <a:rPr lang="en-US" sz="1200" b="0" strike="noStrike" spc="-1" dirty="0" err="1" smtClean="0">
                <a:solidFill>
                  <a:srgbClr val="000000"/>
                </a:solidFill>
                <a:latin typeface="Times New Roman"/>
              </a:rPr>
              <a:t>hacía</a:t>
            </a:r>
            <a:r>
              <a:rPr lang="en-US" sz="1200" b="0" strike="noStrike" spc="-1" dirty="0" smtClean="0">
                <a:solidFill>
                  <a:srgbClr val="000000"/>
                </a:solidFill>
                <a:latin typeface="Times New Roman"/>
              </a:rPr>
              <a:t> </a:t>
            </a:r>
            <a:r>
              <a:rPr lang="en-US" sz="1200" b="0" strike="noStrike" spc="-1" dirty="0">
                <a:solidFill>
                  <a:srgbClr val="000000"/>
                </a:solidFill>
                <a:latin typeface="Times New Roman"/>
              </a:rPr>
              <a:t>la </a:t>
            </a:r>
            <a:r>
              <a:rPr lang="en-US" sz="1200" b="0" strike="noStrike" spc="-1" dirty="0" err="1">
                <a:solidFill>
                  <a:srgbClr val="000000"/>
                </a:solidFill>
                <a:latin typeface="Times New Roman"/>
              </a:rPr>
              <a:t>iglesia</a:t>
            </a:r>
            <a:r>
              <a:rPr lang="en-US" sz="1200" b="0" strike="noStrike" spc="-1" dirty="0">
                <a:solidFill>
                  <a:srgbClr val="000000"/>
                </a:solidFill>
                <a:latin typeface="Times New Roman"/>
              </a:rPr>
              <a:t> del NT se </a:t>
            </a:r>
            <a:r>
              <a:rPr lang="en-US" sz="1200" b="0" strike="noStrike" spc="-1" dirty="0" err="1" smtClean="0">
                <a:solidFill>
                  <a:srgbClr val="000000"/>
                </a:solidFill>
                <a:latin typeface="Times New Roman"/>
              </a:rPr>
              <a:t>basaban</a:t>
            </a:r>
            <a:r>
              <a:rPr lang="en-US" sz="1200" b="0" strike="noStrike" spc="-1" dirty="0" smtClean="0">
                <a:solidFill>
                  <a:srgbClr val="000000"/>
                </a:solidFill>
                <a:latin typeface="Times New Roman"/>
              </a:rPr>
              <a:t> </a:t>
            </a:r>
            <a:r>
              <a:rPr lang="en-US" sz="1200" b="0" strike="noStrike" spc="-1" dirty="0" err="1">
                <a:solidFill>
                  <a:srgbClr val="000000"/>
                </a:solidFill>
                <a:latin typeface="Times New Roman"/>
              </a:rPr>
              <a:t>en</a:t>
            </a:r>
            <a:r>
              <a:rPr lang="en-US" sz="1200" b="0" strike="noStrike" spc="-1" dirty="0">
                <a:solidFill>
                  <a:srgbClr val="000000"/>
                </a:solidFill>
                <a:latin typeface="Times New Roman"/>
              </a:rPr>
              <a:t> las "</a:t>
            </a:r>
            <a:r>
              <a:rPr lang="en-US" sz="1200" b="0" strike="noStrike" spc="-1" dirty="0" err="1">
                <a:solidFill>
                  <a:srgbClr val="000000"/>
                </a:solidFill>
                <a:latin typeface="Times New Roman"/>
              </a:rPr>
              <a:t>costumbres</a:t>
            </a:r>
            <a:r>
              <a:rPr lang="en-US" sz="1200" b="0" strike="noStrike" spc="-1" dirty="0">
                <a:solidFill>
                  <a:srgbClr val="000000"/>
                </a:solidFill>
                <a:latin typeface="Times New Roman"/>
              </a:rPr>
              <a:t>" de la </a:t>
            </a:r>
            <a:r>
              <a:rPr lang="en-US" sz="1200" b="0" strike="noStrike" spc="-1" dirty="0" err="1">
                <a:solidFill>
                  <a:srgbClr val="000000"/>
                </a:solidFill>
                <a:latin typeface="Times New Roman"/>
              </a:rPr>
              <a:t>época</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dónde</a:t>
            </a:r>
            <a:r>
              <a:rPr lang="en-US" sz="1200" b="0" strike="noStrike" spc="-1" dirty="0">
                <a:solidFill>
                  <a:srgbClr val="000000"/>
                </a:solidFill>
                <a:latin typeface="Times New Roman"/>
              </a:rPr>
              <a:t> se </a:t>
            </a:r>
            <a:r>
              <a:rPr lang="en-US" sz="1200" b="0" strike="noStrike" spc="-1" dirty="0" err="1">
                <a:solidFill>
                  <a:srgbClr val="000000"/>
                </a:solidFill>
                <a:latin typeface="Times New Roman"/>
              </a:rPr>
              <a:t>detendría</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eso</a:t>
            </a:r>
            <a:r>
              <a:rPr lang="en-US" sz="1200" b="0" strike="noStrike" spc="-1" dirty="0">
                <a:solidFill>
                  <a:srgbClr val="000000"/>
                </a:solidFill>
                <a:latin typeface="Times New Roman"/>
              </a:rPr>
              <a:t>?</a:t>
            </a: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Bautismo</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Música</a:t>
            </a:r>
            <a:r>
              <a:rPr lang="en-US" sz="1200" b="0" strike="noStrike" spc="-1" dirty="0">
                <a:solidFill>
                  <a:srgbClr val="000000"/>
                </a:solidFill>
                <a:latin typeface="Times New Roman"/>
              </a:rPr>
              <a:t> instrumental</a:t>
            </a: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Mujeres</a:t>
            </a:r>
            <a:r>
              <a:rPr lang="en-US" sz="1200" b="0" strike="noStrike" spc="-1" dirty="0" smtClean="0">
                <a:solidFill>
                  <a:srgbClr val="000000"/>
                </a:solidFill>
                <a:latin typeface="Times New Roman"/>
              </a:rPr>
              <a:t> </a:t>
            </a:r>
            <a:r>
              <a:rPr lang="en-US" sz="1200" b="0" strike="noStrike" spc="-1" dirty="0" err="1">
                <a:solidFill>
                  <a:srgbClr val="000000"/>
                </a:solidFill>
                <a:latin typeface="Times New Roman"/>
              </a:rPr>
              <a:t>predicadoras</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Sirviendo</a:t>
            </a:r>
            <a:r>
              <a:rPr lang="en-US" sz="1200" b="0" strike="noStrike" spc="-1" dirty="0">
                <a:solidFill>
                  <a:srgbClr val="000000"/>
                </a:solidFill>
                <a:latin typeface="Times New Roman"/>
              </a:rPr>
              <a:t> la </a:t>
            </a:r>
            <a:r>
              <a:rPr lang="en-US" sz="1200" b="0" strike="noStrike" spc="-1" dirty="0" err="1" smtClean="0">
                <a:solidFill>
                  <a:srgbClr val="000000"/>
                </a:solidFill>
                <a:latin typeface="Times New Roman"/>
              </a:rPr>
              <a:t>cena</a:t>
            </a:r>
            <a:r>
              <a:rPr lang="en-US" sz="1200" b="0" strike="noStrike" spc="-1" dirty="0" smtClean="0">
                <a:solidFill>
                  <a:srgbClr val="000000"/>
                </a:solidFill>
                <a:latin typeface="Times New Roman"/>
              </a:rPr>
              <a:t> </a:t>
            </a:r>
            <a:r>
              <a:rPr lang="en-US" sz="1200" b="0" strike="noStrike" spc="-1" dirty="0">
                <a:solidFill>
                  <a:srgbClr val="000000"/>
                </a:solidFill>
                <a:latin typeface="Times New Roman"/>
              </a:rPr>
              <a:t>del </a:t>
            </a:r>
            <a:r>
              <a:rPr lang="en-US" sz="1200" b="0" strike="noStrike" spc="-1" dirty="0" err="1">
                <a:solidFill>
                  <a:srgbClr val="000000"/>
                </a:solidFill>
                <a:latin typeface="Times New Roman"/>
              </a:rPr>
              <a:t>Señor</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p:txBody>
      </p:sp>
      <p:sp>
        <p:nvSpPr>
          <p:cNvPr id="412"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4352B06-C5CE-4746-80B7-08359F9A3669}" type="slidenum">
              <a:rPr lang="en-US" sz="1200" b="0" strike="noStrike" spc="-1">
                <a:solidFill>
                  <a:srgbClr val="FFFFFF"/>
                </a:solidFill>
                <a:latin typeface="Times New Roman"/>
                <a:ea typeface="Arial"/>
              </a:rPr>
              <a:t>21</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27677128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 name="Rectangle 7"/>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8919DFB-9C42-4AFD-88D0-FDCC29CA268C}" type="slidenum">
              <a:rPr lang="en-US" sz="1200" b="0" strike="noStrike" spc="-1">
                <a:solidFill>
                  <a:srgbClr val="000000"/>
                </a:solidFill>
                <a:latin typeface="Times New Roman"/>
                <a:ea typeface="Arial"/>
              </a:rPr>
              <a:t>22</a:t>
            </a:fld>
            <a:endParaRPr lang="en-US" sz="1200" b="0" strike="noStrike" spc="-1">
              <a:solidFill>
                <a:srgbClr val="FFFFFF"/>
              </a:solidFill>
              <a:latin typeface="Times New Roman"/>
            </a:endParaRPr>
          </a:p>
        </p:txBody>
      </p:sp>
      <p:sp>
        <p:nvSpPr>
          <p:cNvPr id="414" name="PlaceHolder 1"/>
          <p:cNvSpPr>
            <a:spLocks noGrp="1" noRot="1" noChangeAspect="1"/>
          </p:cNvSpPr>
          <p:nvPr>
            <p:ph type="sldImg"/>
          </p:nvPr>
        </p:nvSpPr>
        <p:spPr>
          <a:xfrm>
            <a:off x="1106488" y="696913"/>
            <a:ext cx="4646612" cy="3486150"/>
          </a:xfrm>
          <a:prstGeom prst="rect">
            <a:avLst/>
          </a:prstGeom>
        </p:spPr>
      </p:sp>
    </p:spTree>
    <p:extLst>
      <p:ext uri="{BB962C8B-B14F-4D97-AF65-F5344CB8AC3E}">
        <p14:creationId xmlns:p14="http://schemas.microsoft.com/office/powerpoint/2010/main" val="30030647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 name="Rectangle 7"/>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7492F9D-556E-437A-BC5D-C9C856A6DDAF}" type="slidenum">
              <a:rPr lang="en-US" sz="1200" b="0" strike="noStrike" spc="-1">
                <a:solidFill>
                  <a:srgbClr val="000000"/>
                </a:solidFill>
                <a:latin typeface="Times New Roman"/>
                <a:ea typeface="Arial"/>
              </a:rPr>
              <a:t>23</a:t>
            </a:fld>
            <a:endParaRPr lang="en-US" sz="1200" b="0" strike="noStrike" spc="-1">
              <a:solidFill>
                <a:srgbClr val="FFFFFF"/>
              </a:solidFill>
              <a:latin typeface="Times New Roman"/>
            </a:endParaRPr>
          </a:p>
        </p:txBody>
      </p:sp>
      <p:sp>
        <p:nvSpPr>
          <p:cNvPr id="416" name="PlaceHolder 1"/>
          <p:cNvSpPr>
            <a:spLocks noGrp="1" noRot="1" noChangeAspect="1"/>
          </p:cNvSpPr>
          <p:nvPr>
            <p:ph type="sldImg"/>
          </p:nvPr>
        </p:nvSpPr>
        <p:spPr>
          <a:xfrm>
            <a:off x="1673225" y="228600"/>
            <a:ext cx="3511550" cy="2633663"/>
          </a:xfrm>
          <a:prstGeom prst="rect">
            <a:avLst/>
          </a:prstGeom>
        </p:spPr>
      </p:sp>
      <p:sp>
        <p:nvSpPr>
          <p:cNvPr id="417"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a:solidFill>
                <a:srgbClr val="000000"/>
              </a:solidFill>
              <a:latin typeface="Times New Roman"/>
            </a:endParaRPr>
          </a:p>
        </p:txBody>
      </p:sp>
    </p:spTree>
    <p:extLst>
      <p:ext uri="{BB962C8B-B14F-4D97-AF65-F5344CB8AC3E}">
        <p14:creationId xmlns:p14="http://schemas.microsoft.com/office/powerpoint/2010/main" val="25047757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 name="PlaceHolder 1"/>
          <p:cNvSpPr>
            <a:spLocks noGrp="1" noRot="1" noChangeAspect="1"/>
          </p:cNvSpPr>
          <p:nvPr>
            <p:ph type="sldImg"/>
          </p:nvPr>
        </p:nvSpPr>
        <p:spPr>
          <a:xfrm>
            <a:off x="1106488" y="696913"/>
            <a:ext cx="4646612" cy="3486150"/>
          </a:xfrm>
          <a:prstGeom prst="rect">
            <a:avLst/>
          </a:prstGeom>
        </p:spPr>
      </p:sp>
      <p:sp>
        <p:nvSpPr>
          <p:cNvPr id="419"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Profecía</a:t>
            </a:r>
            <a:r>
              <a:rPr lang="en-US" sz="1200" b="0" strike="noStrike" spc="-1" dirty="0">
                <a:solidFill>
                  <a:srgbClr val="000000"/>
                </a:solidFill>
                <a:latin typeface="Times New Roman"/>
              </a:rPr>
              <a:t> 14:3 – </a:t>
            </a:r>
            <a:r>
              <a:rPr lang="en-US" sz="1200" b="0" strike="noStrike" spc="-1" dirty="0" err="1">
                <a:solidFill>
                  <a:srgbClr val="000000"/>
                </a:solidFill>
                <a:latin typeface="Times New Roman"/>
              </a:rPr>
              <a:t>edificación</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exhortación</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consolación</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smtClean="0">
                <a:solidFill>
                  <a:srgbClr val="000000"/>
                </a:solidFill>
                <a:latin typeface="Times New Roman"/>
              </a:rPr>
              <a:t>Ora </a:t>
            </a:r>
            <a:r>
              <a:rPr lang="en-US" sz="1200" b="0" strike="noStrike" spc="-1" dirty="0">
                <a:solidFill>
                  <a:srgbClr val="000000"/>
                </a:solidFill>
                <a:latin typeface="Times New Roman"/>
              </a:rPr>
              <a:t>y </a:t>
            </a:r>
            <a:r>
              <a:rPr lang="en-US" sz="1200" b="0" strike="noStrike" spc="-1" dirty="0" err="1" smtClean="0">
                <a:solidFill>
                  <a:srgbClr val="000000"/>
                </a:solidFill>
                <a:latin typeface="Times New Roman"/>
              </a:rPr>
              <a:t>profetiza</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La parte se </a:t>
            </a:r>
            <a:r>
              <a:rPr lang="en-US" sz="1200" b="0" strike="noStrike" spc="-1" dirty="0" err="1">
                <a:solidFill>
                  <a:srgbClr val="000000"/>
                </a:solidFill>
                <a:latin typeface="Times New Roman"/>
              </a:rPr>
              <a:t>usa</a:t>
            </a:r>
            <a:r>
              <a:rPr lang="en-US" sz="1200" b="0" strike="noStrike" spc="-1" dirty="0">
                <a:solidFill>
                  <a:srgbClr val="000000"/>
                </a:solidFill>
                <a:latin typeface="Times New Roman"/>
              </a:rPr>
              <a:t> para </a:t>
            </a:r>
            <a:r>
              <a:rPr lang="en-US" sz="1200" b="0" strike="noStrike" spc="-1" dirty="0" err="1">
                <a:solidFill>
                  <a:srgbClr val="000000"/>
                </a:solidFill>
                <a:latin typeface="Times New Roman"/>
              </a:rPr>
              <a:t>representar</a:t>
            </a:r>
            <a:r>
              <a:rPr lang="en-US" sz="1200" b="0" strike="noStrike" spc="-1" dirty="0">
                <a:solidFill>
                  <a:srgbClr val="000000"/>
                </a:solidFill>
                <a:latin typeface="Times New Roman"/>
              </a:rPr>
              <a:t> el </a:t>
            </a:r>
            <a:r>
              <a:rPr lang="en-US" sz="1200" b="0" strike="noStrike" spc="-1" dirty="0" err="1">
                <a:solidFill>
                  <a:srgbClr val="000000"/>
                </a:solidFill>
                <a:latin typeface="Times New Roman"/>
              </a:rPr>
              <a:t>todo</a:t>
            </a:r>
            <a:r>
              <a:rPr lang="en-US" sz="1200" b="0" strike="noStrike" spc="-1" dirty="0">
                <a:solidFill>
                  <a:srgbClr val="000000"/>
                </a:solidFill>
                <a:latin typeface="Times New Roman"/>
              </a:rPr>
              <a:t>.</a:t>
            </a: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Hechos</a:t>
            </a:r>
            <a:r>
              <a:rPr lang="en-US" sz="1200" b="0" strike="noStrike" spc="-1" dirty="0">
                <a:solidFill>
                  <a:srgbClr val="000000"/>
                </a:solidFill>
                <a:latin typeface="Times New Roman"/>
              </a:rPr>
              <a:t> 20:7 El pan </a:t>
            </a:r>
            <a:r>
              <a:rPr lang="en-US" sz="1200" b="0" strike="noStrike" spc="-1" dirty="0" err="1">
                <a:solidFill>
                  <a:srgbClr val="000000"/>
                </a:solidFill>
                <a:latin typeface="Times New Roman"/>
              </a:rPr>
              <a:t>también</a:t>
            </a:r>
            <a:r>
              <a:rPr lang="en-US" sz="1200" b="0" strike="noStrike" spc="-1" dirty="0">
                <a:solidFill>
                  <a:srgbClr val="000000"/>
                </a:solidFill>
                <a:latin typeface="Times New Roman"/>
              </a:rPr>
              <a:t> se </a:t>
            </a:r>
            <a:r>
              <a:rPr lang="en-US" sz="1200" b="0" strike="noStrike" spc="-1" dirty="0" err="1">
                <a:solidFill>
                  <a:srgbClr val="000000"/>
                </a:solidFill>
                <a:latin typeface="Times New Roman"/>
              </a:rPr>
              <a:t>usa</a:t>
            </a:r>
            <a:r>
              <a:rPr lang="en-US" sz="1200" b="0" strike="noStrike" spc="-1" dirty="0">
                <a:solidFill>
                  <a:srgbClr val="000000"/>
                </a:solidFill>
                <a:latin typeface="Times New Roman"/>
              </a:rPr>
              <a:t> para </a:t>
            </a:r>
            <a:r>
              <a:rPr lang="en-US" sz="1200" b="0" strike="noStrike" spc="-1" dirty="0" err="1">
                <a:solidFill>
                  <a:srgbClr val="000000"/>
                </a:solidFill>
                <a:latin typeface="Times New Roman"/>
              </a:rPr>
              <a:t>representar</a:t>
            </a:r>
            <a:r>
              <a:rPr lang="en-US" sz="1200" b="0" strike="noStrike" spc="-1" dirty="0">
                <a:solidFill>
                  <a:srgbClr val="000000"/>
                </a:solidFill>
                <a:latin typeface="Times New Roman"/>
              </a:rPr>
              <a:t> la </a:t>
            </a:r>
            <a:r>
              <a:rPr lang="en-US" sz="1200" b="0" strike="noStrike" spc="-1" dirty="0" err="1">
                <a:solidFill>
                  <a:srgbClr val="000000"/>
                </a:solidFill>
                <a:latin typeface="Times New Roman"/>
              </a:rPr>
              <a:t>copa</a:t>
            </a:r>
            <a:r>
              <a:rPr lang="en-US" sz="1200" b="0" strike="noStrike" spc="-1" dirty="0">
                <a:solidFill>
                  <a:srgbClr val="000000"/>
                </a:solidFill>
                <a:latin typeface="Times New Roman"/>
              </a:rPr>
              <a:t>.</a:t>
            </a: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Mateo 21:13 </a:t>
            </a:r>
            <a:r>
              <a:rPr lang="en-US" sz="1200" b="0" strike="noStrike" spc="-1" dirty="0" smtClean="0">
                <a:solidFill>
                  <a:srgbClr val="000000"/>
                </a:solidFill>
                <a:latin typeface="Times New Roman"/>
              </a:rPr>
              <a:t>Casa </a:t>
            </a:r>
            <a:r>
              <a:rPr lang="en-US" sz="1200" b="0" strike="noStrike" spc="-1" dirty="0">
                <a:solidFill>
                  <a:srgbClr val="000000"/>
                </a:solidFill>
                <a:latin typeface="Times New Roman"/>
              </a:rPr>
              <a:t>de </a:t>
            </a:r>
            <a:r>
              <a:rPr lang="en-US" sz="1200" b="0" strike="noStrike" spc="-1" dirty="0" err="1">
                <a:solidFill>
                  <a:srgbClr val="000000"/>
                </a:solidFill>
                <a:latin typeface="Times New Roman"/>
              </a:rPr>
              <a:t>oracion</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Efesios</a:t>
            </a:r>
            <a:r>
              <a:rPr lang="en-US" sz="1200" b="0" strike="noStrike" spc="-1" dirty="0">
                <a:solidFill>
                  <a:srgbClr val="000000"/>
                </a:solidFill>
                <a:latin typeface="Times New Roman"/>
              </a:rPr>
              <a:t> 5:19 – </a:t>
            </a:r>
            <a:r>
              <a:rPr lang="en-US" sz="1200" b="0" strike="noStrike" spc="-1" dirty="0" err="1">
                <a:solidFill>
                  <a:srgbClr val="000000"/>
                </a:solidFill>
                <a:latin typeface="Times New Roman"/>
              </a:rPr>
              <a:t>cantar</a:t>
            </a:r>
            <a:r>
              <a:rPr lang="en-US" sz="1200" b="0" strike="noStrike" spc="-1" dirty="0">
                <a:solidFill>
                  <a:srgbClr val="000000"/>
                </a:solidFill>
                <a:latin typeface="Times New Roman"/>
              </a:rPr>
              <a:t> con el </a:t>
            </a:r>
            <a:r>
              <a:rPr lang="en-US" sz="1200" b="0" strike="noStrike" spc="-1" dirty="0" err="1">
                <a:solidFill>
                  <a:srgbClr val="000000"/>
                </a:solidFill>
                <a:latin typeface="Times New Roman"/>
              </a:rPr>
              <a:t>espíritu</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Juan 4:24 – </a:t>
            </a:r>
            <a:r>
              <a:rPr lang="en-US" sz="1200" b="0" strike="noStrike" spc="-1" dirty="0" err="1">
                <a:solidFill>
                  <a:srgbClr val="000000"/>
                </a:solidFill>
                <a:latin typeface="Times New Roman"/>
              </a:rPr>
              <a:t>adoración</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en</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espíritu</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1 </a:t>
            </a:r>
            <a:r>
              <a:rPr lang="en-US" sz="1200" b="0" strike="noStrike" spc="-1" dirty="0" err="1" smtClean="0">
                <a:solidFill>
                  <a:srgbClr val="000000"/>
                </a:solidFill>
                <a:latin typeface="Times New Roman"/>
              </a:rPr>
              <a:t>Cor</a:t>
            </a:r>
            <a:r>
              <a:rPr lang="en-US" sz="1200" b="0" strike="noStrike" spc="-1" dirty="0" smtClean="0">
                <a:solidFill>
                  <a:srgbClr val="000000"/>
                </a:solidFill>
                <a:latin typeface="Times New Roman"/>
              </a:rPr>
              <a:t> </a:t>
            </a:r>
            <a:r>
              <a:rPr lang="en-US" sz="1200" b="0" strike="noStrike" spc="-1" dirty="0">
                <a:solidFill>
                  <a:srgbClr val="000000"/>
                </a:solidFill>
                <a:latin typeface="Times New Roman"/>
              </a:rPr>
              <a:t>14 –</a:t>
            </a: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1 </a:t>
            </a:r>
            <a:r>
              <a:rPr lang="en-US" sz="1200" b="0" strike="noStrike" spc="-1" dirty="0" err="1">
                <a:solidFill>
                  <a:srgbClr val="000000"/>
                </a:solidFill>
                <a:latin typeface="Times New Roman"/>
              </a:rPr>
              <a:t>Crónicas</a:t>
            </a:r>
            <a:r>
              <a:rPr lang="en-US" sz="1200" b="0" strike="noStrike" spc="-1" dirty="0">
                <a:solidFill>
                  <a:srgbClr val="000000"/>
                </a:solidFill>
                <a:latin typeface="Times New Roman"/>
              </a:rPr>
              <a:t> 25:1-7 – </a:t>
            </a:r>
            <a:r>
              <a:rPr lang="en-US" sz="1200" b="0" strike="noStrike" spc="-1" dirty="0" err="1">
                <a:solidFill>
                  <a:srgbClr val="000000"/>
                </a:solidFill>
                <a:latin typeface="Times New Roman"/>
              </a:rPr>
              <a:t>profetizar</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cantando</a:t>
            </a:r>
            <a:r>
              <a:rPr lang="en-US" sz="1200" b="0" strike="noStrike" spc="-1" dirty="0">
                <a:solidFill>
                  <a:srgbClr val="000000"/>
                </a:solidFill>
                <a:latin typeface="Times New Roman"/>
              </a:rPr>
              <a:t>.</a:t>
            </a:r>
          </a:p>
        </p:txBody>
      </p:sp>
      <p:sp>
        <p:nvSpPr>
          <p:cNvPr id="420"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C189CF-9DA9-4716-8813-538BC3EB69AB}" type="slidenum">
              <a:rPr lang="en-US" sz="1200" b="0" strike="noStrike" spc="-1">
                <a:solidFill>
                  <a:srgbClr val="FFFFFF"/>
                </a:solidFill>
                <a:latin typeface="Times New Roman"/>
              </a:rPr>
              <a:t>24</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26709022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 name="Rectangle 7"/>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DEE3DDB-DCD3-4DC2-88E1-CD53EC86D806}" type="slidenum">
              <a:rPr lang="en-US" sz="1200" b="0" strike="noStrike" spc="-1">
                <a:solidFill>
                  <a:srgbClr val="000000"/>
                </a:solidFill>
                <a:latin typeface="Times New Roman"/>
                <a:ea typeface="Arial"/>
              </a:rPr>
              <a:t>25</a:t>
            </a:fld>
            <a:endParaRPr lang="en-US" sz="1200" b="0" strike="noStrike" spc="-1">
              <a:solidFill>
                <a:srgbClr val="FFFFFF"/>
              </a:solidFill>
              <a:latin typeface="Times New Roman"/>
            </a:endParaRPr>
          </a:p>
        </p:txBody>
      </p:sp>
      <p:sp>
        <p:nvSpPr>
          <p:cNvPr id="422" name="PlaceHolder 1"/>
          <p:cNvSpPr>
            <a:spLocks noGrp="1" noRot="1" noChangeAspect="1"/>
          </p:cNvSpPr>
          <p:nvPr>
            <p:ph type="sldImg"/>
          </p:nvPr>
        </p:nvSpPr>
        <p:spPr>
          <a:xfrm>
            <a:off x="1106488" y="696913"/>
            <a:ext cx="4646612" cy="3486150"/>
          </a:xfrm>
          <a:prstGeom prst="rect">
            <a:avLst/>
          </a:prstGeom>
        </p:spPr>
      </p:sp>
    </p:spTree>
    <p:extLst>
      <p:ext uri="{BB962C8B-B14F-4D97-AF65-F5344CB8AC3E}">
        <p14:creationId xmlns:p14="http://schemas.microsoft.com/office/powerpoint/2010/main" val="17497887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 name="Rectangle 7"/>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45066A5-00C9-47EB-8305-240B70CFFBB2}" type="slidenum">
              <a:rPr lang="en-US" sz="1200" b="0" strike="noStrike" spc="-1">
                <a:solidFill>
                  <a:srgbClr val="000000"/>
                </a:solidFill>
                <a:latin typeface="Times New Roman"/>
                <a:ea typeface="Arial"/>
              </a:rPr>
              <a:t>26</a:t>
            </a:fld>
            <a:endParaRPr lang="en-US" sz="1200" b="0" strike="noStrike" spc="-1">
              <a:solidFill>
                <a:srgbClr val="FFFFFF"/>
              </a:solidFill>
              <a:latin typeface="Times New Roman"/>
            </a:endParaRPr>
          </a:p>
        </p:txBody>
      </p:sp>
      <p:sp>
        <p:nvSpPr>
          <p:cNvPr id="424" name="PlaceHolder 1"/>
          <p:cNvSpPr>
            <a:spLocks noGrp="1" noRot="1" noChangeAspect="1"/>
          </p:cNvSpPr>
          <p:nvPr>
            <p:ph type="sldImg"/>
          </p:nvPr>
        </p:nvSpPr>
        <p:spPr>
          <a:xfrm>
            <a:off x="1106488" y="696913"/>
            <a:ext cx="4646612" cy="3486150"/>
          </a:xfrm>
          <a:prstGeom prst="rect">
            <a:avLst/>
          </a:prstGeom>
        </p:spPr>
      </p:sp>
    </p:spTree>
    <p:extLst>
      <p:ext uri="{BB962C8B-B14F-4D97-AF65-F5344CB8AC3E}">
        <p14:creationId xmlns:p14="http://schemas.microsoft.com/office/powerpoint/2010/main" val="17260899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 name="PlaceHolder 1"/>
          <p:cNvSpPr>
            <a:spLocks noGrp="1" noRot="1" noChangeAspect="1"/>
          </p:cNvSpPr>
          <p:nvPr>
            <p:ph type="sldImg"/>
          </p:nvPr>
        </p:nvSpPr>
        <p:spPr>
          <a:xfrm>
            <a:off x="1106488" y="696913"/>
            <a:ext cx="4646612" cy="3486150"/>
          </a:xfrm>
          <a:prstGeom prst="rect">
            <a:avLst/>
          </a:prstGeom>
        </p:spPr>
      </p:sp>
      <p:sp>
        <p:nvSpPr>
          <p:cNvPr id="426" name="PlaceHolder 2"/>
          <p:cNvSpPr>
            <a:spLocks noGrp="1"/>
          </p:cNvSpPr>
          <p:nvPr>
            <p:ph type="body"/>
          </p:nvPr>
        </p:nvSpPr>
        <p:spPr>
          <a:xfrm>
            <a:off x="914400" y="4416120"/>
            <a:ext cx="5029200" cy="4182840"/>
          </a:xfrm>
          <a:prstGeom prst="rect">
            <a:avLst/>
          </a:prstGeom>
        </p:spPr>
        <p:txBody>
          <a:bodyPr lIns="0" tIns="0" rIns="0" bIns="0">
            <a:noAutofit/>
          </a:bodyPr>
          <a:lstStyle/>
          <a:p>
            <a:pPr algn="l" rtl="0"/>
            <a:endParaRPr lang="en-US" sz="1200" b="0" strike="noStrike" spc="-1">
              <a:solidFill>
                <a:srgbClr val="000000"/>
              </a:solidFill>
              <a:latin typeface="Times New Roman"/>
            </a:endParaRPr>
          </a:p>
        </p:txBody>
      </p:sp>
      <p:sp>
        <p:nvSpPr>
          <p:cNvPr id="427"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130912E-F5C8-4759-A3CA-93DEB744D9DC}" type="slidenum">
              <a:rPr lang="en-US" sz="1200" b="0" strike="noStrike" spc="-1">
                <a:solidFill>
                  <a:srgbClr val="FFFFFF"/>
                </a:solidFill>
                <a:latin typeface="Times New Roman"/>
              </a:rPr>
              <a:t>27</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292603725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 name="PlaceHolder 1"/>
          <p:cNvSpPr>
            <a:spLocks noGrp="1" noRot="1" noChangeAspect="1"/>
          </p:cNvSpPr>
          <p:nvPr>
            <p:ph type="sldImg"/>
          </p:nvPr>
        </p:nvSpPr>
        <p:spPr>
          <a:xfrm>
            <a:off x="1106488" y="696913"/>
            <a:ext cx="4646612" cy="3486150"/>
          </a:xfrm>
          <a:prstGeom prst="rect">
            <a:avLst/>
          </a:prstGeom>
        </p:spPr>
      </p:sp>
      <p:sp>
        <p:nvSpPr>
          <p:cNvPr id="429" name="PlaceHolder 2"/>
          <p:cNvSpPr>
            <a:spLocks noGrp="1"/>
          </p:cNvSpPr>
          <p:nvPr>
            <p:ph type="body"/>
          </p:nvPr>
        </p:nvSpPr>
        <p:spPr>
          <a:xfrm>
            <a:off x="914400" y="4416120"/>
            <a:ext cx="5029200" cy="4182840"/>
          </a:xfrm>
          <a:prstGeom prst="rect">
            <a:avLst/>
          </a:prstGeom>
        </p:spPr>
        <p:txBody>
          <a:bodyPr lIns="0" tIns="0" rIns="0" bIns="0">
            <a:noAutofit/>
          </a:bodyPr>
          <a:lstStyle/>
          <a:p>
            <a:pPr algn="l" rtl="0"/>
            <a:endParaRPr lang="en-US" sz="1200" b="0" strike="noStrike" spc="-1">
              <a:solidFill>
                <a:srgbClr val="000000"/>
              </a:solidFill>
              <a:latin typeface="Times New Roman"/>
            </a:endParaRPr>
          </a:p>
        </p:txBody>
      </p:sp>
      <p:sp>
        <p:nvSpPr>
          <p:cNvPr id="430"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B515EEE-A30D-4D9A-80F2-F85D4060502B}" type="slidenum">
              <a:rPr lang="en-US" sz="1200" b="0" strike="noStrike" spc="-1">
                <a:solidFill>
                  <a:srgbClr val="FFFFFF"/>
                </a:solidFill>
                <a:latin typeface="Times New Roman"/>
              </a:rPr>
              <a:t>28</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12019582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 name="PlaceHolder 1"/>
          <p:cNvSpPr>
            <a:spLocks noGrp="1" noRot="1" noChangeAspect="1"/>
          </p:cNvSpPr>
          <p:nvPr>
            <p:ph type="sldImg"/>
          </p:nvPr>
        </p:nvSpPr>
        <p:spPr>
          <a:xfrm>
            <a:off x="1106488" y="696913"/>
            <a:ext cx="4646612" cy="3486150"/>
          </a:xfrm>
          <a:prstGeom prst="rect">
            <a:avLst/>
          </a:prstGeom>
        </p:spPr>
      </p:sp>
      <p:sp>
        <p:nvSpPr>
          <p:cNvPr id="432"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Ángeles</a:t>
            </a:r>
            <a:r>
              <a:rPr lang="en-US" sz="1200" b="0" strike="noStrike" spc="-1" dirty="0">
                <a:solidFill>
                  <a:srgbClr val="000000"/>
                </a:solidFill>
                <a:latin typeface="Times New Roman"/>
              </a:rPr>
              <a:t> – </a:t>
            </a:r>
            <a:r>
              <a:rPr lang="en-US" sz="1200" b="0" strike="noStrike" spc="-1" dirty="0" err="1">
                <a:solidFill>
                  <a:srgbClr val="000000"/>
                </a:solidFill>
                <a:latin typeface="Times New Roman"/>
              </a:rPr>
              <a:t>necesitamos</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recordar</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nuestro</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lugar</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Judas 6</a:t>
            </a: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Vs 13 – </a:t>
            </a:r>
            <a:r>
              <a:rPr lang="en-US" sz="1200" b="0" strike="noStrike" spc="-1" dirty="0" smtClean="0">
                <a:solidFill>
                  <a:srgbClr val="000000"/>
                </a:solidFill>
                <a:latin typeface="Times New Roman"/>
              </a:rPr>
              <a:t>“</a:t>
            </a:r>
            <a:r>
              <a:rPr lang="en-US" sz="1200" b="0" strike="noStrike" spc="-1" dirty="0" err="1" smtClean="0">
                <a:solidFill>
                  <a:srgbClr val="000000"/>
                </a:solidFill>
                <a:latin typeface="Times New Roman"/>
              </a:rPr>
              <a:t>conveniente</a:t>
            </a:r>
            <a:r>
              <a:rPr lang="en-US" sz="1200" b="0" strike="noStrike" spc="-1" dirty="0" smtClean="0">
                <a:solidFill>
                  <a:srgbClr val="000000"/>
                </a:solidFill>
                <a:latin typeface="Times New Roman"/>
              </a:rPr>
              <a:t>” </a:t>
            </a:r>
            <a:r>
              <a:rPr lang="en-US" sz="1200" b="0" strike="noStrike" spc="-1" dirty="0">
                <a:solidFill>
                  <a:srgbClr val="000000"/>
                </a:solidFill>
                <a:latin typeface="Times New Roman"/>
              </a:rPr>
              <a:t>o </a:t>
            </a:r>
            <a:r>
              <a:rPr lang="en-US" sz="1200" b="0" strike="noStrike" spc="-1" dirty="0" smtClean="0">
                <a:solidFill>
                  <a:srgbClr val="000000"/>
                </a:solidFill>
                <a:latin typeface="Times New Roman"/>
              </a:rPr>
              <a:t>“</a:t>
            </a:r>
            <a:r>
              <a:rPr lang="en-US" sz="1200" b="0" strike="noStrike" spc="-1" dirty="0" err="1" smtClean="0">
                <a:solidFill>
                  <a:srgbClr val="000000"/>
                </a:solidFill>
                <a:latin typeface="Times New Roman"/>
              </a:rPr>
              <a:t>propio</a:t>
            </a:r>
            <a:r>
              <a:rPr lang="en-US" sz="1200" b="0" strike="noStrike" spc="-1" dirty="0" smtClean="0">
                <a:solidFill>
                  <a:srgbClr val="000000"/>
                </a:solidFill>
                <a:latin typeface="Times New Roman"/>
              </a:rPr>
              <a:t>” </a:t>
            </a:r>
            <a:r>
              <a:rPr lang="en-US" sz="1200" b="0" strike="noStrike" spc="-1" dirty="0">
                <a:solidFill>
                  <a:srgbClr val="000000"/>
                </a:solidFill>
                <a:latin typeface="Times New Roman"/>
              </a:rPr>
              <a:t>no </a:t>
            </a:r>
            <a:r>
              <a:rPr lang="en-US" sz="1200" b="0" strike="noStrike" spc="-1" dirty="0" err="1">
                <a:solidFill>
                  <a:srgbClr val="000000"/>
                </a:solidFill>
                <a:latin typeface="Times New Roman"/>
              </a:rPr>
              <a:t>permitimos</a:t>
            </a:r>
            <a:r>
              <a:rPr lang="en-US" sz="1200" b="0" strike="noStrike" spc="-1" dirty="0">
                <a:solidFill>
                  <a:srgbClr val="000000"/>
                </a:solidFill>
                <a:latin typeface="Times New Roman"/>
              </a:rPr>
              <a:t> que las </a:t>
            </a:r>
            <a:r>
              <a:rPr lang="en-US" sz="1200" b="0" strike="noStrike" spc="-1" dirty="0" err="1">
                <a:solidFill>
                  <a:srgbClr val="000000"/>
                </a:solidFill>
                <a:latin typeface="Times New Roman"/>
              </a:rPr>
              <a:t>costumbres</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determinen</a:t>
            </a:r>
            <a:r>
              <a:rPr lang="en-US" sz="1200" b="0" strike="noStrike" spc="-1" dirty="0">
                <a:solidFill>
                  <a:srgbClr val="000000"/>
                </a:solidFill>
                <a:latin typeface="Times New Roman"/>
              </a:rPr>
              <a:t> lo que </a:t>
            </a:r>
            <a:r>
              <a:rPr lang="en-US" sz="1200" b="0" strike="noStrike" spc="-1" dirty="0" err="1">
                <a:solidFill>
                  <a:srgbClr val="000000"/>
                </a:solidFill>
                <a:latin typeface="Times New Roman"/>
              </a:rPr>
              <a:t>es</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correcto</a:t>
            </a:r>
            <a:r>
              <a:rPr lang="en-US" sz="1200" b="0" strike="noStrike" spc="-1" dirty="0">
                <a:solidFill>
                  <a:srgbClr val="000000"/>
                </a:solidFill>
                <a:latin typeface="Times New Roman"/>
              </a:rPr>
              <a:t>.</a:t>
            </a:r>
          </a:p>
        </p:txBody>
      </p:sp>
      <p:sp>
        <p:nvSpPr>
          <p:cNvPr id="433"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9D2D6EA-71D5-43CC-915A-FE3214B55FBC}" type="slidenum">
              <a:rPr lang="en-US" sz="1200" b="0" strike="noStrike" spc="-1">
                <a:solidFill>
                  <a:srgbClr val="FFFFFF"/>
                </a:solidFill>
                <a:latin typeface="Times New Roman"/>
              </a:rPr>
              <a:t>29</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2693451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PlaceHolder 1"/>
          <p:cNvSpPr>
            <a:spLocks noGrp="1" noRot="1" noChangeAspect="1"/>
          </p:cNvSpPr>
          <p:nvPr>
            <p:ph type="sldImg"/>
          </p:nvPr>
        </p:nvSpPr>
        <p:spPr>
          <a:xfrm>
            <a:off x="1106488" y="696913"/>
            <a:ext cx="4646612" cy="3486150"/>
          </a:xfrm>
          <a:prstGeom prst="rect">
            <a:avLst/>
          </a:prstGeom>
        </p:spPr>
      </p:sp>
      <p:sp>
        <p:nvSpPr>
          <p:cNvPr id="358"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dirty="0" smtClean="0">
                <a:solidFill>
                  <a:srgbClr val="000000"/>
                </a:solidFill>
                <a:latin typeface="Times New Roman"/>
              </a:rPr>
              <a:t>V </a:t>
            </a:r>
            <a:r>
              <a:rPr lang="en-US" sz="1200" b="1" strike="noStrike" spc="-1" dirty="0">
                <a:solidFill>
                  <a:srgbClr val="000000"/>
                </a:solidFill>
                <a:latin typeface="Times New Roman"/>
              </a:rPr>
              <a:t>2 </a:t>
            </a:r>
            <a:r>
              <a:rPr lang="en-US" sz="1200" b="1" strike="noStrike" spc="-1" dirty="0" smtClean="0">
                <a:solidFill>
                  <a:srgbClr val="000000"/>
                </a:solidFill>
                <a:latin typeface="Times New Roman"/>
              </a:rPr>
              <a:t>ALABANZA</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dirty="0" smtClean="0">
                <a:solidFill>
                  <a:srgbClr val="000000"/>
                </a:solidFill>
                <a:latin typeface="Times New Roman"/>
              </a:rPr>
              <a:t>VV </a:t>
            </a:r>
            <a:r>
              <a:rPr lang="en-US" sz="1200" b="1" strike="noStrike" spc="-1" dirty="0">
                <a:solidFill>
                  <a:srgbClr val="000000"/>
                </a:solidFill>
                <a:latin typeface="Times New Roman"/>
              </a:rPr>
              <a:t>3-7 </a:t>
            </a:r>
            <a:r>
              <a:rPr lang="en-US" sz="1200" b="1" strike="noStrike" spc="-1" dirty="0" smtClean="0">
                <a:solidFill>
                  <a:srgbClr val="000000"/>
                </a:solidFill>
                <a:latin typeface="Times New Roman"/>
              </a:rPr>
              <a:t>LA AUTOTORIDAD</a:t>
            </a:r>
            <a:r>
              <a:rPr lang="en-US" sz="1200" b="1" strike="noStrike" spc="-1" baseline="0" dirty="0" smtClean="0">
                <a:solidFill>
                  <a:srgbClr val="000000"/>
                </a:solidFill>
                <a:latin typeface="Times New Roman"/>
              </a:rPr>
              <a:t> DE LA CABEZA</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Todo</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varón</a:t>
            </a:r>
            <a:r>
              <a:rPr lang="en-US" sz="1200" b="0" strike="noStrike" spc="-1" dirty="0" smtClean="0">
                <a:solidFill>
                  <a:srgbClr val="000000"/>
                </a:solidFill>
                <a:latin typeface="Times New Roman"/>
              </a:rPr>
              <a:t> y</a:t>
            </a:r>
            <a:r>
              <a:rPr lang="en-US" sz="1200" b="0" strike="noStrike" spc="-1" baseline="0" dirty="0" smtClean="0">
                <a:solidFill>
                  <a:srgbClr val="000000"/>
                </a:solidFill>
                <a:latin typeface="Times New Roman"/>
              </a:rPr>
              <a:t> </a:t>
            </a:r>
            <a:r>
              <a:rPr lang="en-US" sz="1200" b="0" strike="noStrike" spc="-1" baseline="0" dirty="0" err="1" smtClean="0">
                <a:solidFill>
                  <a:srgbClr val="000000"/>
                </a:solidFill>
                <a:latin typeface="Times New Roman"/>
              </a:rPr>
              <a:t>toda</a:t>
            </a:r>
            <a:r>
              <a:rPr lang="en-US" sz="1200" b="0" strike="noStrike" spc="-1" baseline="0" dirty="0" smtClean="0">
                <a:solidFill>
                  <a:srgbClr val="000000"/>
                </a:solidFill>
                <a:latin typeface="Times New Roman"/>
              </a:rPr>
              <a:t> </a:t>
            </a:r>
            <a:r>
              <a:rPr lang="en-US" sz="1200" b="0" strike="noStrike" spc="-1" baseline="0" dirty="0" err="1" smtClean="0">
                <a:solidFill>
                  <a:srgbClr val="000000"/>
                </a:solidFill>
                <a:latin typeface="Times New Roman"/>
              </a:rPr>
              <a:t>mujer</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smtClean="0">
                <a:solidFill>
                  <a:srgbClr val="000000"/>
                </a:solidFill>
                <a:latin typeface="Times New Roman"/>
              </a:rPr>
              <a:t>Ora </a:t>
            </a:r>
            <a:r>
              <a:rPr lang="en-US" sz="1200" b="0" strike="noStrike" spc="-1" dirty="0">
                <a:solidFill>
                  <a:srgbClr val="000000"/>
                </a:solidFill>
                <a:latin typeface="Times New Roman"/>
              </a:rPr>
              <a:t>o </a:t>
            </a:r>
            <a:r>
              <a:rPr lang="en-US" sz="1200" b="0" strike="noStrike" spc="-1" dirty="0" err="1" smtClean="0">
                <a:solidFill>
                  <a:srgbClr val="000000"/>
                </a:solidFill>
                <a:latin typeface="Times New Roman"/>
              </a:rPr>
              <a:t>profetiza</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Cubierta</a:t>
            </a:r>
            <a:r>
              <a:rPr lang="en-US" sz="1200" b="0" strike="noStrike" spc="-1" dirty="0" smtClean="0">
                <a:solidFill>
                  <a:srgbClr val="000000"/>
                </a:solidFill>
                <a:latin typeface="Times New Roman"/>
              </a:rPr>
              <a:t> </a:t>
            </a:r>
            <a:r>
              <a:rPr lang="en-US" sz="1200" b="0" strike="noStrike" spc="-1" dirty="0">
                <a:solidFill>
                  <a:srgbClr val="000000"/>
                </a:solidFill>
                <a:latin typeface="Times New Roman"/>
              </a:rPr>
              <a:t>y </a:t>
            </a:r>
            <a:r>
              <a:rPr lang="en-US" sz="1200" b="0" strike="noStrike" spc="-1" dirty="0" err="1" smtClean="0">
                <a:solidFill>
                  <a:srgbClr val="000000"/>
                </a:solidFill>
                <a:latin typeface="Times New Roman"/>
              </a:rPr>
              <a:t>descubierta</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Rápese</a:t>
            </a:r>
            <a:r>
              <a:rPr lang="en-US" sz="1200" b="0" strike="noStrike" spc="-1" dirty="0" smtClean="0">
                <a:solidFill>
                  <a:srgbClr val="000000"/>
                </a:solidFill>
                <a:latin typeface="Times New Roman"/>
              </a:rPr>
              <a:t> </a:t>
            </a:r>
            <a:r>
              <a:rPr lang="en-US" sz="1200" b="0" strike="noStrike" spc="-1" dirty="0">
                <a:solidFill>
                  <a:srgbClr val="000000"/>
                </a:solidFill>
                <a:latin typeface="Times New Roman"/>
              </a:rPr>
              <a:t>la </a:t>
            </a:r>
            <a:r>
              <a:rPr lang="en-US" sz="1200" b="0" strike="noStrike" spc="-1" dirty="0" err="1">
                <a:solidFill>
                  <a:srgbClr val="000000"/>
                </a:solidFill>
                <a:latin typeface="Times New Roman"/>
              </a:rPr>
              <a:t>cabeza</a:t>
            </a:r>
            <a:r>
              <a:rPr lang="en-US" sz="1200" b="0" strike="noStrike" spc="-1" dirty="0">
                <a:solidFill>
                  <a:srgbClr val="000000"/>
                </a:solidFill>
                <a:latin typeface="Times New Roman"/>
              </a:rPr>
              <a:t> </a:t>
            </a:r>
            <a:r>
              <a:rPr lang="en-US" sz="1200" b="0" strike="noStrike" spc="-1" dirty="0" err="1">
                <a:solidFill>
                  <a:srgbClr val="000000"/>
                </a:solidFill>
                <a:latin typeface="Times New Roman"/>
              </a:rPr>
              <a:t>si</a:t>
            </a:r>
            <a:r>
              <a:rPr lang="en-US" sz="1200" b="0" strike="noStrike" spc="-1" dirty="0">
                <a:solidFill>
                  <a:srgbClr val="000000"/>
                </a:solidFill>
                <a:latin typeface="Times New Roman"/>
              </a:rPr>
              <a:t> </a:t>
            </a:r>
            <a:r>
              <a:rPr lang="en-US" sz="1200" b="0" strike="noStrike" spc="-1" dirty="0" err="1" smtClean="0">
                <a:solidFill>
                  <a:srgbClr val="000000"/>
                </a:solidFill>
                <a:latin typeface="Times New Roman"/>
              </a:rPr>
              <a:t>va</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descubierta</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El </a:t>
            </a:r>
            <a:r>
              <a:rPr lang="en-US" sz="1200" b="0" strike="noStrike" spc="-1" dirty="0" err="1" smtClean="0">
                <a:solidFill>
                  <a:srgbClr val="000000"/>
                </a:solidFill>
                <a:latin typeface="Times New Roman"/>
              </a:rPr>
              <a:t>varón</a:t>
            </a:r>
            <a:r>
              <a:rPr lang="en-US" sz="1200" b="0" strike="noStrike" spc="-1" dirty="0" smtClean="0">
                <a:solidFill>
                  <a:srgbClr val="000000"/>
                </a:solidFill>
                <a:latin typeface="Times New Roman"/>
              </a:rPr>
              <a:t> </a:t>
            </a:r>
            <a:r>
              <a:rPr lang="en-US" sz="1200" b="0" strike="noStrike" spc="-1" dirty="0" err="1">
                <a:solidFill>
                  <a:srgbClr val="000000"/>
                </a:solidFill>
                <a:latin typeface="Times New Roman"/>
              </a:rPr>
              <a:t>es</a:t>
            </a:r>
            <a:r>
              <a:rPr lang="en-US" sz="1200" b="0" strike="noStrike" spc="-1" dirty="0">
                <a:solidFill>
                  <a:srgbClr val="000000"/>
                </a:solidFill>
                <a:latin typeface="Times New Roman"/>
              </a:rPr>
              <a:t> la </a:t>
            </a:r>
            <a:r>
              <a:rPr lang="en-US" sz="1200" b="0" strike="noStrike" spc="-1" dirty="0" err="1">
                <a:solidFill>
                  <a:srgbClr val="000000"/>
                </a:solidFill>
                <a:latin typeface="Times New Roman"/>
              </a:rPr>
              <a:t>gloria</a:t>
            </a:r>
            <a:r>
              <a:rPr lang="en-US" sz="1200" b="0" strike="noStrike" spc="-1" dirty="0">
                <a:solidFill>
                  <a:srgbClr val="000000"/>
                </a:solidFill>
                <a:latin typeface="Times New Roman"/>
              </a:rPr>
              <a:t> de Dios</a:t>
            </a: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a:solidFill>
                  <a:srgbClr val="000000"/>
                </a:solidFill>
                <a:latin typeface="Times New Roman"/>
              </a:rPr>
              <a:t>La </a:t>
            </a:r>
            <a:r>
              <a:rPr lang="en-US" sz="1200" b="0" strike="noStrike" spc="-1" dirty="0" err="1">
                <a:solidFill>
                  <a:srgbClr val="000000"/>
                </a:solidFill>
                <a:latin typeface="Times New Roman"/>
              </a:rPr>
              <a:t>mujer</a:t>
            </a:r>
            <a:r>
              <a:rPr lang="en-US" sz="1200" b="0" strike="noStrike" spc="-1" dirty="0">
                <a:solidFill>
                  <a:srgbClr val="000000"/>
                </a:solidFill>
                <a:latin typeface="Times New Roman"/>
              </a:rPr>
              <a:t> </a:t>
            </a:r>
            <a:r>
              <a:rPr lang="en-US" sz="1200" b="0" strike="noStrike" spc="-1" dirty="0" err="1" smtClean="0">
                <a:solidFill>
                  <a:srgbClr val="000000"/>
                </a:solidFill>
                <a:latin typeface="Times New Roman"/>
              </a:rPr>
              <a:t>creada</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por</a:t>
            </a:r>
            <a:r>
              <a:rPr lang="en-US" sz="1200" b="0" strike="noStrike" spc="-1" dirty="0" smtClean="0">
                <a:solidFill>
                  <a:srgbClr val="000000"/>
                </a:solidFill>
                <a:latin typeface="Times New Roman"/>
              </a:rPr>
              <a:t> causa del </a:t>
            </a:r>
            <a:r>
              <a:rPr lang="en-US" sz="1200" b="0" strike="noStrike" spc="-1" dirty="0" err="1" smtClean="0">
                <a:solidFill>
                  <a:srgbClr val="000000"/>
                </a:solidFill>
                <a:latin typeface="Times New Roman"/>
              </a:rPr>
              <a:t>varón</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dirty="0" smtClean="0">
                <a:solidFill>
                  <a:srgbClr val="000000"/>
                </a:solidFill>
                <a:latin typeface="Times New Roman"/>
              </a:rPr>
              <a:t>VV </a:t>
            </a:r>
            <a:r>
              <a:rPr lang="en-US" sz="1200" b="1" strike="noStrike" spc="-1" dirty="0">
                <a:solidFill>
                  <a:srgbClr val="000000"/>
                </a:solidFill>
                <a:latin typeface="Times New Roman"/>
              </a:rPr>
              <a:t>8-12 RELACIÓN </a:t>
            </a:r>
            <a:r>
              <a:rPr lang="en-US" sz="1200" b="1" strike="noStrike" spc="-1" dirty="0" smtClean="0">
                <a:solidFill>
                  <a:srgbClr val="000000"/>
                </a:solidFill>
                <a:latin typeface="Times New Roman"/>
              </a:rPr>
              <a:t>VARÓN/MUJER</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Autoridad</a:t>
            </a:r>
            <a:r>
              <a:rPr lang="en-US" sz="1200" b="0" strike="noStrike" spc="-1" dirty="0">
                <a:solidFill>
                  <a:srgbClr val="000000"/>
                </a:solidFill>
                <a:latin typeface="Times New Roman"/>
              </a:rPr>
              <a:t> </a:t>
            </a:r>
            <a:r>
              <a:rPr lang="en-US" sz="1200" b="0" strike="noStrike" spc="-1" dirty="0" err="1" smtClean="0">
                <a:solidFill>
                  <a:srgbClr val="000000"/>
                </a:solidFill>
                <a:latin typeface="Times New Roman"/>
              </a:rPr>
              <a:t>sobre</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su</a:t>
            </a:r>
            <a:r>
              <a:rPr lang="en-US" sz="1200" b="0" strike="noStrike" spc="-1" dirty="0" smtClean="0">
                <a:solidFill>
                  <a:srgbClr val="000000"/>
                </a:solidFill>
                <a:latin typeface="Times New Roman"/>
              </a:rPr>
              <a:t> </a:t>
            </a:r>
            <a:r>
              <a:rPr lang="en-US" sz="1200" b="0" strike="noStrike" spc="-1" dirty="0" err="1">
                <a:solidFill>
                  <a:srgbClr val="000000"/>
                </a:solidFill>
                <a:latin typeface="Times New Roman"/>
              </a:rPr>
              <a:t>cabeza</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Por</a:t>
            </a:r>
            <a:r>
              <a:rPr lang="en-US" sz="1200" b="0" strike="noStrike" spc="-1" dirty="0" smtClean="0">
                <a:solidFill>
                  <a:srgbClr val="000000"/>
                </a:solidFill>
                <a:latin typeface="Times New Roman"/>
              </a:rPr>
              <a:t> causa de </a:t>
            </a:r>
            <a:r>
              <a:rPr lang="en-US" sz="1200" b="0" strike="noStrike" spc="-1" dirty="0" err="1" smtClean="0">
                <a:solidFill>
                  <a:srgbClr val="000000"/>
                </a:solidFill>
                <a:latin typeface="Times New Roman"/>
              </a:rPr>
              <a:t>los</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ángeles</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dirty="0" smtClean="0">
                <a:solidFill>
                  <a:srgbClr val="000000"/>
                </a:solidFill>
                <a:latin typeface="Times New Roman"/>
              </a:rPr>
              <a:t>VV </a:t>
            </a:r>
            <a:r>
              <a:rPr lang="en-US" sz="1200" b="1" strike="noStrike" spc="-1" dirty="0">
                <a:solidFill>
                  <a:srgbClr val="000000"/>
                </a:solidFill>
                <a:latin typeface="Times New Roman"/>
              </a:rPr>
              <a:t>13-15 PABLO UTILIZA LA NATURALEZA PARA ILUSTRAR SU PUNTO</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Juzgad</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vosotros</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mismos</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a:solidFill>
                  <a:srgbClr val="000000"/>
                </a:solidFill>
                <a:latin typeface="Times New Roman"/>
              </a:rPr>
              <a:t>Naturaleza</a:t>
            </a:r>
            <a:endParaRPr lang="en-US" sz="1200" b="0" strike="noStrike" spc="-1" dirty="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Propio</a:t>
            </a:r>
            <a:endParaRPr lang="en-US" sz="1200" b="0" strike="noStrike" spc="-1" dirty="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dirty="0" smtClean="0">
                <a:solidFill>
                  <a:srgbClr val="000000"/>
                </a:solidFill>
                <a:latin typeface="Times New Roman"/>
              </a:rPr>
              <a:t>V </a:t>
            </a:r>
            <a:r>
              <a:rPr lang="en-US" sz="1200" b="1" strike="noStrike" spc="-1" dirty="0">
                <a:solidFill>
                  <a:srgbClr val="000000"/>
                </a:solidFill>
                <a:latin typeface="Times New Roman"/>
              </a:rPr>
              <a:t>16 CONTENCIÓN</a:t>
            </a:r>
            <a:endParaRPr lang="en-US" sz="1200" b="0" strike="noStrike" spc="-1" dirty="0">
              <a:solidFill>
                <a:srgbClr val="000000"/>
              </a:solidFill>
              <a:latin typeface="Times New Roman"/>
            </a:endParaRPr>
          </a:p>
        </p:txBody>
      </p:sp>
      <p:sp>
        <p:nvSpPr>
          <p:cNvPr id="359"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FB61F20-10E9-41C9-83A8-9B58B1E00E2A}" type="slidenum">
              <a:rPr lang="en-US" sz="1200" b="0" strike="noStrike" spc="-1">
                <a:solidFill>
                  <a:srgbClr val="FFFFFF"/>
                </a:solidFill>
                <a:latin typeface="Times New Roman"/>
              </a:rPr>
              <a:t>3</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27955787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 name="PlaceHolder 1"/>
          <p:cNvSpPr>
            <a:spLocks noGrp="1" noRot="1" noChangeAspect="1"/>
          </p:cNvSpPr>
          <p:nvPr>
            <p:ph type="sldImg"/>
          </p:nvPr>
        </p:nvSpPr>
        <p:spPr>
          <a:xfrm>
            <a:off x="1106488" y="696913"/>
            <a:ext cx="4646612" cy="3486150"/>
          </a:xfrm>
          <a:prstGeom prst="rect">
            <a:avLst/>
          </a:prstGeom>
        </p:spPr>
      </p:sp>
      <p:sp>
        <p:nvSpPr>
          <p:cNvPr id="358"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dirty="0" smtClean="0">
                <a:solidFill>
                  <a:srgbClr val="000000"/>
                </a:solidFill>
                <a:latin typeface="Times New Roman"/>
              </a:rPr>
              <a:t>V 2 ALABANZA</a:t>
            </a:r>
            <a:endParaRPr lang="en-US" sz="1200" b="0" strike="noStrike" spc="-1" dirty="0" smtClean="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dirty="0" smtClean="0">
                <a:solidFill>
                  <a:srgbClr val="000000"/>
                </a:solidFill>
                <a:latin typeface="Times New Roman"/>
              </a:rPr>
              <a:t>VV 3-7 LA AUTOTORIDAD</a:t>
            </a:r>
            <a:r>
              <a:rPr lang="en-US" sz="1200" b="1" strike="noStrike" spc="-1" baseline="0" dirty="0" smtClean="0">
                <a:solidFill>
                  <a:srgbClr val="000000"/>
                </a:solidFill>
                <a:latin typeface="Times New Roman"/>
              </a:rPr>
              <a:t> DE LA CABEZA</a:t>
            </a:r>
            <a:endParaRPr lang="en-US" sz="1200" b="0" strike="noStrike" spc="-1" dirty="0" smtClean="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Todo</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varón</a:t>
            </a:r>
            <a:r>
              <a:rPr lang="en-US" sz="1200" b="0" strike="noStrike" spc="-1" dirty="0" smtClean="0">
                <a:solidFill>
                  <a:srgbClr val="000000"/>
                </a:solidFill>
                <a:latin typeface="Times New Roman"/>
              </a:rPr>
              <a:t> y</a:t>
            </a:r>
            <a:r>
              <a:rPr lang="en-US" sz="1200" b="0" strike="noStrike" spc="-1" baseline="0" dirty="0" smtClean="0">
                <a:solidFill>
                  <a:srgbClr val="000000"/>
                </a:solidFill>
                <a:latin typeface="Times New Roman"/>
              </a:rPr>
              <a:t> </a:t>
            </a:r>
            <a:r>
              <a:rPr lang="en-US" sz="1200" b="0" strike="noStrike" spc="-1" baseline="0" dirty="0" err="1" smtClean="0">
                <a:solidFill>
                  <a:srgbClr val="000000"/>
                </a:solidFill>
                <a:latin typeface="Times New Roman"/>
              </a:rPr>
              <a:t>toda</a:t>
            </a:r>
            <a:r>
              <a:rPr lang="en-US" sz="1200" b="0" strike="noStrike" spc="-1" baseline="0" dirty="0" smtClean="0">
                <a:solidFill>
                  <a:srgbClr val="000000"/>
                </a:solidFill>
                <a:latin typeface="Times New Roman"/>
              </a:rPr>
              <a:t> </a:t>
            </a:r>
            <a:r>
              <a:rPr lang="en-US" sz="1200" b="0" strike="noStrike" spc="-1" baseline="0" dirty="0" err="1" smtClean="0">
                <a:solidFill>
                  <a:srgbClr val="000000"/>
                </a:solidFill>
                <a:latin typeface="Times New Roman"/>
              </a:rPr>
              <a:t>mujer</a:t>
            </a:r>
            <a:endParaRPr lang="en-US" sz="1200" b="0" strike="noStrike" spc="-1" dirty="0" smtClean="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smtClean="0">
                <a:solidFill>
                  <a:srgbClr val="000000"/>
                </a:solidFill>
                <a:latin typeface="Times New Roman"/>
              </a:rPr>
              <a:t>Ora o </a:t>
            </a:r>
            <a:r>
              <a:rPr lang="en-US" sz="1200" b="0" strike="noStrike" spc="-1" dirty="0" err="1" smtClean="0">
                <a:solidFill>
                  <a:srgbClr val="000000"/>
                </a:solidFill>
                <a:latin typeface="Times New Roman"/>
              </a:rPr>
              <a:t>profetiza</a:t>
            </a:r>
            <a:endParaRPr lang="en-US" sz="1200" b="0" strike="noStrike" spc="-1" dirty="0" smtClean="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Cubierta</a:t>
            </a:r>
            <a:r>
              <a:rPr lang="en-US" sz="1200" b="0" strike="noStrike" spc="-1" dirty="0" smtClean="0">
                <a:solidFill>
                  <a:srgbClr val="000000"/>
                </a:solidFill>
                <a:latin typeface="Times New Roman"/>
              </a:rPr>
              <a:t> y </a:t>
            </a:r>
            <a:r>
              <a:rPr lang="en-US" sz="1200" b="0" strike="noStrike" spc="-1" dirty="0" err="1" smtClean="0">
                <a:solidFill>
                  <a:srgbClr val="000000"/>
                </a:solidFill>
                <a:latin typeface="Times New Roman"/>
              </a:rPr>
              <a:t>descubierta</a:t>
            </a:r>
            <a:endParaRPr lang="en-US" sz="1200" b="0" strike="noStrike" spc="-1" dirty="0" smtClean="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Rápese</a:t>
            </a:r>
            <a:r>
              <a:rPr lang="en-US" sz="1200" b="0" strike="noStrike" spc="-1" dirty="0" smtClean="0">
                <a:solidFill>
                  <a:srgbClr val="000000"/>
                </a:solidFill>
                <a:latin typeface="Times New Roman"/>
              </a:rPr>
              <a:t> la </a:t>
            </a:r>
            <a:r>
              <a:rPr lang="en-US" sz="1200" b="0" strike="noStrike" spc="-1" dirty="0" err="1" smtClean="0">
                <a:solidFill>
                  <a:srgbClr val="000000"/>
                </a:solidFill>
                <a:latin typeface="Times New Roman"/>
              </a:rPr>
              <a:t>cabeza</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si</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va</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descubierta</a:t>
            </a:r>
            <a:endParaRPr lang="en-US" sz="1200" b="0" strike="noStrike" spc="-1" dirty="0" smtClean="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smtClean="0">
                <a:solidFill>
                  <a:srgbClr val="000000"/>
                </a:solidFill>
                <a:latin typeface="Times New Roman"/>
              </a:rPr>
              <a:t>El </a:t>
            </a:r>
            <a:r>
              <a:rPr lang="en-US" sz="1200" b="0" strike="noStrike" spc="-1" dirty="0" err="1" smtClean="0">
                <a:solidFill>
                  <a:srgbClr val="000000"/>
                </a:solidFill>
                <a:latin typeface="Times New Roman"/>
              </a:rPr>
              <a:t>varón</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es</a:t>
            </a:r>
            <a:r>
              <a:rPr lang="en-US" sz="1200" b="0" strike="noStrike" spc="-1" dirty="0" smtClean="0">
                <a:solidFill>
                  <a:srgbClr val="000000"/>
                </a:solidFill>
                <a:latin typeface="Times New Roman"/>
              </a:rPr>
              <a:t> la </a:t>
            </a:r>
            <a:r>
              <a:rPr lang="en-US" sz="1200" b="0" strike="noStrike" spc="-1" dirty="0" err="1" smtClean="0">
                <a:solidFill>
                  <a:srgbClr val="000000"/>
                </a:solidFill>
                <a:latin typeface="Times New Roman"/>
              </a:rPr>
              <a:t>gloria</a:t>
            </a:r>
            <a:r>
              <a:rPr lang="en-US" sz="1200" b="0" strike="noStrike" spc="-1" dirty="0" smtClean="0">
                <a:solidFill>
                  <a:srgbClr val="000000"/>
                </a:solidFill>
                <a:latin typeface="Times New Roman"/>
              </a:rPr>
              <a:t> de Dios</a:t>
            </a: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smtClean="0">
                <a:solidFill>
                  <a:srgbClr val="000000"/>
                </a:solidFill>
                <a:latin typeface="Times New Roman"/>
              </a:rPr>
              <a:t>La </a:t>
            </a:r>
            <a:r>
              <a:rPr lang="en-US" sz="1200" b="0" strike="noStrike" spc="-1" dirty="0" err="1" smtClean="0">
                <a:solidFill>
                  <a:srgbClr val="000000"/>
                </a:solidFill>
                <a:latin typeface="Times New Roman"/>
              </a:rPr>
              <a:t>mujer</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creada</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por</a:t>
            </a:r>
            <a:r>
              <a:rPr lang="en-US" sz="1200" b="0" strike="noStrike" spc="-1" dirty="0" smtClean="0">
                <a:solidFill>
                  <a:srgbClr val="000000"/>
                </a:solidFill>
                <a:latin typeface="Times New Roman"/>
              </a:rPr>
              <a:t> causa del </a:t>
            </a:r>
            <a:r>
              <a:rPr lang="en-US" sz="1200" b="0" strike="noStrike" spc="-1" dirty="0" err="1" smtClean="0">
                <a:solidFill>
                  <a:srgbClr val="000000"/>
                </a:solidFill>
                <a:latin typeface="Times New Roman"/>
              </a:rPr>
              <a:t>varón</a:t>
            </a:r>
            <a:endParaRPr lang="en-US" sz="1200" b="0" strike="noStrike" spc="-1" dirty="0" smtClean="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dirty="0" smtClean="0">
                <a:solidFill>
                  <a:srgbClr val="000000"/>
                </a:solidFill>
                <a:latin typeface="Times New Roman"/>
              </a:rPr>
              <a:t>VV 8-12 RELACIÓN VARÓN/MUJER</a:t>
            </a:r>
            <a:endParaRPr lang="en-US" sz="1200" b="0" strike="noStrike" spc="-1" dirty="0" smtClean="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Autoridad</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sobre</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su</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cabeza</a:t>
            </a:r>
            <a:endParaRPr lang="en-US" sz="1200" b="0" strike="noStrike" spc="-1" dirty="0" smtClean="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Por</a:t>
            </a:r>
            <a:r>
              <a:rPr lang="en-US" sz="1200" b="0" strike="noStrike" spc="-1" dirty="0" smtClean="0">
                <a:solidFill>
                  <a:srgbClr val="000000"/>
                </a:solidFill>
                <a:latin typeface="Times New Roman"/>
              </a:rPr>
              <a:t> causa de </a:t>
            </a:r>
            <a:r>
              <a:rPr lang="en-US" sz="1200" b="0" strike="noStrike" spc="-1" dirty="0" err="1" smtClean="0">
                <a:solidFill>
                  <a:srgbClr val="000000"/>
                </a:solidFill>
                <a:latin typeface="Times New Roman"/>
              </a:rPr>
              <a:t>los</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ángeles</a:t>
            </a:r>
            <a:endParaRPr lang="en-US" sz="1200" b="0" strike="noStrike" spc="-1" dirty="0" smtClean="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dirty="0" smtClean="0">
                <a:solidFill>
                  <a:srgbClr val="000000"/>
                </a:solidFill>
                <a:latin typeface="Times New Roman"/>
              </a:rPr>
              <a:t>VV 13-15 PABLO UTILIZA LA NATURALEZA PARA ILUSTRAR SU PUNTO</a:t>
            </a:r>
            <a:endParaRPr lang="en-US" sz="1200" b="0" strike="noStrike" spc="-1" dirty="0" smtClean="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Juzgad</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vosotros</a:t>
            </a:r>
            <a:r>
              <a:rPr lang="en-US" sz="1200" b="0" strike="noStrike" spc="-1" dirty="0" smtClean="0">
                <a:solidFill>
                  <a:srgbClr val="000000"/>
                </a:solidFill>
                <a:latin typeface="Times New Roman"/>
              </a:rPr>
              <a:t> </a:t>
            </a:r>
            <a:r>
              <a:rPr lang="en-US" sz="1200" b="0" strike="noStrike" spc="-1" dirty="0" err="1" smtClean="0">
                <a:solidFill>
                  <a:srgbClr val="000000"/>
                </a:solidFill>
                <a:latin typeface="Times New Roman"/>
              </a:rPr>
              <a:t>mismos</a:t>
            </a:r>
            <a:endParaRPr lang="en-US" sz="1200" b="0" strike="noStrike" spc="-1" dirty="0" smtClean="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Naturaleza</a:t>
            </a:r>
            <a:endParaRPr lang="en-US" sz="1200" b="0" strike="noStrike" spc="-1" dirty="0" smtClean="0">
              <a:solidFill>
                <a:srgbClr val="000000"/>
              </a:solidFill>
              <a:latin typeface="Times New Roman"/>
            </a:endParaRPr>
          </a:p>
          <a:p>
            <a:pPr marL="628560" lvl="1" indent="-171360" algn="l" rtl="0">
              <a:spcBef>
                <a:spcPts val="448"/>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err="1" smtClean="0">
                <a:solidFill>
                  <a:srgbClr val="000000"/>
                </a:solidFill>
                <a:latin typeface="Times New Roman"/>
              </a:rPr>
              <a:t>Propio</a:t>
            </a:r>
            <a:endParaRPr lang="en-US" sz="1200" b="0" strike="noStrike" spc="-1" dirty="0" smtClean="0">
              <a:solidFill>
                <a:srgbClr val="000000"/>
              </a:solidFill>
              <a:latin typeface="Times New Roman"/>
            </a:endParaRPr>
          </a:p>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1" strike="noStrike" spc="-1" dirty="0" smtClean="0">
                <a:solidFill>
                  <a:srgbClr val="000000"/>
                </a:solidFill>
                <a:latin typeface="Times New Roman"/>
              </a:rPr>
              <a:t>V 16 CONTENCIÓN</a:t>
            </a:r>
            <a:endParaRPr lang="en-US" sz="1200" b="0" strike="noStrike" spc="-1" dirty="0">
              <a:solidFill>
                <a:srgbClr val="000000"/>
              </a:solidFill>
              <a:latin typeface="Times New Roman"/>
            </a:endParaRPr>
          </a:p>
        </p:txBody>
      </p:sp>
      <p:sp>
        <p:nvSpPr>
          <p:cNvPr id="359"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FB61F20-10E9-41C9-83A8-9B58B1E00E2A}" type="slidenum">
              <a:rPr lang="en-US" sz="1200" b="0" strike="noStrike" spc="-1">
                <a:solidFill>
                  <a:srgbClr val="FFFFFF"/>
                </a:solidFill>
                <a:latin typeface="Times New Roman"/>
              </a:rPr>
              <a:t>4</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1402640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3" name="PlaceHolder 1"/>
          <p:cNvSpPr>
            <a:spLocks noGrp="1" noRot="1" noChangeAspect="1"/>
          </p:cNvSpPr>
          <p:nvPr>
            <p:ph type="sldImg"/>
          </p:nvPr>
        </p:nvSpPr>
        <p:spPr>
          <a:xfrm>
            <a:off x="1106488" y="696913"/>
            <a:ext cx="4646612" cy="3486150"/>
          </a:xfrm>
          <a:prstGeom prst="rect">
            <a:avLst/>
          </a:prstGeom>
        </p:spPr>
      </p:sp>
      <p:sp>
        <p:nvSpPr>
          <p:cNvPr id="364" name="PlaceHolder 2"/>
          <p:cNvSpPr>
            <a:spLocks noGrp="1"/>
          </p:cNvSpPr>
          <p:nvPr>
            <p:ph type="body"/>
          </p:nvPr>
        </p:nvSpPr>
        <p:spPr>
          <a:xfrm>
            <a:off x="914400" y="4416120"/>
            <a:ext cx="5029200" cy="4182840"/>
          </a:xfrm>
          <a:prstGeom prst="rect">
            <a:avLst/>
          </a:prstGeom>
        </p:spPr>
        <p:txBody>
          <a:bodyPr>
            <a:noAutofit/>
          </a:bodyPr>
          <a:lstStyle/>
          <a:p>
            <a:pPr algn="l"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strike="noStrike" spc="-1" dirty="0" smtClean="0">
                <a:solidFill>
                  <a:srgbClr val="000000"/>
                </a:solidFill>
                <a:latin typeface="Times New Roman"/>
              </a:rPr>
              <a:t>VERSÍCULO </a:t>
            </a:r>
            <a:r>
              <a:rPr lang="en-US" sz="1200" b="0" strike="noStrike" spc="-1" dirty="0">
                <a:solidFill>
                  <a:srgbClr val="000000"/>
                </a:solidFill>
                <a:latin typeface="Times New Roman"/>
              </a:rPr>
              <a:t>4 </a:t>
            </a:r>
            <a:r>
              <a:rPr lang="en-US" sz="1200" b="0" strike="noStrike" spc="-1" dirty="0" smtClean="0">
                <a:solidFill>
                  <a:srgbClr val="000000"/>
                </a:solidFill>
                <a:latin typeface="Times New Roman"/>
              </a:rPr>
              <a:t>		AFRENTAS</a:t>
            </a:r>
            <a:endParaRPr lang="en-US" sz="1200" b="0" strike="noStrike" spc="-1" dirty="0">
              <a:solidFill>
                <a:srgbClr val="000000"/>
              </a:solidFill>
              <a:latin typeface="Times New Roman"/>
            </a:endParaRPr>
          </a:p>
        </p:txBody>
      </p:sp>
      <p:sp>
        <p:nvSpPr>
          <p:cNvPr id="365"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7C342FEF-6E8B-458C-B952-A091576DDD04}" type="slidenum">
              <a:rPr lang="en-US" sz="1200" b="0" strike="noStrike" spc="-1">
                <a:solidFill>
                  <a:srgbClr val="FFFFFF"/>
                </a:solidFill>
                <a:latin typeface="Times New Roman"/>
              </a:rPr>
              <a:t>5</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135493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PlaceHolder 1"/>
          <p:cNvSpPr>
            <a:spLocks noGrp="1" noRot="1" noChangeAspect="1"/>
          </p:cNvSpPr>
          <p:nvPr>
            <p:ph type="sldImg"/>
          </p:nvPr>
        </p:nvSpPr>
        <p:spPr>
          <a:xfrm>
            <a:off x="1106488" y="696913"/>
            <a:ext cx="4646612" cy="3486150"/>
          </a:xfrm>
          <a:prstGeom prst="rect">
            <a:avLst/>
          </a:prstGeom>
        </p:spPr>
      </p:sp>
      <p:sp>
        <p:nvSpPr>
          <p:cNvPr id="367" name="PlaceHolder 2"/>
          <p:cNvSpPr>
            <a:spLocks noGrp="1"/>
          </p:cNvSpPr>
          <p:nvPr>
            <p:ph type="body"/>
          </p:nvPr>
        </p:nvSpPr>
        <p:spPr>
          <a:xfrm>
            <a:off x="914400" y="4416120"/>
            <a:ext cx="5029200" cy="4182840"/>
          </a:xfrm>
          <a:prstGeom prst="rect">
            <a:avLst/>
          </a:prstGeom>
        </p:spPr>
        <p:txBody>
          <a:bodyPr lIns="0" tIns="0" rIns="0" bIns="0">
            <a:noAutofit/>
          </a:bodyPr>
          <a:lstStyle/>
          <a:p>
            <a:pPr algn="l" rtl="0"/>
            <a:endParaRPr lang="en-US" sz="1200" b="0" i="1" strike="noStrike" spc="-1" dirty="0">
              <a:solidFill>
                <a:srgbClr val="000000"/>
              </a:solidFill>
              <a:latin typeface="Times New Roman"/>
            </a:endParaRPr>
          </a:p>
        </p:txBody>
      </p:sp>
      <p:sp>
        <p:nvSpPr>
          <p:cNvPr id="368"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ED411C4-C95F-405E-8F06-F5095165A220}" type="slidenum">
              <a:rPr lang="en-US" sz="1200" b="0" strike="noStrike" spc="-1">
                <a:solidFill>
                  <a:srgbClr val="FFFFFF"/>
                </a:solidFill>
                <a:latin typeface="Times New Roman"/>
              </a:rPr>
              <a:t>6</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42321473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9" name="PlaceHolder 1"/>
          <p:cNvSpPr>
            <a:spLocks noGrp="1" noRot="1" noChangeAspect="1"/>
          </p:cNvSpPr>
          <p:nvPr>
            <p:ph type="sldImg"/>
          </p:nvPr>
        </p:nvSpPr>
        <p:spPr>
          <a:xfrm>
            <a:off x="1106488" y="696913"/>
            <a:ext cx="4646612" cy="3486150"/>
          </a:xfrm>
          <a:prstGeom prst="rect">
            <a:avLst/>
          </a:prstGeom>
        </p:spPr>
      </p:sp>
      <p:sp>
        <p:nvSpPr>
          <p:cNvPr id="370" name="PlaceHolder 2"/>
          <p:cNvSpPr>
            <a:spLocks noGrp="1"/>
          </p:cNvSpPr>
          <p:nvPr>
            <p:ph type="body"/>
          </p:nvPr>
        </p:nvSpPr>
        <p:spPr>
          <a:xfrm>
            <a:off x="914400" y="4416120"/>
            <a:ext cx="5029200" cy="4182840"/>
          </a:xfrm>
          <a:prstGeom prst="rect">
            <a:avLst/>
          </a:prstGeom>
        </p:spPr>
        <p:txBody>
          <a:bodyPr lIns="0" tIns="0" rIns="0" bIns="0">
            <a:noAutofit/>
          </a:bodyPr>
          <a:lstStyle/>
          <a:p>
            <a:pPr algn="l" rtl="0"/>
            <a:endParaRPr lang="en-US" sz="1200" b="0" strike="noStrike" spc="-1">
              <a:solidFill>
                <a:srgbClr val="000000"/>
              </a:solidFill>
              <a:latin typeface="Times New Roman"/>
            </a:endParaRPr>
          </a:p>
        </p:txBody>
      </p:sp>
      <p:sp>
        <p:nvSpPr>
          <p:cNvPr id="371"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5B3587-A960-44EA-B072-9E92B72962B8}" type="slidenum">
              <a:rPr lang="en-US" sz="1200" b="0" strike="noStrike" spc="-1">
                <a:solidFill>
                  <a:srgbClr val="FFFFFF"/>
                </a:solidFill>
                <a:latin typeface="Times New Roman"/>
              </a:rPr>
              <a:t>7</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3240287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PlaceHolder 1"/>
          <p:cNvSpPr>
            <a:spLocks noGrp="1" noRot="1" noChangeAspect="1"/>
          </p:cNvSpPr>
          <p:nvPr>
            <p:ph type="sldImg"/>
          </p:nvPr>
        </p:nvSpPr>
        <p:spPr>
          <a:xfrm>
            <a:off x="1106488" y="696913"/>
            <a:ext cx="4646612" cy="3486150"/>
          </a:xfrm>
          <a:prstGeom prst="rect">
            <a:avLst/>
          </a:prstGeom>
        </p:spPr>
      </p:sp>
      <p:sp>
        <p:nvSpPr>
          <p:cNvPr id="373" name="PlaceHolder 2"/>
          <p:cNvSpPr>
            <a:spLocks noGrp="1"/>
          </p:cNvSpPr>
          <p:nvPr>
            <p:ph type="body"/>
          </p:nvPr>
        </p:nvSpPr>
        <p:spPr>
          <a:xfrm>
            <a:off x="914400" y="4416120"/>
            <a:ext cx="5029200" cy="4182840"/>
          </a:xfrm>
          <a:prstGeom prst="rect">
            <a:avLst/>
          </a:prstGeom>
        </p:spPr>
        <p:txBody>
          <a:bodyPr lIns="0" tIns="0" rIns="0" bIns="0">
            <a:noAutofit/>
          </a:bodyPr>
          <a:lstStyle/>
          <a:p>
            <a:pPr algn="l" rtl="0"/>
            <a:endParaRPr lang="en-US" sz="1200" b="0" strike="noStrike" spc="-1">
              <a:solidFill>
                <a:srgbClr val="000000"/>
              </a:solidFill>
              <a:latin typeface="Times New Roman"/>
            </a:endParaRPr>
          </a:p>
        </p:txBody>
      </p:sp>
      <p:sp>
        <p:nvSpPr>
          <p:cNvPr id="374" name="Slide Number Placeholder 3"/>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0BC7D39-FC24-45E5-BD6E-BBCF799C05A0}" type="slidenum">
              <a:rPr lang="en-US" sz="1200" b="0" strike="noStrike" spc="-1">
                <a:solidFill>
                  <a:srgbClr val="FFFFFF"/>
                </a:solidFill>
                <a:latin typeface="Times New Roman"/>
              </a:rPr>
              <a:t>8</a:t>
            </a:fld>
            <a:endParaRPr lang="en-US" sz="1200" b="0" strike="noStrike" spc="-1">
              <a:solidFill>
                <a:srgbClr val="FFFFFF"/>
              </a:solidFill>
              <a:latin typeface="Times New Roman"/>
            </a:endParaRPr>
          </a:p>
        </p:txBody>
      </p:sp>
    </p:spTree>
    <p:extLst>
      <p:ext uri="{BB962C8B-B14F-4D97-AF65-F5344CB8AC3E}">
        <p14:creationId xmlns:p14="http://schemas.microsoft.com/office/powerpoint/2010/main" val="1349362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 name="Rectangle 7"/>
          <p:cNvSpPr/>
          <p:nvPr/>
        </p:nvSpPr>
        <p:spPr>
          <a:xfrm>
            <a:off x="3886200" y="8831160"/>
            <a:ext cx="2971800" cy="4651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chor="b">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A02A97A-60D9-4095-8217-28FDE34491DD}" type="slidenum">
              <a:rPr lang="en-US" sz="1200" b="0" strike="noStrike" spc="-1">
                <a:solidFill>
                  <a:srgbClr val="000000"/>
                </a:solidFill>
                <a:latin typeface="Times New Roman"/>
                <a:ea typeface="Arial"/>
              </a:rPr>
              <a:t>9</a:t>
            </a:fld>
            <a:endParaRPr lang="en-US" sz="1200" b="0" strike="noStrike" spc="-1">
              <a:solidFill>
                <a:srgbClr val="FFFFFF"/>
              </a:solidFill>
              <a:latin typeface="Times New Roman"/>
            </a:endParaRPr>
          </a:p>
        </p:txBody>
      </p:sp>
      <p:sp>
        <p:nvSpPr>
          <p:cNvPr id="376" name="PlaceHolder 1"/>
          <p:cNvSpPr>
            <a:spLocks noGrp="1" noRot="1" noChangeAspect="1"/>
          </p:cNvSpPr>
          <p:nvPr>
            <p:ph type="sldImg"/>
          </p:nvPr>
        </p:nvSpPr>
        <p:spPr>
          <a:xfrm>
            <a:off x="1106488" y="696913"/>
            <a:ext cx="4646612" cy="3486150"/>
          </a:xfrm>
          <a:prstGeom prst="rect">
            <a:avLst/>
          </a:prstGeom>
        </p:spPr>
      </p:sp>
    </p:spTree>
    <p:extLst>
      <p:ext uri="{BB962C8B-B14F-4D97-AF65-F5344CB8AC3E}">
        <p14:creationId xmlns:p14="http://schemas.microsoft.com/office/powerpoint/2010/main" val="686313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27" name="PlaceHolder 2"/>
          <p:cNvSpPr>
            <a:spLocks noGrp="1"/>
          </p:cNvSpPr>
          <p:nvPr>
            <p:ph type="body"/>
          </p:nvPr>
        </p:nvSpPr>
        <p:spPr>
          <a:xfrm>
            <a:off x="685800" y="1294920"/>
            <a:ext cx="77724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28" name="PlaceHolder 3"/>
          <p:cNvSpPr>
            <a:spLocks noGrp="1"/>
          </p:cNvSpPr>
          <p:nvPr>
            <p:ph type="body"/>
          </p:nvPr>
        </p:nvSpPr>
        <p:spPr>
          <a:xfrm>
            <a:off x="685800" y="3802320"/>
            <a:ext cx="77724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30" name="PlaceHolder 2"/>
          <p:cNvSpPr>
            <a:spLocks noGrp="1"/>
          </p:cNvSpPr>
          <p:nvPr>
            <p:ph type="body"/>
          </p:nvPr>
        </p:nvSpPr>
        <p:spPr>
          <a:xfrm>
            <a:off x="685800" y="12949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31" name="PlaceHolder 3"/>
          <p:cNvSpPr>
            <a:spLocks noGrp="1"/>
          </p:cNvSpPr>
          <p:nvPr>
            <p:ph type="body"/>
          </p:nvPr>
        </p:nvSpPr>
        <p:spPr>
          <a:xfrm>
            <a:off x="4668480" y="12949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32" name="PlaceHolder 4"/>
          <p:cNvSpPr>
            <a:spLocks noGrp="1"/>
          </p:cNvSpPr>
          <p:nvPr>
            <p:ph type="body"/>
          </p:nvPr>
        </p:nvSpPr>
        <p:spPr>
          <a:xfrm>
            <a:off x="685800" y="38023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33" name="PlaceHolder 5"/>
          <p:cNvSpPr>
            <a:spLocks noGrp="1"/>
          </p:cNvSpPr>
          <p:nvPr>
            <p:ph type="body"/>
          </p:nvPr>
        </p:nvSpPr>
        <p:spPr>
          <a:xfrm>
            <a:off x="4668480" y="38023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35" name="PlaceHolder 2"/>
          <p:cNvSpPr>
            <a:spLocks noGrp="1"/>
          </p:cNvSpPr>
          <p:nvPr>
            <p:ph type="body"/>
          </p:nvPr>
        </p:nvSpPr>
        <p:spPr>
          <a:xfrm>
            <a:off x="685800" y="1294920"/>
            <a:ext cx="250236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36" name="PlaceHolder 3"/>
          <p:cNvSpPr>
            <a:spLocks noGrp="1"/>
          </p:cNvSpPr>
          <p:nvPr>
            <p:ph type="body"/>
          </p:nvPr>
        </p:nvSpPr>
        <p:spPr>
          <a:xfrm>
            <a:off x="3313800" y="1294920"/>
            <a:ext cx="250236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37" name="PlaceHolder 4"/>
          <p:cNvSpPr>
            <a:spLocks noGrp="1"/>
          </p:cNvSpPr>
          <p:nvPr>
            <p:ph type="body"/>
          </p:nvPr>
        </p:nvSpPr>
        <p:spPr>
          <a:xfrm>
            <a:off x="5941440" y="1294920"/>
            <a:ext cx="250236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38" name="PlaceHolder 5"/>
          <p:cNvSpPr>
            <a:spLocks noGrp="1"/>
          </p:cNvSpPr>
          <p:nvPr>
            <p:ph type="body"/>
          </p:nvPr>
        </p:nvSpPr>
        <p:spPr>
          <a:xfrm>
            <a:off x="685800" y="3802320"/>
            <a:ext cx="250236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39" name="PlaceHolder 6"/>
          <p:cNvSpPr>
            <a:spLocks noGrp="1"/>
          </p:cNvSpPr>
          <p:nvPr>
            <p:ph type="body"/>
          </p:nvPr>
        </p:nvSpPr>
        <p:spPr>
          <a:xfrm>
            <a:off x="3313800" y="3802320"/>
            <a:ext cx="250236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40" name="PlaceHolder 7"/>
          <p:cNvSpPr>
            <a:spLocks noGrp="1"/>
          </p:cNvSpPr>
          <p:nvPr>
            <p:ph type="body"/>
          </p:nvPr>
        </p:nvSpPr>
        <p:spPr>
          <a:xfrm>
            <a:off x="5941440" y="3802320"/>
            <a:ext cx="250236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51" name="PlaceHolder 2"/>
          <p:cNvSpPr>
            <a:spLocks noGrp="1"/>
          </p:cNvSpPr>
          <p:nvPr>
            <p:ph type="subTitle"/>
          </p:nvPr>
        </p:nvSpPr>
        <p:spPr>
          <a:xfrm>
            <a:off x="685800" y="1294920"/>
            <a:ext cx="7772400" cy="4800600"/>
          </a:xfrm>
          <a:prstGeom prst="rect">
            <a:avLst/>
          </a:prstGeom>
        </p:spPr>
        <p:txBody>
          <a:bodyPr lIns="0" tIns="0" rIns="0" bIns="0" anchor="ctr">
            <a:noAutofit/>
          </a:bodyPr>
          <a:lstStyle/>
          <a:p>
            <a:pPr algn="ctr">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strike="noStrike" spc="-1">
              <a:solidFill>
                <a:srgbClr val="FFFFFF"/>
              </a:solidFill>
              <a:latin typeface="Bookman Old Style"/>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53" name="PlaceHolder 2"/>
          <p:cNvSpPr>
            <a:spLocks noGrp="1"/>
          </p:cNvSpPr>
          <p:nvPr>
            <p:ph type="body"/>
          </p:nvPr>
        </p:nvSpPr>
        <p:spPr>
          <a:xfrm>
            <a:off x="685800" y="1294920"/>
            <a:ext cx="7772400" cy="4800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55" name="PlaceHolder 2"/>
          <p:cNvSpPr>
            <a:spLocks noGrp="1"/>
          </p:cNvSpPr>
          <p:nvPr>
            <p:ph type="body"/>
          </p:nvPr>
        </p:nvSpPr>
        <p:spPr>
          <a:xfrm>
            <a:off x="685800" y="1294920"/>
            <a:ext cx="3792600" cy="4800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56" name="PlaceHolder 3"/>
          <p:cNvSpPr>
            <a:spLocks noGrp="1"/>
          </p:cNvSpPr>
          <p:nvPr>
            <p:ph type="body"/>
          </p:nvPr>
        </p:nvSpPr>
        <p:spPr>
          <a:xfrm>
            <a:off x="4668480" y="1294920"/>
            <a:ext cx="3792600" cy="4800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7"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8" name="PlaceHolder 1"/>
          <p:cNvSpPr>
            <a:spLocks noGrp="1"/>
          </p:cNvSpPr>
          <p:nvPr>
            <p:ph type="subTitle"/>
          </p:nvPr>
        </p:nvSpPr>
        <p:spPr>
          <a:xfrm>
            <a:off x="838080" y="228240"/>
            <a:ext cx="7772400" cy="3180240"/>
          </a:xfrm>
          <a:prstGeom prst="rect">
            <a:avLst/>
          </a:prstGeom>
        </p:spPr>
        <p:txBody>
          <a:bodyPr lIns="0" tIns="0" rIns="0" bIns="0" anchor="ctr">
            <a:noAutofit/>
          </a:bodyPr>
          <a:lstStyle/>
          <a:p>
            <a:pPr algn="ctr">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strike="noStrike" spc="-1">
              <a:solidFill>
                <a:srgbClr val="FFFFFF"/>
              </a:solidFill>
              <a:latin typeface="Bookman Old Style"/>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60" name="PlaceHolder 2"/>
          <p:cNvSpPr>
            <a:spLocks noGrp="1"/>
          </p:cNvSpPr>
          <p:nvPr>
            <p:ph type="body"/>
          </p:nvPr>
        </p:nvSpPr>
        <p:spPr>
          <a:xfrm>
            <a:off x="685800" y="12949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61" name="PlaceHolder 3"/>
          <p:cNvSpPr>
            <a:spLocks noGrp="1"/>
          </p:cNvSpPr>
          <p:nvPr>
            <p:ph type="body"/>
          </p:nvPr>
        </p:nvSpPr>
        <p:spPr>
          <a:xfrm>
            <a:off x="4668480" y="1294920"/>
            <a:ext cx="3792600" cy="4800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62" name="PlaceHolder 4"/>
          <p:cNvSpPr>
            <a:spLocks noGrp="1"/>
          </p:cNvSpPr>
          <p:nvPr>
            <p:ph type="body"/>
          </p:nvPr>
        </p:nvSpPr>
        <p:spPr>
          <a:xfrm>
            <a:off x="685800" y="38023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6" name="PlaceHolder 2"/>
          <p:cNvSpPr>
            <a:spLocks noGrp="1"/>
          </p:cNvSpPr>
          <p:nvPr>
            <p:ph type="subTitle"/>
          </p:nvPr>
        </p:nvSpPr>
        <p:spPr>
          <a:xfrm>
            <a:off x="685800" y="1294920"/>
            <a:ext cx="7772400" cy="4800600"/>
          </a:xfrm>
          <a:prstGeom prst="rect">
            <a:avLst/>
          </a:prstGeom>
        </p:spPr>
        <p:txBody>
          <a:bodyPr lIns="0" tIns="0" rIns="0" bIns="0" anchor="ctr">
            <a:noAutofit/>
          </a:bodyPr>
          <a:lstStyle/>
          <a:p>
            <a:pPr algn="ctr">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strike="noStrike" spc="-1">
              <a:solidFill>
                <a:srgbClr val="FFFFFF"/>
              </a:solidFill>
              <a:latin typeface="Bookman Old Style"/>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64" name="PlaceHolder 2"/>
          <p:cNvSpPr>
            <a:spLocks noGrp="1"/>
          </p:cNvSpPr>
          <p:nvPr>
            <p:ph type="body"/>
          </p:nvPr>
        </p:nvSpPr>
        <p:spPr>
          <a:xfrm>
            <a:off x="685800" y="1294920"/>
            <a:ext cx="3792600" cy="4800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65" name="PlaceHolder 3"/>
          <p:cNvSpPr>
            <a:spLocks noGrp="1"/>
          </p:cNvSpPr>
          <p:nvPr>
            <p:ph type="body"/>
          </p:nvPr>
        </p:nvSpPr>
        <p:spPr>
          <a:xfrm>
            <a:off x="4668480" y="12949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66" name="PlaceHolder 4"/>
          <p:cNvSpPr>
            <a:spLocks noGrp="1"/>
          </p:cNvSpPr>
          <p:nvPr>
            <p:ph type="body"/>
          </p:nvPr>
        </p:nvSpPr>
        <p:spPr>
          <a:xfrm>
            <a:off x="4668480" y="38023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68" name="PlaceHolder 2"/>
          <p:cNvSpPr>
            <a:spLocks noGrp="1"/>
          </p:cNvSpPr>
          <p:nvPr>
            <p:ph type="body"/>
          </p:nvPr>
        </p:nvSpPr>
        <p:spPr>
          <a:xfrm>
            <a:off x="685800" y="12949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69" name="PlaceHolder 3"/>
          <p:cNvSpPr>
            <a:spLocks noGrp="1"/>
          </p:cNvSpPr>
          <p:nvPr>
            <p:ph type="body"/>
          </p:nvPr>
        </p:nvSpPr>
        <p:spPr>
          <a:xfrm>
            <a:off x="4668480" y="12949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70" name="PlaceHolder 4"/>
          <p:cNvSpPr>
            <a:spLocks noGrp="1"/>
          </p:cNvSpPr>
          <p:nvPr>
            <p:ph type="body"/>
          </p:nvPr>
        </p:nvSpPr>
        <p:spPr>
          <a:xfrm>
            <a:off x="685800" y="3802320"/>
            <a:ext cx="77724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72" name="PlaceHolder 2"/>
          <p:cNvSpPr>
            <a:spLocks noGrp="1"/>
          </p:cNvSpPr>
          <p:nvPr>
            <p:ph type="body"/>
          </p:nvPr>
        </p:nvSpPr>
        <p:spPr>
          <a:xfrm>
            <a:off x="685800" y="1294920"/>
            <a:ext cx="77724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73" name="PlaceHolder 3"/>
          <p:cNvSpPr>
            <a:spLocks noGrp="1"/>
          </p:cNvSpPr>
          <p:nvPr>
            <p:ph type="body"/>
          </p:nvPr>
        </p:nvSpPr>
        <p:spPr>
          <a:xfrm>
            <a:off x="685800" y="3802320"/>
            <a:ext cx="77724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4"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75" name="PlaceHolder 2"/>
          <p:cNvSpPr>
            <a:spLocks noGrp="1"/>
          </p:cNvSpPr>
          <p:nvPr>
            <p:ph type="body"/>
          </p:nvPr>
        </p:nvSpPr>
        <p:spPr>
          <a:xfrm>
            <a:off x="685800" y="12949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76" name="PlaceHolder 3"/>
          <p:cNvSpPr>
            <a:spLocks noGrp="1"/>
          </p:cNvSpPr>
          <p:nvPr>
            <p:ph type="body"/>
          </p:nvPr>
        </p:nvSpPr>
        <p:spPr>
          <a:xfrm>
            <a:off x="4668480" y="12949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77" name="PlaceHolder 4"/>
          <p:cNvSpPr>
            <a:spLocks noGrp="1"/>
          </p:cNvSpPr>
          <p:nvPr>
            <p:ph type="body"/>
          </p:nvPr>
        </p:nvSpPr>
        <p:spPr>
          <a:xfrm>
            <a:off x="685800" y="38023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78" name="PlaceHolder 5"/>
          <p:cNvSpPr>
            <a:spLocks noGrp="1"/>
          </p:cNvSpPr>
          <p:nvPr>
            <p:ph type="body"/>
          </p:nvPr>
        </p:nvSpPr>
        <p:spPr>
          <a:xfrm>
            <a:off x="4668480" y="38023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80" name="PlaceHolder 2"/>
          <p:cNvSpPr>
            <a:spLocks noGrp="1"/>
          </p:cNvSpPr>
          <p:nvPr>
            <p:ph type="body"/>
          </p:nvPr>
        </p:nvSpPr>
        <p:spPr>
          <a:xfrm>
            <a:off x="685800" y="1294920"/>
            <a:ext cx="250236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81" name="PlaceHolder 3"/>
          <p:cNvSpPr>
            <a:spLocks noGrp="1"/>
          </p:cNvSpPr>
          <p:nvPr>
            <p:ph type="body"/>
          </p:nvPr>
        </p:nvSpPr>
        <p:spPr>
          <a:xfrm>
            <a:off x="3313800" y="1294920"/>
            <a:ext cx="250236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82" name="PlaceHolder 4"/>
          <p:cNvSpPr>
            <a:spLocks noGrp="1"/>
          </p:cNvSpPr>
          <p:nvPr>
            <p:ph type="body"/>
          </p:nvPr>
        </p:nvSpPr>
        <p:spPr>
          <a:xfrm>
            <a:off x="5941440" y="1294920"/>
            <a:ext cx="250236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83" name="PlaceHolder 5"/>
          <p:cNvSpPr>
            <a:spLocks noGrp="1"/>
          </p:cNvSpPr>
          <p:nvPr>
            <p:ph type="body"/>
          </p:nvPr>
        </p:nvSpPr>
        <p:spPr>
          <a:xfrm>
            <a:off x="685800" y="3802320"/>
            <a:ext cx="250236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84" name="PlaceHolder 6"/>
          <p:cNvSpPr>
            <a:spLocks noGrp="1"/>
          </p:cNvSpPr>
          <p:nvPr>
            <p:ph type="body"/>
          </p:nvPr>
        </p:nvSpPr>
        <p:spPr>
          <a:xfrm>
            <a:off x="3313800" y="3802320"/>
            <a:ext cx="250236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85" name="PlaceHolder 7"/>
          <p:cNvSpPr>
            <a:spLocks noGrp="1"/>
          </p:cNvSpPr>
          <p:nvPr>
            <p:ph type="body"/>
          </p:nvPr>
        </p:nvSpPr>
        <p:spPr>
          <a:xfrm>
            <a:off x="5941440" y="3802320"/>
            <a:ext cx="250236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8" name="PlaceHolder 2"/>
          <p:cNvSpPr>
            <a:spLocks noGrp="1"/>
          </p:cNvSpPr>
          <p:nvPr>
            <p:ph type="body"/>
          </p:nvPr>
        </p:nvSpPr>
        <p:spPr>
          <a:xfrm>
            <a:off x="685800" y="1294920"/>
            <a:ext cx="7772400" cy="4800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10" name="PlaceHolder 2"/>
          <p:cNvSpPr>
            <a:spLocks noGrp="1"/>
          </p:cNvSpPr>
          <p:nvPr>
            <p:ph type="body"/>
          </p:nvPr>
        </p:nvSpPr>
        <p:spPr>
          <a:xfrm>
            <a:off x="685800" y="1294920"/>
            <a:ext cx="3792600" cy="4800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11" name="PlaceHolder 3"/>
          <p:cNvSpPr>
            <a:spLocks noGrp="1"/>
          </p:cNvSpPr>
          <p:nvPr>
            <p:ph type="body"/>
          </p:nvPr>
        </p:nvSpPr>
        <p:spPr>
          <a:xfrm>
            <a:off x="4668480" y="1294920"/>
            <a:ext cx="3792600" cy="4800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228240"/>
            <a:ext cx="7772400" cy="3180240"/>
          </a:xfrm>
          <a:prstGeom prst="rect">
            <a:avLst/>
          </a:prstGeom>
        </p:spPr>
        <p:txBody>
          <a:bodyPr lIns="0" tIns="0" rIns="0" bIns="0" anchor="ctr">
            <a:noAutofit/>
          </a:bodyPr>
          <a:lstStyle/>
          <a:p>
            <a:pPr algn="ctr">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strike="noStrike" spc="-1">
              <a:solidFill>
                <a:srgbClr val="FFFFFF"/>
              </a:solidFill>
              <a:latin typeface="Bookman Old Style"/>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15" name="PlaceHolder 2"/>
          <p:cNvSpPr>
            <a:spLocks noGrp="1"/>
          </p:cNvSpPr>
          <p:nvPr>
            <p:ph type="body"/>
          </p:nvPr>
        </p:nvSpPr>
        <p:spPr>
          <a:xfrm>
            <a:off x="685800" y="12949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16" name="PlaceHolder 3"/>
          <p:cNvSpPr>
            <a:spLocks noGrp="1"/>
          </p:cNvSpPr>
          <p:nvPr>
            <p:ph type="body"/>
          </p:nvPr>
        </p:nvSpPr>
        <p:spPr>
          <a:xfrm>
            <a:off x="4668480" y="1294920"/>
            <a:ext cx="3792600" cy="4800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17" name="PlaceHolder 4"/>
          <p:cNvSpPr>
            <a:spLocks noGrp="1"/>
          </p:cNvSpPr>
          <p:nvPr>
            <p:ph type="body"/>
          </p:nvPr>
        </p:nvSpPr>
        <p:spPr>
          <a:xfrm>
            <a:off x="685800" y="38023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19" name="PlaceHolder 2"/>
          <p:cNvSpPr>
            <a:spLocks noGrp="1"/>
          </p:cNvSpPr>
          <p:nvPr>
            <p:ph type="body"/>
          </p:nvPr>
        </p:nvSpPr>
        <p:spPr>
          <a:xfrm>
            <a:off x="685800" y="1294920"/>
            <a:ext cx="3792600" cy="4800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20" name="PlaceHolder 3"/>
          <p:cNvSpPr>
            <a:spLocks noGrp="1"/>
          </p:cNvSpPr>
          <p:nvPr>
            <p:ph type="body"/>
          </p:nvPr>
        </p:nvSpPr>
        <p:spPr>
          <a:xfrm>
            <a:off x="4668480" y="12949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21" name="PlaceHolder 4"/>
          <p:cNvSpPr>
            <a:spLocks noGrp="1"/>
          </p:cNvSpPr>
          <p:nvPr>
            <p:ph type="body"/>
          </p:nvPr>
        </p:nvSpPr>
        <p:spPr>
          <a:xfrm>
            <a:off x="4668480" y="38023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189000"/>
            <a:ext cx="7772400" cy="76428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400" b="1" strike="noStrike" spc="-1">
              <a:solidFill>
                <a:srgbClr val="00CC99"/>
              </a:solidFill>
              <a:latin typeface="Times New Roman"/>
            </a:endParaRPr>
          </a:p>
        </p:txBody>
      </p:sp>
      <p:sp>
        <p:nvSpPr>
          <p:cNvPr id="23" name="PlaceHolder 2"/>
          <p:cNvSpPr>
            <a:spLocks noGrp="1"/>
          </p:cNvSpPr>
          <p:nvPr>
            <p:ph type="body"/>
          </p:nvPr>
        </p:nvSpPr>
        <p:spPr>
          <a:xfrm>
            <a:off x="685800" y="12949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24" name="PlaceHolder 3"/>
          <p:cNvSpPr>
            <a:spLocks noGrp="1"/>
          </p:cNvSpPr>
          <p:nvPr>
            <p:ph type="body"/>
          </p:nvPr>
        </p:nvSpPr>
        <p:spPr>
          <a:xfrm>
            <a:off x="4668480" y="1294920"/>
            <a:ext cx="37926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
        <p:nvSpPr>
          <p:cNvPr id="25" name="PlaceHolder 4"/>
          <p:cNvSpPr>
            <a:spLocks noGrp="1"/>
          </p:cNvSpPr>
          <p:nvPr>
            <p:ph type="body"/>
          </p:nvPr>
        </p:nvSpPr>
        <p:spPr>
          <a:xfrm>
            <a:off x="685800" y="3802320"/>
            <a:ext cx="7772400" cy="2289600"/>
          </a:xfrm>
          <a:prstGeom prst="rect">
            <a:avLst/>
          </a:prstGeom>
        </p:spPr>
        <p:txBody>
          <a:bodyPr lIns="90000" tIns="46800" rIns="90000" bIns="46800">
            <a:normAutofit/>
          </a:bodyPr>
          <a:lstStyle/>
          <a:p>
            <a:endParaRPr lang="en-US" sz="2800" b="1" strike="noStrike" spc="-1">
              <a:solidFill>
                <a:srgbClr val="FFFFFF"/>
              </a:solidFill>
              <a:latin typeface="Bookman Old Style"/>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228240"/>
            <a:ext cx="7772400" cy="685800"/>
          </a:xfrm>
          <a:prstGeom prst="rect">
            <a:avLst/>
          </a:prstGeom>
        </p:spPr>
        <p:txBody>
          <a:bodyPr lIns="90000" tIns="46800" rIns="90000" bIns="46800"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00CC99"/>
                </a:solidFill>
                <a:latin typeface="Times New Roman"/>
              </a:rPr>
              <a:t>Click to edit the title text format</a:t>
            </a:r>
          </a:p>
        </p:txBody>
      </p:sp>
      <p:sp>
        <p:nvSpPr>
          <p:cNvPr id="6" name="PlaceHolder 2"/>
          <p:cNvSpPr>
            <a:spLocks noGrp="1"/>
          </p:cNvSpPr>
          <p:nvPr>
            <p:ph type="body"/>
          </p:nvPr>
        </p:nvSpPr>
        <p:spPr>
          <a:xfrm>
            <a:off x="685800" y="1294920"/>
            <a:ext cx="7772400" cy="4800600"/>
          </a:xfrm>
          <a:prstGeom prst="rect">
            <a:avLst/>
          </a:prstGeom>
        </p:spPr>
        <p:txBody>
          <a:bodyPr lIns="90000" tIns="46800" rIns="90000" bIns="46800">
            <a:normAutofit/>
          </a:bodyPr>
          <a:lstStyle/>
          <a:p>
            <a:pPr marL="342720" indent="-342720">
              <a:spcBef>
                <a:spcPts val="697"/>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FFFFF"/>
                </a:solidFill>
                <a:latin typeface="Bookman Old Style"/>
              </a:rPr>
              <a:t>Click to edit the outline text format</a:t>
            </a:r>
          </a:p>
          <a:p>
            <a:pPr marL="742680" lvl="1" indent="-285480">
              <a:spcBef>
                <a:spcPts val="697"/>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FFFFF"/>
                </a:solidFill>
                <a:latin typeface="Bookman Old Style"/>
              </a:rPr>
              <a:t>Second Outline Level</a:t>
            </a:r>
          </a:p>
          <a:p>
            <a:pPr marL="1143000" lvl="2" indent="-228600">
              <a:spcBef>
                <a:spcPts val="697"/>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FFFFF"/>
                </a:solidFill>
                <a:latin typeface="Bookman Old Style"/>
              </a:rPr>
              <a:t>Third Outline Level</a:t>
            </a:r>
          </a:p>
          <a:p>
            <a:pPr marL="1600200" lvl="3" indent="-228600">
              <a:spcBef>
                <a:spcPts val="697"/>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FFFFF"/>
                </a:solidFill>
                <a:latin typeface="Bookman Old Style"/>
              </a:rPr>
              <a:t>Fourth Outline Level</a:t>
            </a:r>
          </a:p>
          <a:p>
            <a:pPr marL="2057400" lvl="4" indent="-228600">
              <a:spcBef>
                <a:spcPts val="697"/>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FFFFF"/>
                </a:solidFill>
                <a:latin typeface="Bookman Old Style"/>
              </a:rPr>
              <a:t>Fifth Outline Level</a:t>
            </a:r>
          </a:p>
          <a:p>
            <a:pPr marL="2057400" lvl="5" indent="-228600">
              <a:spcBef>
                <a:spcPts val="697"/>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FFFFF"/>
                </a:solidFill>
                <a:latin typeface="Bookman Old Style"/>
              </a:rPr>
              <a:t>Sixth Outline Level</a:t>
            </a:r>
          </a:p>
          <a:p>
            <a:pPr marL="2057400" lvl="6" indent="-228600">
              <a:spcBef>
                <a:spcPts val="697"/>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a:solidFill>
                  <a:srgbClr val="FFFFFF"/>
                </a:solidFill>
                <a:latin typeface="Bookman Old Style"/>
              </a:rPr>
              <a:t>Seventh Outline Level</a:t>
            </a:r>
          </a:p>
        </p:txBody>
      </p:sp>
      <p:sp>
        <p:nvSpPr>
          <p:cNvPr id="2" name="PlaceHolder 3"/>
          <p:cNvSpPr>
            <a:spLocks noGrp="1"/>
          </p:cNvSpPr>
          <p:nvPr>
            <p:ph type="ftr"/>
          </p:nvPr>
        </p:nvSpPr>
        <p:spPr>
          <a:xfrm>
            <a:off x="76320" y="6477120"/>
            <a:ext cx="914400" cy="457200"/>
          </a:xfrm>
          <a:prstGeom prst="rect">
            <a:avLst/>
          </a:prstGeom>
        </p:spPr>
        <p:txBody>
          <a:bodyPr lIns="90000" tIns="46800" rIns="90000" bIns="46800">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a:solidFill>
                  <a:srgbClr val="000000"/>
                </a:solidFill>
                <a:latin typeface="Times New Roman"/>
              </a:rPr>
              <a:t>1 Cor 11</a:t>
            </a:r>
          </a:p>
        </p:txBody>
      </p:sp>
      <p:sp>
        <p:nvSpPr>
          <p:cNvPr id="3" name="PlaceHolder 4"/>
          <p:cNvSpPr>
            <a:spLocks noGrp="1"/>
          </p:cNvSpPr>
          <p:nvPr>
            <p:ph type="sldNum"/>
          </p:nvPr>
        </p:nvSpPr>
        <p:spPr>
          <a:xfrm>
            <a:off x="8229240" y="6248520"/>
            <a:ext cx="762120" cy="457200"/>
          </a:xfrm>
          <a:prstGeom prst="rect">
            <a:avLst/>
          </a:prstGeom>
        </p:spPr>
        <p:txBody>
          <a:bodyPr lIns="90000" tIns="46800" rIns="90000" bIns="46800">
            <a:no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40506AE0-B39A-4920-B302-A7EFC3393EB3}" type="slidenum">
              <a:rPr lang="en-US" sz="1400" b="0" strike="noStrike" spc="-1">
                <a:solidFill>
                  <a:srgbClr val="000000"/>
                </a:solidFill>
                <a:latin typeface="Times New Roman"/>
              </a:rPr>
              <a:t>‹#›</a:t>
            </a:fld>
            <a:endParaRPr lang="en-US" sz="1400" b="0" strike="noStrike" spc="-1">
              <a:solidFill>
                <a:srgbClr val="000000"/>
              </a:solidFill>
              <a:latin typeface="Times New Roman"/>
            </a:endParaRPr>
          </a:p>
        </p:txBody>
      </p:sp>
      <p:pic>
        <p:nvPicPr>
          <p:cNvPr id="4" name="Object 7"/>
          <p:cNvPicPr/>
          <p:nvPr/>
        </p:nvPicPr>
        <p:blipFill>
          <a:blip r:embed="rId14"/>
          <a:stretch/>
        </p:blipFill>
        <p:spPr>
          <a:xfrm>
            <a:off x="87480" y="304920"/>
            <a:ext cx="598320" cy="5715000"/>
          </a:xfrm>
          <a:prstGeom prst="rect">
            <a:avLst/>
          </a:prstGeom>
          <a:ln w="0">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33CC"/>
        </a:solidFill>
        <a:effectLst/>
      </p:bgPr>
    </p:bg>
    <p:spTree>
      <p:nvGrpSpPr>
        <p:cNvPr id="1" name=""/>
        <p:cNvGrpSpPr/>
        <p:nvPr/>
      </p:nvGrpSpPr>
      <p:grpSpPr>
        <a:xfrm>
          <a:off x="0" y="0"/>
          <a:ext cx="0" cy="0"/>
          <a:chOff x="0" y="0"/>
          <a:chExt cx="0" cy="0"/>
        </a:xfrm>
      </p:grpSpPr>
      <p:sp>
        <p:nvSpPr>
          <p:cNvPr id="41" name="Rectangle 16"/>
          <p:cNvSpPr/>
          <p:nvPr/>
        </p:nvSpPr>
        <p:spPr>
          <a:xfrm>
            <a:off x="380880" y="838080"/>
            <a:ext cx="8610840" cy="5867640"/>
          </a:xfrm>
          <a:prstGeom prst="rect">
            <a:avLst/>
          </a:prstGeom>
          <a:solidFill>
            <a:srgbClr val="FFFFFF"/>
          </a:solidFill>
          <a:ln w="0">
            <a:noFill/>
          </a:ln>
        </p:spPr>
        <p:style>
          <a:lnRef idx="0">
            <a:scrgbClr r="0" g="0" b="0"/>
          </a:lnRef>
          <a:fillRef idx="0">
            <a:scrgbClr r="0" g="0" b="0"/>
          </a:fillRef>
          <a:effectRef idx="0">
            <a:scrgbClr r="0" g="0" b="0"/>
          </a:effectRef>
          <a:fontRef idx="minor"/>
        </p:style>
      </p:sp>
      <p:sp>
        <p:nvSpPr>
          <p:cNvPr id="42" name="Rectangle 11"/>
          <p:cNvSpPr/>
          <p:nvPr/>
        </p:nvSpPr>
        <p:spPr>
          <a:xfrm>
            <a:off x="0" y="609480"/>
            <a:ext cx="7467480" cy="76320"/>
          </a:xfrm>
          <a:prstGeom prst="rect">
            <a:avLst/>
          </a:prstGeom>
          <a:gradFill rotWithShape="0">
            <a:gsLst>
              <a:gs pos="0">
                <a:srgbClr val="FFFFFF"/>
              </a:gs>
              <a:gs pos="100000">
                <a:srgbClr val="0033CC"/>
              </a:gs>
            </a:gsLst>
            <a:lin ang="0"/>
          </a:gradFill>
          <a:ln w="0">
            <a:noFill/>
          </a:ln>
        </p:spPr>
        <p:style>
          <a:lnRef idx="0">
            <a:scrgbClr r="0" g="0" b="0"/>
          </a:lnRef>
          <a:fillRef idx="0">
            <a:scrgbClr r="0" g="0" b="0"/>
          </a:fillRef>
          <a:effectRef idx="0">
            <a:scrgbClr r="0" g="0" b="0"/>
          </a:effectRef>
          <a:fontRef idx="minor"/>
        </p:style>
      </p:sp>
      <p:sp>
        <p:nvSpPr>
          <p:cNvPr id="43" name="PlaceHolder 1"/>
          <p:cNvSpPr>
            <a:spLocks noGrp="1"/>
          </p:cNvSpPr>
          <p:nvPr>
            <p:ph type="title"/>
          </p:nvPr>
        </p:nvSpPr>
        <p:spPr>
          <a:xfrm>
            <a:off x="152280" y="75960"/>
            <a:ext cx="8839440" cy="685800"/>
          </a:xfrm>
          <a:prstGeom prst="rect">
            <a:avLst/>
          </a:prstGeom>
        </p:spPr>
        <p:txBody>
          <a:bodyPr lIns="90000" tIns="46800" rIns="90000" bIns="46800" anchor="ctr">
            <a:no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FFFFFF"/>
                </a:solidFill>
                <a:latin typeface="Arial"/>
              </a:rPr>
              <a:t>Click to edit the title text format</a:t>
            </a:r>
          </a:p>
        </p:txBody>
      </p:sp>
      <p:sp>
        <p:nvSpPr>
          <p:cNvPr id="44" name="PlaceHolder 2"/>
          <p:cNvSpPr>
            <a:spLocks noGrp="1"/>
          </p:cNvSpPr>
          <p:nvPr>
            <p:ph type="body"/>
          </p:nvPr>
        </p:nvSpPr>
        <p:spPr>
          <a:xfrm>
            <a:off x="380520" y="914040"/>
            <a:ext cx="8534520" cy="5715000"/>
          </a:xfrm>
          <a:prstGeom prst="rect">
            <a:avLst/>
          </a:prstGeom>
        </p:spPr>
        <p:txBody>
          <a:bodyPr lIns="90000" tIns="46800" rIns="90000" bIns="46800">
            <a:normAutofit/>
          </a:bodyPr>
          <a:lstStyle/>
          <a:p>
            <a:pPr marL="342720" indent="-342720">
              <a:spcBef>
                <a:spcPts val="799"/>
              </a:spcBef>
              <a:buClr>
                <a:srgbClr val="000000"/>
              </a:buClr>
              <a:buFont typeface="Web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00"/>
                </a:solidFill>
                <a:latin typeface="Arial"/>
              </a:rPr>
              <a:t>Click to edit the outline text format</a:t>
            </a:r>
          </a:p>
          <a:p>
            <a:pPr marL="742680" lvl="1" indent="-285480">
              <a:spcBef>
                <a:spcPts val="799"/>
              </a:spcBef>
              <a:buClr>
                <a:srgbClr val="0033CC"/>
              </a:buClr>
              <a:buSzPct val="75000"/>
              <a:buFont typeface="Map Symbols"/>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00"/>
                </a:solidFill>
                <a:latin typeface="Arial"/>
              </a:rPr>
              <a:t>Second Outline Level</a:t>
            </a:r>
          </a:p>
          <a:p>
            <a:pPr marL="1143000" lvl="2" indent="-228600">
              <a:spcBef>
                <a:spcPts val="799"/>
              </a:spcBef>
              <a:buClr>
                <a:srgbClr val="000000"/>
              </a:buClr>
              <a:buFont typeface="Web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00"/>
                </a:solidFill>
                <a:latin typeface="Arial"/>
              </a:rPr>
              <a:t>Third Outline Level</a:t>
            </a:r>
          </a:p>
          <a:p>
            <a:pPr marL="1600200" lvl="3" indent="-228600">
              <a:spcBef>
                <a:spcPts val="799"/>
              </a:spcBef>
              <a:buClr>
                <a:srgbClr val="0000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00"/>
                </a:solidFill>
                <a:latin typeface="Arial"/>
              </a:rPr>
              <a:t>Fourth Outline Level</a:t>
            </a:r>
          </a:p>
          <a:p>
            <a:pPr marL="2057400" lvl="4" indent="-22860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00"/>
                </a:solidFill>
                <a:latin typeface="Arial"/>
              </a:rPr>
              <a:t>Fifth Outline Level</a:t>
            </a:r>
          </a:p>
          <a:p>
            <a:pPr marL="2057400" lvl="5" indent="-22860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00"/>
                </a:solidFill>
                <a:latin typeface="Arial"/>
              </a:rPr>
              <a:t>Sixth Outline Level</a:t>
            </a:r>
          </a:p>
          <a:p>
            <a:pPr marL="2057400" lvl="6" indent="-228600">
              <a:spcBef>
                <a:spcPts val="799"/>
              </a:spcBef>
              <a:buClr>
                <a:srgbClr val="000000"/>
              </a:buClr>
              <a:buFont typeface="Arial"/>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a:solidFill>
                  <a:srgbClr val="000000"/>
                </a:solidFill>
                <a:latin typeface="Arial"/>
              </a:rPr>
              <a:t>Seventh Outline Level</a:t>
            </a:r>
          </a:p>
        </p:txBody>
      </p:sp>
      <p:sp>
        <p:nvSpPr>
          <p:cNvPr id="45" name="Rectangle 10"/>
          <p:cNvSpPr/>
          <p:nvPr/>
        </p:nvSpPr>
        <p:spPr>
          <a:xfrm>
            <a:off x="155520" y="0"/>
            <a:ext cx="73080" cy="5791320"/>
          </a:xfrm>
          <a:prstGeom prst="rect">
            <a:avLst/>
          </a:prstGeom>
          <a:gradFill rotWithShape="0">
            <a:gsLst>
              <a:gs pos="0">
                <a:srgbClr val="FFFFFF"/>
              </a:gs>
              <a:gs pos="100000">
                <a:srgbClr val="0033CC"/>
              </a:gs>
            </a:gsLst>
            <a:lin ang="5400000"/>
          </a:gradFill>
          <a:ln w="0">
            <a:noFill/>
          </a:ln>
        </p:spPr>
        <p:style>
          <a:lnRef idx="0">
            <a:scrgbClr r="0" g="0" b="0"/>
          </a:lnRef>
          <a:fillRef idx="0">
            <a:scrgbClr r="0" g="0" b="0"/>
          </a:fillRef>
          <a:effectRef idx="0">
            <a:scrgbClr r="0" g="0" b="0"/>
          </a:effectRef>
          <a:fontRef idx="minor"/>
        </p:style>
      </p:sp>
      <p:sp>
        <p:nvSpPr>
          <p:cNvPr id="46" name="Rectangle 13"/>
          <p:cNvSpPr/>
          <p:nvPr/>
        </p:nvSpPr>
        <p:spPr>
          <a:xfrm>
            <a:off x="228600" y="838080"/>
            <a:ext cx="152280" cy="5562720"/>
          </a:xfrm>
          <a:prstGeom prst="rect">
            <a:avLst/>
          </a:prstGeom>
          <a:solidFill>
            <a:srgbClr val="000000"/>
          </a:solidFill>
          <a:ln w="0">
            <a:noFill/>
          </a:ln>
        </p:spPr>
        <p:style>
          <a:lnRef idx="0">
            <a:scrgbClr r="0" g="0" b="0"/>
          </a:lnRef>
          <a:fillRef idx="0">
            <a:scrgbClr r="0" g="0" b="0"/>
          </a:fillRef>
          <a:effectRef idx="0">
            <a:scrgbClr r="0" g="0" b="0"/>
          </a:effectRef>
          <a:fontRef idx="minor"/>
        </p:style>
      </p:sp>
      <p:sp>
        <p:nvSpPr>
          <p:cNvPr id="47" name="Rectangle 15"/>
          <p:cNvSpPr/>
          <p:nvPr/>
        </p:nvSpPr>
        <p:spPr>
          <a:xfrm>
            <a:off x="228600" y="685800"/>
            <a:ext cx="8229600" cy="152280"/>
          </a:xfrm>
          <a:prstGeom prst="rect">
            <a:avLst/>
          </a:prstGeom>
          <a:solidFill>
            <a:srgbClr val="000000"/>
          </a:solidFill>
          <a:ln w="0">
            <a:noFill/>
          </a:ln>
        </p:spPr>
        <p:style>
          <a:lnRef idx="0">
            <a:scrgbClr r="0" g="0" b="0"/>
          </a:lnRef>
          <a:fillRef idx="0">
            <a:scrgbClr r="0" g="0" b="0"/>
          </a:fillRef>
          <a:effectRef idx="0">
            <a:scrgbClr r="0" g="0" b="0"/>
          </a:effectRef>
          <a:fontRef idx="minor"/>
        </p:style>
      </p:sp>
      <p:sp>
        <p:nvSpPr>
          <p:cNvPr id="48" name="Rectangle 17"/>
          <p:cNvSpPr/>
          <p:nvPr/>
        </p:nvSpPr>
        <p:spPr>
          <a:xfrm>
            <a:off x="914400" y="6705720"/>
            <a:ext cx="8229600" cy="152280"/>
          </a:xfrm>
          <a:prstGeom prst="rect">
            <a:avLst/>
          </a:prstGeom>
          <a:solidFill>
            <a:srgbClr val="000000"/>
          </a:solidFill>
          <a:ln w="0">
            <a:noFill/>
          </a:ln>
        </p:spPr>
        <p:style>
          <a:lnRef idx="0">
            <a:scrgbClr r="0" g="0" b="0"/>
          </a:lnRef>
          <a:fillRef idx="0">
            <a:scrgbClr r="0" g="0" b="0"/>
          </a:fillRef>
          <a:effectRef idx="0">
            <a:scrgbClr r="0" g="0" b="0"/>
          </a:effectRef>
          <a:fontRef idx="minor"/>
        </p:style>
      </p:sp>
      <p:sp>
        <p:nvSpPr>
          <p:cNvPr id="49" name="Rectangle 18"/>
          <p:cNvSpPr/>
          <p:nvPr/>
        </p:nvSpPr>
        <p:spPr>
          <a:xfrm>
            <a:off x="8991720" y="3125880"/>
            <a:ext cx="152280" cy="3655800"/>
          </a:xfrm>
          <a:prstGeom prst="rect">
            <a:avLst/>
          </a:prstGeom>
          <a:solidFill>
            <a:srgbClr val="000000"/>
          </a:solidFill>
          <a:ln w="0">
            <a:noFill/>
          </a:ln>
        </p:spPr>
        <p:style>
          <a:lnRef idx="0">
            <a:scrgbClr r="0" g="0" b="0"/>
          </a:lnRef>
          <a:fillRef idx="0">
            <a:scrgbClr r="0" g="0" b="0"/>
          </a:fillRef>
          <a:effectRef idx="0">
            <a:scrgbClr r="0" g="0" b="0"/>
          </a:effectRef>
          <a:fontRef idx="minor"/>
        </p:style>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Footer Placeholder 3"/>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a:solidFill>
                  <a:srgbClr val="FFFFFF"/>
                </a:solidFill>
                <a:latin typeface="Times New Roman"/>
                <a:ea typeface="Arial"/>
              </a:rPr>
              <a:t>1 </a:t>
            </a:r>
            <a:r>
              <a:rPr lang="en-US" sz="1400" b="0" strike="noStrike" spc="-1" dirty="0" smtClean="0">
                <a:solidFill>
                  <a:srgbClr val="FFFFFF"/>
                </a:solidFill>
                <a:latin typeface="Times New Roman"/>
                <a:ea typeface="Arial"/>
              </a:rPr>
              <a:t>Cor. </a:t>
            </a:r>
            <a:r>
              <a:rPr lang="en-US" sz="1400" b="0" strike="noStrike" spc="-1" dirty="0">
                <a:solidFill>
                  <a:srgbClr val="FFFFFF"/>
                </a:solidFill>
                <a:latin typeface="Times New Roman"/>
                <a:ea typeface="Arial"/>
              </a:rPr>
              <a:t>11</a:t>
            </a:r>
            <a:endParaRPr lang="en-US" sz="1400" b="0" strike="noStrike" spc="-1" dirty="0">
              <a:solidFill>
                <a:srgbClr val="FFFFFF"/>
              </a:solidFill>
              <a:latin typeface="Times New Roman"/>
            </a:endParaRPr>
          </a:p>
        </p:txBody>
      </p:sp>
      <p:sp>
        <p:nvSpPr>
          <p:cNvPr id="94" name="Slide Number Placeholder 4"/>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E855CDBB-F9AF-4FA5-8912-A08B87F93AE2}" type="slidenum">
              <a:rPr lang="en-US" sz="1400" b="0" strike="noStrike" spc="-1">
                <a:solidFill>
                  <a:srgbClr val="FFFFFF"/>
                </a:solidFill>
                <a:latin typeface="Times New Roman"/>
                <a:ea typeface="Arial"/>
              </a:rPr>
              <a:t>1</a:t>
            </a:fld>
            <a:endParaRPr lang="en-US" sz="1400" b="0" strike="noStrike" spc="-1">
              <a:solidFill>
                <a:srgbClr val="FFFFFF"/>
              </a:solidFill>
              <a:latin typeface="Times New Roman"/>
            </a:endParaRPr>
          </a:p>
        </p:txBody>
      </p:sp>
      <p:sp>
        <p:nvSpPr>
          <p:cNvPr id="95" name="TextBox 94"/>
          <p:cNvSpPr txBox="1"/>
          <p:nvPr/>
        </p:nvSpPr>
        <p:spPr>
          <a:xfrm>
            <a:off x="685800" y="2130120"/>
            <a:ext cx="7772400" cy="146988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00CC99"/>
                </a:solidFill>
                <a:latin typeface="Times New Roman"/>
              </a:rPr>
              <a:t>1 Corintios 11</a:t>
            </a:r>
          </a:p>
        </p:txBody>
      </p:sp>
      <p:sp>
        <p:nvSpPr>
          <p:cNvPr id="96" name="TextBox 95"/>
          <p:cNvSpPr txBox="1"/>
          <p:nvPr/>
        </p:nvSpPr>
        <p:spPr>
          <a:xfrm>
            <a:off x="1371600" y="3886200"/>
            <a:ext cx="6400800" cy="1752480"/>
          </a:xfrm>
          <a:prstGeom prst="rect">
            <a:avLst/>
          </a:prstGeom>
          <a:noFill/>
          <a:ln w="0">
            <a:noFill/>
          </a:ln>
        </p:spPr>
        <p:txBody>
          <a:bodyPr>
            <a:noAutofit/>
          </a:bodyPr>
          <a:lstStyle/>
          <a:p>
            <a:pPr algn="ctr" rtl="0">
              <a:spcBef>
                <a:spcPts val="8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smtClean="0">
                <a:solidFill>
                  <a:srgbClr val="FFFFFF"/>
                </a:solidFill>
                <a:latin typeface="Bookman Old Style"/>
              </a:rPr>
              <a:t>El </a:t>
            </a:r>
            <a:r>
              <a:rPr lang="en-US" sz="3600" b="1" strike="noStrike" spc="-1" dirty="0" err="1" smtClean="0">
                <a:solidFill>
                  <a:srgbClr val="FFFFFF"/>
                </a:solidFill>
                <a:latin typeface="Bookman Old Style"/>
              </a:rPr>
              <a:t>velo</a:t>
            </a:r>
            <a:endParaRPr lang="en-US" sz="3600" b="1" strike="noStrike" spc="-1" dirty="0">
              <a:solidFill>
                <a:srgbClr val="FFFFFF"/>
              </a:solidFill>
              <a:latin typeface="Bookman Old Style"/>
            </a:endParaRPr>
          </a:p>
          <a:p>
            <a:pPr algn="ctr" rtl="0">
              <a:spcBef>
                <a:spcPts val="8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pc="-1" dirty="0">
                <a:solidFill>
                  <a:srgbClr val="FFFFFF"/>
                </a:solidFill>
                <a:latin typeface="Bookman Old Style"/>
              </a:rPr>
              <a:t>y</a:t>
            </a:r>
            <a:endParaRPr lang="en-US" sz="3600" b="1" strike="noStrike" spc="-1" dirty="0">
              <a:solidFill>
                <a:srgbClr val="FFFFFF"/>
              </a:solidFill>
              <a:latin typeface="Bookman Old Style"/>
            </a:endParaRPr>
          </a:p>
          <a:p>
            <a:pPr algn="ctr" rtl="0">
              <a:spcBef>
                <a:spcPts val="8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smtClean="0">
                <a:solidFill>
                  <a:srgbClr val="FFFFFF"/>
                </a:solidFill>
                <a:latin typeface="Bookman Old Style"/>
              </a:rPr>
              <a:t>La </a:t>
            </a:r>
            <a:r>
              <a:rPr lang="en-US" sz="3600" b="1" strike="noStrike" spc="-1" dirty="0" err="1" smtClean="0">
                <a:solidFill>
                  <a:srgbClr val="FFFFFF"/>
                </a:solidFill>
                <a:latin typeface="Bookman Old Style"/>
              </a:rPr>
              <a:t>cena</a:t>
            </a:r>
            <a:r>
              <a:rPr lang="en-US" sz="3600" b="1" strike="noStrike" spc="-1" dirty="0" smtClean="0">
                <a:solidFill>
                  <a:srgbClr val="FFFFFF"/>
                </a:solidFill>
                <a:latin typeface="Bookman Old Style"/>
              </a:rPr>
              <a:t> </a:t>
            </a:r>
            <a:r>
              <a:rPr lang="en-US" sz="3600" b="1" strike="noStrike" spc="-1" dirty="0">
                <a:solidFill>
                  <a:srgbClr val="FFFFFF"/>
                </a:solidFill>
                <a:latin typeface="Bookman Old Style"/>
              </a:rPr>
              <a:t>del </a:t>
            </a:r>
            <a:r>
              <a:rPr lang="en-US" sz="3600" b="1" spc="-1" dirty="0" err="1">
                <a:solidFill>
                  <a:srgbClr val="FFFFFF"/>
                </a:solidFill>
                <a:latin typeface="Bookman Old Style"/>
              </a:rPr>
              <a:t>S</a:t>
            </a:r>
            <a:r>
              <a:rPr lang="en-US" sz="3600" b="1" strike="noStrike" spc="-1" dirty="0" err="1" smtClean="0">
                <a:solidFill>
                  <a:srgbClr val="FFFFFF"/>
                </a:solidFill>
                <a:latin typeface="Bookman Old Style"/>
              </a:rPr>
              <a:t>eñor</a:t>
            </a:r>
            <a:endParaRPr lang="en-US" sz="3600" b="1" strike="noStrike" spc="-1" dirty="0">
              <a:solidFill>
                <a:srgbClr val="FFFFFF"/>
              </a:solidFill>
              <a:latin typeface="Bookman Old Styl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TextBox 173"/>
          <p:cNvSpPr txBox="1"/>
          <p:nvPr/>
        </p:nvSpPr>
        <p:spPr>
          <a:xfrm>
            <a:off x="152280" y="75960"/>
            <a:ext cx="8839440" cy="685800"/>
          </a:xfrm>
          <a:prstGeom prst="rect">
            <a:avLst/>
          </a:prstGeom>
          <a:noFill/>
          <a:ln w="0">
            <a:noFill/>
          </a:ln>
        </p:spPr>
        <p:txBody>
          <a:bodyPr anchor="ctr">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FFFFFF"/>
                </a:solidFill>
                <a:latin typeface="Arial"/>
              </a:rPr>
              <a:t>Página de prueba</a:t>
            </a:r>
          </a:p>
        </p:txBody>
      </p:sp>
      <p:sp>
        <p:nvSpPr>
          <p:cNvPr id="175" name="Rectangle 4"/>
          <p:cNvSpPr/>
          <p:nvPr/>
        </p:nvSpPr>
        <p:spPr>
          <a:xfrm>
            <a:off x="0" y="0"/>
            <a:ext cx="9144000" cy="6858000"/>
          </a:xfrm>
          <a:prstGeom prst="rect">
            <a:avLst/>
          </a:prstGeom>
          <a:solidFill>
            <a:srgbClr val="996600"/>
          </a:solidFill>
          <a:ln w="0">
            <a:noFill/>
          </a:ln>
        </p:spPr>
        <p:style>
          <a:lnRef idx="0">
            <a:scrgbClr r="0" g="0" b="0"/>
          </a:lnRef>
          <a:fillRef idx="0">
            <a:scrgbClr r="0" g="0" b="0"/>
          </a:fillRef>
          <a:effectRef idx="0">
            <a:scrgbClr r="0" g="0" b="0"/>
          </a:effectRef>
          <a:fontRef idx="minor"/>
        </p:style>
      </p:sp>
      <p:sp>
        <p:nvSpPr>
          <p:cNvPr id="176" name="Rectangle 5"/>
          <p:cNvSpPr/>
          <p:nvPr/>
        </p:nvSpPr>
        <p:spPr>
          <a:xfrm>
            <a:off x="457200" y="990720"/>
            <a:ext cx="8686800" cy="5867280"/>
          </a:xfrm>
          <a:prstGeom prst="rect">
            <a:avLst/>
          </a:prstGeom>
          <a:solidFill>
            <a:srgbClr val="FFFFFF"/>
          </a:solidFill>
          <a:ln w="0">
            <a:noFill/>
          </a:ln>
        </p:spPr>
        <p:style>
          <a:lnRef idx="0">
            <a:scrgbClr r="0" g="0" b="0"/>
          </a:lnRef>
          <a:fillRef idx="0">
            <a:scrgbClr r="0" g="0" b="0"/>
          </a:fillRef>
          <a:effectRef idx="0">
            <a:scrgbClr r="0" g="0" b="0"/>
          </a:effectRef>
          <a:fontRef idx="minor"/>
        </p:style>
      </p:sp>
      <p:sp>
        <p:nvSpPr>
          <p:cNvPr id="177" name="Rectangle 6"/>
          <p:cNvSpPr/>
          <p:nvPr/>
        </p:nvSpPr>
        <p:spPr>
          <a:xfrm>
            <a:off x="0" y="380880"/>
            <a:ext cx="7315200" cy="60984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178" name="Rectangle 7"/>
          <p:cNvSpPr/>
          <p:nvPr/>
        </p:nvSpPr>
        <p:spPr>
          <a:xfrm>
            <a:off x="0" y="685800"/>
            <a:ext cx="533520" cy="38862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179" name="Rectangle 8"/>
          <p:cNvSpPr/>
          <p:nvPr/>
        </p:nvSpPr>
        <p:spPr>
          <a:xfrm>
            <a:off x="0" y="533520"/>
            <a:ext cx="228600" cy="4114800"/>
          </a:xfrm>
          <a:prstGeom prst="rect">
            <a:avLst/>
          </a:prstGeom>
          <a:gradFill rotWithShape="0">
            <a:gsLst>
              <a:gs pos="0">
                <a:srgbClr val="FFFFFF"/>
              </a:gs>
              <a:gs pos="100000">
                <a:srgbClr val="996600"/>
              </a:gs>
            </a:gsLst>
            <a:lin ang="5400000"/>
          </a:gradFill>
          <a:ln w="0">
            <a:noFill/>
          </a:ln>
        </p:spPr>
        <p:style>
          <a:lnRef idx="0">
            <a:scrgbClr r="0" g="0" b="0"/>
          </a:lnRef>
          <a:fillRef idx="0">
            <a:scrgbClr r="0" g="0" b="0"/>
          </a:fillRef>
          <a:effectRef idx="0">
            <a:scrgbClr r="0" g="0" b="0"/>
          </a:effectRef>
          <a:fontRef idx="minor"/>
        </p:style>
      </p:sp>
      <p:sp>
        <p:nvSpPr>
          <p:cNvPr id="180" name="Rectangle 9"/>
          <p:cNvSpPr/>
          <p:nvPr/>
        </p:nvSpPr>
        <p:spPr>
          <a:xfrm>
            <a:off x="1676520" y="76320"/>
            <a:ext cx="7391160" cy="761760"/>
          </a:xfrm>
          <a:prstGeom prst="rect">
            <a:avLst/>
          </a:prstGeom>
          <a:solidFill>
            <a:srgbClr val="FFFFFF"/>
          </a:solidFill>
          <a:ln w="76320">
            <a:solidFill>
              <a:srgbClr val="996600"/>
            </a:solidFill>
            <a:miter/>
          </a:ln>
        </p:spPr>
        <p:style>
          <a:lnRef idx="0">
            <a:scrgbClr r="0" g="0" b="0"/>
          </a:lnRef>
          <a:fillRef idx="0">
            <a:scrgbClr r="0" g="0" b="0"/>
          </a:fillRef>
          <a:effectRef idx="0">
            <a:scrgbClr r="0" g="0" b="0"/>
          </a:effectRef>
          <a:fontRef idx="minor"/>
        </p:style>
      </p:sp>
      <p:sp>
        <p:nvSpPr>
          <p:cNvPr id="181" name="Text Box 10"/>
          <p:cNvSpPr/>
          <p:nvPr/>
        </p:nvSpPr>
        <p:spPr>
          <a:xfrm>
            <a:off x="1676520" y="152280"/>
            <a:ext cx="7315200" cy="578493"/>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r" rtl="0">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err="1">
                <a:solidFill>
                  <a:srgbClr val="000000"/>
                </a:solidFill>
                <a:latin typeface="Arial"/>
                <a:ea typeface="Arial"/>
              </a:rPr>
              <a:t>Argumento</a:t>
            </a:r>
            <a:r>
              <a:rPr lang="en-US" sz="3600" b="1" strike="noStrike" spc="-1" dirty="0">
                <a:solidFill>
                  <a:srgbClr val="000000"/>
                </a:solidFill>
                <a:latin typeface="Arial"/>
                <a:ea typeface="Arial"/>
              </a:rPr>
              <a:t> </a:t>
            </a:r>
            <a:r>
              <a:rPr lang="en-US" sz="3600" b="1" strike="noStrike" spc="-1" dirty="0" smtClean="0">
                <a:solidFill>
                  <a:srgbClr val="000000"/>
                </a:solidFill>
                <a:latin typeface="Arial"/>
                <a:ea typeface="Arial"/>
              </a:rPr>
              <a:t>del </a:t>
            </a:r>
            <a:r>
              <a:rPr lang="en-US" sz="3600" b="1" strike="noStrike" spc="-1" dirty="0" err="1" smtClean="0">
                <a:solidFill>
                  <a:srgbClr val="000000"/>
                </a:solidFill>
                <a:latin typeface="Arial"/>
                <a:ea typeface="Arial"/>
              </a:rPr>
              <a:t>cabello</a:t>
            </a:r>
            <a:r>
              <a:rPr lang="en-US" sz="3600" b="1" strike="noStrike" spc="-1" dirty="0" smtClean="0">
                <a:solidFill>
                  <a:srgbClr val="000000"/>
                </a:solidFill>
                <a:latin typeface="Arial"/>
                <a:ea typeface="Arial"/>
              </a:rPr>
              <a:t> </a:t>
            </a:r>
            <a:r>
              <a:rPr lang="en-US" sz="3600" b="1" strike="noStrike" spc="-1" dirty="0" err="1" smtClean="0">
                <a:solidFill>
                  <a:srgbClr val="000000"/>
                </a:solidFill>
                <a:latin typeface="Arial"/>
                <a:ea typeface="Arial"/>
              </a:rPr>
              <a:t>por</a:t>
            </a:r>
            <a:r>
              <a:rPr lang="en-US" sz="3600" b="1" strike="noStrike" spc="-1" dirty="0" smtClean="0">
                <a:solidFill>
                  <a:srgbClr val="000000"/>
                </a:solidFill>
                <a:latin typeface="Arial"/>
                <a:ea typeface="Arial"/>
              </a:rPr>
              <a:t> </a:t>
            </a:r>
            <a:r>
              <a:rPr lang="en-US" sz="3600" b="1" strike="noStrike" spc="-1" dirty="0" err="1" smtClean="0">
                <a:solidFill>
                  <a:srgbClr val="000000"/>
                </a:solidFill>
                <a:latin typeface="Arial"/>
                <a:ea typeface="Arial"/>
              </a:rPr>
              <a:t>velo</a:t>
            </a:r>
            <a:endParaRPr lang="en-US" sz="3600" b="0" strike="noStrike" spc="-1" dirty="0">
              <a:solidFill>
                <a:srgbClr val="FFFFFF"/>
              </a:solidFill>
              <a:latin typeface="Times New Roman"/>
            </a:endParaRPr>
          </a:p>
        </p:txBody>
      </p:sp>
      <p:sp>
        <p:nvSpPr>
          <p:cNvPr id="182" name="TextBox 181"/>
          <p:cNvSpPr txBox="1"/>
          <p:nvPr/>
        </p:nvSpPr>
        <p:spPr>
          <a:xfrm>
            <a:off x="533520" y="1143000"/>
            <a:ext cx="8076960" cy="5486400"/>
          </a:xfrm>
          <a:prstGeom prst="rect">
            <a:avLst/>
          </a:prstGeom>
          <a:noFill/>
          <a:ln w="0">
            <a:noFill/>
          </a:ln>
        </p:spPr>
        <p:txBody>
          <a:bodyPr>
            <a:normAutofit/>
          </a:bodyPr>
          <a:lstStyle/>
          <a:p>
            <a:pPr marL="342720" indent="-342720" algn="ctr" rtl="0">
              <a:spcBef>
                <a:spcPts val="134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5400" b="1" strike="noStrike" spc="-1" dirty="0" err="1">
                <a:solidFill>
                  <a:srgbClr val="996600"/>
                </a:solidFill>
                <a:latin typeface="Arial"/>
              </a:rPr>
              <a:t>Creencia</a:t>
            </a:r>
            <a:r>
              <a:rPr lang="en-US" sz="5400" b="1" strike="noStrike" spc="-1" dirty="0">
                <a:solidFill>
                  <a:srgbClr val="996600"/>
                </a:solidFill>
                <a:latin typeface="Arial"/>
              </a:rPr>
              <a:t> </a:t>
            </a:r>
            <a:r>
              <a:rPr lang="en-US" sz="5400" b="1" strike="noStrike" spc="-1" dirty="0" err="1">
                <a:solidFill>
                  <a:srgbClr val="996600"/>
                </a:solidFill>
                <a:latin typeface="Arial"/>
              </a:rPr>
              <a:t>básica</a:t>
            </a:r>
            <a:endParaRPr lang="en-US" sz="5400" b="1" strike="noStrike" spc="-1" dirty="0">
              <a:solidFill>
                <a:srgbClr val="000000"/>
              </a:solidFill>
              <a:latin typeface="Arial"/>
            </a:endParaRPr>
          </a:p>
          <a:p>
            <a:pPr marL="742680" lvl="1" indent="-285480" algn="ctr" rtl="0">
              <a:spcBef>
                <a:spcPts val="1925"/>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dirty="0" smtClean="0">
                <a:solidFill>
                  <a:srgbClr val="000000"/>
                </a:solidFill>
                <a:latin typeface="Arial"/>
              </a:rPr>
              <a:t>El </a:t>
            </a:r>
            <a:r>
              <a:rPr lang="en-US" sz="4400" b="1" strike="noStrike" spc="-1" dirty="0" err="1" smtClean="0">
                <a:solidFill>
                  <a:srgbClr val="000000"/>
                </a:solidFill>
                <a:latin typeface="Arial"/>
              </a:rPr>
              <a:t>velo</a:t>
            </a:r>
            <a:r>
              <a:rPr lang="en-US" sz="4400" b="1" strike="noStrike" spc="-1" dirty="0" smtClean="0">
                <a:solidFill>
                  <a:srgbClr val="000000"/>
                </a:solidFill>
                <a:latin typeface="Arial"/>
              </a:rPr>
              <a:t> </a:t>
            </a:r>
            <a:r>
              <a:rPr lang="en-US" sz="4400" b="1" strike="noStrike" spc="-1" dirty="0" err="1" smtClean="0">
                <a:solidFill>
                  <a:srgbClr val="000000"/>
                </a:solidFill>
                <a:latin typeface="Arial"/>
              </a:rPr>
              <a:t>mencionado</a:t>
            </a:r>
            <a:r>
              <a:rPr lang="en-US" sz="4400" b="1" strike="noStrike" spc="-1" dirty="0" smtClean="0">
                <a:solidFill>
                  <a:srgbClr val="000000"/>
                </a:solidFill>
                <a:latin typeface="Arial"/>
              </a:rPr>
              <a:t> </a:t>
            </a:r>
            <a:r>
              <a:rPr lang="en-US" sz="4400" b="1" strike="noStrike" spc="-1" dirty="0" err="1" smtClean="0">
                <a:solidFill>
                  <a:srgbClr val="000000"/>
                </a:solidFill>
                <a:latin typeface="Arial"/>
              </a:rPr>
              <a:t>en</a:t>
            </a:r>
            <a:r>
              <a:rPr lang="en-US" sz="4400" b="1" strike="noStrike" spc="-1" dirty="0" smtClean="0">
                <a:solidFill>
                  <a:srgbClr val="000000"/>
                </a:solidFill>
                <a:latin typeface="Arial"/>
              </a:rPr>
              <a:t> I </a:t>
            </a:r>
            <a:r>
              <a:rPr lang="en-US" sz="4400" b="1" strike="noStrike" spc="-1" dirty="0" err="1" smtClean="0">
                <a:solidFill>
                  <a:srgbClr val="000000"/>
                </a:solidFill>
                <a:latin typeface="Arial"/>
              </a:rPr>
              <a:t>Corintios</a:t>
            </a:r>
            <a:r>
              <a:rPr lang="en-US" sz="4400" b="1" strike="noStrike" spc="-1" dirty="0" smtClean="0">
                <a:solidFill>
                  <a:srgbClr val="000000"/>
                </a:solidFill>
                <a:latin typeface="Arial"/>
              </a:rPr>
              <a:t> </a:t>
            </a:r>
            <a:r>
              <a:rPr lang="en-US" sz="4400" b="1" strike="noStrike" spc="-1" dirty="0" err="1">
                <a:solidFill>
                  <a:srgbClr val="000000"/>
                </a:solidFill>
                <a:latin typeface="Arial"/>
              </a:rPr>
              <a:t>es</a:t>
            </a:r>
            <a:r>
              <a:rPr lang="en-US" sz="4400" b="1" strike="noStrike" spc="-1" dirty="0" smtClean="0">
                <a:solidFill>
                  <a:srgbClr val="000000"/>
                </a:solidFill>
                <a:latin typeface="Arial"/>
              </a:rPr>
              <a:t>, </a:t>
            </a:r>
            <a:r>
              <a:rPr lang="en-US" sz="3600" b="0" i="1" strike="noStrike" spc="-1" dirty="0" err="1" smtClean="0">
                <a:solidFill>
                  <a:srgbClr val="000000"/>
                </a:solidFill>
                <a:latin typeface="Arial"/>
              </a:rPr>
              <a:t>como</a:t>
            </a:r>
            <a:r>
              <a:rPr lang="en-US" sz="3600" b="0" i="1" strike="noStrike" spc="-1" dirty="0" smtClean="0">
                <a:solidFill>
                  <a:srgbClr val="000000"/>
                </a:solidFill>
                <a:latin typeface="Arial"/>
              </a:rPr>
              <a:t> </a:t>
            </a:r>
            <a:r>
              <a:rPr lang="en-US" sz="3600" b="0" i="1" strike="noStrike" spc="-1" dirty="0">
                <a:solidFill>
                  <a:srgbClr val="000000"/>
                </a:solidFill>
                <a:latin typeface="Arial"/>
              </a:rPr>
              <a:t>ha </a:t>
            </a:r>
            <a:r>
              <a:rPr lang="en-US" sz="3600" b="0" i="1" strike="noStrike" spc="-1" dirty="0" err="1">
                <a:solidFill>
                  <a:srgbClr val="000000"/>
                </a:solidFill>
                <a:latin typeface="Arial"/>
              </a:rPr>
              <a:t>sido</a:t>
            </a:r>
            <a:r>
              <a:rPr lang="en-US" sz="3600" b="0" i="1" strike="noStrike" spc="-1" dirty="0">
                <a:solidFill>
                  <a:srgbClr val="000000"/>
                </a:solidFill>
                <a:latin typeface="Arial"/>
              </a:rPr>
              <a:t> </a:t>
            </a:r>
            <a:r>
              <a:rPr lang="en-US" sz="3600" b="0" i="1" strike="noStrike" spc="-1" dirty="0" err="1">
                <a:solidFill>
                  <a:srgbClr val="000000"/>
                </a:solidFill>
                <a:latin typeface="Arial"/>
              </a:rPr>
              <a:t>desde</a:t>
            </a:r>
            <a:r>
              <a:rPr lang="en-US" sz="3600" b="0" i="1" strike="noStrike" spc="-1" dirty="0">
                <a:solidFill>
                  <a:srgbClr val="000000"/>
                </a:solidFill>
                <a:latin typeface="Arial"/>
              </a:rPr>
              <a:t> el principio</a:t>
            </a:r>
            <a:r>
              <a:rPr lang="en-US" sz="4400" b="1" strike="noStrike" spc="-1" dirty="0">
                <a:solidFill>
                  <a:srgbClr val="000000"/>
                </a:solidFill>
                <a:latin typeface="Arial"/>
              </a:rPr>
              <a:t>, el </a:t>
            </a:r>
            <a:r>
              <a:rPr lang="en-US" sz="4400" b="1" strike="noStrike" spc="-1" dirty="0" err="1" smtClean="0">
                <a:solidFill>
                  <a:srgbClr val="000000"/>
                </a:solidFill>
                <a:latin typeface="Arial"/>
              </a:rPr>
              <a:t>cabello</a:t>
            </a:r>
            <a:r>
              <a:rPr lang="en-US" sz="4400" b="1" strike="noStrike" spc="-1" dirty="0" smtClean="0">
                <a:solidFill>
                  <a:srgbClr val="000000"/>
                </a:solidFill>
                <a:latin typeface="Arial"/>
              </a:rPr>
              <a:t>. </a:t>
            </a:r>
            <a:r>
              <a:rPr lang="en-US" sz="4400" b="1" strike="noStrike" spc="-1" dirty="0">
                <a:solidFill>
                  <a:srgbClr val="000000"/>
                </a:solidFill>
                <a:latin typeface="Arial"/>
              </a:rPr>
              <a:t>La </a:t>
            </a:r>
            <a:r>
              <a:rPr lang="en-US" sz="4400" b="1" strike="noStrike" spc="-1" dirty="0" err="1">
                <a:solidFill>
                  <a:srgbClr val="000000"/>
                </a:solidFill>
                <a:latin typeface="Arial"/>
              </a:rPr>
              <a:t>enseñanza</a:t>
            </a:r>
            <a:r>
              <a:rPr lang="en-US" sz="4400" b="1" strike="noStrike" spc="-1" dirty="0">
                <a:solidFill>
                  <a:srgbClr val="000000"/>
                </a:solidFill>
                <a:latin typeface="Arial"/>
              </a:rPr>
              <a:t> de Pablo </a:t>
            </a:r>
            <a:r>
              <a:rPr lang="en-US" sz="4400" b="1" strike="noStrike" spc="-1" dirty="0" err="1" smtClean="0">
                <a:solidFill>
                  <a:srgbClr val="000000"/>
                </a:solidFill>
                <a:latin typeface="Arial"/>
              </a:rPr>
              <a:t>sigue</a:t>
            </a:r>
            <a:r>
              <a:rPr lang="en-US" sz="4400" b="1" strike="noStrike" spc="-1" dirty="0" smtClean="0">
                <a:solidFill>
                  <a:srgbClr val="000000"/>
                </a:solidFill>
                <a:latin typeface="Arial"/>
              </a:rPr>
              <a:t> </a:t>
            </a:r>
            <a:r>
              <a:rPr lang="en-US" sz="4400" b="1" strike="noStrike" spc="-1" dirty="0" err="1" smtClean="0">
                <a:solidFill>
                  <a:srgbClr val="000000"/>
                </a:solidFill>
                <a:latin typeface="Arial"/>
              </a:rPr>
              <a:t>vigente</a:t>
            </a:r>
            <a:r>
              <a:rPr lang="en-US" sz="4400" b="1" strike="noStrike" spc="-1" dirty="0" smtClean="0">
                <a:solidFill>
                  <a:srgbClr val="000000"/>
                </a:solidFill>
                <a:latin typeface="Arial"/>
              </a:rPr>
              <a:t> hoy </a:t>
            </a:r>
            <a:r>
              <a:rPr lang="en-US" sz="4400" b="1" strike="noStrike" spc="-1" dirty="0" err="1" smtClean="0">
                <a:solidFill>
                  <a:srgbClr val="000000"/>
                </a:solidFill>
                <a:latin typeface="Arial"/>
              </a:rPr>
              <a:t>en</a:t>
            </a:r>
            <a:r>
              <a:rPr lang="en-US" sz="4400" b="1" strike="noStrike" spc="-1" dirty="0" smtClean="0">
                <a:solidFill>
                  <a:srgbClr val="000000"/>
                </a:solidFill>
                <a:latin typeface="Arial"/>
              </a:rPr>
              <a:t> </a:t>
            </a:r>
            <a:r>
              <a:rPr lang="en-US" sz="4400" b="1" strike="noStrike" spc="-1" dirty="0" err="1" smtClean="0">
                <a:solidFill>
                  <a:srgbClr val="000000"/>
                </a:solidFill>
                <a:latin typeface="Arial"/>
              </a:rPr>
              <a:t>día</a:t>
            </a:r>
            <a:r>
              <a:rPr lang="en-US" sz="4400" b="1" strike="noStrike" spc="-1" dirty="0" smtClean="0">
                <a:solidFill>
                  <a:srgbClr val="000000"/>
                </a:solidFill>
                <a:latin typeface="Arial"/>
              </a:rPr>
              <a:t>.</a:t>
            </a:r>
            <a:endParaRPr lang="en-US" sz="4400" b="0" strike="noStrike" spc="-1" dirty="0">
              <a:solidFill>
                <a:srgbClr val="000000"/>
              </a:solidFill>
              <a:latin typeface="Arial"/>
            </a:endParaRPr>
          </a:p>
        </p:txBody>
      </p:sp>
    </p:spTree>
  </p:cSld>
  <p:clrMapOvr>
    <a:masterClrMapping/>
  </p:clrMapOvr>
  <p:transition advTm="14000">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Footer Placeholder 4"/>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smtClean="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11</a:t>
            </a:r>
            <a:endParaRPr lang="en-US" sz="1400" b="0" strike="noStrike" spc="-1" dirty="0">
              <a:solidFill>
                <a:srgbClr val="FFFFFF"/>
              </a:solidFill>
              <a:latin typeface="Times New Roman"/>
            </a:endParaRPr>
          </a:p>
        </p:txBody>
      </p:sp>
      <p:sp>
        <p:nvSpPr>
          <p:cNvPr id="184" name="Slide Number Placeholder 5"/>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97C622B5-FFE3-441D-9645-598D0F30A78E}" type="slidenum">
              <a:rPr lang="en-US" sz="1400" b="0" strike="noStrike" spc="-1">
                <a:solidFill>
                  <a:srgbClr val="FFFFFF"/>
                </a:solidFill>
                <a:latin typeface="Times New Roman"/>
                <a:ea typeface="Arial"/>
              </a:rPr>
              <a:t>11</a:t>
            </a:fld>
            <a:endParaRPr lang="en-US" sz="1400" b="0" strike="noStrike" spc="-1">
              <a:solidFill>
                <a:srgbClr val="FFFFFF"/>
              </a:solidFill>
              <a:latin typeface="Times New Roman"/>
            </a:endParaRPr>
          </a:p>
        </p:txBody>
      </p:sp>
      <p:sp>
        <p:nvSpPr>
          <p:cNvPr id="185" name="TextBox 184"/>
          <p:cNvSpPr txBox="1"/>
          <p:nvPr/>
        </p:nvSpPr>
        <p:spPr>
          <a:xfrm>
            <a:off x="838080" y="228240"/>
            <a:ext cx="7772400"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a:solidFill>
                  <a:srgbClr val="00CC99"/>
                </a:solidFill>
                <a:latin typeface="Times New Roman"/>
              </a:rPr>
              <a:t>El </a:t>
            </a:r>
            <a:r>
              <a:rPr lang="en-US" sz="4000" b="1" strike="noStrike" spc="-1" dirty="0" err="1">
                <a:solidFill>
                  <a:srgbClr val="00CC99"/>
                </a:solidFill>
                <a:latin typeface="Times New Roman"/>
              </a:rPr>
              <a:t>cabello</a:t>
            </a:r>
            <a:r>
              <a:rPr lang="en-US" sz="4000" b="1" strike="noStrike" spc="-1" dirty="0">
                <a:solidFill>
                  <a:srgbClr val="00CC99"/>
                </a:solidFill>
                <a:latin typeface="Times New Roman"/>
              </a:rPr>
              <a:t> </a:t>
            </a:r>
            <a:r>
              <a:rPr lang="en-US" sz="4000" b="1" strike="noStrike" spc="-1" dirty="0" err="1">
                <a:solidFill>
                  <a:srgbClr val="00CC99"/>
                </a:solidFill>
                <a:latin typeface="Times New Roman"/>
              </a:rPr>
              <a:t>es</a:t>
            </a:r>
            <a:r>
              <a:rPr lang="en-US" sz="4000" b="1" strike="noStrike" spc="-1" dirty="0">
                <a:solidFill>
                  <a:srgbClr val="00CC99"/>
                </a:solidFill>
                <a:latin typeface="Times New Roman"/>
              </a:rPr>
              <a:t> </a:t>
            </a:r>
            <a:r>
              <a:rPr lang="en-US" sz="4000" b="1" strike="noStrike" spc="-1" dirty="0" smtClean="0">
                <a:solidFill>
                  <a:srgbClr val="00CC99"/>
                </a:solidFill>
                <a:latin typeface="Times New Roman"/>
              </a:rPr>
              <a:t>el </a:t>
            </a:r>
            <a:r>
              <a:rPr lang="en-US" sz="4000" b="1" strike="noStrike" spc="-1" dirty="0" err="1" smtClean="0">
                <a:solidFill>
                  <a:srgbClr val="00CC99"/>
                </a:solidFill>
                <a:latin typeface="Times New Roman"/>
              </a:rPr>
              <a:t>velo</a:t>
            </a:r>
            <a:endParaRPr lang="en-US" sz="4000" b="1" strike="noStrike" spc="-1" dirty="0">
              <a:solidFill>
                <a:srgbClr val="00CC99"/>
              </a:solidFill>
              <a:latin typeface="Times New Roman"/>
            </a:endParaRPr>
          </a:p>
        </p:txBody>
      </p:sp>
      <p:sp>
        <p:nvSpPr>
          <p:cNvPr id="186" name="TextBox 185"/>
          <p:cNvSpPr txBox="1"/>
          <p:nvPr/>
        </p:nvSpPr>
        <p:spPr>
          <a:xfrm>
            <a:off x="685440" y="1294920"/>
            <a:ext cx="3809880" cy="4800600"/>
          </a:xfrm>
          <a:prstGeom prst="rect">
            <a:avLst/>
          </a:prstGeom>
          <a:noFill/>
          <a:ln w="0">
            <a:noFill/>
          </a:ln>
        </p:spPr>
        <p:txBody>
          <a:bodyPr>
            <a:normAutofit/>
          </a:bodyPr>
          <a:lstStyle/>
          <a:p>
            <a:pPr marL="342720" indent="-342720" algn="ctr" rtl="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u="sng" strike="noStrike" spc="-1" dirty="0" smtClean="0">
                <a:solidFill>
                  <a:srgbClr val="FF9900"/>
                </a:solidFill>
                <a:uFillTx/>
                <a:latin typeface="Bookman Old Style"/>
              </a:rPr>
              <a:t>PROS</a:t>
            </a:r>
            <a:endParaRPr lang="en-US" sz="2800" b="1" strike="noStrike" spc="-1" dirty="0">
              <a:solidFill>
                <a:srgbClr val="FFFFFF"/>
              </a:solidFill>
              <a:latin typeface="Bookman Old Style"/>
            </a:endParaRPr>
          </a:p>
          <a:p>
            <a:pPr marL="342720" indent="-34272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FFFFFF"/>
                </a:solidFill>
                <a:latin typeface="Bookman Old Style"/>
              </a:rPr>
              <a:t>V. </a:t>
            </a:r>
            <a:r>
              <a:rPr lang="en-US" sz="2400" b="1" strike="noStrike" spc="-1" dirty="0">
                <a:solidFill>
                  <a:srgbClr val="FFFFFF"/>
                </a:solidFill>
                <a:latin typeface="Bookman Old Style"/>
              </a:rPr>
              <a:t>15 – </a:t>
            </a:r>
            <a:r>
              <a:rPr lang="es-ES" sz="2400" b="1" strike="noStrike" spc="-1" dirty="0" smtClean="0">
                <a:solidFill>
                  <a:srgbClr val="FFFFFF"/>
                </a:solidFill>
                <a:latin typeface="Bookman Old Style"/>
              </a:rPr>
              <a:t>porque </a:t>
            </a:r>
            <a:r>
              <a:rPr lang="es-ES" sz="2400" b="1" i="1" strike="noStrike" spc="-1" dirty="0" smtClean="0">
                <a:solidFill>
                  <a:srgbClr val="FFFFFF"/>
                </a:solidFill>
                <a:latin typeface="Bookman Old Style"/>
              </a:rPr>
              <a:t>“en lugar de velo”</a:t>
            </a:r>
            <a:r>
              <a:rPr lang="es-ES" sz="2400" b="1" strike="noStrike" spc="-1" dirty="0" smtClean="0">
                <a:solidFill>
                  <a:srgbClr val="FFFFFF"/>
                </a:solidFill>
                <a:latin typeface="Bookman Old Style"/>
              </a:rPr>
              <a:t> le es dado el cabello. </a:t>
            </a:r>
            <a:r>
              <a:rPr lang="es-ES" sz="2400" b="1" spc="-1" dirty="0">
                <a:solidFill>
                  <a:srgbClr val="FFFFFF"/>
                </a:solidFill>
                <a:latin typeface="Bookman Old Style"/>
              </a:rPr>
              <a:t>(</a:t>
            </a:r>
            <a:r>
              <a:rPr lang="es-ES" sz="2400" b="1" strike="noStrike" spc="-1" dirty="0" smtClean="0">
                <a:solidFill>
                  <a:srgbClr val="FFFFFF"/>
                </a:solidFill>
                <a:latin typeface="Bookman Old Style"/>
              </a:rPr>
              <a:t>RV60) </a:t>
            </a:r>
            <a:br>
              <a:rPr lang="es-ES" sz="2400" b="1" strike="noStrike" spc="-1" dirty="0" smtClean="0">
                <a:solidFill>
                  <a:srgbClr val="FFFFFF"/>
                </a:solidFill>
                <a:latin typeface="Bookman Old Style"/>
              </a:rPr>
            </a:br>
            <a:r>
              <a:rPr lang="es-ES" sz="2400" b="1" strike="noStrike" spc="-1" dirty="0" smtClean="0">
                <a:solidFill>
                  <a:srgbClr val="FFFFFF"/>
                </a:solidFill>
                <a:latin typeface="Bookman Old Style"/>
              </a:rPr>
              <a:t>Pues a ella el cabello le es dado </a:t>
            </a:r>
            <a:r>
              <a:rPr lang="es-ES" sz="2400" b="1" i="1" strike="noStrike" spc="-1" dirty="0" smtClean="0">
                <a:solidFill>
                  <a:srgbClr val="FFFFFF"/>
                </a:solidFill>
                <a:latin typeface="Bookman Old Style"/>
              </a:rPr>
              <a:t>“por velo</a:t>
            </a:r>
            <a:r>
              <a:rPr lang="es-ES" sz="2400" b="1" i="1" strike="noStrike" spc="-1" dirty="0" smtClean="0">
                <a:solidFill>
                  <a:srgbClr val="FFFFFF"/>
                </a:solidFill>
                <a:latin typeface="Bookman Old Style"/>
              </a:rPr>
              <a:t>”</a:t>
            </a:r>
            <a:r>
              <a:rPr lang="es-ES" sz="2400" b="1" strike="noStrike" spc="-1" dirty="0" smtClean="0">
                <a:solidFill>
                  <a:srgbClr val="FFFFFF"/>
                </a:solidFill>
                <a:latin typeface="Bookman Old Style"/>
              </a:rPr>
              <a:t>. </a:t>
            </a:r>
            <a:r>
              <a:rPr lang="es-ES" sz="2400" b="1" spc="-1" dirty="0" smtClean="0">
                <a:solidFill>
                  <a:srgbClr val="FFFFFF"/>
                </a:solidFill>
                <a:latin typeface="Bookman Old Style"/>
              </a:rPr>
              <a:t>(NBLA)</a:t>
            </a:r>
            <a:r>
              <a:rPr lang="es-ES" sz="2400" b="1" strike="noStrike" spc="-1" dirty="0" smtClean="0">
                <a:solidFill>
                  <a:srgbClr val="FFFFFF"/>
                </a:solidFill>
                <a:latin typeface="Bookman Old Style"/>
              </a:rPr>
              <a:t> </a:t>
            </a: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FFFFFF"/>
                </a:solidFill>
                <a:latin typeface="Bookman Old Style"/>
              </a:rPr>
              <a:t>Pablo </a:t>
            </a:r>
            <a:r>
              <a:rPr lang="en-US" sz="2400" b="1" spc="-1" dirty="0" err="1" smtClean="0">
                <a:solidFill>
                  <a:srgbClr val="FFFFFF"/>
                </a:solidFill>
                <a:latin typeface="Bookman Old Style"/>
              </a:rPr>
              <a:t>habla</a:t>
            </a:r>
            <a:r>
              <a:rPr lang="en-US" sz="2400" b="1" spc="-1" dirty="0" smtClean="0">
                <a:solidFill>
                  <a:srgbClr val="FFFFFF"/>
                </a:solidFill>
                <a:latin typeface="Bookman Old Style"/>
              </a:rPr>
              <a:t> de un solo </a:t>
            </a:r>
            <a:r>
              <a:rPr lang="en-US" sz="2400" b="1" spc="-1" dirty="0" err="1" smtClean="0">
                <a:solidFill>
                  <a:srgbClr val="FFFFFF"/>
                </a:solidFill>
                <a:latin typeface="Bookman Old Style"/>
              </a:rPr>
              <a:t>velo</a:t>
            </a:r>
            <a:r>
              <a:rPr lang="en-US" sz="2400" b="1" strike="noStrike" spc="-1" dirty="0" smtClean="0">
                <a:solidFill>
                  <a:srgbClr val="FFFFFF"/>
                </a:solidFill>
                <a:latin typeface="Bookman Old Style"/>
              </a:rPr>
              <a:t> </a:t>
            </a:r>
            <a:r>
              <a:rPr lang="en-US" sz="2400" b="1" strike="noStrike" spc="-1" dirty="0" err="1">
                <a:solidFill>
                  <a:srgbClr val="FFFFFF"/>
                </a:solidFill>
                <a:latin typeface="Bookman Old Style"/>
              </a:rPr>
              <a:t>en</a:t>
            </a:r>
            <a:r>
              <a:rPr lang="en-US" sz="2400" b="1" strike="noStrike" spc="-1" dirty="0">
                <a:solidFill>
                  <a:srgbClr val="FFFFFF"/>
                </a:solidFill>
                <a:latin typeface="Bookman Old Style"/>
              </a:rPr>
              <a:t> el </a:t>
            </a:r>
            <a:r>
              <a:rPr lang="en-US" sz="2400" b="1" strike="noStrike" spc="-1" dirty="0" err="1">
                <a:solidFill>
                  <a:srgbClr val="FFFFFF"/>
                </a:solidFill>
                <a:latin typeface="Bookman Old Style"/>
              </a:rPr>
              <a:t>texto</a:t>
            </a:r>
            <a:endParaRPr lang="en-US" sz="24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dirty="0">
              <a:solidFill>
                <a:srgbClr val="FFFFFF"/>
              </a:solidFill>
              <a:latin typeface="Bookman Old Style"/>
            </a:endParaRPr>
          </a:p>
        </p:txBody>
      </p:sp>
      <p:sp>
        <p:nvSpPr>
          <p:cNvPr id="187" name="TextBox 186"/>
          <p:cNvSpPr txBox="1"/>
          <p:nvPr/>
        </p:nvSpPr>
        <p:spPr>
          <a:xfrm>
            <a:off x="4647960" y="1294920"/>
            <a:ext cx="4267080" cy="4800600"/>
          </a:xfrm>
          <a:prstGeom prst="rect">
            <a:avLst/>
          </a:prstGeom>
          <a:noFill/>
          <a:ln w="0">
            <a:noFill/>
          </a:ln>
        </p:spPr>
        <p:txBody>
          <a:bodyPr>
            <a:normAutofit fontScale="88000" lnSpcReduction="10000"/>
          </a:bodyPr>
          <a:lstStyle/>
          <a:p>
            <a:pPr marL="342720" indent="-342720" algn="ctr" rtl="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u="sng" strike="noStrike" spc="-1" dirty="0" smtClean="0">
                <a:solidFill>
                  <a:srgbClr val="FF9900"/>
                </a:solidFill>
                <a:uFillTx/>
                <a:latin typeface="Bookman Old Style"/>
              </a:rPr>
              <a:t>CONTRAS</a:t>
            </a:r>
            <a:endParaRPr lang="en-US" sz="28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FFFFFF"/>
                </a:solidFill>
                <a:latin typeface="Bookman Old Style"/>
              </a:rPr>
              <a:t>Vs 4-5 – </a:t>
            </a:r>
            <a:r>
              <a:rPr lang="en-US" sz="2400" b="1" strike="noStrike" spc="-1" dirty="0" err="1">
                <a:solidFill>
                  <a:srgbClr val="FFFFFF"/>
                </a:solidFill>
                <a:latin typeface="Bookman Old Style"/>
              </a:rPr>
              <a:t>Orando</a:t>
            </a:r>
            <a:r>
              <a:rPr lang="en-US" sz="2400" b="1" strike="noStrike" spc="-1" dirty="0">
                <a:solidFill>
                  <a:srgbClr val="FFFFFF"/>
                </a:solidFill>
                <a:latin typeface="Bookman Old Style"/>
              </a:rPr>
              <a:t> y </a:t>
            </a:r>
            <a:r>
              <a:rPr lang="en-US" sz="2400" b="1" strike="noStrike" spc="-1" dirty="0" err="1" smtClean="0">
                <a:solidFill>
                  <a:srgbClr val="FFFFFF"/>
                </a:solidFill>
                <a:latin typeface="Bookman Old Style"/>
              </a:rPr>
              <a:t>profetizando</a:t>
            </a:r>
            <a:r>
              <a:rPr lang="en-US" sz="2400" b="1" strike="noStrike" spc="-1" dirty="0" smtClean="0">
                <a:solidFill>
                  <a:srgbClr val="FFFFFF"/>
                </a:solidFill>
                <a:latin typeface="Bookman Old Style"/>
              </a:rPr>
              <a:t> “</a:t>
            </a:r>
            <a:r>
              <a:rPr lang="en-US" sz="2400" b="1" i="1" strike="noStrike" spc="-1" dirty="0" smtClean="0">
                <a:solidFill>
                  <a:srgbClr val="FFFFFF"/>
                </a:solidFill>
                <a:latin typeface="Bookman Old Style"/>
              </a:rPr>
              <a:t>MIENTRAS</a:t>
            </a:r>
            <a:r>
              <a:rPr lang="en-US" sz="2400" b="1" strike="noStrike" spc="-1" dirty="0" smtClean="0">
                <a:solidFill>
                  <a:srgbClr val="FFFFFF"/>
                </a:solidFill>
                <a:latin typeface="Bookman Old Style"/>
              </a:rPr>
              <a:t>” (NBLA) la </a:t>
            </a:r>
            <a:r>
              <a:rPr lang="en-US" sz="2400" b="1" strike="noStrike" spc="-1" dirty="0" err="1" smtClean="0">
                <a:solidFill>
                  <a:srgbClr val="FFFFFF"/>
                </a:solidFill>
                <a:latin typeface="Bookman Old Style"/>
              </a:rPr>
              <a:t>cabeza</a:t>
            </a:r>
            <a:r>
              <a:rPr lang="en-US" sz="2400" b="1" strike="noStrike" spc="-1" dirty="0" smtClean="0">
                <a:solidFill>
                  <a:srgbClr val="FFFFFF"/>
                </a:solidFill>
                <a:latin typeface="Bookman Old Style"/>
              </a:rPr>
              <a:t> </a:t>
            </a:r>
            <a:r>
              <a:rPr lang="en-US" sz="2400" b="1" strike="noStrike" spc="-1" dirty="0" err="1" smtClean="0">
                <a:solidFill>
                  <a:srgbClr val="FFFFFF"/>
                </a:solidFill>
                <a:latin typeface="Bookman Old Style"/>
              </a:rPr>
              <a:t>est</a:t>
            </a:r>
            <a:r>
              <a:rPr lang="es-ES" sz="2400" b="1" spc="-1" dirty="0">
                <a:solidFill>
                  <a:srgbClr val="FFFFFF"/>
                </a:solidFill>
                <a:latin typeface="Bookman Old Style"/>
              </a:rPr>
              <a:t>á</a:t>
            </a:r>
            <a:r>
              <a:rPr lang="en-US" sz="2400" b="1" strike="noStrike" spc="-1" dirty="0" smtClean="0">
                <a:solidFill>
                  <a:srgbClr val="FFFFFF"/>
                </a:solidFill>
                <a:latin typeface="Bookman Old Style"/>
              </a:rPr>
              <a:t> </a:t>
            </a:r>
            <a:r>
              <a:rPr lang="en-US" sz="2400" b="1" strike="noStrike" spc="-1" dirty="0" err="1" smtClean="0">
                <a:solidFill>
                  <a:srgbClr val="FFFFFF"/>
                </a:solidFill>
                <a:latin typeface="Bookman Old Style"/>
              </a:rPr>
              <a:t>cubierta</a:t>
            </a:r>
            <a:r>
              <a:rPr lang="en-US" sz="2400" b="1" strike="noStrike" spc="-1" dirty="0" smtClean="0">
                <a:solidFill>
                  <a:srgbClr val="FFFFFF"/>
                </a:solidFill>
                <a:latin typeface="Bookman Old Style"/>
              </a:rPr>
              <a:t> </a:t>
            </a:r>
            <a:r>
              <a:rPr lang="en-US" sz="2400" b="1" strike="noStrike" spc="-1" dirty="0">
                <a:solidFill>
                  <a:srgbClr val="FFFFFF"/>
                </a:solidFill>
                <a:latin typeface="Bookman Old Style"/>
              </a:rPr>
              <a:t>o </a:t>
            </a:r>
            <a:r>
              <a:rPr lang="en-US" sz="2400" b="1" strike="noStrike" spc="-1" dirty="0" err="1" smtClean="0">
                <a:solidFill>
                  <a:srgbClr val="FFFFFF"/>
                </a:solidFill>
                <a:latin typeface="Bookman Old Style"/>
              </a:rPr>
              <a:t>descubierta</a:t>
            </a:r>
            <a:r>
              <a:rPr lang="en-US" sz="2400" b="1" strike="noStrike" spc="-1" dirty="0" smtClean="0">
                <a:solidFill>
                  <a:srgbClr val="FFFFFF"/>
                </a:solidFill>
                <a:latin typeface="Bookman Old Style"/>
              </a:rPr>
              <a:t>.</a:t>
            </a:r>
            <a:endParaRPr lang="en-US" sz="24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FFFFFF"/>
                </a:solidFill>
                <a:latin typeface="Bookman Old Style"/>
              </a:rPr>
              <a:t>Pablo </a:t>
            </a:r>
            <a:r>
              <a:rPr lang="en-US" sz="2400" b="1" strike="noStrike" spc="-1" dirty="0" err="1">
                <a:solidFill>
                  <a:srgbClr val="FFFFFF"/>
                </a:solidFill>
                <a:latin typeface="Bookman Old Style"/>
              </a:rPr>
              <a:t>habla</a:t>
            </a:r>
            <a:r>
              <a:rPr lang="en-US" sz="2400" b="1" strike="noStrike" spc="-1" dirty="0">
                <a:solidFill>
                  <a:srgbClr val="FFFFFF"/>
                </a:solidFill>
                <a:latin typeface="Bookman Old Style"/>
              </a:rPr>
              <a:t> de dos </a:t>
            </a:r>
            <a:r>
              <a:rPr lang="en-US" sz="2400" b="1" strike="noStrike" spc="-1" dirty="0" err="1" smtClean="0">
                <a:solidFill>
                  <a:srgbClr val="FFFFFF"/>
                </a:solidFill>
                <a:latin typeface="Bookman Old Style"/>
              </a:rPr>
              <a:t>velos</a:t>
            </a:r>
            <a:r>
              <a:rPr lang="en-US" sz="2400" b="1" strike="noStrike" spc="-1" dirty="0" smtClean="0">
                <a:solidFill>
                  <a:srgbClr val="FFFFFF"/>
                </a:solidFill>
                <a:latin typeface="Bookman Old Style"/>
              </a:rPr>
              <a:t>: </a:t>
            </a:r>
            <a:r>
              <a:rPr lang="en-US" sz="2400" b="1" strike="noStrike" spc="-1" dirty="0">
                <a:solidFill>
                  <a:srgbClr val="FFFFFF"/>
                </a:solidFill>
                <a:latin typeface="Bookman Old Style"/>
              </a:rPr>
              <a:t>natural y artificial</a:t>
            </a:r>
            <a:r>
              <a:rPr lang="en-US" sz="2400" b="1" strike="noStrike" spc="-1" dirty="0" smtClean="0">
                <a:solidFill>
                  <a:srgbClr val="FFFFFF"/>
                </a:solidFill>
                <a:latin typeface="Bookman Old Style"/>
              </a:rPr>
              <a:t>. </a:t>
            </a:r>
            <a:r>
              <a:rPr lang="en-US" sz="2400" b="1" i="1" strike="noStrike" spc="-1" dirty="0" smtClean="0">
                <a:solidFill>
                  <a:srgbClr val="FFFFFF"/>
                </a:solidFill>
                <a:latin typeface="Bookman Old Style"/>
              </a:rPr>
              <a:t>V. </a:t>
            </a:r>
            <a:r>
              <a:rPr lang="en-US" sz="2400" b="1" i="1" strike="noStrike" spc="-1" dirty="0">
                <a:solidFill>
                  <a:srgbClr val="FFFFFF"/>
                </a:solidFill>
                <a:latin typeface="Bookman Old Style"/>
              </a:rPr>
              <a:t>15 </a:t>
            </a:r>
            <a:r>
              <a:rPr lang="en-US" sz="2400" b="1" i="1" strike="noStrike" spc="-1" dirty="0" smtClean="0">
                <a:solidFill>
                  <a:srgbClr val="FFFFFF"/>
                </a:solidFill>
                <a:latin typeface="Bookman Old Style"/>
              </a:rPr>
              <a:t>“</a:t>
            </a:r>
            <a:r>
              <a:rPr lang="en-US" sz="2400" b="1" i="1" u="sng" strike="noStrike" spc="-1" dirty="0" err="1" smtClean="0">
                <a:solidFill>
                  <a:srgbClr val="FFFFFF"/>
                </a:solidFill>
                <a:uFillTx/>
                <a:latin typeface="Bookman Old Style"/>
              </a:rPr>
              <a:t>como</a:t>
            </a:r>
            <a:r>
              <a:rPr lang="en-US" sz="2400" b="1" i="1" strike="noStrike" spc="-1" dirty="0" smtClean="0">
                <a:solidFill>
                  <a:srgbClr val="FFFFFF"/>
                </a:solidFill>
                <a:uFillTx/>
                <a:latin typeface="Bookman Old Style"/>
              </a:rPr>
              <a:t> </a:t>
            </a:r>
            <a:r>
              <a:rPr lang="en-US" sz="2400" b="1" i="1" strike="noStrike" spc="-1" dirty="0" err="1" smtClean="0">
                <a:solidFill>
                  <a:srgbClr val="FFFFFF"/>
                </a:solidFill>
                <a:uFillTx/>
                <a:latin typeface="Bookman Old Style"/>
              </a:rPr>
              <a:t>velo</a:t>
            </a:r>
            <a:r>
              <a:rPr lang="en-US" sz="2400" b="1" i="1" strike="noStrike" spc="-1" dirty="0" smtClean="0">
                <a:solidFill>
                  <a:srgbClr val="FFFFFF"/>
                </a:solidFill>
                <a:latin typeface="Bookman Old Style"/>
              </a:rPr>
              <a:t>” (NVI), “le </a:t>
            </a:r>
            <a:r>
              <a:rPr lang="en-US" sz="2400" b="1" i="1" strike="noStrike" spc="-1" dirty="0" err="1" smtClean="0">
                <a:solidFill>
                  <a:srgbClr val="FFFFFF"/>
                </a:solidFill>
                <a:latin typeface="Bookman Old Style"/>
              </a:rPr>
              <a:t>sirven</a:t>
            </a:r>
            <a:r>
              <a:rPr lang="en-US" sz="2400" b="1" i="1" strike="noStrike" spc="-1" dirty="0" smtClean="0">
                <a:solidFill>
                  <a:srgbClr val="FFFFFF"/>
                </a:solidFill>
                <a:latin typeface="Bookman Old Style"/>
              </a:rPr>
              <a:t> de </a:t>
            </a:r>
            <a:r>
              <a:rPr lang="en-US" sz="2400" b="1" i="1" strike="noStrike" spc="-1" dirty="0" err="1" smtClean="0">
                <a:solidFill>
                  <a:srgbClr val="FFFFFF"/>
                </a:solidFill>
                <a:latin typeface="Bookman Old Style"/>
              </a:rPr>
              <a:t>velo</a:t>
            </a:r>
            <a:r>
              <a:rPr lang="en-US" sz="2400" b="1" i="1" spc="-1" dirty="0" smtClean="0">
                <a:solidFill>
                  <a:srgbClr val="FFFFFF"/>
                </a:solidFill>
                <a:latin typeface="Bookman Old Style"/>
              </a:rPr>
              <a:t>” (NBV);</a:t>
            </a:r>
            <a:r>
              <a:rPr lang="en-US" sz="2400" b="1" i="1" strike="noStrike" spc="-1" dirty="0" smtClean="0">
                <a:solidFill>
                  <a:srgbClr val="FFFFFF"/>
                </a:solidFill>
                <a:latin typeface="Bookman Old Style"/>
              </a:rPr>
              <a:t> V. </a:t>
            </a:r>
            <a:r>
              <a:rPr lang="en-US" sz="2400" b="1" i="1" strike="noStrike" spc="-1" dirty="0">
                <a:solidFill>
                  <a:srgbClr val="FFFFFF"/>
                </a:solidFill>
                <a:latin typeface="Bookman Old Style"/>
              </a:rPr>
              <a:t>6 – “</a:t>
            </a:r>
            <a:r>
              <a:rPr lang="en-US" sz="2400" b="1" i="1" strike="noStrike" spc="-1" dirty="0" err="1">
                <a:solidFill>
                  <a:srgbClr val="FFFFFF"/>
                </a:solidFill>
                <a:latin typeface="Bookman Old Style"/>
              </a:rPr>
              <a:t>también</a:t>
            </a:r>
            <a:r>
              <a:rPr lang="en-US" sz="2400" b="1" i="1" strike="noStrike" spc="-1" dirty="0" smtClean="0">
                <a:solidFill>
                  <a:srgbClr val="FFFFFF"/>
                </a:solidFill>
                <a:latin typeface="Bookman Old Style"/>
              </a:rPr>
              <a:t>”.</a:t>
            </a:r>
            <a:endParaRPr lang="en-US" sz="24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FFFFFF"/>
                </a:solidFill>
                <a:latin typeface="Bookman Old Style"/>
              </a:rPr>
              <a:t>Pablo </a:t>
            </a:r>
            <a:r>
              <a:rPr lang="en-US" sz="2400" b="1" strike="noStrike" spc="-1" dirty="0" err="1" smtClean="0">
                <a:solidFill>
                  <a:srgbClr val="FFFFFF"/>
                </a:solidFill>
                <a:latin typeface="Bookman Old Style"/>
              </a:rPr>
              <a:t>recurre</a:t>
            </a:r>
            <a:r>
              <a:rPr lang="en-US" sz="2400" b="1" strike="noStrike" spc="-1" dirty="0" smtClean="0">
                <a:solidFill>
                  <a:srgbClr val="FFFFFF"/>
                </a:solidFill>
                <a:latin typeface="Bookman Old Style"/>
              </a:rPr>
              <a:t> </a:t>
            </a:r>
            <a:r>
              <a:rPr lang="en-US" sz="2400" b="1" strike="noStrike" spc="-1" dirty="0">
                <a:solidFill>
                  <a:srgbClr val="FFFFFF"/>
                </a:solidFill>
                <a:latin typeface="Bookman Old Style"/>
              </a:rPr>
              <a:t>a la </a:t>
            </a:r>
            <a:r>
              <a:rPr lang="en-US" sz="2400" b="1" strike="noStrike" spc="-1" dirty="0" err="1">
                <a:solidFill>
                  <a:srgbClr val="FFFFFF"/>
                </a:solidFill>
                <a:latin typeface="Bookman Old Style"/>
              </a:rPr>
              <a:t>naturaleza</a:t>
            </a:r>
            <a:r>
              <a:rPr lang="en-US" sz="2400" b="1" strike="noStrike" spc="-1" dirty="0">
                <a:solidFill>
                  <a:srgbClr val="FFFFFF"/>
                </a:solidFill>
                <a:latin typeface="Bookman Old Style"/>
              </a:rPr>
              <a:t> para </a:t>
            </a:r>
            <a:r>
              <a:rPr lang="en-US" sz="2400" b="1" strike="noStrike" spc="-1" dirty="0" err="1">
                <a:solidFill>
                  <a:srgbClr val="FFFFFF"/>
                </a:solidFill>
                <a:latin typeface="Bookman Old Style"/>
              </a:rPr>
              <a:t>ilustrar</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su</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punto</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sobre</a:t>
            </a:r>
            <a:r>
              <a:rPr lang="en-US" sz="2400" b="1" strike="noStrike" spc="-1" dirty="0">
                <a:solidFill>
                  <a:srgbClr val="FFFFFF"/>
                </a:solidFill>
                <a:latin typeface="Bookman Old Style"/>
              </a:rPr>
              <a:t> </a:t>
            </a:r>
            <a:r>
              <a:rPr lang="en-US" sz="2400" b="1" strike="noStrike" spc="-1" dirty="0" smtClean="0">
                <a:solidFill>
                  <a:srgbClr val="FFFFFF"/>
                </a:solidFill>
                <a:latin typeface="Bookman Old Style"/>
              </a:rPr>
              <a:t>el </a:t>
            </a:r>
            <a:r>
              <a:rPr lang="en-US" sz="2400" b="1" strike="noStrike" spc="-1" dirty="0" err="1" smtClean="0">
                <a:solidFill>
                  <a:srgbClr val="FFFFFF"/>
                </a:solidFill>
                <a:latin typeface="Bookman Old Style"/>
              </a:rPr>
              <a:t>velo</a:t>
            </a:r>
            <a:r>
              <a:rPr lang="en-US" sz="2400" b="1" strike="noStrike" spc="-1" dirty="0" smtClean="0">
                <a:solidFill>
                  <a:srgbClr val="FFFFFF"/>
                </a:solidFill>
                <a:latin typeface="Bookman Old Style"/>
              </a:rPr>
              <a:t> artificial</a:t>
            </a:r>
            <a:endParaRPr lang="en-US" sz="24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dirty="0">
              <a:solidFill>
                <a:srgbClr val="FFFFFF"/>
              </a:solidFill>
              <a:latin typeface="Bookman Old Styl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186">
                                            <p:txEl>
                                              <p:pRg st="0" end="0"/>
                                            </p:txEl>
                                          </p:spTgt>
                                        </p:tgtEl>
                                        <p:attrNameLst>
                                          <p:attrName>style.visibility</p:attrName>
                                        </p:attrNameLst>
                                      </p:cBhvr>
                                      <p:to>
                                        <p:strVal val="visible"/>
                                      </p:to>
                                    </p:set>
                                  </p:childTnLst>
                                </p:cTn>
                              </p:par>
                            </p:childTnLst>
                          </p:cTn>
                        </p:par>
                      </p:childTnLst>
                    </p:cTn>
                  </p:par>
                  <p:par>
                    <p:cTn id="7" fill="hold" nodeType="clickEffect">
                      <p:stCondLst>
                        <p:cond delay="indefinite"/>
                      </p:stCondLst>
                      <p:childTnLst>
                        <p:par>
                          <p:cTn id="8" fill="hold" nodeType="withEffect">
                            <p:stCondLst>
                              <p:cond delay="0"/>
                            </p:stCondLst>
                            <p:childTnLst>
                              <p:par>
                                <p:cTn id="9" presetID="1" presetClass="entr" fill="hold" nodeType="clickEffect">
                                  <p:stCondLst>
                                    <p:cond delay="0"/>
                                  </p:stCondLst>
                                  <p:childTnLst>
                                    <p:set>
                                      <p:cBhvr>
                                        <p:cTn id="10" dur="1" fill="hold">
                                          <p:stCondLst>
                                            <p:cond delay="0"/>
                                          </p:stCondLst>
                                        </p:cTn>
                                        <p:tgtEl>
                                          <p:spTgt spid="186">
                                            <p:txEl>
                                              <p:pRg st="1" end="1"/>
                                            </p:txEl>
                                          </p:spTgt>
                                        </p:tgtEl>
                                        <p:attrNameLst>
                                          <p:attrName>style.visibility</p:attrName>
                                        </p:attrNameLst>
                                      </p:cBhvr>
                                      <p:to>
                                        <p:strVal val="visible"/>
                                      </p:to>
                                    </p:set>
                                  </p:childTnLst>
                                </p:cTn>
                              </p:par>
                            </p:childTnLst>
                          </p:cTn>
                        </p:par>
                      </p:childTnLst>
                    </p:cTn>
                  </p:par>
                  <p:par>
                    <p:cTn id="11" fill="hold" nodeType="clickEffect">
                      <p:stCondLst>
                        <p:cond delay="indefinite"/>
                      </p:stCondLst>
                      <p:childTnLst>
                        <p:par>
                          <p:cTn id="12" fill="hold" nodeType="withEffect">
                            <p:stCondLst>
                              <p:cond delay="0"/>
                            </p:stCondLst>
                            <p:childTnLst>
                              <p:par>
                                <p:cTn id="13" presetID="1" presetClass="entr" fill="hold" nodeType="clickEffect">
                                  <p:stCondLst>
                                    <p:cond delay="0"/>
                                  </p:stCondLst>
                                  <p:childTnLst>
                                    <p:set>
                                      <p:cBhvr>
                                        <p:cTn id="14" dur="1" fill="hold">
                                          <p:stCondLst>
                                            <p:cond delay="0"/>
                                          </p:stCondLst>
                                        </p:cTn>
                                        <p:tgtEl>
                                          <p:spTgt spid="186">
                                            <p:txEl>
                                              <p:pRg st="3" end="3"/>
                                            </p:txEl>
                                          </p:spTgt>
                                        </p:tgtEl>
                                        <p:attrNameLst>
                                          <p:attrName>style.visibility</p:attrName>
                                        </p:attrNameLst>
                                      </p:cBhvr>
                                      <p:to>
                                        <p:strVal val="visible"/>
                                      </p:to>
                                    </p:set>
                                  </p:childTnLst>
                                </p:cTn>
                              </p:par>
                            </p:childTnLst>
                          </p:cTn>
                        </p:par>
                      </p:childTnLst>
                    </p:cTn>
                  </p:par>
                  <p:par>
                    <p:cTn id="15" fill="hold" nodeType="clickEffect">
                      <p:stCondLst>
                        <p:cond delay="indefinite"/>
                      </p:stCondLst>
                      <p:childTnLst>
                        <p:par>
                          <p:cTn id="16" fill="hold" nodeType="withEffect">
                            <p:stCondLst>
                              <p:cond delay="0"/>
                            </p:stCondLst>
                            <p:childTnLst>
                              <p:par>
                                <p:cTn id="17" presetID="1" presetClass="entr" fill="hold" nodeType="clickEffect">
                                  <p:stCondLst>
                                    <p:cond delay="0"/>
                                  </p:stCondLst>
                                  <p:childTnLst>
                                    <p:set>
                                      <p:cBhvr>
                                        <p:cTn id="18" dur="1" fill="hold">
                                          <p:stCondLst>
                                            <p:cond delay="0"/>
                                          </p:stCondLst>
                                        </p:cTn>
                                        <p:tgtEl>
                                          <p:spTgt spid="187">
                                            <p:txEl>
                                              <p:pRg st="0" end="0"/>
                                            </p:txEl>
                                          </p:spTgt>
                                        </p:tgtEl>
                                        <p:attrNameLst>
                                          <p:attrName>style.visibility</p:attrName>
                                        </p:attrNameLst>
                                      </p:cBhvr>
                                      <p:to>
                                        <p:strVal val="visible"/>
                                      </p:to>
                                    </p:set>
                                  </p:childTnLst>
                                </p:cTn>
                              </p:par>
                            </p:childTnLst>
                          </p:cTn>
                        </p:par>
                      </p:childTnLst>
                    </p:cTn>
                  </p:par>
                  <p:par>
                    <p:cTn id="19" fill="hold" nodeType="clickEffect">
                      <p:stCondLst>
                        <p:cond delay="indefinite"/>
                      </p:stCondLst>
                      <p:childTnLst>
                        <p:par>
                          <p:cTn id="20" fill="hold" nodeType="withEffect">
                            <p:stCondLst>
                              <p:cond delay="0"/>
                            </p:stCondLst>
                            <p:childTnLst>
                              <p:par>
                                <p:cTn id="21" presetID="1" presetClass="entr" fill="hold" nodeType="clickEffect">
                                  <p:stCondLst>
                                    <p:cond delay="0"/>
                                  </p:stCondLst>
                                  <p:childTnLst>
                                    <p:set>
                                      <p:cBhvr>
                                        <p:cTn id="22" dur="1" fill="hold">
                                          <p:stCondLst>
                                            <p:cond delay="0"/>
                                          </p:stCondLst>
                                        </p:cTn>
                                        <p:tgtEl>
                                          <p:spTgt spid="187">
                                            <p:txEl>
                                              <p:pRg st="1" end="1"/>
                                            </p:txEl>
                                          </p:spTgt>
                                        </p:tgtEl>
                                        <p:attrNameLst>
                                          <p:attrName>style.visibility</p:attrName>
                                        </p:attrNameLst>
                                      </p:cBhvr>
                                      <p:to>
                                        <p:strVal val="visible"/>
                                      </p:to>
                                    </p:set>
                                  </p:childTnLst>
                                </p:cTn>
                              </p:par>
                            </p:childTnLst>
                          </p:cTn>
                        </p:par>
                      </p:childTnLst>
                    </p:cTn>
                  </p:par>
                  <p:par>
                    <p:cTn id="23" fill="hold" nodeType="clickEffect">
                      <p:stCondLst>
                        <p:cond delay="indefinite"/>
                      </p:stCondLst>
                      <p:childTnLst>
                        <p:par>
                          <p:cTn id="24" fill="hold" nodeType="withEffect">
                            <p:stCondLst>
                              <p:cond delay="0"/>
                            </p:stCondLst>
                            <p:childTnLst>
                              <p:par>
                                <p:cTn id="25" presetID="1" presetClass="entr" fill="hold" nodeType="clickEffect">
                                  <p:stCondLst>
                                    <p:cond delay="0"/>
                                  </p:stCondLst>
                                  <p:childTnLst>
                                    <p:set>
                                      <p:cBhvr>
                                        <p:cTn id="26" dur="1" fill="hold">
                                          <p:stCondLst>
                                            <p:cond delay="0"/>
                                          </p:stCondLst>
                                        </p:cTn>
                                        <p:tgtEl>
                                          <p:spTgt spid="187">
                                            <p:txEl>
                                              <p:pRg st="3" end="3"/>
                                            </p:txEl>
                                          </p:spTgt>
                                        </p:tgtEl>
                                        <p:attrNameLst>
                                          <p:attrName>style.visibility</p:attrName>
                                        </p:attrNameLst>
                                      </p:cBhvr>
                                      <p:to>
                                        <p:strVal val="visible"/>
                                      </p:to>
                                    </p:set>
                                  </p:childTnLst>
                                </p:cTn>
                              </p:par>
                            </p:childTnLst>
                          </p:cTn>
                        </p:par>
                      </p:childTnLst>
                    </p:cTn>
                  </p:par>
                  <p:par>
                    <p:cTn id="27" fill="hold" nodeType="clickEffect">
                      <p:stCondLst>
                        <p:cond delay="indefinite"/>
                      </p:stCondLst>
                      <p:childTnLst>
                        <p:par>
                          <p:cTn id="28" fill="hold" nodeType="withEffect">
                            <p:stCondLst>
                              <p:cond delay="0"/>
                            </p:stCondLst>
                            <p:childTnLst>
                              <p:par>
                                <p:cTn id="29" presetID="1" presetClass="entr" fill="hold" nodeType="clickEffect">
                                  <p:stCondLst>
                                    <p:cond delay="0"/>
                                  </p:stCondLst>
                                  <p:childTnLst>
                                    <p:set>
                                      <p:cBhvr>
                                        <p:cTn id="30" dur="1" fill="hold">
                                          <p:stCondLst>
                                            <p:cond delay="0"/>
                                          </p:stCondLst>
                                        </p:cTn>
                                        <p:tgtEl>
                                          <p:spTgt spid="18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TextBox 187"/>
          <p:cNvSpPr txBox="1"/>
          <p:nvPr/>
        </p:nvSpPr>
        <p:spPr>
          <a:xfrm>
            <a:off x="152280" y="75960"/>
            <a:ext cx="8839440" cy="685800"/>
          </a:xfrm>
          <a:prstGeom prst="rect">
            <a:avLst/>
          </a:prstGeom>
          <a:noFill/>
          <a:ln w="0">
            <a:noFill/>
          </a:ln>
        </p:spPr>
        <p:txBody>
          <a:bodyPr anchor="ctr">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FFFFFF"/>
                </a:solidFill>
                <a:latin typeface="Arial"/>
              </a:rPr>
              <a:t>Página de prueba</a:t>
            </a:r>
          </a:p>
        </p:txBody>
      </p:sp>
      <p:sp>
        <p:nvSpPr>
          <p:cNvPr id="189" name="Rectangle 3"/>
          <p:cNvSpPr/>
          <p:nvPr/>
        </p:nvSpPr>
        <p:spPr>
          <a:xfrm>
            <a:off x="0" y="0"/>
            <a:ext cx="9144000" cy="6858000"/>
          </a:xfrm>
          <a:prstGeom prst="rect">
            <a:avLst/>
          </a:prstGeom>
          <a:solidFill>
            <a:srgbClr val="CC3300"/>
          </a:solidFill>
          <a:ln w="0">
            <a:noFill/>
          </a:ln>
        </p:spPr>
        <p:style>
          <a:lnRef idx="0">
            <a:scrgbClr r="0" g="0" b="0"/>
          </a:lnRef>
          <a:fillRef idx="0">
            <a:scrgbClr r="0" g="0" b="0"/>
          </a:fillRef>
          <a:effectRef idx="0">
            <a:scrgbClr r="0" g="0" b="0"/>
          </a:effectRef>
          <a:fontRef idx="minor"/>
        </p:style>
      </p:sp>
      <p:sp>
        <p:nvSpPr>
          <p:cNvPr id="190" name="Rectangle 4"/>
          <p:cNvSpPr/>
          <p:nvPr/>
        </p:nvSpPr>
        <p:spPr>
          <a:xfrm>
            <a:off x="3352680" y="2514600"/>
            <a:ext cx="5791320" cy="43434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191" name="Rectangle 5"/>
          <p:cNvSpPr/>
          <p:nvPr/>
        </p:nvSpPr>
        <p:spPr>
          <a:xfrm>
            <a:off x="0" y="990720"/>
            <a:ext cx="9144000" cy="457200"/>
          </a:xfrm>
          <a:prstGeom prst="rect">
            <a:avLst/>
          </a:prstGeom>
          <a:gradFill rotWithShape="0">
            <a:gsLst>
              <a:gs pos="0">
                <a:srgbClr val="FFFFFF"/>
              </a:gs>
              <a:gs pos="100000">
                <a:srgbClr val="CC3300"/>
              </a:gs>
            </a:gsLst>
            <a:lin ang="0"/>
          </a:gradFill>
          <a:ln w="0">
            <a:noFill/>
          </a:ln>
        </p:spPr>
        <p:style>
          <a:lnRef idx="0">
            <a:scrgbClr r="0" g="0" b="0"/>
          </a:lnRef>
          <a:fillRef idx="0">
            <a:scrgbClr r="0" g="0" b="0"/>
          </a:fillRef>
          <a:effectRef idx="0">
            <a:scrgbClr r="0" g="0" b="0"/>
          </a:effectRef>
          <a:fontRef idx="minor"/>
        </p:style>
      </p:sp>
      <p:sp>
        <p:nvSpPr>
          <p:cNvPr id="192" name="Rectangle 6"/>
          <p:cNvSpPr/>
          <p:nvPr/>
        </p:nvSpPr>
        <p:spPr>
          <a:xfrm>
            <a:off x="1143000" y="1447920"/>
            <a:ext cx="228600" cy="36576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193" name="Rectangle 7"/>
          <p:cNvSpPr/>
          <p:nvPr/>
        </p:nvSpPr>
        <p:spPr>
          <a:xfrm>
            <a:off x="1143000" y="1447920"/>
            <a:ext cx="6324480" cy="30456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194" name="Rectangle 8"/>
          <p:cNvSpPr/>
          <p:nvPr/>
        </p:nvSpPr>
        <p:spPr>
          <a:xfrm>
            <a:off x="1295280" y="1600200"/>
            <a:ext cx="7391520" cy="3733920"/>
          </a:xfrm>
          <a:prstGeom prst="rect">
            <a:avLst/>
          </a:prstGeom>
          <a:solidFill>
            <a:srgbClr val="FFFFFF"/>
          </a:solidFill>
          <a:ln w="57240">
            <a:solidFill>
              <a:srgbClr val="000000"/>
            </a:solidFill>
            <a:miter/>
          </a:ln>
        </p:spPr>
        <p:style>
          <a:lnRef idx="0">
            <a:scrgbClr r="0" g="0" b="0"/>
          </a:lnRef>
          <a:fillRef idx="0">
            <a:scrgbClr r="0" g="0" b="0"/>
          </a:fillRef>
          <a:effectRef idx="0">
            <a:scrgbClr r="0" g="0" b="0"/>
          </a:effectRef>
          <a:fontRef idx="minor"/>
        </p:style>
      </p:sp>
      <p:sp>
        <p:nvSpPr>
          <p:cNvPr id="195" name="Rectangle 9"/>
          <p:cNvSpPr/>
          <p:nvPr/>
        </p:nvSpPr>
        <p:spPr>
          <a:xfrm>
            <a:off x="685800" y="0"/>
            <a:ext cx="457200" cy="6858000"/>
          </a:xfrm>
          <a:prstGeom prst="rect">
            <a:avLst/>
          </a:prstGeom>
          <a:gradFill rotWithShape="0">
            <a:gsLst>
              <a:gs pos="0">
                <a:srgbClr val="FFFFFF"/>
              </a:gs>
              <a:gs pos="100000">
                <a:srgbClr val="CC3300"/>
              </a:gs>
            </a:gsLst>
            <a:lin ang="5400000"/>
          </a:gradFill>
          <a:ln w="0">
            <a:noFill/>
          </a:ln>
        </p:spPr>
        <p:style>
          <a:lnRef idx="0">
            <a:scrgbClr r="0" g="0" b="0"/>
          </a:lnRef>
          <a:fillRef idx="0">
            <a:scrgbClr r="0" g="0" b="0"/>
          </a:fillRef>
          <a:effectRef idx="0">
            <a:scrgbClr r="0" g="0" b="0"/>
          </a:effectRef>
          <a:fontRef idx="minor"/>
        </p:style>
      </p:sp>
      <p:sp>
        <p:nvSpPr>
          <p:cNvPr id="196" name="Text Box 10"/>
          <p:cNvSpPr/>
          <p:nvPr/>
        </p:nvSpPr>
        <p:spPr>
          <a:xfrm>
            <a:off x="1600200" y="1905120"/>
            <a:ext cx="6858000" cy="2576732"/>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pc="-1" dirty="0">
                <a:solidFill>
                  <a:srgbClr val="000000"/>
                </a:solidFill>
                <a:ea typeface="Arial"/>
              </a:rPr>
              <a:t>1 </a:t>
            </a:r>
            <a:r>
              <a:rPr lang="en-US" sz="2000" b="1" spc="-1" dirty="0" err="1">
                <a:solidFill>
                  <a:srgbClr val="000000"/>
                </a:solidFill>
                <a:ea typeface="Arial"/>
              </a:rPr>
              <a:t>Corintios</a:t>
            </a:r>
            <a:r>
              <a:rPr lang="en-US" sz="2000" b="1" spc="-1" dirty="0">
                <a:solidFill>
                  <a:srgbClr val="000000"/>
                </a:solidFill>
                <a:ea typeface="Arial"/>
              </a:rPr>
              <a:t> 11:2-16</a:t>
            </a:r>
            <a:endParaRPr lang="en-US" sz="2000" b="0" strike="noStrike" spc="-1" dirty="0" smtClean="0">
              <a:solidFill>
                <a:srgbClr val="FFFFFF"/>
              </a:solidFill>
              <a:latin typeface="Times New Roman"/>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pc="-1" dirty="0">
                <a:solidFill>
                  <a:srgbClr val="000000"/>
                </a:solidFill>
                <a:ea typeface="Arial"/>
              </a:rPr>
              <a:t>Un </a:t>
            </a:r>
            <a:r>
              <a:rPr lang="en-US" sz="2000" b="1" spc="-1" dirty="0" err="1">
                <a:solidFill>
                  <a:srgbClr val="000000"/>
                </a:solidFill>
                <a:ea typeface="Arial"/>
              </a:rPr>
              <a:t>estudio</a:t>
            </a:r>
            <a:r>
              <a:rPr lang="en-US" sz="2000" b="1" spc="-1" dirty="0">
                <a:solidFill>
                  <a:srgbClr val="000000"/>
                </a:solidFill>
                <a:ea typeface="Arial"/>
              </a:rPr>
              <a:t> </a:t>
            </a:r>
            <a:r>
              <a:rPr lang="en-US" sz="2000" b="1" spc="-1" dirty="0" err="1" smtClean="0">
                <a:solidFill>
                  <a:srgbClr val="000000"/>
                </a:solidFill>
                <a:ea typeface="Arial"/>
              </a:rPr>
              <a:t>comparativo</a:t>
            </a:r>
            <a:r>
              <a:rPr lang="en-US" sz="2000" b="1" spc="-1" dirty="0" smtClean="0">
                <a:solidFill>
                  <a:srgbClr val="000000"/>
                </a:solidFill>
                <a:ea typeface="Arial"/>
              </a:rPr>
              <a:t> de </a:t>
            </a:r>
            <a:r>
              <a:rPr lang="en-US" sz="2000" b="1" spc="-1" dirty="0" err="1">
                <a:solidFill>
                  <a:srgbClr val="000000"/>
                </a:solidFill>
                <a:ea typeface="Arial"/>
              </a:rPr>
              <a:t>interpretaciones</a:t>
            </a:r>
            <a:endParaRPr lang="en-US" sz="2000" b="0" strike="noStrike" spc="-1" dirty="0" smtClean="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a:solidFill>
                  <a:srgbClr val="CC3300"/>
                </a:solidFill>
                <a:latin typeface="Arial"/>
                <a:ea typeface="Arial"/>
              </a:rPr>
              <a:t>Argumentos</a:t>
            </a:r>
            <a:r>
              <a:rPr lang="en-US" sz="2400" b="1" strike="noStrike" spc="-1" dirty="0">
                <a:solidFill>
                  <a:srgbClr val="CC3300"/>
                </a:solidFill>
                <a:latin typeface="Arial"/>
                <a:ea typeface="Arial"/>
              </a:rPr>
              <a:t> de </a:t>
            </a:r>
            <a:r>
              <a:rPr lang="en-US" sz="2400" b="1" strike="noStrike" spc="-1" dirty="0" err="1">
                <a:solidFill>
                  <a:srgbClr val="CC3300"/>
                </a:solidFill>
                <a:latin typeface="Arial"/>
                <a:ea typeface="Arial"/>
              </a:rPr>
              <a:t>apoyo</a:t>
            </a:r>
            <a:r>
              <a:rPr lang="en-US" sz="2400" b="1" strike="noStrike" spc="-1" dirty="0">
                <a:solidFill>
                  <a:srgbClr val="CC3300"/>
                </a:solidFill>
                <a:latin typeface="Arial"/>
                <a:ea typeface="Arial"/>
              </a:rPr>
              <a:t> para</a:t>
            </a:r>
            <a:endParaRPr lang="en-US" sz="2400" b="0" strike="noStrike" spc="-1" dirty="0">
              <a:solidFill>
                <a:srgbClr val="FFFFFF"/>
              </a:solidFill>
              <a:latin typeface="Times New Roman"/>
            </a:endParaRPr>
          </a:p>
          <a:p>
            <a:pPr algn="ctr" rtl="0">
              <a:lnSpc>
                <a:spcPct val="10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6600" b="1" spc="-1" dirty="0" smtClean="0">
                <a:solidFill>
                  <a:srgbClr val="CC3300"/>
                </a:solidFill>
                <a:latin typeface="Arial"/>
              </a:rPr>
              <a:t>Una costumbre</a:t>
            </a:r>
            <a:endParaRPr lang="en-US" sz="6600" b="0" strike="noStrike" spc="-1" dirty="0">
              <a:solidFill>
                <a:srgbClr val="FFFFFF"/>
              </a:solidFill>
              <a:latin typeface="Times New Roman"/>
            </a:endParaRPr>
          </a:p>
        </p:txBody>
      </p:sp>
      <p:sp>
        <p:nvSpPr>
          <p:cNvPr id="197" name="Text Box 11"/>
          <p:cNvSpPr/>
          <p:nvPr/>
        </p:nvSpPr>
        <p:spPr>
          <a:xfrm>
            <a:off x="4038480" y="5562720"/>
            <a:ext cx="4876920" cy="1387176"/>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a:solidFill>
                  <a:srgbClr val="FFFFFF"/>
                </a:solidFill>
                <a:latin typeface="Arial"/>
                <a:ea typeface="Arial"/>
              </a:rPr>
              <a:t>El </a:t>
            </a:r>
            <a:r>
              <a:rPr lang="en-US" sz="1400" b="0" strike="noStrike" spc="-1" dirty="0" err="1">
                <a:solidFill>
                  <a:srgbClr val="FFFFFF"/>
                </a:solidFill>
                <a:latin typeface="Arial"/>
                <a:ea typeface="Arial"/>
              </a:rPr>
              <a:t>argumento</a:t>
            </a:r>
            <a:r>
              <a:rPr lang="en-US" sz="1400" b="0" strike="noStrike" spc="-1" dirty="0">
                <a:solidFill>
                  <a:srgbClr val="FFFFFF"/>
                </a:solidFill>
                <a:latin typeface="Arial"/>
                <a:ea typeface="Arial"/>
              </a:rPr>
              <a:t> de </a:t>
            </a:r>
            <a:r>
              <a:rPr lang="en-US" sz="1400" b="0" strike="noStrike" spc="-1" dirty="0" err="1">
                <a:solidFill>
                  <a:srgbClr val="FFFFFF"/>
                </a:solidFill>
                <a:latin typeface="Arial"/>
                <a:ea typeface="Arial"/>
              </a:rPr>
              <a:t>apoyo</a:t>
            </a:r>
            <a:r>
              <a:rPr lang="en-US" sz="1400" b="0" strike="noStrike" spc="-1" dirty="0">
                <a:solidFill>
                  <a:srgbClr val="FFFFFF"/>
                </a:solidFill>
                <a:latin typeface="Arial"/>
                <a:ea typeface="Arial"/>
              </a:rPr>
              <a:t> para </a:t>
            </a:r>
            <a:r>
              <a:rPr lang="en-US" sz="1400" spc="-1" dirty="0" smtClean="0">
                <a:solidFill>
                  <a:srgbClr val="FFFFFF"/>
                </a:solidFill>
                <a:ea typeface="Arial"/>
              </a:rPr>
              <a:t>la </a:t>
            </a:r>
            <a:r>
              <a:rPr lang="en-US" sz="1400" spc="-1" dirty="0" err="1" smtClean="0">
                <a:solidFill>
                  <a:srgbClr val="FFFFFF"/>
                </a:solidFill>
                <a:ea typeface="Arial"/>
              </a:rPr>
              <a:t>interpretación</a:t>
            </a:r>
            <a:r>
              <a:rPr lang="en-US" sz="1400" spc="-1" dirty="0" smtClean="0">
                <a:solidFill>
                  <a:srgbClr val="FFFFFF"/>
                </a:solidFill>
                <a:ea typeface="Arial"/>
              </a:rPr>
              <a:t> de </a:t>
            </a:r>
            <a:r>
              <a:rPr lang="en-US" sz="1400" b="0" strike="noStrike" spc="-1" dirty="0" smtClean="0">
                <a:solidFill>
                  <a:srgbClr val="FFFFFF"/>
                </a:solidFill>
                <a:latin typeface="Arial"/>
                <a:ea typeface="Arial"/>
              </a:rPr>
              <a:t>“</a:t>
            </a:r>
            <a:r>
              <a:rPr lang="en-US" sz="1400" b="0" strike="noStrike" spc="-1" dirty="0" err="1" smtClean="0">
                <a:solidFill>
                  <a:srgbClr val="FFFFFF"/>
                </a:solidFill>
                <a:latin typeface="Arial"/>
                <a:ea typeface="Arial"/>
              </a:rPr>
              <a:t>una</a:t>
            </a:r>
            <a:r>
              <a:rPr lang="en-US" sz="1400" b="0" strike="noStrike" spc="-1" dirty="0" smtClean="0">
                <a:solidFill>
                  <a:srgbClr val="FFFFFF"/>
                </a:solidFill>
                <a:latin typeface="Arial"/>
                <a:ea typeface="Arial"/>
              </a:rPr>
              <a:t> </a:t>
            </a:r>
            <a:r>
              <a:rPr lang="en-US" sz="1400" b="0" strike="noStrike" spc="-1" dirty="0" err="1" smtClean="0">
                <a:solidFill>
                  <a:srgbClr val="FFFFFF"/>
                </a:solidFill>
                <a:latin typeface="Arial"/>
                <a:ea typeface="Arial"/>
              </a:rPr>
              <a:t>costumbre</a:t>
            </a:r>
            <a:r>
              <a:rPr lang="en-US" sz="1400" b="0" strike="noStrike" spc="-1" dirty="0" smtClean="0">
                <a:solidFill>
                  <a:srgbClr val="FFFFFF"/>
                </a:solidFill>
                <a:latin typeface="Arial"/>
                <a:ea typeface="Arial"/>
              </a:rPr>
              <a:t>" </a:t>
            </a:r>
            <a:r>
              <a:rPr lang="en-US" sz="1400" b="0" strike="noStrike" spc="-1" dirty="0">
                <a:solidFill>
                  <a:srgbClr val="FFFFFF"/>
                </a:solidFill>
                <a:latin typeface="Arial"/>
                <a:ea typeface="Arial"/>
              </a:rPr>
              <a:t>se </a:t>
            </a:r>
            <a:r>
              <a:rPr lang="en-US" sz="1400" b="0" strike="noStrike" spc="-1" dirty="0" err="1">
                <a:solidFill>
                  <a:srgbClr val="FFFFFF"/>
                </a:solidFill>
                <a:latin typeface="Arial"/>
                <a:ea typeface="Arial"/>
              </a:rPr>
              <a:t>tomó</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principalmente</a:t>
            </a:r>
            <a:r>
              <a:rPr lang="en-US" sz="1400" b="0" strike="noStrike" spc="-1" dirty="0">
                <a:solidFill>
                  <a:srgbClr val="FFFFFF"/>
                </a:solidFill>
                <a:latin typeface="Arial"/>
                <a:ea typeface="Arial"/>
              </a:rPr>
              <a:t> de un </a:t>
            </a:r>
            <a:r>
              <a:rPr lang="en-US" sz="1400" b="0" strike="noStrike" spc="-1" dirty="0" err="1">
                <a:solidFill>
                  <a:srgbClr val="FFFFFF"/>
                </a:solidFill>
                <a:latin typeface="Arial"/>
                <a:ea typeface="Arial"/>
              </a:rPr>
              <a:t>libro</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titulado</a:t>
            </a:r>
            <a:r>
              <a:rPr lang="en-US" sz="1400" b="0" strike="noStrike" spc="-1" dirty="0">
                <a:solidFill>
                  <a:srgbClr val="FFFFFF"/>
                </a:solidFill>
                <a:latin typeface="Arial"/>
                <a:ea typeface="Arial"/>
              </a:rPr>
              <a:t> </a:t>
            </a:r>
            <a:r>
              <a:rPr lang="en-US" sz="1400" b="0" strike="noStrike" spc="-1" dirty="0" smtClean="0">
                <a:solidFill>
                  <a:srgbClr val="FFFFFF"/>
                </a:solidFill>
                <a:latin typeface="Arial"/>
                <a:ea typeface="Arial"/>
              </a:rPr>
              <a:t>“</a:t>
            </a:r>
            <a:r>
              <a:rPr lang="en-US" sz="1400" spc="-1" dirty="0" smtClean="0">
                <a:solidFill>
                  <a:srgbClr val="FFFFFF"/>
                </a:solidFill>
                <a:latin typeface="Arial"/>
                <a:ea typeface="Arial"/>
              </a:rPr>
              <a:t>El </a:t>
            </a:r>
            <a:r>
              <a:rPr lang="en-US" sz="1400" spc="-1" dirty="0" err="1" smtClean="0">
                <a:solidFill>
                  <a:srgbClr val="FFFFFF"/>
                </a:solidFill>
                <a:latin typeface="Arial"/>
                <a:ea typeface="Arial"/>
              </a:rPr>
              <a:t>velo</a:t>
            </a:r>
            <a:r>
              <a:rPr lang="en-US" sz="1400" b="0" strike="noStrike" spc="-1" dirty="0" smtClean="0">
                <a:solidFill>
                  <a:srgbClr val="FFFFFF"/>
                </a:solidFill>
                <a:latin typeface="Arial"/>
                <a:ea typeface="Arial"/>
              </a:rPr>
              <a:t> </a:t>
            </a:r>
            <a:r>
              <a:rPr lang="en-US" sz="1400" b="0" strike="noStrike" spc="-1" dirty="0">
                <a:solidFill>
                  <a:srgbClr val="FFFFFF"/>
                </a:solidFill>
                <a:latin typeface="Arial"/>
                <a:ea typeface="Arial"/>
              </a:rPr>
              <a:t>de 1 </a:t>
            </a:r>
            <a:r>
              <a:rPr lang="en-US" sz="1400" b="0" strike="noStrike" spc="-1" dirty="0" err="1">
                <a:solidFill>
                  <a:srgbClr val="FFFFFF"/>
                </a:solidFill>
                <a:latin typeface="Arial"/>
                <a:ea typeface="Arial"/>
              </a:rPr>
              <a:t>Corintios</a:t>
            </a:r>
            <a:r>
              <a:rPr lang="en-US" sz="1400" b="0" strike="noStrike" spc="-1" dirty="0">
                <a:solidFill>
                  <a:srgbClr val="FFFFFF"/>
                </a:solidFill>
                <a:latin typeface="Arial"/>
                <a:ea typeface="Arial"/>
              </a:rPr>
              <a:t> 11" </a:t>
            </a:r>
            <a:r>
              <a:rPr lang="en-US" sz="1400" b="0" strike="noStrike" spc="-1" dirty="0" err="1">
                <a:solidFill>
                  <a:srgbClr val="FFFFFF"/>
                </a:solidFill>
                <a:latin typeface="Arial"/>
                <a:ea typeface="Arial"/>
              </a:rPr>
              <a:t>escrito</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por</a:t>
            </a:r>
            <a:r>
              <a:rPr lang="en-US" sz="1400" b="0" strike="noStrike" spc="-1" dirty="0">
                <a:solidFill>
                  <a:srgbClr val="FFFFFF"/>
                </a:solidFill>
                <a:latin typeface="Arial"/>
                <a:ea typeface="Arial"/>
              </a:rPr>
              <a:t> James W. Shear, y un </a:t>
            </a:r>
            <a:r>
              <a:rPr lang="en-US" sz="1400" b="0" strike="noStrike" spc="-1" dirty="0" err="1">
                <a:solidFill>
                  <a:srgbClr val="FFFFFF"/>
                </a:solidFill>
                <a:latin typeface="Arial"/>
                <a:ea typeface="Arial"/>
              </a:rPr>
              <a:t>libro</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titulado</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Comentarios</a:t>
            </a:r>
            <a:r>
              <a:rPr lang="en-US" sz="1400" b="0" strike="noStrike" spc="-1" dirty="0">
                <a:solidFill>
                  <a:srgbClr val="FFFFFF"/>
                </a:solidFill>
                <a:latin typeface="Arial"/>
                <a:ea typeface="Arial"/>
              </a:rPr>
              <a:t> de la </a:t>
            </a:r>
            <a:r>
              <a:rPr lang="en-US" sz="1400" b="0" strike="noStrike" spc="-1" dirty="0" err="1">
                <a:solidFill>
                  <a:srgbClr val="FFFFFF"/>
                </a:solidFill>
                <a:latin typeface="Arial"/>
                <a:ea typeface="Arial"/>
              </a:rPr>
              <a:t>verdad</a:t>
            </a:r>
            <a:r>
              <a:rPr lang="en-US" sz="1400" b="0" strike="noStrike" spc="-1" dirty="0">
                <a:solidFill>
                  <a:srgbClr val="FFFFFF"/>
                </a:solidFill>
                <a:latin typeface="Arial"/>
                <a:ea typeface="Arial"/>
              </a:rPr>
              <a:t>: </a:t>
            </a:r>
            <a:r>
              <a:rPr lang="en-US" sz="1400" b="0" strike="noStrike" spc="-1" dirty="0" err="1" smtClean="0">
                <a:solidFill>
                  <a:srgbClr val="FFFFFF"/>
                </a:solidFill>
                <a:latin typeface="Arial"/>
                <a:ea typeface="Arial"/>
              </a:rPr>
              <a:t>Primera</a:t>
            </a:r>
            <a:r>
              <a:rPr lang="en-US" sz="1400" b="0" strike="noStrike" spc="-1" dirty="0" smtClean="0">
                <a:solidFill>
                  <a:srgbClr val="FFFFFF"/>
                </a:solidFill>
                <a:latin typeface="Arial"/>
                <a:ea typeface="Arial"/>
              </a:rPr>
              <a:t> de </a:t>
            </a:r>
            <a:r>
              <a:rPr lang="en-US" sz="1400" b="0" strike="noStrike" spc="-1" dirty="0" err="1">
                <a:solidFill>
                  <a:srgbClr val="FFFFFF"/>
                </a:solidFill>
                <a:latin typeface="Arial"/>
                <a:ea typeface="Arial"/>
              </a:rPr>
              <a:t>Corintios</a:t>
            </a:r>
            <a:r>
              <a:rPr lang="en-US" sz="1400" b="0" strike="noStrike" spc="-1" dirty="0">
                <a:solidFill>
                  <a:srgbClr val="FFFFFF"/>
                </a:solidFill>
                <a:latin typeface="Arial"/>
                <a:ea typeface="Arial"/>
              </a:rPr>
              <a:t>", de la </a:t>
            </a:r>
            <a:r>
              <a:rPr lang="en-US" sz="1400" b="0" strike="noStrike" spc="-1" dirty="0" smtClean="0">
                <a:solidFill>
                  <a:srgbClr val="FFFFFF"/>
                </a:solidFill>
                <a:latin typeface="Arial"/>
                <a:ea typeface="Arial"/>
              </a:rPr>
              <a:t>Guardian </a:t>
            </a:r>
            <a:r>
              <a:rPr lang="en-US" sz="1400" b="0" strike="noStrike" spc="-1" dirty="0">
                <a:solidFill>
                  <a:srgbClr val="FFFFFF"/>
                </a:solidFill>
                <a:latin typeface="Arial"/>
                <a:ea typeface="Arial"/>
              </a:rPr>
              <a:t>of </a:t>
            </a:r>
            <a:r>
              <a:rPr lang="en-US" sz="1400" b="0" strike="noStrike" spc="-1" dirty="0" smtClean="0">
                <a:solidFill>
                  <a:srgbClr val="FFFFFF"/>
                </a:solidFill>
                <a:latin typeface="Arial"/>
                <a:ea typeface="Arial"/>
              </a:rPr>
              <a:t>Truth Foundation, </a:t>
            </a:r>
            <a:r>
              <a:rPr lang="en-US" sz="1400" b="0" strike="noStrike" spc="-1" dirty="0" err="1">
                <a:solidFill>
                  <a:srgbClr val="FFFFFF"/>
                </a:solidFill>
                <a:latin typeface="Arial"/>
                <a:ea typeface="Arial"/>
              </a:rPr>
              <a:t>escrito</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por</a:t>
            </a:r>
            <a:r>
              <a:rPr lang="en-US" sz="1400" b="0" strike="noStrike" spc="-1" dirty="0">
                <a:solidFill>
                  <a:srgbClr val="FFFFFF"/>
                </a:solidFill>
                <a:latin typeface="Arial"/>
                <a:ea typeface="Arial"/>
              </a:rPr>
              <a:t> Mike Willis.</a:t>
            </a:r>
            <a:endParaRPr lang="en-US" sz="1400" b="0" strike="noStrike" spc="-1" dirty="0">
              <a:solidFill>
                <a:srgbClr val="FFFFFF"/>
              </a:solidFill>
              <a:latin typeface="Times New Roman"/>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TextBox 197"/>
          <p:cNvSpPr txBox="1"/>
          <p:nvPr/>
        </p:nvSpPr>
        <p:spPr>
          <a:xfrm>
            <a:off x="152280" y="75960"/>
            <a:ext cx="8839440" cy="685800"/>
          </a:xfrm>
          <a:prstGeom prst="rect">
            <a:avLst/>
          </a:prstGeom>
          <a:noFill/>
          <a:ln w="0">
            <a:noFill/>
          </a:ln>
        </p:spPr>
        <p:txBody>
          <a:bodyPr anchor="ctr">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FFFFFF"/>
                </a:solidFill>
                <a:latin typeface="Arial"/>
              </a:rPr>
              <a:t>Página de prueba</a:t>
            </a:r>
          </a:p>
        </p:txBody>
      </p:sp>
      <p:sp>
        <p:nvSpPr>
          <p:cNvPr id="199" name="Rectangle 3"/>
          <p:cNvSpPr/>
          <p:nvPr/>
        </p:nvSpPr>
        <p:spPr>
          <a:xfrm>
            <a:off x="0" y="0"/>
            <a:ext cx="9144000" cy="6858000"/>
          </a:xfrm>
          <a:prstGeom prst="rect">
            <a:avLst/>
          </a:prstGeom>
          <a:solidFill>
            <a:srgbClr val="CC3300"/>
          </a:solidFill>
          <a:ln w="0">
            <a:noFill/>
          </a:ln>
        </p:spPr>
        <p:style>
          <a:lnRef idx="0">
            <a:scrgbClr r="0" g="0" b="0"/>
          </a:lnRef>
          <a:fillRef idx="0">
            <a:scrgbClr r="0" g="0" b="0"/>
          </a:fillRef>
          <a:effectRef idx="0">
            <a:scrgbClr r="0" g="0" b="0"/>
          </a:effectRef>
          <a:fontRef idx="minor"/>
        </p:style>
      </p:sp>
      <p:sp>
        <p:nvSpPr>
          <p:cNvPr id="200" name="Rectangle 4"/>
          <p:cNvSpPr/>
          <p:nvPr/>
        </p:nvSpPr>
        <p:spPr>
          <a:xfrm>
            <a:off x="457200" y="990720"/>
            <a:ext cx="8686800" cy="5867280"/>
          </a:xfrm>
          <a:prstGeom prst="rect">
            <a:avLst/>
          </a:prstGeom>
          <a:solidFill>
            <a:srgbClr val="FFFFFF"/>
          </a:solidFill>
          <a:ln w="0">
            <a:noFill/>
          </a:ln>
        </p:spPr>
        <p:style>
          <a:lnRef idx="0">
            <a:scrgbClr r="0" g="0" b="0"/>
          </a:lnRef>
          <a:fillRef idx="0">
            <a:scrgbClr r="0" g="0" b="0"/>
          </a:fillRef>
          <a:effectRef idx="0">
            <a:scrgbClr r="0" g="0" b="0"/>
          </a:effectRef>
          <a:fontRef idx="minor"/>
        </p:style>
      </p:sp>
      <p:sp>
        <p:nvSpPr>
          <p:cNvPr id="201" name="Rectangle 5"/>
          <p:cNvSpPr/>
          <p:nvPr/>
        </p:nvSpPr>
        <p:spPr>
          <a:xfrm>
            <a:off x="0" y="380880"/>
            <a:ext cx="7315200" cy="60984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202" name="Rectangle 6"/>
          <p:cNvSpPr/>
          <p:nvPr/>
        </p:nvSpPr>
        <p:spPr>
          <a:xfrm>
            <a:off x="0" y="685800"/>
            <a:ext cx="533520" cy="38862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203" name="Rectangle 7"/>
          <p:cNvSpPr/>
          <p:nvPr/>
        </p:nvSpPr>
        <p:spPr>
          <a:xfrm>
            <a:off x="0" y="533520"/>
            <a:ext cx="228600" cy="4114800"/>
          </a:xfrm>
          <a:prstGeom prst="rect">
            <a:avLst/>
          </a:prstGeom>
          <a:gradFill rotWithShape="0">
            <a:gsLst>
              <a:gs pos="0">
                <a:srgbClr val="FFFFFF"/>
              </a:gs>
              <a:gs pos="100000">
                <a:srgbClr val="CC3300"/>
              </a:gs>
            </a:gsLst>
            <a:lin ang="5400000"/>
          </a:gradFill>
          <a:ln w="0">
            <a:noFill/>
          </a:ln>
        </p:spPr>
        <p:style>
          <a:lnRef idx="0">
            <a:scrgbClr r="0" g="0" b="0"/>
          </a:lnRef>
          <a:fillRef idx="0">
            <a:scrgbClr r="0" g="0" b="0"/>
          </a:fillRef>
          <a:effectRef idx="0">
            <a:scrgbClr r="0" g="0" b="0"/>
          </a:effectRef>
          <a:fontRef idx="minor"/>
        </p:style>
      </p:sp>
      <p:sp>
        <p:nvSpPr>
          <p:cNvPr id="204" name="Rectangle 8"/>
          <p:cNvSpPr/>
          <p:nvPr/>
        </p:nvSpPr>
        <p:spPr>
          <a:xfrm>
            <a:off x="1638540" y="76680"/>
            <a:ext cx="7391160" cy="761760"/>
          </a:xfrm>
          <a:prstGeom prst="rect">
            <a:avLst/>
          </a:prstGeom>
          <a:solidFill>
            <a:srgbClr val="FFFFFF"/>
          </a:solidFill>
          <a:ln w="76320">
            <a:solidFill>
              <a:srgbClr val="CC3300"/>
            </a:solidFill>
            <a:miter/>
          </a:ln>
        </p:spPr>
        <p:style>
          <a:lnRef idx="0">
            <a:scrgbClr r="0" g="0" b="0"/>
          </a:lnRef>
          <a:fillRef idx="0">
            <a:scrgbClr r="0" g="0" b="0"/>
          </a:fillRef>
          <a:effectRef idx="0">
            <a:scrgbClr r="0" g="0" b="0"/>
          </a:effectRef>
          <a:fontRef idx="minor"/>
        </p:style>
      </p:sp>
      <p:sp>
        <p:nvSpPr>
          <p:cNvPr id="205" name="Text Box 9"/>
          <p:cNvSpPr/>
          <p:nvPr/>
        </p:nvSpPr>
        <p:spPr>
          <a:xfrm>
            <a:off x="1676520" y="152280"/>
            <a:ext cx="7315200" cy="565412"/>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r" rtl="0">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err="1">
                <a:solidFill>
                  <a:srgbClr val="000000"/>
                </a:solidFill>
                <a:latin typeface="Arial"/>
                <a:ea typeface="Arial"/>
              </a:rPr>
              <a:t>Argumento</a:t>
            </a:r>
            <a:r>
              <a:rPr lang="en-US" sz="3600" b="1" strike="noStrike" spc="-1" dirty="0">
                <a:solidFill>
                  <a:srgbClr val="000000"/>
                </a:solidFill>
                <a:latin typeface="Arial"/>
                <a:ea typeface="Arial"/>
              </a:rPr>
              <a:t> </a:t>
            </a:r>
            <a:r>
              <a:rPr lang="en-US" sz="3600" b="1" strike="noStrike" spc="-1" dirty="0" smtClean="0">
                <a:solidFill>
                  <a:srgbClr val="000000"/>
                </a:solidFill>
                <a:latin typeface="Arial"/>
                <a:ea typeface="Arial"/>
              </a:rPr>
              <a:t>de </a:t>
            </a:r>
            <a:r>
              <a:rPr lang="en-US" sz="3600" b="1" strike="noStrike" spc="-1" dirty="0" err="1" smtClean="0">
                <a:solidFill>
                  <a:srgbClr val="000000"/>
                </a:solidFill>
                <a:latin typeface="Arial"/>
                <a:ea typeface="Arial"/>
              </a:rPr>
              <a:t>una</a:t>
            </a:r>
            <a:r>
              <a:rPr lang="en-US" sz="3600" b="1" strike="noStrike" spc="-1" dirty="0" smtClean="0">
                <a:solidFill>
                  <a:srgbClr val="000000"/>
                </a:solidFill>
                <a:latin typeface="Arial"/>
                <a:ea typeface="Arial"/>
              </a:rPr>
              <a:t> </a:t>
            </a:r>
            <a:r>
              <a:rPr lang="en-US" sz="3600" b="1" strike="noStrike" spc="-1" dirty="0" err="1" smtClean="0">
                <a:solidFill>
                  <a:srgbClr val="000000"/>
                </a:solidFill>
                <a:latin typeface="Arial"/>
                <a:ea typeface="Arial"/>
              </a:rPr>
              <a:t>costumbre</a:t>
            </a:r>
            <a:endParaRPr lang="en-US" sz="3600" b="0" strike="noStrike" spc="-1" dirty="0">
              <a:solidFill>
                <a:srgbClr val="FFFFFF"/>
              </a:solidFill>
              <a:latin typeface="Times New Roman"/>
            </a:endParaRPr>
          </a:p>
        </p:txBody>
      </p:sp>
      <p:sp>
        <p:nvSpPr>
          <p:cNvPr id="206" name="TextBox 205"/>
          <p:cNvSpPr txBox="1"/>
          <p:nvPr/>
        </p:nvSpPr>
        <p:spPr>
          <a:xfrm>
            <a:off x="457200" y="1143000"/>
            <a:ext cx="8610480" cy="5486400"/>
          </a:xfrm>
          <a:prstGeom prst="rect">
            <a:avLst/>
          </a:prstGeom>
          <a:noFill/>
          <a:ln w="0">
            <a:noFill/>
          </a:ln>
        </p:spPr>
        <p:txBody>
          <a:bodyPr>
            <a:normAutofit fontScale="92500" lnSpcReduction="10000"/>
          </a:bodyPr>
          <a:lstStyle/>
          <a:p>
            <a:pPr marL="342720" indent="-342720" algn="ctr" rtl="0">
              <a:spcBef>
                <a:spcPts val="134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5400" b="1" strike="noStrike" spc="-1" dirty="0" err="1">
                <a:solidFill>
                  <a:srgbClr val="000000"/>
                </a:solidFill>
                <a:latin typeface="Arial"/>
              </a:rPr>
              <a:t>Creencia</a:t>
            </a:r>
            <a:r>
              <a:rPr lang="en-US" sz="5400" b="1" strike="noStrike" spc="-1" dirty="0">
                <a:solidFill>
                  <a:srgbClr val="000000"/>
                </a:solidFill>
                <a:latin typeface="Arial"/>
              </a:rPr>
              <a:t> </a:t>
            </a:r>
            <a:r>
              <a:rPr lang="en-US" sz="5400" b="1" strike="noStrike" spc="-1" dirty="0" err="1">
                <a:solidFill>
                  <a:srgbClr val="000000"/>
                </a:solidFill>
                <a:latin typeface="Arial"/>
              </a:rPr>
              <a:t>básica</a:t>
            </a:r>
            <a:endParaRPr lang="en-US" sz="5400" b="1" strike="noStrike" spc="-1" dirty="0">
              <a:solidFill>
                <a:srgbClr val="000000"/>
              </a:solidFill>
              <a:latin typeface="Arial"/>
            </a:endParaRPr>
          </a:p>
          <a:p>
            <a:pPr marL="342720" indent="-342720" algn="ctr"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5400" b="1" strike="noStrike" spc="-1" dirty="0">
              <a:solidFill>
                <a:srgbClr val="000000"/>
              </a:solidFill>
              <a:latin typeface="Arial"/>
            </a:endParaRPr>
          </a:p>
          <a:p>
            <a:pPr marL="742680" lvl="1" indent="-285480" algn="ctr" rtl="0">
              <a:spcBef>
                <a:spcPts val="4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dirty="0">
                <a:solidFill>
                  <a:srgbClr val="CC3300"/>
                </a:solidFill>
                <a:latin typeface="Arial"/>
              </a:rPr>
              <a:t>La </a:t>
            </a:r>
            <a:r>
              <a:rPr lang="en-US" sz="3200" b="1" strike="noStrike" spc="-1" dirty="0" err="1">
                <a:solidFill>
                  <a:srgbClr val="CC3300"/>
                </a:solidFill>
                <a:latin typeface="Arial"/>
              </a:rPr>
              <a:t>distinción</a:t>
            </a:r>
            <a:r>
              <a:rPr lang="en-US" sz="3200" b="1" strike="noStrike" spc="-1" dirty="0">
                <a:solidFill>
                  <a:srgbClr val="CC3300"/>
                </a:solidFill>
                <a:latin typeface="Arial"/>
              </a:rPr>
              <a:t> </a:t>
            </a:r>
            <a:r>
              <a:rPr lang="en-US" sz="3200" b="1" strike="noStrike" spc="-1" dirty="0" err="1">
                <a:solidFill>
                  <a:srgbClr val="CC3300"/>
                </a:solidFill>
                <a:latin typeface="Arial"/>
              </a:rPr>
              <a:t>divina</a:t>
            </a:r>
            <a:r>
              <a:rPr lang="en-US" sz="3200" b="1" strike="noStrike" spc="-1" dirty="0">
                <a:solidFill>
                  <a:srgbClr val="CC3300"/>
                </a:solidFill>
                <a:latin typeface="Arial"/>
              </a:rPr>
              <a:t> entre hombres y </a:t>
            </a:r>
            <a:r>
              <a:rPr lang="en-US" sz="3200" b="1" strike="noStrike" spc="-1" dirty="0" err="1">
                <a:solidFill>
                  <a:srgbClr val="CC3300"/>
                </a:solidFill>
                <a:latin typeface="Arial"/>
              </a:rPr>
              <a:t>mujeres</a:t>
            </a:r>
            <a:r>
              <a:rPr lang="en-US" sz="3200" b="1" strike="noStrike" spc="-1" dirty="0">
                <a:solidFill>
                  <a:srgbClr val="CC3300"/>
                </a:solidFill>
                <a:latin typeface="Arial"/>
              </a:rPr>
              <a:t> </a:t>
            </a:r>
            <a:r>
              <a:rPr lang="en-US" sz="3200" b="1" strike="noStrike" spc="-1" dirty="0" smtClean="0">
                <a:solidFill>
                  <a:srgbClr val="CC3300"/>
                </a:solidFill>
                <a:latin typeface="Arial"/>
              </a:rPr>
              <a:t>se </a:t>
            </a:r>
            <a:r>
              <a:rPr lang="en-US" sz="3200" b="1" strike="noStrike" spc="-1" dirty="0" err="1" smtClean="0">
                <a:solidFill>
                  <a:srgbClr val="CC3300"/>
                </a:solidFill>
                <a:latin typeface="Arial"/>
              </a:rPr>
              <a:t>estaba</a:t>
            </a:r>
            <a:r>
              <a:rPr lang="en-US" sz="3200" b="1" strike="noStrike" spc="-1" dirty="0" smtClean="0">
                <a:solidFill>
                  <a:srgbClr val="CC3300"/>
                </a:solidFill>
                <a:latin typeface="Arial"/>
              </a:rPr>
              <a:t> </a:t>
            </a:r>
            <a:r>
              <a:rPr lang="en-US" sz="3200" b="1" strike="noStrike" spc="-1" dirty="0" err="1" smtClean="0">
                <a:solidFill>
                  <a:srgbClr val="CC3300"/>
                </a:solidFill>
                <a:latin typeface="Arial"/>
              </a:rPr>
              <a:t>degradando</a:t>
            </a:r>
            <a:r>
              <a:rPr lang="en-US" sz="3200" b="1" strike="noStrike" spc="-1" dirty="0" smtClean="0">
                <a:solidFill>
                  <a:srgbClr val="CC3300"/>
                </a:solidFill>
                <a:latin typeface="Arial"/>
              </a:rPr>
              <a:t> al </a:t>
            </a:r>
            <a:r>
              <a:rPr lang="en-US" sz="3200" b="1" strike="noStrike" spc="-1" dirty="0" err="1" smtClean="0">
                <a:solidFill>
                  <a:srgbClr val="CC3300"/>
                </a:solidFill>
                <a:latin typeface="Arial"/>
              </a:rPr>
              <a:t>hacer</a:t>
            </a:r>
            <a:r>
              <a:rPr lang="en-US" sz="3200" b="1" strike="noStrike" spc="-1" dirty="0" smtClean="0">
                <a:solidFill>
                  <a:srgbClr val="CC3300"/>
                </a:solidFill>
                <a:latin typeface="Arial"/>
              </a:rPr>
              <a:t> </a:t>
            </a:r>
            <a:r>
              <a:rPr lang="en-US" sz="3200" b="1" strike="noStrike" spc="-1" dirty="0" err="1" smtClean="0">
                <a:solidFill>
                  <a:srgbClr val="CC3300"/>
                </a:solidFill>
                <a:latin typeface="Arial"/>
              </a:rPr>
              <a:t>caso</a:t>
            </a:r>
            <a:r>
              <a:rPr lang="en-US" sz="3200" b="1" strike="noStrike" spc="-1" dirty="0" smtClean="0">
                <a:solidFill>
                  <a:srgbClr val="CC3300"/>
                </a:solidFill>
                <a:latin typeface="Arial"/>
              </a:rPr>
              <a:t> </a:t>
            </a:r>
            <a:r>
              <a:rPr lang="en-US" sz="3200" b="1" strike="noStrike" spc="-1" dirty="0" err="1" smtClean="0">
                <a:solidFill>
                  <a:srgbClr val="CC3300"/>
                </a:solidFill>
                <a:latin typeface="Arial"/>
              </a:rPr>
              <a:t>omiso</a:t>
            </a:r>
            <a:r>
              <a:rPr lang="en-US" sz="3200" b="1" strike="noStrike" spc="-1" dirty="0" smtClean="0">
                <a:solidFill>
                  <a:srgbClr val="CC3300"/>
                </a:solidFill>
                <a:latin typeface="Arial"/>
              </a:rPr>
              <a:t> de </a:t>
            </a:r>
            <a:r>
              <a:rPr lang="en-US" sz="3200" b="1" strike="noStrike" spc="-1" dirty="0">
                <a:solidFill>
                  <a:srgbClr val="CC3300"/>
                </a:solidFill>
                <a:latin typeface="Arial"/>
              </a:rPr>
              <a:t>las </a:t>
            </a:r>
            <a:r>
              <a:rPr lang="en-US" sz="3200" b="1" strike="noStrike" spc="-1" dirty="0" err="1">
                <a:solidFill>
                  <a:srgbClr val="CC3300"/>
                </a:solidFill>
                <a:latin typeface="Arial"/>
              </a:rPr>
              <a:t>costumbres</a:t>
            </a:r>
            <a:r>
              <a:rPr lang="en-US" sz="3200" b="1" strike="noStrike" spc="-1" dirty="0">
                <a:solidFill>
                  <a:srgbClr val="CC3300"/>
                </a:solidFill>
                <a:latin typeface="Arial"/>
              </a:rPr>
              <a:t> locales de </a:t>
            </a:r>
            <a:r>
              <a:rPr lang="en-US" sz="3200" b="1" strike="noStrike" spc="-1" dirty="0" err="1">
                <a:solidFill>
                  <a:srgbClr val="CC3300"/>
                </a:solidFill>
                <a:latin typeface="Arial"/>
              </a:rPr>
              <a:t>decoro</a:t>
            </a:r>
            <a:r>
              <a:rPr lang="en-US" sz="3200" b="1" strike="noStrike" spc="-1" dirty="0">
                <a:solidFill>
                  <a:srgbClr val="CC3300"/>
                </a:solidFill>
                <a:latin typeface="Arial"/>
              </a:rPr>
              <a:t> y </a:t>
            </a:r>
            <a:r>
              <a:rPr lang="en-US" sz="3200" b="1" strike="noStrike" spc="-1" dirty="0" err="1">
                <a:solidFill>
                  <a:srgbClr val="CC3300"/>
                </a:solidFill>
                <a:latin typeface="Arial"/>
              </a:rPr>
              <a:t>modestia</a:t>
            </a:r>
            <a:r>
              <a:rPr lang="en-US" sz="3200" b="1" strike="noStrike" spc="-1" dirty="0">
                <a:solidFill>
                  <a:srgbClr val="CC3300"/>
                </a:solidFill>
                <a:latin typeface="Arial"/>
              </a:rPr>
              <a:t>. Si </a:t>
            </a:r>
            <a:r>
              <a:rPr lang="en-US" sz="3200" b="1" strike="noStrike" spc="-1" dirty="0" err="1">
                <a:solidFill>
                  <a:srgbClr val="CC3300"/>
                </a:solidFill>
                <a:latin typeface="Arial"/>
              </a:rPr>
              <a:t>bien</a:t>
            </a:r>
            <a:r>
              <a:rPr lang="en-US" sz="3200" b="1" strike="noStrike" spc="-1" dirty="0">
                <a:solidFill>
                  <a:srgbClr val="CC3300"/>
                </a:solidFill>
                <a:latin typeface="Arial"/>
              </a:rPr>
              <a:t> </a:t>
            </a:r>
            <a:r>
              <a:rPr lang="en-US" sz="3200" b="1" strike="noStrike" spc="-1" dirty="0" smtClean="0">
                <a:solidFill>
                  <a:srgbClr val="CC3300"/>
                </a:solidFill>
                <a:latin typeface="Arial"/>
              </a:rPr>
              <a:t>la </a:t>
            </a:r>
            <a:r>
              <a:rPr lang="en-US" sz="3200" b="1" strike="noStrike" spc="-1" dirty="0" err="1" smtClean="0">
                <a:solidFill>
                  <a:srgbClr val="CC3300"/>
                </a:solidFill>
                <a:latin typeface="Arial"/>
              </a:rPr>
              <a:t>costumbre</a:t>
            </a:r>
            <a:r>
              <a:rPr lang="en-US" sz="3200" b="1" strike="noStrike" spc="-1" dirty="0" smtClean="0">
                <a:solidFill>
                  <a:srgbClr val="CC3300"/>
                </a:solidFill>
                <a:latin typeface="Arial"/>
              </a:rPr>
              <a:t> de </a:t>
            </a:r>
            <a:r>
              <a:rPr lang="en-US" sz="3200" b="1" strike="noStrike" spc="-1" dirty="0" err="1" smtClean="0">
                <a:solidFill>
                  <a:srgbClr val="CC3300"/>
                </a:solidFill>
                <a:latin typeface="Arial"/>
              </a:rPr>
              <a:t>usar</a:t>
            </a:r>
            <a:r>
              <a:rPr lang="en-US" sz="3200" b="1" strike="noStrike" spc="-1" dirty="0" smtClean="0">
                <a:solidFill>
                  <a:srgbClr val="CC3300"/>
                </a:solidFill>
                <a:latin typeface="Arial"/>
              </a:rPr>
              <a:t> el </a:t>
            </a:r>
            <a:r>
              <a:rPr lang="en-US" sz="3200" b="1" strike="noStrike" spc="-1" dirty="0" err="1">
                <a:solidFill>
                  <a:srgbClr val="CC3300"/>
                </a:solidFill>
                <a:latin typeface="Arial"/>
              </a:rPr>
              <a:t>velo</a:t>
            </a:r>
            <a:r>
              <a:rPr lang="en-US" sz="3200" b="1" strike="noStrike" spc="-1" dirty="0">
                <a:solidFill>
                  <a:srgbClr val="CC3300"/>
                </a:solidFill>
                <a:latin typeface="Arial"/>
              </a:rPr>
              <a:t> </a:t>
            </a:r>
            <a:r>
              <a:rPr lang="en-US" sz="3200" b="1" strike="noStrike" spc="-1" dirty="0" err="1">
                <a:solidFill>
                  <a:srgbClr val="CC3300"/>
                </a:solidFill>
                <a:latin typeface="Arial"/>
              </a:rPr>
              <a:t>como</a:t>
            </a:r>
            <a:r>
              <a:rPr lang="en-US" sz="3200" b="1" strike="noStrike" spc="-1" dirty="0">
                <a:solidFill>
                  <a:srgbClr val="CC3300"/>
                </a:solidFill>
                <a:latin typeface="Arial"/>
              </a:rPr>
              <a:t> </a:t>
            </a:r>
            <a:r>
              <a:rPr lang="en-US" sz="3200" b="1" strike="noStrike" spc="-1" dirty="0" err="1" smtClean="0">
                <a:solidFill>
                  <a:srgbClr val="CC3300"/>
                </a:solidFill>
                <a:latin typeface="Arial"/>
              </a:rPr>
              <a:t>señal</a:t>
            </a:r>
            <a:r>
              <a:rPr lang="en-US" sz="3200" b="1" strike="noStrike" spc="-1" dirty="0" smtClean="0">
                <a:solidFill>
                  <a:srgbClr val="CC3300"/>
                </a:solidFill>
                <a:latin typeface="Arial"/>
              </a:rPr>
              <a:t> </a:t>
            </a:r>
            <a:r>
              <a:rPr lang="en-US" sz="3200" b="1" strike="noStrike" spc="-1" dirty="0">
                <a:solidFill>
                  <a:srgbClr val="CC3300"/>
                </a:solidFill>
                <a:latin typeface="Arial"/>
              </a:rPr>
              <a:t>de </a:t>
            </a:r>
            <a:r>
              <a:rPr lang="en-US" sz="3200" b="1" strike="noStrike" spc="-1" dirty="0" err="1">
                <a:solidFill>
                  <a:srgbClr val="CC3300"/>
                </a:solidFill>
                <a:latin typeface="Arial"/>
              </a:rPr>
              <a:t>modestia</a:t>
            </a:r>
            <a:r>
              <a:rPr lang="en-US" sz="3200" b="1" strike="noStrike" spc="-1" dirty="0">
                <a:solidFill>
                  <a:srgbClr val="CC3300"/>
                </a:solidFill>
                <a:latin typeface="Arial"/>
              </a:rPr>
              <a:t> y </a:t>
            </a:r>
            <a:r>
              <a:rPr lang="en-US" sz="3200" b="1" strike="noStrike" spc="-1" dirty="0" err="1">
                <a:solidFill>
                  <a:srgbClr val="CC3300"/>
                </a:solidFill>
                <a:latin typeface="Arial"/>
              </a:rPr>
              <a:t>sujeción</a:t>
            </a:r>
            <a:r>
              <a:rPr lang="en-US" sz="3200" b="1" strike="noStrike" spc="-1" dirty="0">
                <a:solidFill>
                  <a:srgbClr val="CC3300"/>
                </a:solidFill>
                <a:latin typeface="Arial"/>
              </a:rPr>
              <a:t> no se </a:t>
            </a:r>
            <a:r>
              <a:rPr lang="en-US" sz="3200" b="1" strike="noStrike" spc="-1" dirty="0" err="1">
                <a:solidFill>
                  <a:srgbClr val="CC3300"/>
                </a:solidFill>
                <a:latin typeface="Arial"/>
              </a:rPr>
              <a:t>reconoce</a:t>
            </a:r>
            <a:r>
              <a:rPr lang="en-US" sz="3200" b="1" strike="noStrike" spc="-1" dirty="0">
                <a:solidFill>
                  <a:srgbClr val="CC3300"/>
                </a:solidFill>
                <a:latin typeface="Arial"/>
              </a:rPr>
              <a:t> </a:t>
            </a:r>
            <a:r>
              <a:rPr lang="en-US" sz="3200" b="1" strike="noStrike" spc="-1" dirty="0" err="1" smtClean="0">
                <a:solidFill>
                  <a:srgbClr val="CC3300"/>
                </a:solidFill>
                <a:latin typeface="Arial"/>
              </a:rPr>
              <a:t>en</a:t>
            </a:r>
            <a:r>
              <a:rPr lang="en-US" sz="3200" b="1" strike="noStrike" spc="-1" dirty="0" smtClean="0">
                <a:solidFill>
                  <a:srgbClr val="CC3300"/>
                </a:solidFill>
                <a:latin typeface="Arial"/>
              </a:rPr>
              <a:t> la </a:t>
            </a:r>
            <a:r>
              <a:rPr lang="en-US" sz="3200" b="1" strike="noStrike" spc="-1" dirty="0" err="1" smtClean="0">
                <a:solidFill>
                  <a:srgbClr val="CC3300"/>
                </a:solidFill>
                <a:latin typeface="Arial"/>
              </a:rPr>
              <a:t>actualidad</a:t>
            </a:r>
            <a:r>
              <a:rPr lang="en-US" sz="3200" b="1" strike="noStrike" spc="-1" dirty="0" smtClean="0">
                <a:solidFill>
                  <a:srgbClr val="CC3300"/>
                </a:solidFill>
                <a:latin typeface="Arial"/>
              </a:rPr>
              <a:t> </a:t>
            </a:r>
            <a:r>
              <a:rPr lang="en-US" sz="3200" b="1" strike="noStrike" spc="-1" dirty="0" err="1">
                <a:solidFill>
                  <a:srgbClr val="CC3300"/>
                </a:solidFill>
                <a:latin typeface="Arial"/>
              </a:rPr>
              <a:t>como</a:t>
            </a:r>
            <a:r>
              <a:rPr lang="en-US" sz="3200" b="1" strike="noStrike" spc="-1" dirty="0">
                <a:solidFill>
                  <a:srgbClr val="CC3300"/>
                </a:solidFill>
                <a:latin typeface="Arial"/>
              </a:rPr>
              <a:t> </a:t>
            </a:r>
            <a:r>
              <a:rPr lang="en-US" sz="3200" b="1" strike="noStrike" spc="-1" dirty="0" err="1">
                <a:solidFill>
                  <a:srgbClr val="CC3300"/>
                </a:solidFill>
                <a:latin typeface="Arial"/>
              </a:rPr>
              <a:t>tal</a:t>
            </a:r>
            <a:r>
              <a:rPr lang="en-US" sz="3200" b="1" strike="noStrike" spc="-1" dirty="0">
                <a:solidFill>
                  <a:srgbClr val="CC3300"/>
                </a:solidFill>
                <a:latin typeface="Arial"/>
              </a:rPr>
              <a:t>, </a:t>
            </a:r>
            <a:r>
              <a:rPr lang="en-US" sz="3200" b="1" strike="noStrike" spc="-1" dirty="0" err="1">
                <a:solidFill>
                  <a:srgbClr val="CC3300"/>
                </a:solidFill>
                <a:latin typeface="Arial"/>
              </a:rPr>
              <a:t>los</a:t>
            </a:r>
            <a:r>
              <a:rPr lang="en-US" sz="3200" b="1" strike="noStrike" spc="-1" dirty="0">
                <a:solidFill>
                  <a:srgbClr val="CC3300"/>
                </a:solidFill>
                <a:latin typeface="Arial"/>
              </a:rPr>
              <a:t> </a:t>
            </a:r>
            <a:r>
              <a:rPr lang="en-US" sz="3200" b="1" strike="noStrike" spc="-1" dirty="0" err="1">
                <a:solidFill>
                  <a:srgbClr val="CC3300"/>
                </a:solidFill>
                <a:latin typeface="Arial"/>
              </a:rPr>
              <a:t>principios</a:t>
            </a:r>
            <a:r>
              <a:rPr lang="en-US" sz="3200" b="1" strike="noStrike" spc="-1" dirty="0">
                <a:solidFill>
                  <a:srgbClr val="CC3300"/>
                </a:solidFill>
                <a:latin typeface="Arial"/>
              </a:rPr>
              <a:t> </a:t>
            </a:r>
            <a:r>
              <a:rPr lang="en-US" sz="3200" b="1" strike="noStrike" spc="-1" dirty="0" err="1">
                <a:solidFill>
                  <a:srgbClr val="CC3300"/>
                </a:solidFill>
                <a:latin typeface="Arial"/>
              </a:rPr>
              <a:t>detrás</a:t>
            </a:r>
            <a:r>
              <a:rPr lang="en-US" sz="3200" b="1" strike="noStrike" spc="-1" dirty="0">
                <a:solidFill>
                  <a:srgbClr val="CC3300"/>
                </a:solidFill>
                <a:latin typeface="Arial"/>
              </a:rPr>
              <a:t> de la </a:t>
            </a:r>
            <a:r>
              <a:rPr lang="en-US" sz="3200" b="1" strike="noStrike" spc="-1" dirty="0" err="1">
                <a:solidFill>
                  <a:srgbClr val="CC3300"/>
                </a:solidFill>
                <a:latin typeface="Arial"/>
              </a:rPr>
              <a:t>práctica</a:t>
            </a:r>
            <a:r>
              <a:rPr lang="en-US" sz="3200" b="1" strike="noStrike" spc="-1" dirty="0">
                <a:solidFill>
                  <a:srgbClr val="CC3300"/>
                </a:solidFill>
                <a:latin typeface="Arial"/>
              </a:rPr>
              <a:t> </a:t>
            </a:r>
            <a:r>
              <a:rPr lang="en-US" sz="3200" b="1" strike="noStrike" spc="-1" dirty="0" err="1">
                <a:solidFill>
                  <a:srgbClr val="CC3300"/>
                </a:solidFill>
                <a:latin typeface="Arial"/>
              </a:rPr>
              <a:t>siguen</a:t>
            </a:r>
            <a:r>
              <a:rPr lang="en-US" sz="3200" b="1" strike="noStrike" spc="-1" dirty="0">
                <a:solidFill>
                  <a:srgbClr val="CC3300"/>
                </a:solidFill>
                <a:latin typeface="Arial"/>
              </a:rPr>
              <a:t> </a:t>
            </a:r>
            <a:r>
              <a:rPr lang="en-US" sz="3200" b="1" strike="noStrike" spc="-1" dirty="0" err="1" smtClean="0">
                <a:solidFill>
                  <a:srgbClr val="CC3300"/>
                </a:solidFill>
                <a:latin typeface="Arial"/>
              </a:rPr>
              <a:t>estando</a:t>
            </a:r>
            <a:r>
              <a:rPr lang="en-US" sz="3200" b="1" strike="noStrike" spc="-1" dirty="0" smtClean="0">
                <a:solidFill>
                  <a:srgbClr val="CC3300"/>
                </a:solidFill>
                <a:latin typeface="Arial"/>
              </a:rPr>
              <a:t> </a:t>
            </a:r>
            <a:r>
              <a:rPr lang="en-US" sz="3200" b="1" strike="noStrike" spc="-1" dirty="0" err="1" smtClean="0">
                <a:solidFill>
                  <a:srgbClr val="CC3300"/>
                </a:solidFill>
                <a:latin typeface="Arial"/>
              </a:rPr>
              <a:t>vigentes</a:t>
            </a:r>
            <a:r>
              <a:rPr lang="en-US" sz="3200" b="1" strike="noStrike" spc="-1" dirty="0" smtClean="0">
                <a:solidFill>
                  <a:srgbClr val="CC3300"/>
                </a:solidFill>
                <a:latin typeface="Arial"/>
              </a:rPr>
              <a:t> hoy </a:t>
            </a:r>
            <a:r>
              <a:rPr lang="en-US" sz="3200" b="1" strike="noStrike" spc="-1" dirty="0" err="1" smtClean="0">
                <a:solidFill>
                  <a:srgbClr val="CC3300"/>
                </a:solidFill>
                <a:latin typeface="Arial"/>
              </a:rPr>
              <a:t>en</a:t>
            </a:r>
            <a:r>
              <a:rPr lang="en-US" sz="3200" b="1" strike="noStrike" spc="-1" dirty="0" smtClean="0">
                <a:solidFill>
                  <a:srgbClr val="CC3300"/>
                </a:solidFill>
                <a:latin typeface="Arial"/>
              </a:rPr>
              <a:t> </a:t>
            </a:r>
            <a:r>
              <a:rPr lang="en-US" sz="3200" b="1" strike="noStrike" spc="-1" dirty="0" err="1" smtClean="0">
                <a:solidFill>
                  <a:srgbClr val="CC3300"/>
                </a:solidFill>
                <a:latin typeface="Arial"/>
              </a:rPr>
              <a:t>día</a:t>
            </a:r>
            <a:r>
              <a:rPr lang="en-US" sz="3200" b="1" strike="noStrike" spc="-1" dirty="0" smtClean="0">
                <a:solidFill>
                  <a:srgbClr val="CC3300"/>
                </a:solidFill>
                <a:latin typeface="Arial"/>
              </a:rPr>
              <a:t>.</a:t>
            </a:r>
            <a:endParaRPr lang="en-US" sz="3200" b="0" strike="noStrike" spc="-1" dirty="0">
              <a:solidFill>
                <a:srgbClr val="000000"/>
              </a:solidFill>
              <a:latin typeface="Arial"/>
            </a:endParaRPr>
          </a:p>
          <a:p>
            <a:pPr marL="1143000" lvl="2" indent="-228600" algn="l" rtl="0">
              <a:spcBef>
                <a:spcPts val="799"/>
              </a:spcBef>
              <a:buClr>
                <a:srgbClr val="000000"/>
              </a:buClr>
              <a:buFont typeface="Webdings" charset="2"/>
              <a:buChar char=""/>
              <a:tabLst>
                <a:tab pos="1828800" algn="l"/>
                <a:tab pos="2743200" algn="l"/>
                <a:tab pos="3657600" algn="l"/>
                <a:tab pos="4572000" algn="l"/>
                <a:tab pos="5486400" algn="l"/>
                <a:tab pos="6400800" algn="l"/>
                <a:tab pos="7315200" algn="l"/>
                <a:tab pos="8229600" algn="l"/>
                <a:tab pos="9144000" algn="l"/>
                <a:tab pos="10058400" algn="l"/>
              </a:tabLst>
            </a:pPr>
            <a:endParaRPr lang="en-US" sz="3200" b="0" strike="noStrike" spc="-1" dirty="0">
              <a:solidFill>
                <a:srgbClr val="0033CC"/>
              </a:solidFill>
              <a:latin typeface="Arial"/>
            </a:endParaRPr>
          </a:p>
        </p:txBody>
      </p:sp>
    </p:spTree>
  </p:cSld>
  <p:clrMapOvr>
    <a:masterClrMapping/>
  </p:clrMapOvr>
  <p:transition advTm="14000">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Footer Placeholder 4"/>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smtClean="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11</a:t>
            </a:r>
            <a:endParaRPr lang="en-US" sz="1400" b="0" strike="noStrike" spc="-1" dirty="0">
              <a:solidFill>
                <a:srgbClr val="FFFFFF"/>
              </a:solidFill>
              <a:latin typeface="Times New Roman"/>
            </a:endParaRPr>
          </a:p>
        </p:txBody>
      </p:sp>
      <p:sp>
        <p:nvSpPr>
          <p:cNvPr id="208" name="Slide Number Placeholder 5"/>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34AD950-220C-4C27-85CF-E5F448D070E4}" type="slidenum">
              <a:rPr lang="en-US" sz="1400" b="0" strike="noStrike" spc="-1">
                <a:solidFill>
                  <a:srgbClr val="FFFFFF"/>
                </a:solidFill>
                <a:latin typeface="Times New Roman"/>
                <a:ea typeface="Arial"/>
              </a:rPr>
              <a:t>14</a:t>
            </a:fld>
            <a:endParaRPr lang="en-US" sz="1400" b="0" strike="noStrike" spc="-1">
              <a:solidFill>
                <a:srgbClr val="FFFFFF"/>
              </a:solidFill>
              <a:latin typeface="Times New Roman"/>
            </a:endParaRPr>
          </a:p>
        </p:txBody>
      </p:sp>
      <p:sp>
        <p:nvSpPr>
          <p:cNvPr id="209" name="TextBox 208"/>
          <p:cNvSpPr txBox="1"/>
          <p:nvPr/>
        </p:nvSpPr>
        <p:spPr>
          <a:xfrm>
            <a:off x="838080" y="228240"/>
            <a:ext cx="7772400"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00CC99"/>
                </a:solidFill>
                <a:latin typeface="Times New Roman"/>
              </a:rPr>
              <a:t>COSTUMBRE</a:t>
            </a:r>
          </a:p>
        </p:txBody>
      </p:sp>
      <p:sp>
        <p:nvSpPr>
          <p:cNvPr id="210" name="TextBox 209"/>
          <p:cNvSpPr txBox="1"/>
          <p:nvPr/>
        </p:nvSpPr>
        <p:spPr>
          <a:xfrm>
            <a:off x="380880" y="1066320"/>
            <a:ext cx="4267440" cy="5410440"/>
          </a:xfrm>
          <a:prstGeom prst="rect">
            <a:avLst/>
          </a:prstGeom>
          <a:noFill/>
          <a:ln w="0">
            <a:noFill/>
          </a:ln>
        </p:spPr>
        <p:txBody>
          <a:bodyPr>
            <a:normAutofit/>
          </a:bodyPr>
          <a:lstStyle/>
          <a:p>
            <a:pPr marL="342720" indent="-342720" algn="ctr" rtl="0">
              <a:lnSpc>
                <a:spcPct val="8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u="sng" strike="noStrike" spc="-1" dirty="0" smtClean="0">
                <a:solidFill>
                  <a:srgbClr val="FF9900"/>
                </a:solidFill>
                <a:uFillTx/>
                <a:latin typeface="Bookman Old Style"/>
              </a:rPr>
              <a:t>PROS</a:t>
            </a: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err="1">
                <a:solidFill>
                  <a:srgbClr val="FFFFFF"/>
                </a:solidFill>
                <a:latin typeface="Bookman Old Style"/>
              </a:rPr>
              <a:t>Velo</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comparado</a:t>
            </a:r>
            <a:r>
              <a:rPr lang="en-US" sz="2000" b="0" strike="noStrike" spc="-1" dirty="0">
                <a:solidFill>
                  <a:srgbClr val="FFFFFF"/>
                </a:solidFill>
                <a:latin typeface="Bookman Old Style"/>
              </a:rPr>
              <a:t> con </a:t>
            </a:r>
            <a:r>
              <a:rPr lang="en-US" sz="2000" b="0" strike="noStrike" spc="-1" dirty="0" err="1">
                <a:solidFill>
                  <a:srgbClr val="FFFFFF"/>
                </a:solidFill>
                <a:latin typeface="Bookman Old Style"/>
              </a:rPr>
              <a:t>cabeza</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rapada</a:t>
            </a:r>
            <a:endParaRPr lang="en-US" sz="2000" b="1" strike="noStrike" spc="-1" dirty="0">
              <a:solidFill>
                <a:srgbClr val="FFFFFF"/>
              </a:solidFill>
              <a:latin typeface="Bookman Old Style"/>
            </a:endParaRPr>
          </a:p>
          <a:p>
            <a:pPr marL="742680" lvl="1" indent="-285480" algn="l" rtl="0">
              <a:lnSpc>
                <a:spcPct val="80000"/>
              </a:lnSpc>
              <a:spcBef>
                <a:spcPts val="448"/>
              </a:spcBef>
              <a:buClr>
                <a:srgbClr val="FFFFCC"/>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0" i="1" strike="noStrike" spc="-1" dirty="0">
                <a:solidFill>
                  <a:srgbClr val="FFFFCC"/>
                </a:solidFill>
                <a:latin typeface="Times New Roman"/>
              </a:rPr>
              <a:t>No </a:t>
            </a:r>
            <a:r>
              <a:rPr lang="en-US" sz="1800" b="0" i="1" strike="noStrike" spc="-1" dirty="0" err="1">
                <a:solidFill>
                  <a:srgbClr val="FFFFCC"/>
                </a:solidFill>
                <a:latin typeface="Times New Roman"/>
              </a:rPr>
              <a:t>prohibido</a:t>
            </a:r>
            <a:r>
              <a:rPr lang="en-US" sz="1800" b="0" i="1" strike="noStrike" spc="-1" dirty="0">
                <a:solidFill>
                  <a:srgbClr val="FFFFCC"/>
                </a:solidFill>
                <a:latin typeface="Times New Roman"/>
              </a:rPr>
              <a:t> </a:t>
            </a:r>
            <a:r>
              <a:rPr lang="en-US" sz="1800" b="0" i="1" strike="noStrike" spc="-1" dirty="0" err="1">
                <a:solidFill>
                  <a:srgbClr val="FFFFCC"/>
                </a:solidFill>
                <a:latin typeface="Times New Roman"/>
              </a:rPr>
              <a:t>en</a:t>
            </a:r>
            <a:r>
              <a:rPr lang="en-US" sz="1800" b="0" i="1" strike="noStrike" spc="-1" dirty="0">
                <a:solidFill>
                  <a:srgbClr val="FFFFCC"/>
                </a:solidFill>
                <a:latin typeface="Times New Roman"/>
              </a:rPr>
              <a:t> las </a:t>
            </a:r>
            <a:r>
              <a:rPr lang="en-US" sz="1800" b="0" i="1" strike="noStrike" spc="-1" dirty="0" err="1">
                <a:solidFill>
                  <a:srgbClr val="FFFFCC"/>
                </a:solidFill>
                <a:latin typeface="Times New Roman"/>
              </a:rPr>
              <a:t>escrituras</a:t>
            </a:r>
            <a:r>
              <a:rPr lang="en-US" sz="1800" b="0" i="1" strike="noStrike" spc="-1" dirty="0">
                <a:solidFill>
                  <a:srgbClr val="FFFFCC"/>
                </a:solidFill>
                <a:latin typeface="Times New Roman"/>
              </a:rPr>
              <a:t>.</a:t>
            </a:r>
            <a:endParaRPr lang="en-US" sz="1800" b="0" strike="noStrike" spc="-1" dirty="0">
              <a:solidFill>
                <a:srgbClr val="FFFFFF"/>
              </a:solidFill>
              <a:latin typeface="Times New Roman"/>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err="1">
                <a:solidFill>
                  <a:srgbClr val="FFFFFF"/>
                </a:solidFill>
                <a:latin typeface="Bookman Old Style"/>
              </a:rPr>
              <a:t>Velo</a:t>
            </a:r>
            <a:r>
              <a:rPr lang="en-US" sz="2000" b="0" strike="noStrike" spc="-1" dirty="0">
                <a:solidFill>
                  <a:srgbClr val="FFFFFF"/>
                </a:solidFill>
                <a:latin typeface="Bookman Old Style"/>
              </a:rPr>
              <a:t> no </a:t>
            </a:r>
            <a:r>
              <a:rPr lang="en-US" sz="2000" b="0" strike="noStrike" spc="-1" dirty="0" err="1">
                <a:solidFill>
                  <a:srgbClr val="FFFFFF"/>
                </a:solidFill>
                <a:latin typeface="Bookman Old Style"/>
              </a:rPr>
              <a:t>significa</a:t>
            </a:r>
            <a:r>
              <a:rPr lang="en-US" sz="2000" b="0" strike="noStrike" spc="-1" dirty="0">
                <a:solidFill>
                  <a:srgbClr val="FFFFFF"/>
                </a:solidFill>
                <a:latin typeface="Bookman Old Style"/>
              </a:rPr>
              <a:t> lo </a:t>
            </a:r>
            <a:r>
              <a:rPr lang="en-US" sz="2000" b="0" strike="noStrike" spc="-1" dirty="0" err="1">
                <a:solidFill>
                  <a:srgbClr val="FFFFFF"/>
                </a:solidFill>
                <a:latin typeface="Bookman Old Style"/>
              </a:rPr>
              <a:t>mismo</a:t>
            </a:r>
            <a:r>
              <a:rPr lang="en-US" sz="2000" b="0" strike="noStrike" spc="-1" dirty="0">
                <a:solidFill>
                  <a:srgbClr val="FFFFFF"/>
                </a:solidFill>
                <a:latin typeface="Bookman Old Style"/>
              </a:rPr>
              <a:t> hoy </a:t>
            </a:r>
            <a:r>
              <a:rPr lang="en-US" sz="2000" b="0" strike="noStrike" spc="-1" dirty="0" err="1" smtClean="0">
                <a:solidFill>
                  <a:srgbClr val="FFFFFF"/>
                </a:solidFill>
                <a:latin typeface="Bookman Old Style"/>
              </a:rPr>
              <a:t>en</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día</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como</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en</a:t>
            </a:r>
            <a:r>
              <a:rPr lang="en-US" sz="2000" b="0" strike="noStrike" spc="-1" dirty="0" smtClean="0">
                <a:solidFill>
                  <a:srgbClr val="FFFFFF"/>
                </a:solidFill>
                <a:latin typeface="Bookman Old Style"/>
              </a:rPr>
              <a:t> ese </a:t>
            </a:r>
            <a:r>
              <a:rPr lang="en-US" sz="2000" b="0" strike="noStrike" spc="-1" dirty="0" err="1" smtClean="0">
                <a:solidFill>
                  <a:srgbClr val="FFFFFF"/>
                </a:solidFill>
                <a:latin typeface="Bookman Old Style"/>
              </a:rPr>
              <a:t>entonces</a:t>
            </a:r>
            <a:r>
              <a:rPr lang="en-US" sz="2000" b="0" strike="noStrike" spc="-1" dirty="0" smtClean="0">
                <a:solidFill>
                  <a:srgbClr val="FFFFFF"/>
                </a:solidFill>
                <a:latin typeface="Bookman Old Style"/>
              </a:rPr>
              <a:t>.</a:t>
            </a: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err="1">
                <a:solidFill>
                  <a:srgbClr val="FFFFFF"/>
                </a:solidFill>
                <a:latin typeface="Bookman Old Style"/>
              </a:rPr>
              <a:t>Llamado</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costumbre</a:t>
            </a:r>
            <a:r>
              <a:rPr lang="en-US" sz="2000" b="0" strike="noStrike" spc="-1" dirty="0">
                <a:solidFill>
                  <a:srgbClr val="FFFFFF"/>
                </a:solidFill>
                <a:latin typeface="Bookman Old Style"/>
              </a:rPr>
              <a:t>” </a:t>
            </a:r>
            <a:r>
              <a:rPr lang="en-US" sz="2000" b="0" strike="noStrike" spc="-1" dirty="0" err="1" smtClean="0">
                <a:solidFill>
                  <a:srgbClr val="FFFFFF"/>
                </a:solidFill>
                <a:latin typeface="Bookman Old Style"/>
              </a:rPr>
              <a:t>en</a:t>
            </a:r>
            <a:r>
              <a:rPr lang="en-US" sz="2000" b="0" strike="noStrike" spc="-1" dirty="0" smtClean="0">
                <a:solidFill>
                  <a:srgbClr val="FFFFFF"/>
                </a:solidFill>
                <a:latin typeface="Bookman Old Style"/>
              </a:rPr>
              <a:t> </a:t>
            </a:r>
            <a:r>
              <a:rPr lang="en-US" sz="2000" b="0" strike="noStrike" spc="-1" dirty="0">
                <a:solidFill>
                  <a:srgbClr val="FFFFFF"/>
                </a:solidFill>
                <a:latin typeface="Bookman Old Style"/>
              </a:rPr>
              <a:t>el </a:t>
            </a:r>
            <a:r>
              <a:rPr lang="en-US" sz="2000" b="0" strike="noStrike" spc="-1" dirty="0" err="1">
                <a:solidFill>
                  <a:srgbClr val="FFFFFF"/>
                </a:solidFill>
                <a:latin typeface="Bookman Old Style"/>
              </a:rPr>
              <a:t>versículo</a:t>
            </a:r>
            <a:r>
              <a:rPr lang="en-US" sz="2000" b="0" strike="noStrike" spc="-1" dirty="0">
                <a:solidFill>
                  <a:srgbClr val="FFFFFF"/>
                </a:solidFill>
                <a:latin typeface="Bookman Old Style"/>
              </a:rPr>
              <a:t> 16</a:t>
            </a: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a:solidFill>
                  <a:srgbClr val="FFFFFF"/>
                </a:solidFill>
                <a:latin typeface="Bookman Old Style"/>
              </a:rPr>
              <a:t>“</a:t>
            </a:r>
            <a:r>
              <a:rPr lang="en-US" sz="2000" b="0" strike="noStrike" spc="-1" dirty="0" err="1" smtClean="0">
                <a:solidFill>
                  <a:srgbClr val="FFFFFF"/>
                </a:solidFill>
                <a:latin typeface="Bookman Old Style"/>
              </a:rPr>
              <a:t>Propio</a:t>
            </a:r>
            <a:r>
              <a:rPr lang="en-US" sz="2000" b="0" strike="noStrike" spc="-1" dirty="0" smtClean="0">
                <a:solidFill>
                  <a:srgbClr val="FFFFFF"/>
                </a:solidFill>
                <a:latin typeface="Bookman Old Style"/>
              </a:rPr>
              <a:t>” </a:t>
            </a:r>
            <a:r>
              <a:rPr lang="en-US" sz="2000" b="0" strike="noStrike" spc="-1" dirty="0">
                <a:solidFill>
                  <a:srgbClr val="FFFFFF"/>
                </a:solidFill>
                <a:latin typeface="Bookman Old Style"/>
              </a:rPr>
              <a:t>(13) se </a:t>
            </a:r>
            <a:r>
              <a:rPr lang="en-US" sz="2000" b="0" strike="noStrike" spc="-1" dirty="0" err="1">
                <a:solidFill>
                  <a:srgbClr val="FFFFFF"/>
                </a:solidFill>
                <a:latin typeface="Bookman Old Style"/>
              </a:rPr>
              <a:t>refiere</a:t>
            </a:r>
            <a:r>
              <a:rPr lang="en-US" sz="2000" b="0" strike="noStrike" spc="-1" dirty="0">
                <a:solidFill>
                  <a:srgbClr val="FFFFFF"/>
                </a:solidFill>
                <a:latin typeface="Bookman Old Style"/>
              </a:rPr>
              <a:t> a lo que </a:t>
            </a:r>
            <a:r>
              <a:rPr lang="en-US" sz="2000" b="0" strike="noStrike" spc="-1" dirty="0" err="1">
                <a:solidFill>
                  <a:srgbClr val="FFFFFF"/>
                </a:solidFill>
                <a:latin typeface="Bookman Old Style"/>
              </a:rPr>
              <a:t>es</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propio</a:t>
            </a:r>
            <a:r>
              <a:rPr lang="en-US" sz="2000" b="0" strike="noStrike" spc="-1" dirty="0">
                <a:solidFill>
                  <a:srgbClr val="FFFFFF"/>
                </a:solidFill>
                <a:latin typeface="Bookman Old Style"/>
              </a:rPr>
              <a:t> y </a:t>
            </a:r>
            <a:r>
              <a:rPr lang="en-US" sz="2000" b="0" strike="noStrike" spc="-1" dirty="0" err="1">
                <a:solidFill>
                  <a:srgbClr val="FFFFFF"/>
                </a:solidFill>
                <a:latin typeface="Bookman Old Style"/>
              </a:rPr>
              <a:t>decente</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en</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cuanto</a:t>
            </a:r>
            <a:r>
              <a:rPr lang="en-US" sz="2000" b="0" strike="noStrike" spc="-1" dirty="0">
                <a:solidFill>
                  <a:srgbClr val="FFFFFF"/>
                </a:solidFill>
                <a:latin typeface="Bookman Old Style"/>
              </a:rPr>
              <a:t> a las </a:t>
            </a:r>
            <a:r>
              <a:rPr lang="en-US" sz="2000" b="0" strike="noStrike" spc="-1" dirty="0" err="1">
                <a:solidFill>
                  <a:srgbClr val="FFFFFF"/>
                </a:solidFill>
                <a:latin typeface="Bookman Old Style"/>
              </a:rPr>
              <a:t>costumbres</a:t>
            </a:r>
            <a:r>
              <a:rPr lang="en-US" sz="2000" b="0" strike="noStrike" spc="-1" dirty="0">
                <a:solidFill>
                  <a:srgbClr val="FFFFFF"/>
                </a:solidFill>
                <a:latin typeface="Bookman Old Style"/>
              </a:rPr>
              <a:t> de </a:t>
            </a:r>
            <a:r>
              <a:rPr lang="en-US" sz="2000" b="0" strike="noStrike" spc="-1" dirty="0" err="1">
                <a:solidFill>
                  <a:srgbClr val="FFFFFF"/>
                </a:solidFill>
                <a:latin typeface="Bookman Old Style"/>
              </a:rPr>
              <a:t>los</a:t>
            </a:r>
            <a:r>
              <a:rPr lang="en-US" sz="2000" b="0" strike="noStrike" spc="-1" dirty="0">
                <a:solidFill>
                  <a:srgbClr val="FFFFFF"/>
                </a:solidFill>
                <a:latin typeface="Bookman Old Style"/>
              </a:rPr>
              <a:t> hombres.</a:t>
            </a: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a:solidFill>
                  <a:srgbClr val="FFFFFF"/>
                </a:solidFill>
                <a:latin typeface="Bookman Old Style"/>
              </a:rPr>
              <a:t>Se </a:t>
            </a:r>
            <a:r>
              <a:rPr lang="en-US" sz="2000" b="0" strike="noStrike" spc="-1" dirty="0" err="1">
                <a:solidFill>
                  <a:srgbClr val="FFFFFF"/>
                </a:solidFill>
                <a:latin typeface="Bookman Old Style"/>
              </a:rPr>
              <a:t>puede</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aprender</a:t>
            </a:r>
            <a:r>
              <a:rPr lang="en-US" sz="2000" b="0" strike="noStrike" spc="-1" dirty="0">
                <a:solidFill>
                  <a:srgbClr val="FFFFFF"/>
                </a:solidFill>
                <a:latin typeface="Bookman Old Style"/>
              </a:rPr>
              <a:t> de la </a:t>
            </a:r>
            <a:r>
              <a:rPr lang="en-US" sz="2000" b="0" strike="noStrike" spc="-1" dirty="0" err="1">
                <a:solidFill>
                  <a:srgbClr val="FFFFFF"/>
                </a:solidFill>
                <a:latin typeface="Bookman Old Style"/>
              </a:rPr>
              <a:t>naturaleza</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aparte</a:t>
            </a:r>
            <a:r>
              <a:rPr lang="en-US" sz="2000" b="0" strike="noStrike" spc="-1" dirty="0">
                <a:solidFill>
                  <a:srgbClr val="FFFFFF"/>
                </a:solidFill>
                <a:latin typeface="Bookman Old Style"/>
              </a:rPr>
              <a:t> de la </a:t>
            </a:r>
            <a:r>
              <a:rPr lang="en-US" sz="2000" b="0" strike="noStrike" spc="-1" dirty="0" err="1">
                <a:solidFill>
                  <a:srgbClr val="FFFFFF"/>
                </a:solidFill>
                <a:latin typeface="Bookman Old Style"/>
              </a:rPr>
              <a:t>enseñanza</a:t>
            </a:r>
            <a:r>
              <a:rPr lang="en-US" sz="2000" b="0" strike="noStrike" spc="-1" dirty="0">
                <a:solidFill>
                  <a:srgbClr val="FFFFFF"/>
                </a:solidFill>
                <a:latin typeface="Bookman Old Style"/>
              </a:rPr>
              <a:t> de Pablo.</a:t>
            </a: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err="1">
                <a:solidFill>
                  <a:srgbClr val="FFFFFF"/>
                </a:solidFill>
                <a:latin typeface="Bookman Old Style"/>
              </a:rPr>
              <a:t>Naturaleza</a:t>
            </a:r>
            <a:r>
              <a:rPr lang="en-US" sz="2000" b="0" strike="noStrike" spc="-1" dirty="0">
                <a:solidFill>
                  <a:srgbClr val="FFFFFF"/>
                </a:solidFill>
                <a:latin typeface="Bookman Old Style"/>
              </a:rPr>
              <a:t> - </a:t>
            </a:r>
            <a:r>
              <a:rPr lang="en-US" sz="2000" b="0" strike="noStrike" spc="-1" dirty="0" err="1">
                <a:solidFill>
                  <a:srgbClr val="FFFFFF"/>
                </a:solidFill>
                <a:latin typeface="Bookman Old Style"/>
              </a:rPr>
              <a:t>Decoro</a:t>
            </a: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a:solidFill>
                  <a:srgbClr val="FFFFFF"/>
                </a:solidFill>
                <a:latin typeface="Bookman Old Style"/>
              </a:rPr>
              <a:t>Pablo </a:t>
            </a:r>
            <a:r>
              <a:rPr lang="en-US" sz="2000" b="0" strike="noStrike" spc="-1" dirty="0" err="1" smtClean="0">
                <a:solidFill>
                  <a:srgbClr val="FFFFFF"/>
                </a:solidFill>
                <a:latin typeface="Bookman Old Style"/>
              </a:rPr>
              <a:t>recurre</a:t>
            </a:r>
            <a:r>
              <a:rPr lang="en-US" sz="2000" b="0" strike="noStrike" spc="-1" dirty="0" smtClean="0">
                <a:solidFill>
                  <a:srgbClr val="FFFFFF"/>
                </a:solidFill>
                <a:latin typeface="Bookman Old Style"/>
              </a:rPr>
              <a:t> </a:t>
            </a:r>
            <a:r>
              <a:rPr lang="en-US" sz="2000" b="0" strike="noStrike" spc="-1" dirty="0">
                <a:solidFill>
                  <a:srgbClr val="FFFFFF"/>
                </a:solidFill>
                <a:latin typeface="Bookman Old Style"/>
              </a:rPr>
              <a:t>al </a:t>
            </a:r>
            <a:r>
              <a:rPr lang="en-US" sz="2000" b="0" strike="noStrike" spc="-1" dirty="0" err="1">
                <a:solidFill>
                  <a:srgbClr val="FFFFFF"/>
                </a:solidFill>
                <a:latin typeface="Bookman Old Style"/>
              </a:rPr>
              <a:t>juicio</a:t>
            </a:r>
            <a:r>
              <a:rPr lang="en-US" sz="2000" b="0" strike="noStrike" spc="-1" dirty="0">
                <a:solidFill>
                  <a:srgbClr val="FFFFFF"/>
                </a:solidFill>
                <a:latin typeface="Bookman Old Style"/>
              </a:rPr>
              <a:t> (13) o “</a:t>
            </a:r>
            <a:r>
              <a:rPr lang="en-US" sz="2000" b="0" strike="noStrike" spc="-1" dirty="0" err="1">
                <a:solidFill>
                  <a:srgbClr val="FFFFFF"/>
                </a:solidFill>
                <a:latin typeface="Bookman Old Style"/>
              </a:rPr>
              <a:t>en</a:t>
            </a:r>
            <a:r>
              <a:rPr lang="en-US" sz="2000" b="0" strike="noStrike" spc="-1" dirty="0">
                <a:solidFill>
                  <a:srgbClr val="FFFFFF"/>
                </a:solidFill>
                <a:latin typeface="Bookman Old Style"/>
              </a:rPr>
              <a:t> </a:t>
            </a:r>
            <a:r>
              <a:rPr lang="en-US" sz="2000" spc="-1" dirty="0" err="1" smtClean="0">
                <a:solidFill>
                  <a:srgbClr val="FFFFFF"/>
                </a:solidFill>
                <a:latin typeface="Bookman Old Style"/>
              </a:rPr>
              <a:t>vuestra</a:t>
            </a:r>
            <a:r>
              <a:rPr lang="en-US" sz="2000" b="0" strike="noStrike" spc="-1" dirty="0" smtClean="0">
                <a:solidFill>
                  <a:srgbClr val="FFFFFF"/>
                </a:solidFill>
                <a:latin typeface="Bookman Old Style"/>
              </a:rPr>
              <a:t> </a:t>
            </a:r>
            <a:r>
              <a:rPr lang="en-US" sz="2000" b="0" strike="noStrike" spc="-1" dirty="0" err="1">
                <a:solidFill>
                  <a:srgbClr val="FFFFFF"/>
                </a:solidFill>
                <a:latin typeface="Bookman Old Style"/>
              </a:rPr>
              <a:t>opinión</a:t>
            </a:r>
            <a:r>
              <a:rPr lang="en-US" sz="2000" b="0" strike="noStrike" spc="-1" dirty="0">
                <a:solidFill>
                  <a:srgbClr val="FFFFFF"/>
                </a:solidFill>
                <a:latin typeface="Bookman Old Style"/>
              </a:rPr>
              <a:t>”</a:t>
            </a: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dirty="0">
              <a:solidFill>
                <a:srgbClr val="FFFFFF"/>
              </a:solidFill>
              <a:latin typeface="Bookman Old Style"/>
            </a:endParaRPr>
          </a:p>
        </p:txBody>
      </p:sp>
      <p:sp>
        <p:nvSpPr>
          <p:cNvPr id="211" name="TextBox 210"/>
          <p:cNvSpPr txBox="1"/>
          <p:nvPr/>
        </p:nvSpPr>
        <p:spPr>
          <a:xfrm>
            <a:off x="4648320" y="990720"/>
            <a:ext cx="4495680" cy="5867280"/>
          </a:xfrm>
          <a:prstGeom prst="rect">
            <a:avLst/>
          </a:prstGeom>
          <a:noFill/>
          <a:ln w="0">
            <a:noFill/>
          </a:ln>
        </p:spPr>
        <p:txBody>
          <a:bodyPr>
            <a:normAutofit lnSpcReduction="10000"/>
          </a:bodyPr>
          <a:lstStyle/>
          <a:p>
            <a:pPr marL="342720" indent="-342720" algn="ctr" rtl="0">
              <a:lnSpc>
                <a:spcPct val="8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u="sng" strike="noStrike" spc="-1" dirty="0" smtClean="0">
                <a:solidFill>
                  <a:srgbClr val="FF9900"/>
                </a:solidFill>
                <a:uFillTx/>
                <a:latin typeface="Bookman Old Style"/>
              </a:rPr>
              <a:t>CONTRAS</a:t>
            </a: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a:solidFill>
                  <a:srgbClr val="FFFFFF"/>
                </a:solidFill>
                <a:latin typeface="Bookman Old Style"/>
              </a:rPr>
              <a:t>¿</a:t>
            </a:r>
            <a:r>
              <a:rPr lang="en-US" sz="2000" b="0" strike="noStrike" spc="-1" dirty="0" err="1">
                <a:solidFill>
                  <a:srgbClr val="FFFFFF"/>
                </a:solidFill>
                <a:latin typeface="Bookman Old Style"/>
              </a:rPr>
              <a:t>Sigue</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siendo</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una</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vergüenza</a:t>
            </a:r>
            <a:r>
              <a:rPr lang="en-US" sz="2000" b="0" strike="noStrike" spc="-1" dirty="0">
                <a:solidFill>
                  <a:srgbClr val="FFFFFF"/>
                </a:solidFill>
                <a:latin typeface="Bookman Old Style"/>
              </a:rPr>
              <a:t> </a:t>
            </a:r>
            <a:r>
              <a:rPr lang="en-US" sz="2000" b="0" strike="noStrike" spc="-1" dirty="0" smtClean="0">
                <a:solidFill>
                  <a:srgbClr val="FFFFFF"/>
                </a:solidFill>
                <a:latin typeface="Bookman Old Style"/>
              </a:rPr>
              <a:t>que </a:t>
            </a:r>
            <a:r>
              <a:rPr lang="en-US" sz="2000" b="0" strike="noStrike" spc="-1" dirty="0" err="1" smtClean="0">
                <a:solidFill>
                  <a:srgbClr val="FFFFFF"/>
                </a:solidFill>
                <a:latin typeface="Bookman Old Style"/>
              </a:rPr>
              <a:t>una</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mujer</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tenga</a:t>
            </a:r>
            <a:r>
              <a:rPr lang="en-US" sz="2000" b="0" strike="noStrike" spc="-1" dirty="0" smtClean="0">
                <a:solidFill>
                  <a:srgbClr val="FFFFFF"/>
                </a:solidFill>
                <a:latin typeface="Bookman Old Style"/>
              </a:rPr>
              <a:t> </a:t>
            </a:r>
            <a:r>
              <a:rPr lang="en-US" sz="2000" b="0" strike="noStrike" spc="-1" dirty="0">
                <a:solidFill>
                  <a:srgbClr val="FFFFFF"/>
                </a:solidFill>
                <a:latin typeface="Bookman Old Style"/>
              </a:rPr>
              <a:t>la </a:t>
            </a:r>
            <a:r>
              <a:rPr lang="en-US" sz="2000" b="0" strike="noStrike" spc="-1" dirty="0" err="1">
                <a:solidFill>
                  <a:srgbClr val="FFFFFF"/>
                </a:solidFill>
                <a:latin typeface="Bookman Old Style"/>
              </a:rPr>
              <a:t>cabeza</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rapada</a:t>
            </a:r>
            <a:r>
              <a:rPr lang="en-US" sz="2000" b="0" strike="noStrike" spc="-1" dirty="0">
                <a:solidFill>
                  <a:srgbClr val="FFFFFF"/>
                </a:solidFill>
                <a:latin typeface="Bookman Old Style"/>
              </a:rPr>
              <a:t>?</a:t>
            </a: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a:solidFill>
                  <a:srgbClr val="FFFFFF"/>
                </a:solidFill>
                <a:latin typeface="Bookman Old Style"/>
              </a:rPr>
              <a:t>El </a:t>
            </a:r>
            <a:r>
              <a:rPr lang="en-US" sz="2000" b="0" strike="noStrike" spc="-1" dirty="0" err="1">
                <a:solidFill>
                  <a:srgbClr val="FFFFFF"/>
                </a:solidFill>
                <a:latin typeface="Bookman Old Style"/>
              </a:rPr>
              <a:t>hecho</a:t>
            </a:r>
            <a:r>
              <a:rPr lang="en-US" sz="2000" b="0" strike="noStrike" spc="-1" dirty="0">
                <a:solidFill>
                  <a:srgbClr val="FFFFFF"/>
                </a:solidFill>
                <a:latin typeface="Bookman Old Style"/>
              </a:rPr>
              <a:t> de que </a:t>
            </a:r>
            <a:r>
              <a:rPr lang="en-US" sz="2000" b="0" strike="noStrike" spc="-1" dirty="0" err="1">
                <a:solidFill>
                  <a:srgbClr val="FFFFFF"/>
                </a:solidFill>
                <a:latin typeface="Bookman Old Style"/>
              </a:rPr>
              <a:t>haya</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perdido</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su</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significado</a:t>
            </a:r>
            <a:r>
              <a:rPr lang="en-US" sz="2000" b="0" strike="noStrike" spc="-1" dirty="0">
                <a:solidFill>
                  <a:srgbClr val="FFFFFF"/>
                </a:solidFill>
                <a:latin typeface="Bookman Old Style"/>
              </a:rPr>
              <a:t> </a:t>
            </a:r>
            <a:r>
              <a:rPr lang="en-US" sz="2000" b="0" strike="noStrike" spc="-1" dirty="0" smtClean="0">
                <a:solidFill>
                  <a:srgbClr val="FFFFFF"/>
                </a:solidFill>
                <a:latin typeface="Bookman Old Style"/>
              </a:rPr>
              <a:t>no </a:t>
            </a:r>
            <a:r>
              <a:rPr lang="en-US" sz="2000" b="0" strike="noStrike" spc="-1" dirty="0" err="1" smtClean="0">
                <a:solidFill>
                  <a:srgbClr val="FFFFFF"/>
                </a:solidFill>
                <a:latin typeface="Bookman Old Style"/>
              </a:rPr>
              <a:t>quita</a:t>
            </a:r>
            <a:r>
              <a:rPr lang="en-US" sz="2000" b="0" strike="noStrike" spc="-1" dirty="0" smtClean="0">
                <a:solidFill>
                  <a:srgbClr val="FFFFFF"/>
                </a:solidFill>
                <a:latin typeface="Bookman Old Style"/>
              </a:rPr>
              <a:t> del </a:t>
            </a:r>
            <a:r>
              <a:rPr lang="en-US" sz="2000" b="0" strike="noStrike" spc="-1" dirty="0" err="1" smtClean="0">
                <a:solidFill>
                  <a:srgbClr val="FFFFFF"/>
                </a:solidFill>
                <a:latin typeface="Bookman Old Style"/>
              </a:rPr>
              <a:t>hecho</a:t>
            </a:r>
            <a:r>
              <a:rPr lang="en-US" sz="2000" b="0" strike="noStrike" spc="-1" dirty="0" smtClean="0">
                <a:solidFill>
                  <a:srgbClr val="FFFFFF"/>
                </a:solidFill>
                <a:latin typeface="Bookman Old Style"/>
              </a:rPr>
              <a:t> de que </a:t>
            </a:r>
            <a:r>
              <a:rPr lang="en-US" sz="2000" b="0" strike="noStrike" spc="-1" dirty="0" err="1" smtClean="0">
                <a:solidFill>
                  <a:srgbClr val="FFFFFF"/>
                </a:solidFill>
                <a:latin typeface="Bookman Old Style"/>
              </a:rPr>
              <a:t>es</a:t>
            </a:r>
            <a:r>
              <a:rPr lang="en-US" sz="2000" b="0" strike="noStrike" spc="-1" dirty="0" smtClean="0">
                <a:solidFill>
                  <a:srgbClr val="FFFFFF"/>
                </a:solidFill>
                <a:latin typeface="Bookman Old Style"/>
              </a:rPr>
              <a:t> un </a:t>
            </a:r>
            <a:r>
              <a:rPr lang="en-US" sz="2000" b="0" strike="noStrike" spc="-1" dirty="0" err="1" smtClean="0">
                <a:solidFill>
                  <a:srgbClr val="FFFFFF"/>
                </a:solidFill>
                <a:latin typeface="Bookman Old Style"/>
              </a:rPr>
              <a:t>mandamiento</a:t>
            </a:r>
            <a:r>
              <a:rPr lang="en-US" sz="2000" b="0" strike="noStrike" spc="-1" dirty="0" smtClean="0">
                <a:solidFill>
                  <a:srgbClr val="FFFFFF"/>
                </a:solidFill>
                <a:latin typeface="Bookman Old Style"/>
              </a:rPr>
              <a:t> </a:t>
            </a:r>
            <a:r>
              <a:rPr lang="en-US" sz="2000" b="0" strike="noStrike" spc="-1" dirty="0">
                <a:solidFill>
                  <a:srgbClr val="FFFFFF"/>
                </a:solidFill>
                <a:latin typeface="Bookman Old Style"/>
              </a:rPr>
              <a:t>(</a:t>
            </a:r>
            <a:r>
              <a:rPr lang="en-US" sz="2000" b="0" strike="noStrike" spc="-1" dirty="0" err="1">
                <a:solidFill>
                  <a:srgbClr val="FFFFFF"/>
                </a:solidFill>
                <a:latin typeface="Bookman Old Style"/>
              </a:rPr>
              <a:t>bautismo</a:t>
            </a:r>
            <a:r>
              <a:rPr lang="en-US" sz="2000" b="0" strike="noStrike" spc="-1" dirty="0">
                <a:solidFill>
                  <a:srgbClr val="FFFFFF"/>
                </a:solidFill>
                <a:latin typeface="Bookman Old Style"/>
              </a:rPr>
              <a:t>).</a:t>
            </a: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a:solidFill>
                  <a:srgbClr val="FFFFFF"/>
                </a:solidFill>
                <a:latin typeface="Bookman Old Style"/>
              </a:rPr>
              <a:t>¿A </a:t>
            </a:r>
            <a:r>
              <a:rPr lang="en-US" sz="2000" b="0" strike="noStrike" spc="-1" dirty="0" err="1">
                <a:solidFill>
                  <a:srgbClr val="FFFFFF"/>
                </a:solidFill>
                <a:latin typeface="Bookman Old Style"/>
              </a:rPr>
              <a:t>qué</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costumbre</a:t>
            </a:r>
            <a:r>
              <a:rPr lang="en-US" sz="2000" b="0" strike="noStrike" spc="-1" dirty="0">
                <a:solidFill>
                  <a:srgbClr val="FFFFFF"/>
                </a:solidFill>
                <a:latin typeface="Bookman Old Style"/>
              </a:rPr>
              <a:t>/</a:t>
            </a:r>
            <a:r>
              <a:rPr lang="en-US" sz="2000" b="0" strike="noStrike" spc="-1" dirty="0" err="1">
                <a:solidFill>
                  <a:srgbClr val="FFFFFF"/>
                </a:solidFill>
                <a:latin typeface="Bookman Old Style"/>
              </a:rPr>
              <a:t>práctica</a:t>
            </a:r>
            <a:r>
              <a:rPr lang="en-US" sz="2000" b="0" strike="noStrike" spc="-1" dirty="0">
                <a:solidFill>
                  <a:srgbClr val="FFFFFF"/>
                </a:solidFill>
                <a:latin typeface="Bookman Old Style"/>
              </a:rPr>
              <a:t>” se </a:t>
            </a:r>
            <a:r>
              <a:rPr lang="en-US" sz="2000" b="0" strike="noStrike" spc="-1" dirty="0" err="1">
                <a:solidFill>
                  <a:srgbClr val="FFFFFF"/>
                </a:solidFill>
                <a:latin typeface="Bookman Old Style"/>
              </a:rPr>
              <a:t>refiere</a:t>
            </a:r>
            <a:r>
              <a:rPr lang="en-US" sz="2000" b="0" strike="noStrike" spc="-1" dirty="0">
                <a:solidFill>
                  <a:srgbClr val="FFFFFF"/>
                </a:solidFill>
                <a:latin typeface="Bookman Old Style"/>
              </a:rPr>
              <a:t> Pablo </a:t>
            </a:r>
            <a:r>
              <a:rPr lang="en-US" sz="2000" b="0" strike="noStrike" spc="-1" dirty="0" err="1">
                <a:solidFill>
                  <a:srgbClr val="FFFFFF"/>
                </a:solidFill>
                <a:latin typeface="Bookman Old Style"/>
              </a:rPr>
              <a:t>en</a:t>
            </a:r>
            <a:r>
              <a:rPr lang="en-US" sz="2000" b="0" strike="noStrike" spc="-1" dirty="0">
                <a:solidFill>
                  <a:srgbClr val="FFFFFF"/>
                </a:solidFill>
                <a:latin typeface="Bookman Old Style"/>
              </a:rPr>
              <a:t> el v. 16?</a:t>
            </a:r>
            <a:endParaRPr lang="en-US" sz="2000" b="1" strike="noStrike" spc="-1" dirty="0">
              <a:solidFill>
                <a:srgbClr val="FFFFFF"/>
              </a:solidFill>
              <a:latin typeface="Bookman Old Style"/>
            </a:endParaRPr>
          </a:p>
          <a:p>
            <a:pPr marL="742680" lvl="1" indent="-285480" algn="l" rtl="0">
              <a:lnSpc>
                <a:spcPct val="80000"/>
              </a:lnSpc>
              <a:spcBef>
                <a:spcPts val="448"/>
              </a:spcBef>
              <a:buClr>
                <a:srgbClr val="FFFFCC"/>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i="1" strike="noStrike" spc="-1" dirty="0" err="1">
                <a:solidFill>
                  <a:srgbClr val="FFFFCC"/>
                </a:solidFill>
                <a:latin typeface="Times New Roman"/>
              </a:rPr>
              <a:t>Costumbre</a:t>
            </a:r>
            <a:r>
              <a:rPr lang="en-US" sz="1800" b="1" i="1" strike="noStrike" spc="-1" dirty="0">
                <a:solidFill>
                  <a:srgbClr val="FFFFCC"/>
                </a:solidFill>
                <a:latin typeface="Times New Roman"/>
              </a:rPr>
              <a:t> de </a:t>
            </a:r>
            <a:r>
              <a:rPr lang="en-US" sz="1800" b="1" i="1" strike="noStrike" spc="-1" dirty="0" err="1">
                <a:solidFill>
                  <a:srgbClr val="FFFFCC"/>
                </a:solidFill>
                <a:latin typeface="Times New Roman"/>
              </a:rPr>
              <a:t>cubrirse</a:t>
            </a:r>
            <a:endParaRPr lang="en-US" sz="1800" b="0" strike="noStrike" spc="-1" dirty="0">
              <a:solidFill>
                <a:srgbClr val="FFFFFF"/>
              </a:solidFill>
              <a:latin typeface="Times New Roman"/>
            </a:endParaRPr>
          </a:p>
          <a:p>
            <a:pPr marL="742680" lvl="1" indent="-285480" algn="l" rtl="0">
              <a:lnSpc>
                <a:spcPct val="80000"/>
              </a:lnSpc>
              <a:spcBef>
                <a:spcPts val="448"/>
              </a:spcBef>
              <a:buClr>
                <a:srgbClr val="FFFFCC"/>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1" i="1" strike="noStrike" spc="-1" dirty="0" err="1">
                <a:solidFill>
                  <a:srgbClr val="FFFFCC"/>
                </a:solidFill>
                <a:latin typeface="Times New Roman"/>
              </a:rPr>
              <a:t>Costumbre</a:t>
            </a:r>
            <a:r>
              <a:rPr lang="en-US" sz="1800" b="1" i="1" strike="noStrike" spc="-1" dirty="0">
                <a:solidFill>
                  <a:srgbClr val="FFFFCC"/>
                </a:solidFill>
                <a:latin typeface="Times New Roman"/>
              </a:rPr>
              <a:t> de no </a:t>
            </a:r>
            <a:r>
              <a:rPr lang="en-US" sz="1800" b="1" i="1" strike="noStrike" spc="-1" dirty="0" err="1" smtClean="0">
                <a:solidFill>
                  <a:srgbClr val="FFFFCC"/>
                </a:solidFill>
                <a:latin typeface="Times New Roman"/>
              </a:rPr>
              <a:t>cubrirse</a:t>
            </a:r>
            <a:endParaRPr lang="en-US" sz="1800" b="0" strike="noStrike" spc="-1" dirty="0">
              <a:solidFill>
                <a:srgbClr val="FFFFFF"/>
              </a:solidFill>
              <a:latin typeface="Times New Roman"/>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a:solidFill>
                  <a:srgbClr val="FFFFFF"/>
                </a:solidFill>
                <a:latin typeface="Bookman Old Style"/>
              </a:rPr>
              <a:t>Pablo dice “</a:t>
            </a:r>
            <a:r>
              <a:rPr lang="en-US" sz="2000" b="0" strike="noStrike" spc="-1" dirty="0" err="1">
                <a:solidFill>
                  <a:srgbClr val="FFFFFF"/>
                </a:solidFill>
                <a:latin typeface="Bookman Old Style"/>
              </a:rPr>
              <a:t>mientras</a:t>
            </a:r>
            <a:r>
              <a:rPr lang="en-US" sz="2000" b="0" strike="noStrike" spc="-1" dirty="0" smtClean="0">
                <a:solidFill>
                  <a:srgbClr val="FFFFFF"/>
                </a:solidFill>
                <a:latin typeface="Bookman Old Style"/>
              </a:rPr>
              <a:t>” (v. 4, NBLA) </a:t>
            </a:r>
            <a:r>
              <a:rPr lang="en-US" sz="2000" b="0" strike="noStrike" spc="-1" dirty="0">
                <a:solidFill>
                  <a:srgbClr val="FFFFFF"/>
                </a:solidFill>
                <a:latin typeface="Bookman Old Style"/>
              </a:rPr>
              <a:t>– no </a:t>
            </a:r>
            <a:r>
              <a:rPr lang="en-US" sz="2000" b="0" strike="noStrike" spc="-1" dirty="0" err="1">
                <a:solidFill>
                  <a:srgbClr val="FFFFFF"/>
                </a:solidFill>
                <a:latin typeface="Bookman Old Style"/>
              </a:rPr>
              <a:t>todo</a:t>
            </a:r>
            <a:r>
              <a:rPr lang="en-US" sz="2000" b="0" strike="noStrike" spc="-1" dirty="0">
                <a:solidFill>
                  <a:srgbClr val="FFFFFF"/>
                </a:solidFill>
                <a:latin typeface="Bookman Old Style"/>
              </a:rPr>
              <a:t> el </a:t>
            </a:r>
            <a:r>
              <a:rPr lang="en-US" sz="2000" b="0" strike="noStrike" spc="-1" dirty="0" err="1">
                <a:solidFill>
                  <a:srgbClr val="FFFFFF"/>
                </a:solidFill>
                <a:latin typeface="Bookman Old Style"/>
              </a:rPr>
              <a:t>tiempo</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como</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dictaría</a:t>
            </a:r>
            <a:r>
              <a:rPr lang="en-US" sz="2000" b="0" strike="noStrike" spc="-1" dirty="0">
                <a:solidFill>
                  <a:srgbClr val="FFFFFF"/>
                </a:solidFill>
                <a:latin typeface="Bookman Old Style"/>
              </a:rPr>
              <a:t> la </a:t>
            </a:r>
            <a:r>
              <a:rPr lang="en-US" sz="2000" b="0" strike="noStrike" spc="-1" dirty="0" err="1">
                <a:solidFill>
                  <a:srgbClr val="FFFFFF"/>
                </a:solidFill>
                <a:latin typeface="Bookman Old Style"/>
              </a:rPr>
              <a:t>costumbre</a:t>
            </a:r>
            <a:r>
              <a:rPr lang="en-US" sz="2000" b="0" strike="noStrike" spc="-1" dirty="0">
                <a:solidFill>
                  <a:srgbClr val="FFFFFF"/>
                </a:solidFill>
                <a:latin typeface="Bookman Old Style"/>
              </a:rPr>
              <a:t>.</a:t>
            </a: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smtClean="0">
                <a:solidFill>
                  <a:srgbClr val="FFFFFF"/>
                </a:solidFill>
                <a:latin typeface="Bookman Old Style"/>
              </a:rPr>
              <a:t>V. </a:t>
            </a:r>
            <a:r>
              <a:rPr lang="en-US" sz="2000" b="0" strike="noStrike" spc="-1" dirty="0">
                <a:solidFill>
                  <a:srgbClr val="FFFFFF"/>
                </a:solidFill>
                <a:latin typeface="Bookman Old Style"/>
              </a:rPr>
              <a:t>13 – Lo que </a:t>
            </a:r>
            <a:r>
              <a:rPr lang="en-US" sz="2000" b="0" strike="noStrike" spc="-1" dirty="0" err="1">
                <a:solidFill>
                  <a:srgbClr val="FFFFFF"/>
                </a:solidFill>
                <a:latin typeface="Bookman Old Style"/>
              </a:rPr>
              <a:t>es</a:t>
            </a:r>
            <a:r>
              <a:rPr lang="en-US" sz="2000" b="0" strike="noStrike" spc="-1" dirty="0">
                <a:solidFill>
                  <a:srgbClr val="FFFFFF"/>
                </a:solidFill>
                <a:latin typeface="Bookman Old Style"/>
              </a:rPr>
              <a:t> </a:t>
            </a:r>
            <a:r>
              <a:rPr lang="en-US" sz="2000" b="0" strike="noStrike" spc="-1" dirty="0" err="1" smtClean="0">
                <a:solidFill>
                  <a:srgbClr val="FFFFFF"/>
                </a:solidFill>
                <a:latin typeface="Bookman Old Style"/>
              </a:rPr>
              <a:t>propio</a:t>
            </a:r>
            <a:r>
              <a:rPr lang="en-US" sz="2000" b="0" strike="noStrike" spc="-1" dirty="0" smtClean="0">
                <a:solidFill>
                  <a:srgbClr val="FFFFFF"/>
                </a:solidFill>
                <a:latin typeface="Bookman Old Style"/>
              </a:rPr>
              <a:t> </a:t>
            </a:r>
            <a:r>
              <a:rPr lang="en-US" sz="2000" b="0" strike="noStrike" spc="-1" dirty="0">
                <a:solidFill>
                  <a:srgbClr val="FFFFFF"/>
                </a:solidFill>
                <a:latin typeface="Bookman Old Style"/>
              </a:rPr>
              <a:t>y </a:t>
            </a:r>
            <a:r>
              <a:rPr lang="en-US" sz="2000" b="0" strike="noStrike" spc="-1" dirty="0" err="1" smtClean="0">
                <a:solidFill>
                  <a:srgbClr val="FFFFFF"/>
                </a:solidFill>
                <a:latin typeface="Bookman Old Style"/>
              </a:rPr>
              <a:t>correcto</a:t>
            </a:r>
            <a:r>
              <a:rPr lang="en-US" sz="2000" b="0" strike="noStrike" spc="-1" dirty="0" smtClean="0">
                <a:solidFill>
                  <a:srgbClr val="FFFFFF"/>
                </a:solidFill>
                <a:latin typeface="Bookman Old Style"/>
              </a:rPr>
              <a:t> </a:t>
            </a:r>
            <a:r>
              <a:rPr lang="en-US" sz="2000" b="0" strike="noStrike" spc="-1" dirty="0">
                <a:solidFill>
                  <a:srgbClr val="FFFFFF"/>
                </a:solidFill>
                <a:latin typeface="Bookman Old Style"/>
              </a:rPr>
              <a:t>para la persona </a:t>
            </a:r>
            <a:r>
              <a:rPr lang="en-US" sz="2000" b="0" strike="noStrike" spc="-1" dirty="0" err="1" smtClean="0">
                <a:solidFill>
                  <a:srgbClr val="FFFFFF"/>
                </a:solidFill>
                <a:latin typeface="Bookman Old Style"/>
              </a:rPr>
              <a:t>involucrada</a:t>
            </a:r>
            <a:r>
              <a:rPr lang="en-US" sz="2000" b="0" strike="noStrike" spc="-1" dirty="0" smtClean="0">
                <a:solidFill>
                  <a:srgbClr val="FFFFFF"/>
                </a:solidFill>
                <a:latin typeface="Bookman Old Style"/>
              </a:rPr>
              <a:t>. </a:t>
            </a:r>
            <a:r>
              <a:rPr lang="en-US" sz="2000" b="0" strike="noStrike" spc="-1" dirty="0">
                <a:solidFill>
                  <a:srgbClr val="FFFFFF"/>
                </a:solidFill>
                <a:latin typeface="Bookman Old Style"/>
              </a:rPr>
              <a:t>La “</a:t>
            </a:r>
            <a:r>
              <a:rPr lang="en-US" sz="2000" b="0" strike="noStrike" spc="-1" dirty="0" err="1">
                <a:solidFill>
                  <a:srgbClr val="FFFFFF"/>
                </a:solidFill>
                <a:latin typeface="Bookman Old Style"/>
              </a:rPr>
              <a:t>costumbre</a:t>
            </a:r>
            <a:r>
              <a:rPr lang="en-US" sz="2000" b="0" strike="noStrike" spc="-1" dirty="0">
                <a:solidFill>
                  <a:srgbClr val="FFFFFF"/>
                </a:solidFill>
                <a:latin typeface="Bookman Old Style"/>
              </a:rPr>
              <a:t>” para el </a:t>
            </a:r>
            <a:r>
              <a:rPr lang="en-US" sz="2000" b="0" strike="noStrike" spc="-1" dirty="0" err="1">
                <a:solidFill>
                  <a:srgbClr val="FFFFFF"/>
                </a:solidFill>
                <a:latin typeface="Bookman Old Style"/>
              </a:rPr>
              <a:t>cristiano</a:t>
            </a:r>
            <a:r>
              <a:rPr lang="en-US" sz="2000" b="0" strike="noStrike" spc="-1" dirty="0">
                <a:solidFill>
                  <a:srgbClr val="FFFFFF"/>
                </a:solidFill>
                <a:latin typeface="Bookman Old Style"/>
              </a:rPr>
              <a:t> no </a:t>
            </a:r>
            <a:r>
              <a:rPr lang="en-US" sz="2000" b="0" strike="noStrike" spc="-1" dirty="0" err="1" smtClean="0">
                <a:solidFill>
                  <a:srgbClr val="FFFFFF"/>
                </a:solidFill>
                <a:latin typeface="Bookman Old Style"/>
              </a:rPr>
              <a:t>determina</a:t>
            </a:r>
            <a:r>
              <a:rPr lang="en-US" sz="2000" b="0" strike="noStrike" spc="-1" dirty="0" smtClean="0">
                <a:solidFill>
                  <a:srgbClr val="FFFFFF"/>
                </a:solidFill>
                <a:latin typeface="Bookman Old Style"/>
              </a:rPr>
              <a:t> lo </a:t>
            </a:r>
            <a:r>
              <a:rPr lang="en-US" sz="2000" b="0" strike="noStrike" spc="-1" dirty="0" err="1" smtClean="0">
                <a:solidFill>
                  <a:srgbClr val="FFFFFF"/>
                </a:solidFill>
                <a:latin typeface="Bookman Old Style"/>
              </a:rPr>
              <a:t>correcto</a:t>
            </a:r>
            <a:r>
              <a:rPr lang="en-US" sz="2000" b="0" strike="noStrike" spc="-1" dirty="0" smtClean="0">
                <a:solidFill>
                  <a:srgbClr val="FFFFFF"/>
                </a:solidFill>
                <a:latin typeface="Bookman Old Style"/>
              </a:rPr>
              <a:t>.</a:t>
            </a: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err="1">
                <a:solidFill>
                  <a:srgbClr val="FFFFFF"/>
                </a:solidFill>
                <a:latin typeface="Bookman Old Style"/>
              </a:rPr>
              <a:t>Juicio</a:t>
            </a:r>
            <a:r>
              <a:rPr lang="en-US" sz="2000" b="0" strike="noStrike" spc="-1" dirty="0">
                <a:solidFill>
                  <a:srgbClr val="FFFFFF"/>
                </a:solidFill>
                <a:latin typeface="Bookman Old Style"/>
              </a:rPr>
              <a:t> – </a:t>
            </a:r>
            <a:r>
              <a:rPr lang="en-US" sz="2000" b="0" strike="noStrike" spc="-1" dirty="0" err="1">
                <a:solidFill>
                  <a:srgbClr val="FFFFFF"/>
                </a:solidFill>
                <a:latin typeface="Bookman Old Style"/>
              </a:rPr>
              <a:t>Ahora</a:t>
            </a:r>
            <a:r>
              <a:rPr lang="en-US" sz="2000" b="0" strike="noStrike" spc="-1" dirty="0">
                <a:solidFill>
                  <a:srgbClr val="FFFFFF"/>
                </a:solidFill>
                <a:latin typeface="Bookman Old Style"/>
              </a:rPr>
              <a:t> </a:t>
            </a:r>
            <a:r>
              <a:rPr lang="en-US" sz="2000" b="0" strike="noStrike" spc="-1" dirty="0" err="1" smtClean="0">
                <a:solidFill>
                  <a:srgbClr val="FFFFFF"/>
                </a:solidFill>
                <a:latin typeface="Bookman Old Style"/>
              </a:rPr>
              <a:t>saben</a:t>
            </a:r>
            <a:r>
              <a:rPr lang="en-US" sz="2000" b="0" strike="noStrike" spc="-1" dirty="0" smtClean="0">
                <a:solidFill>
                  <a:srgbClr val="FFFFFF"/>
                </a:solidFill>
                <a:latin typeface="Bookman Old Style"/>
              </a:rPr>
              <a:t> la </a:t>
            </a:r>
            <a:r>
              <a:rPr lang="en-US" sz="2000" b="0" strike="noStrike" spc="-1" dirty="0" err="1" smtClean="0">
                <a:solidFill>
                  <a:srgbClr val="FFFFFF"/>
                </a:solidFill>
                <a:latin typeface="Bookman Old Style"/>
              </a:rPr>
              <a:t>relación</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correcta</a:t>
            </a:r>
            <a:r>
              <a:rPr lang="en-US" sz="2000" b="0" strike="noStrike" spc="-1" dirty="0" smtClean="0">
                <a:solidFill>
                  <a:srgbClr val="FFFFFF"/>
                </a:solidFill>
                <a:latin typeface="Bookman Old Style"/>
              </a:rPr>
              <a:t> – </a:t>
            </a:r>
            <a:r>
              <a:rPr lang="en-US" sz="2000" b="0" strike="noStrike" spc="-1" dirty="0" err="1" smtClean="0">
                <a:solidFill>
                  <a:srgbClr val="FFFFFF"/>
                </a:solidFill>
                <a:latin typeface="Bookman Old Style"/>
              </a:rPr>
              <a:t>Juzguen</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en</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conformidad</a:t>
            </a:r>
            <a:r>
              <a:rPr lang="en-US" sz="2000" b="0" strike="noStrike" spc="-1" dirty="0" smtClean="0">
                <a:solidFill>
                  <a:srgbClr val="FFFFFF"/>
                </a:solidFill>
                <a:latin typeface="Bookman Old Style"/>
              </a:rPr>
              <a:t> </a:t>
            </a:r>
            <a:r>
              <a:rPr lang="en-US" sz="2000" b="0" strike="noStrike" spc="-1" dirty="0">
                <a:solidFill>
                  <a:srgbClr val="FFFFFF"/>
                </a:solidFill>
                <a:latin typeface="Bookman Old Style"/>
              </a:rPr>
              <a:t>(</a:t>
            </a:r>
            <a:r>
              <a:rPr lang="en-US" sz="2000" b="0" strike="noStrike" spc="-1" dirty="0" err="1">
                <a:solidFill>
                  <a:srgbClr val="FFFFFF"/>
                </a:solidFill>
                <a:latin typeface="Bookman Old Style"/>
              </a:rPr>
              <a:t>Hechos</a:t>
            </a:r>
            <a:r>
              <a:rPr lang="en-US" sz="2000" b="0" strike="noStrike" spc="-1" dirty="0">
                <a:solidFill>
                  <a:srgbClr val="FFFFFF"/>
                </a:solidFill>
                <a:latin typeface="Bookman Old Style"/>
              </a:rPr>
              <a:t> 4:19)</a:t>
            </a:r>
            <a:endParaRPr lang="en-US" sz="2000" b="1" strike="noStrike" spc="-1" dirty="0">
              <a:solidFill>
                <a:srgbClr val="FFFFFF"/>
              </a:solidFill>
              <a:latin typeface="Bookman Old Styl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Footer Placeholder 4"/>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smtClean="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11</a:t>
            </a:r>
            <a:endParaRPr lang="en-US" sz="1400" b="0" strike="noStrike" spc="-1" dirty="0">
              <a:solidFill>
                <a:srgbClr val="FFFFFF"/>
              </a:solidFill>
              <a:latin typeface="Times New Roman"/>
            </a:endParaRPr>
          </a:p>
        </p:txBody>
      </p:sp>
      <p:sp>
        <p:nvSpPr>
          <p:cNvPr id="213" name="Slide Number Placeholder 5"/>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A6D65FAA-9A60-4E91-9820-6E58E63250AC}" type="slidenum">
              <a:rPr lang="en-US" sz="1400" b="0" strike="noStrike" spc="-1">
                <a:solidFill>
                  <a:srgbClr val="FFFFFF"/>
                </a:solidFill>
                <a:latin typeface="Times New Roman"/>
                <a:ea typeface="Arial"/>
              </a:rPr>
              <a:t>15</a:t>
            </a:fld>
            <a:endParaRPr lang="en-US" sz="1400" b="0" strike="noStrike" spc="-1">
              <a:solidFill>
                <a:srgbClr val="FFFFFF"/>
              </a:solidFill>
              <a:latin typeface="Times New Roman"/>
            </a:endParaRPr>
          </a:p>
        </p:txBody>
      </p:sp>
      <p:sp>
        <p:nvSpPr>
          <p:cNvPr id="214" name="TextBox 213"/>
          <p:cNvSpPr txBox="1"/>
          <p:nvPr/>
        </p:nvSpPr>
        <p:spPr>
          <a:xfrm>
            <a:off x="838080" y="228240"/>
            <a:ext cx="7772400"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smtClean="0">
                <a:solidFill>
                  <a:srgbClr val="00CC99"/>
                </a:solidFill>
                <a:latin typeface="Times New Roman"/>
              </a:rPr>
              <a:t>COSTUMBRE </a:t>
            </a:r>
            <a:r>
              <a:rPr lang="en-US" sz="4000" b="1" strike="noStrike" spc="-1" dirty="0">
                <a:solidFill>
                  <a:srgbClr val="00CC99"/>
                </a:solidFill>
                <a:latin typeface="Times New Roman"/>
              </a:rPr>
              <a:t>- ¿</a:t>
            </a:r>
            <a:r>
              <a:rPr lang="en-US" sz="4000" b="1" strike="noStrike" spc="-1" dirty="0" err="1">
                <a:solidFill>
                  <a:srgbClr val="00CC99"/>
                </a:solidFill>
                <a:latin typeface="Times New Roman"/>
              </a:rPr>
              <a:t>Qué</a:t>
            </a:r>
            <a:r>
              <a:rPr lang="en-US" sz="4000" b="1" strike="noStrike" spc="-1" dirty="0">
                <a:solidFill>
                  <a:srgbClr val="00CC99"/>
                </a:solidFill>
                <a:latin typeface="Times New Roman"/>
              </a:rPr>
              <a:t> </a:t>
            </a:r>
            <a:r>
              <a:rPr lang="en-US" sz="4000" b="1" strike="noStrike" spc="-1" dirty="0" err="1">
                <a:solidFill>
                  <a:srgbClr val="00CC99"/>
                </a:solidFill>
                <a:latin typeface="Times New Roman"/>
              </a:rPr>
              <a:t>creer</a:t>
            </a:r>
            <a:r>
              <a:rPr lang="en-US" sz="4000" b="1" strike="noStrike" spc="-1" dirty="0">
                <a:solidFill>
                  <a:srgbClr val="00CC99"/>
                </a:solidFill>
                <a:latin typeface="Times New Roman"/>
              </a:rPr>
              <a:t>?</a:t>
            </a:r>
          </a:p>
        </p:txBody>
      </p:sp>
      <p:sp>
        <p:nvSpPr>
          <p:cNvPr id="215" name="TextBox 214"/>
          <p:cNvSpPr txBox="1"/>
          <p:nvPr/>
        </p:nvSpPr>
        <p:spPr>
          <a:xfrm>
            <a:off x="380880" y="990720"/>
            <a:ext cx="4114800" cy="5867280"/>
          </a:xfrm>
          <a:prstGeom prst="rect">
            <a:avLst/>
          </a:prstGeom>
          <a:noFill/>
          <a:ln w="0">
            <a:noFill/>
          </a:ln>
        </p:spPr>
        <p:txBody>
          <a:bodyPr>
            <a:normAutofit/>
          </a:bodyPr>
          <a:lstStyle/>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dirty="0">
                <a:solidFill>
                  <a:srgbClr val="FFFFFF"/>
                </a:solidFill>
                <a:latin typeface="Bookman Old Style"/>
              </a:rPr>
              <a:t>“</a:t>
            </a:r>
            <a:r>
              <a:rPr lang="en-US" sz="2400" b="1" strike="noStrike" spc="-1" dirty="0" err="1">
                <a:solidFill>
                  <a:srgbClr val="FFFFFF"/>
                </a:solidFill>
                <a:latin typeface="Bookman Old Style"/>
              </a:rPr>
              <a:t>Está</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bien</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establecido</a:t>
            </a:r>
            <a:r>
              <a:rPr lang="en-US" sz="2400" b="1" strike="noStrike" spc="-1" dirty="0">
                <a:solidFill>
                  <a:srgbClr val="FFFFFF"/>
                </a:solidFill>
                <a:latin typeface="Bookman Old Style"/>
              </a:rPr>
              <a:t> a </a:t>
            </a:r>
            <a:r>
              <a:rPr lang="en-US" sz="2400" b="1" strike="noStrike" spc="-1" dirty="0" err="1">
                <a:solidFill>
                  <a:srgbClr val="FFFFFF"/>
                </a:solidFill>
                <a:latin typeface="Bookman Old Style"/>
              </a:rPr>
              <a:t>partir</a:t>
            </a:r>
            <a:r>
              <a:rPr lang="en-US" sz="2400" b="1" strike="noStrike" spc="-1" dirty="0">
                <a:solidFill>
                  <a:srgbClr val="FFFFFF"/>
                </a:solidFill>
                <a:latin typeface="Bookman Old Style"/>
              </a:rPr>
              <a:t> de </a:t>
            </a:r>
            <a:r>
              <a:rPr lang="en-US" sz="2400" b="1" strike="noStrike" spc="-1" dirty="0" err="1">
                <a:solidFill>
                  <a:srgbClr val="FFFFFF"/>
                </a:solidFill>
                <a:latin typeface="Bookman Old Style"/>
              </a:rPr>
              <a:t>fuentes</a:t>
            </a:r>
            <a:r>
              <a:rPr lang="en-US" sz="2400" b="1" strike="noStrike" spc="-1" dirty="0">
                <a:solidFill>
                  <a:srgbClr val="FFFFFF"/>
                </a:solidFill>
                <a:latin typeface="Bookman Old Style"/>
              </a:rPr>
              <a:t> </a:t>
            </a:r>
            <a:r>
              <a:rPr lang="en-US" sz="2400" b="1" strike="noStrike" spc="-1" dirty="0" err="1" smtClean="0">
                <a:solidFill>
                  <a:srgbClr val="FFFFFF"/>
                </a:solidFill>
                <a:latin typeface="Bookman Old Style"/>
              </a:rPr>
              <a:t>seculares</a:t>
            </a:r>
            <a:r>
              <a:rPr lang="en-US" sz="2400" b="1" strike="noStrike" spc="-1" dirty="0" smtClean="0">
                <a:solidFill>
                  <a:srgbClr val="FFFFFF"/>
                </a:solidFill>
                <a:latin typeface="Bookman Old Style"/>
              </a:rPr>
              <a:t> </a:t>
            </a:r>
            <a:r>
              <a:rPr lang="en-US" sz="2400" b="0" strike="noStrike" spc="-1" dirty="0" smtClean="0">
                <a:solidFill>
                  <a:srgbClr val="FFFFFF"/>
                </a:solidFill>
                <a:latin typeface="Bookman Old Style"/>
              </a:rPr>
              <a:t>que </a:t>
            </a:r>
            <a:r>
              <a:rPr lang="en-US" sz="2400" b="0" strike="noStrike" spc="-1" dirty="0">
                <a:solidFill>
                  <a:srgbClr val="FFFFFF"/>
                </a:solidFill>
                <a:latin typeface="Bookman Old Style"/>
              </a:rPr>
              <a:t>el </a:t>
            </a:r>
            <a:r>
              <a:rPr lang="en-US" sz="2400" b="0" strike="noStrike" spc="-1" dirty="0" err="1">
                <a:solidFill>
                  <a:srgbClr val="FFFFFF"/>
                </a:solidFill>
                <a:latin typeface="Bookman Old Style"/>
              </a:rPr>
              <a:t>uso</a:t>
            </a:r>
            <a:r>
              <a:rPr lang="en-US" sz="2400" b="0" strike="noStrike" spc="-1" dirty="0">
                <a:solidFill>
                  <a:srgbClr val="FFFFFF"/>
                </a:solidFill>
                <a:latin typeface="Bookman Old Style"/>
              </a:rPr>
              <a:t> de un </a:t>
            </a:r>
            <a:r>
              <a:rPr lang="en-US" sz="2400" b="0" strike="noStrike" spc="-1" dirty="0" err="1">
                <a:solidFill>
                  <a:srgbClr val="FFFFFF"/>
                </a:solidFill>
                <a:latin typeface="Bookman Old Style"/>
              </a:rPr>
              <a:t>velo</a:t>
            </a:r>
            <a:r>
              <a:rPr lang="en-US" sz="2400" b="0" strike="noStrike" spc="-1" dirty="0">
                <a:solidFill>
                  <a:srgbClr val="FFFFFF"/>
                </a:solidFill>
                <a:latin typeface="Bookman Old Style"/>
              </a:rPr>
              <a:t> era </a:t>
            </a:r>
            <a:r>
              <a:rPr lang="en-US" sz="2400" b="0" strike="noStrike" spc="-1" dirty="0" err="1">
                <a:solidFill>
                  <a:srgbClr val="FFFFFF"/>
                </a:solidFill>
                <a:latin typeface="Bookman Old Style"/>
              </a:rPr>
              <a:t>una</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costumbre</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femenina</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en</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Corinto</a:t>
            </a:r>
            <a:r>
              <a:rPr lang="en-US" sz="2400" b="0" strike="noStrike" spc="-1" dirty="0">
                <a:solidFill>
                  <a:srgbClr val="FFFFFF"/>
                </a:solidFill>
                <a:latin typeface="Bookman Old Style"/>
              </a:rPr>
              <a:t>”</a:t>
            </a:r>
            <a:endParaRPr lang="en-US" sz="24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dirty="0" err="1">
                <a:solidFill>
                  <a:srgbClr val="FFFFFF"/>
                </a:solidFill>
                <a:latin typeface="Bookman Old Style"/>
              </a:rPr>
              <a:t>Algunas</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mujeres</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inspiradas</a:t>
            </a:r>
            <a:r>
              <a:rPr lang="en-US" sz="2400" b="0" strike="noStrike" spc="-1" dirty="0">
                <a:solidFill>
                  <a:srgbClr val="FFFFFF"/>
                </a:solidFill>
                <a:latin typeface="Bookman Old Style"/>
              </a:rPr>
              <a:t> se </a:t>
            </a:r>
            <a:r>
              <a:rPr lang="en-US" sz="2400" b="0" strike="noStrike" spc="-1" dirty="0" err="1">
                <a:solidFill>
                  <a:srgbClr val="FFFFFF"/>
                </a:solidFill>
                <a:latin typeface="Bookman Old Style"/>
              </a:rPr>
              <a:t>habían</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quitado</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los</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velos</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mientras</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oraban</a:t>
            </a:r>
            <a:r>
              <a:rPr lang="en-US" sz="2400" b="0" strike="noStrike" spc="-1" dirty="0">
                <a:solidFill>
                  <a:srgbClr val="FFFFFF"/>
                </a:solidFill>
                <a:latin typeface="Bookman Old Style"/>
              </a:rPr>
              <a:t> y </a:t>
            </a:r>
            <a:r>
              <a:rPr lang="en-US" sz="2400" b="0" strike="noStrike" spc="-1" dirty="0" err="1">
                <a:solidFill>
                  <a:srgbClr val="FFFFFF"/>
                </a:solidFill>
                <a:latin typeface="Bookman Old Style"/>
              </a:rPr>
              <a:t>profetizaban</a:t>
            </a:r>
            <a:endParaRPr lang="en-US" sz="24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dirty="0">
                <a:solidFill>
                  <a:srgbClr val="FFFFFF"/>
                </a:solidFill>
                <a:latin typeface="Bookman Old Style"/>
              </a:rPr>
              <a:t>Similar </a:t>
            </a:r>
            <a:r>
              <a:rPr lang="en-US" sz="2400" b="0" strike="noStrike" spc="-1" dirty="0" smtClean="0">
                <a:solidFill>
                  <a:srgbClr val="FFFFFF"/>
                </a:solidFill>
                <a:latin typeface="Bookman Old Style"/>
              </a:rPr>
              <a:t>al </a:t>
            </a:r>
            <a:r>
              <a:rPr lang="en-US" sz="2400" b="0" strike="noStrike" spc="-1" dirty="0" err="1" smtClean="0">
                <a:solidFill>
                  <a:srgbClr val="FFFFFF"/>
                </a:solidFill>
                <a:latin typeface="Bookman Old Style"/>
              </a:rPr>
              <a:t>lavamiento</a:t>
            </a:r>
            <a:r>
              <a:rPr lang="en-US" sz="2400" b="0" strike="noStrike" spc="-1" dirty="0" smtClean="0">
                <a:solidFill>
                  <a:srgbClr val="FFFFFF"/>
                </a:solidFill>
                <a:latin typeface="Bookman Old Style"/>
              </a:rPr>
              <a:t> </a:t>
            </a:r>
            <a:r>
              <a:rPr lang="en-US" sz="2400" b="0" strike="noStrike" spc="-1" dirty="0">
                <a:solidFill>
                  <a:srgbClr val="FFFFFF"/>
                </a:solidFill>
                <a:latin typeface="Bookman Old Style"/>
              </a:rPr>
              <a:t>de </a:t>
            </a:r>
            <a:r>
              <a:rPr lang="en-US" sz="2400" b="0" strike="noStrike" spc="-1" dirty="0" smtClean="0">
                <a:solidFill>
                  <a:srgbClr val="FFFFFF"/>
                </a:solidFill>
                <a:latin typeface="Bookman Old Style"/>
              </a:rPr>
              <a:t>pies </a:t>
            </a:r>
            <a:r>
              <a:rPr lang="en-US" sz="2400" b="0" strike="noStrike" spc="-1" dirty="0">
                <a:solidFill>
                  <a:srgbClr val="FFFFFF"/>
                </a:solidFill>
                <a:latin typeface="Bookman Old Style"/>
              </a:rPr>
              <a:t>y </a:t>
            </a:r>
            <a:r>
              <a:rPr lang="en-US" sz="2400" b="0" strike="noStrike" spc="-1" dirty="0" smtClean="0">
                <a:solidFill>
                  <a:srgbClr val="FFFFFF"/>
                </a:solidFill>
                <a:latin typeface="Bookman Old Style"/>
              </a:rPr>
              <a:t>el </a:t>
            </a:r>
            <a:r>
              <a:rPr lang="en-US" sz="2400" b="0" strike="noStrike" spc="-1" dirty="0" err="1" smtClean="0">
                <a:solidFill>
                  <a:srgbClr val="FFFFFF"/>
                </a:solidFill>
                <a:latin typeface="Bookman Old Style"/>
              </a:rPr>
              <a:t>beso</a:t>
            </a:r>
            <a:r>
              <a:rPr lang="en-US" sz="2400" b="0" strike="noStrike" spc="-1" dirty="0" smtClean="0">
                <a:solidFill>
                  <a:srgbClr val="FFFFFF"/>
                </a:solidFill>
                <a:latin typeface="Bookman Old Style"/>
              </a:rPr>
              <a:t> </a:t>
            </a:r>
            <a:r>
              <a:rPr lang="en-US" sz="2400" spc="-1" dirty="0" err="1">
                <a:solidFill>
                  <a:srgbClr val="FFFFFF"/>
                </a:solidFill>
                <a:latin typeface="Bookman Old Style"/>
              </a:rPr>
              <a:t>s</a:t>
            </a:r>
            <a:r>
              <a:rPr lang="en-US" sz="2400" b="0" strike="noStrike" spc="-1" dirty="0" err="1" smtClean="0">
                <a:solidFill>
                  <a:srgbClr val="FFFFFF"/>
                </a:solidFill>
                <a:latin typeface="Bookman Old Style"/>
              </a:rPr>
              <a:t>anto</a:t>
            </a:r>
            <a:endParaRPr lang="en-US" sz="24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dirty="0">
                <a:solidFill>
                  <a:srgbClr val="FFFFFF"/>
                </a:solidFill>
                <a:latin typeface="Bookman Old Style"/>
              </a:rPr>
              <a:t>Similar a </a:t>
            </a:r>
            <a:r>
              <a:rPr lang="en-US" sz="2400" b="0" strike="noStrike" spc="-1" dirty="0" smtClean="0">
                <a:solidFill>
                  <a:srgbClr val="FFFFFF"/>
                </a:solidFill>
                <a:latin typeface="Bookman Old Style"/>
              </a:rPr>
              <a:t>que la </a:t>
            </a:r>
            <a:r>
              <a:rPr lang="en-US" sz="2400" b="0" strike="noStrike" spc="-1" dirty="0" err="1">
                <a:solidFill>
                  <a:srgbClr val="FFFFFF"/>
                </a:solidFill>
                <a:latin typeface="Bookman Old Style"/>
              </a:rPr>
              <a:t>esposa</a:t>
            </a:r>
            <a:r>
              <a:rPr lang="en-US" sz="2400" b="0" strike="noStrike" spc="-1" dirty="0">
                <a:solidFill>
                  <a:srgbClr val="FFFFFF"/>
                </a:solidFill>
                <a:latin typeface="Bookman Old Style"/>
              </a:rPr>
              <a:t> </a:t>
            </a:r>
            <a:r>
              <a:rPr lang="en-US" sz="2400" b="0" strike="noStrike" spc="-1" dirty="0" smtClean="0">
                <a:solidFill>
                  <a:srgbClr val="FFFFFF"/>
                </a:solidFill>
                <a:latin typeface="Bookman Old Style"/>
              </a:rPr>
              <a:t>tome </a:t>
            </a:r>
            <a:r>
              <a:rPr lang="en-US" sz="2400" b="0" strike="noStrike" spc="-1" dirty="0">
                <a:solidFill>
                  <a:srgbClr val="FFFFFF"/>
                </a:solidFill>
                <a:latin typeface="Bookman Old Style"/>
              </a:rPr>
              <a:t>el </a:t>
            </a:r>
            <a:r>
              <a:rPr lang="en-US" sz="2400" b="0" strike="noStrike" spc="-1" dirty="0" err="1">
                <a:solidFill>
                  <a:srgbClr val="FFFFFF"/>
                </a:solidFill>
                <a:latin typeface="Bookman Old Style"/>
              </a:rPr>
              <a:t>apellido</a:t>
            </a:r>
            <a:r>
              <a:rPr lang="en-US" sz="2400" b="0" strike="noStrike" spc="-1" dirty="0">
                <a:solidFill>
                  <a:srgbClr val="FFFFFF"/>
                </a:solidFill>
                <a:latin typeface="Bookman Old Style"/>
              </a:rPr>
              <a:t> del </a:t>
            </a:r>
            <a:r>
              <a:rPr lang="en-US" sz="2400" b="0" strike="noStrike" spc="-1" dirty="0" err="1">
                <a:solidFill>
                  <a:srgbClr val="FFFFFF"/>
                </a:solidFill>
                <a:latin typeface="Bookman Old Style"/>
              </a:rPr>
              <a:t>marido</a:t>
            </a:r>
            <a:r>
              <a:rPr lang="en-US" sz="2400" b="0" strike="noStrike" spc="-1" dirty="0">
                <a:solidFill>
                  <a:srgbClr val="FFFFFF"/>
                </a:solidFill>
                <a:latin typeface="Bookman Old Style"/>
              </a:rPr>
              <a:t>.</a:t>
            </a:r>
            <a:endParaRPr lang="en-US" sz="2400" b="1" strike="noStrike" spc="-1" dirty="0">
              <a:solidFill>
                <a:srgbClr val="FFFFFF"/>
              </a:solidFill>
              <a:latin typeface="Bookman Old Style"/>
            </a:endParaRPr>
          </a:p>
        </p:txBody>
      </p:sp>
      <p:sp>
        <p:nvSpPr>
          <p:cNvPr id="216" name="TextBox 215"/>
          <p:cNvSpPr txBox="1"/>
          <p:nvPr/>
        </p:nvSpPr>
        <p:spPr>
          <a:xfrm>
            <a:off x="4648320" y="1066320"/>
            <a:ext cx="4495680" cy="5791320"/>
          </a:xfrm>
          <a:prstGeom prst="rect">
            <a:avLst/>
          </a:prstGeom>
          <a:noFill/>
          <a:ln w="0">
            <a:noFill/>
          </a:ln>
        </p:spPr>
        <p:txBody>
          <a:bodyPr>
            <a:normAutofit lnSpcReduction="10000"/>
          </a:bodyPr>
          <a:lstStyle/>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dirty="0">
                <a:solidFill>
                  <a:srgbClr val="FFFFFF"/>
                </a:solidFill>
                <a:latin typeface="Bookman Old Style"/>
              </a:rPr>
              <a:t>“</a:t>
            </a:r>
            <a:r>
              <a:rPr lang="en-US" sz="2400" b="1" strike="noStrike" spc="-1" dirty="0" err="1">
                <a:solidFill>
                  <a:srgbClr val="FFFFFF"/>
                </a:solidFill>
                <a:latin typeface="Bookman Old Style"/>
              </a:rPr>
              <a:t>Está</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bien</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establecido</a:t>
            </a:r>
            <a:r>
              <a:rPr lang="en-US" sz="2400" b="1" strike="noStrike" spc="-1" dirty="0">
                <a:solidFill>
                  <a:srgbClr val="FFFFFF"/>
                </a:solidFill>
                <a:latin typeface="Bookman Old Style"/>
              </a:rPr>
              <a:t> a </a:t>
            </a:r>
            <a:r>
              <a:rPr lang="en-US" sz="2400" b="1" strike="noStrike" spc="-1" dirty="0" err="1">
                <a:solidFill>
                  <a:srgbClr val="FFFFFF"/>
                </a:solidFill>
                <a:latin typeface="Bookman Old Style"/>
              </a:rPr>
              <a:t>partir</a:t>
            </a:r>
            <a:r>
              <a:rPr lang="en-US" sz="2400" b="1" strike="noStrike" spc="-1" dirty="0">
                <a:solidFill>
                  <a:srgbClr val="FFFFFF"/>
                </a:solidFill>
                <a:latin typeface="Bookman Old Style"/>
              </a:rPr>
              <a:t> de </a:t>
            </a:r>
            <a:r>
              <a:rPr lang="en-US" sz="2400" b="1" strike="noStrike" spc="-1" dirty="0" err="1">
                <a:solidFill>
                  <a:srgbClr val="FFFFFF"/>
                </a:solidFill>
                <a:latin typeface="Bookman Old Style"/>
              </a:rPr>
              <a:t>fuentes</a:t>
            </a:r>
            <a:r>
              <a:rPr lang="en-US" sz="2400" b="1" strike="noStrike" spc="-1" dirty="0">
                <a:solidFill>
                  <a:srgbClr val="FFFFFF"/>
                </a:solidFill>
                <a:latin typeface="Bookman Old Style"/>
              </a:rPr>
              <a:t> </a:t>
            </a:r>
            <a:r>
              <a:rPr lang="en-US" sz="2400" b="1" strike="noStrike" spc="-1" dirty="0" err="1" smtClean="0">
                <a:solidFill>
                  <a:srgbClr val="FFFFFF"/>
                </a:solidFill>
                <a:latin typeface="Bookman Old Style"/>
              </a:rPr>
              <a:t>seculares</a:t>
            </a:r>
            <a:r>
              <a:rPr lang="en-US" sz="2400" b="1" strike="noStrike" spc="-1" dirty="0" smtClean="0">
                <a:solidFill>
                  <a:srgbClr val="FFFFFF"/>
                </a:solidFill>
                <a:latin typeface="Bookman Old Style"/>
              </a:rPr>
              <a:t> </a:t>
            </a:r>
            <a:r>
              <a:rPr lang="en-US" sz="2400" b="0" strike="noStrike" spc="-1" dirty="0" smtClean="0">
                <a:solidFill>
                  <a:srgbClr val="FFFFFF"/>
                </a:solidFill>
                <a:latin typeface="Bookman Old Style"/>
              </a:rPr>
              <a:t>que </a:t>
            </a:r>
            <a:r>
              <a:rPr lang="en-US" sz="2400" b="0" strike="noStrike" spc="-1" dirty="0" err="1">
                <a:solidFill>
                  <a:srgbClr val="FFFFFF"/>
                </a:solidFill>
                <a:latin typeface="Bookman Old Style"/>
              </a:rPr>
              <a:t>los</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judíos</a:t>
            </a:r>
            <a:r>
              <a:rPr lang="en-US" sz="2400" b="0" strike="noStrike" spc="-1" dirty="0">
                <a:solidFill>
                  <a:srgbClr val="FFFFFF"/>
                </a:solidFill>
                <a:latin typeface="Bookman Old Style"/>
              </a:rPr>
              <a:t> se </a:t>
            </a:r>
            <a:r>
              <a:rPr lang="en-US" sz="2400" b="0" strike="noStrike" spc="-1" dirty="0" err="1">
                <a:solidFill>
                  <a:srgbClr val="FFFFFF"/>
                </a:solidFill>
                <a:latin typeface="Bookman Old Style"/>
              </a:rPr>
              <a:t>cubrían</a:t>
            </a:r>
            <a:r>
              <a:rPr lang="en-US" sz="2400" b="0" strike="noStrike" spc="-1" dirty="0">
                <a:solidFill>
                  <a:srgbClr val="FFFFFF"/>
                </a:solidFill>
                <a:latin typeface="Bookman Old Style"/>
              </a:rPr>
              <a:t> la </a:t>
            </a:r>
            <a:r>
              <a:rPr lang="en-US" sz="2400" b="0" strike="noStrike" spc="-1" dirty="0" err="1">
                <a:solidFill>
                  <a:srgbClr val="FFFFFF"/>
                </a:solidFill>
                <a:latin typeface="Bookman Old Style"/>
              </a:rPr>
              <a:t>cabeza</a:t>
            </a:r>
            <a:r>
              <a:rPr lang="en-US" sz="2400" b="0" strike="noStrike" spc="-1" dirty="0">
                <a:solidFill>
                  <a:srgbClr val="FFFFFF"/>
                </a:solidFill>
                <a:latin typeface="Bookman Old Style"/>
              </a:rPr>
              <a:t> </a:t>
            </a:r>
            <a:r>
              <a:rPr lang="en-US" sz="2400" b="0" strike="noStrike" spc="-1" dirty="0" smtClean="0">
                <a:solidFill>
                  <a:srgbClr val="FFFFFF"/>
                </a:solidFill>
                <a:latin typeface="Bookman Old Style"/>
              </a:rPr>
              <a:t>(</a:t>
            </a:r>
            <a:r>
              <a:rPr lang="en-US" sz="2400" b="0" strike="noStrike" spc="-1" dirty="0" err="1" smtClean="0">
                <a:solidFill>
                  <a:srgbClr val="FFFFFF"/>
                </a:solidFill>
                <a:latin typeface="Bookman Old Style"/>
              </a:rPr>
              <a:t>varones</a:t>
            </a:r>
            <a:r>
              <a:rPr lang="en-US" sz="2400" b="0" strike="noStrike" spc="-1" dirty="0" smtClean="0">
                <a:solidFill>
                  <a:srgbClr val="FFFFFF"/>
                </a:solidFill>
                <a:latin typeface="Bookman Old Style"/>
              </a:rPr>
              <a:t> </a:t>
            </a:r>
            <a:r>
              <a:rPr lang="en-US" sz="2400" b="0" strike="noStrike" spc="-1" dirty="0">
                <a:solidFill>
                  <a:srgbClr val="FFFFFF"/>
                </a:solidFill>
                <a:latin typeface="Bookman Old Style"/>
              </a:rPr>
              <a:t>y </a:t>
            </a:r>
            <a:r>
              <a:rPr lang="en-US" sz="2400" b="0" strike="noStrike" spc="-1" dirty="0" err="1" smtClean="0">
                <a:solidFill>
                  <a:srgbClr val="FFFFFF"/>
                </a:solidFill>
                <a:latin typeface="Bookman Old Style"/>
              </a:rPr>
              <a:t>mujeres</a:t>
            </a:r>
            <a:r>
              <a:rPr lang="en-US" sz="2400" b="0" strike="noStrike" spc="-1" dirty="0" smtClean="0">
                <a:solidFill>
                  <a:srgbClr val="FFFFFF"/>
                </a:solidFill>
                <a:latin typeface="Bookman Old Style"/>
              </a:rPr>
              <a:t>), </a:t>
            </a:r>
            <a:r>
              <a:rPr lang="en-US" sz="2400" b="0" strike="noStrike" spc="-1" dirty="0">
                <a:solidFill>
                  <a:srgbClr val="FFFFFF"/>
                </a:solidFill>
                <a:latin typeface="Bookman Old Style"/>
              </a:rPr>
              <a:t>y </a:t>
            </a:r>
            <a:r>
              <a:rPr lang="en-US" sz="2400" b="0" strike="noStrike" spc="-1" dirty="0" err="1">
                <a:solidFill>
                  <a:srgbClr val="FFFFFF"/>
                </a:solidFill>
                <a:latin typeface="Bookman Old Style"/>
              </a:rPr>
              <a:t>los</a:t>
            </a:r>
            <a:r>
              <a:rPr lang="en-US" sz="2400" b="0" strike="noStrike" spc="-1" dirty="0">
                <a:solidFill>
                  <a:srgbClr val="FFFFFF"/>
                </a:solidFill>
                <a:latin typeface="Bookman Old Style"/>
              </a:rPr>
              <a:t> gentiles </a:t>
            </a:r>
            <a:r>
              <a:rPr lang="en-US" sz="2400" b="0" strike="noStrike" spc="-1" dirty="0" err="1">
                <a:solidFill>
                  <a:srgbClr val="FFFFFF"/>
                </a:solidFill>
                <a:latin typeface="Bookman Old Style"/>
              </a:rPr>
              <a:t>oraban</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descubiertos</a:t>
            </a:r>
            <a:r>
              <a:rPr lang="en-US" sz="2400" b="0" strike="noStrike" spc="-1" dirty="0">
                <a:solidFill>
                  <a:srgbClr val="FFFFFF"/>
                </a:solidFill>
                <a:latin typeface="Bookman Old Style"/>
              </a:rPr>
              <a:t> </a:t>
            </a:r>
            <a:r>
              <a:rPr lang="en-US" sz="2400" b="0" strike="noStrike" spc="-1" dirty="0" smtClean="0">
                <a:solidFill>
                  <a:srgbClr val="FFFFFF"/>
                </a:solidFill>
                <a:latin typeface="Bookman Old Style"/>
              </a:rPr>
              <a:t>(</a:t>
            </a:r>
            <a:r>
              <a:rPr lang="en-US" sz="2400" b="0" strike="noStrike" spc="-1" dirty="0" err="1" smtClean="0">
                <a:solidFill>
                  <a:srgbClr val="FFFFFF"/>
                </a:solidFill>
                <a:latin typeface="Bookman Old Style"/>
              </a:rPr>
              <a:t>varones</a:t>
            </a:r>
            <a:r>
              <a:rPr lang="en-US" sz="2400" b="0" strike="noStrike" spc="-1" dirty="0" smtClean="0">
                <a:solidFill>
                  <a:srgbClr val="FFFFFF"/>
                </a:solidFill>
                <a:latin typeface="Bookman Old Style"/>
              </a:rPr>
              <a:t> </a:t>
            </a:r>
            <a:r>
              <a:rPr lang="en-US" sz="2400" b="0" strike="noStrike" spc="-1" dirty="0">
                <a:solidFill>
                  <a:srgbClr val="FFFFFF"/>
                </a:solidFill>
                <a:latin typeface="Bookman Old Style"/>
              </a:rPr>
              <a:t>y </a:t>
            </a:r>
            <a:r>
              <a:rPr lang="en-US" sz="2400" b="0" strike="noStrike" spc="-1" dirty="0" err="1" smtClean="0">
                <a:solidFill>
                  <a:srgbClr val="FFFFFF"/>
                </a:solidFill>
                <a:latin typeface="Bookman Old Style"/>
              </a:rPr>
              <a:t>mujeres</a:t>
            </a:r>
            <a:r>
              <a:rPr lang="en-US" sz="2400" b="0" strike="noStrike" spc="-1" dirty="0" smtClean="0">
                <a:solidFill>
                  <a:srgbClr val="FFFFFF"/>
                </a:solidFill>
                <a:latin typeface="Bookman Old Style"/>
              </a:rPr>
              <a:t>).”</a:t>
            </a:r>
            <a:endParaRPr lang="en-US" sz="24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dirty="0" err="1">
                <a:solidFill>
                  <a:srgbClr val="FFFFFF"/>
                </a:solidFill>
                <a:latin typeface="Bookman Old Style"/>
              </a:rPr>
              <a:t>Por</a:t>
            </a:r>
            <a:r>
              <a:rPr lang="en-US" sz="2400" b="0" strike="noStrike" spc="-1" dirty="0">
                <a:solidFill>
                  <a:srgbClr val="FFFFFF"/>
                </a:solidFill>
                <a:latin typeface="Bookman Old Style"/>
              </a:rPr>
              <a:t> lo </a:t>
            </a:r>
            <a:r>
              <a:rPr lang="en-US" sz="2400" b="0" strike="noStrike" spc="-1" dirty="0" err="1">
                <a:solidFill>
                  <a:srgbClr val="FFFFFF"/>
                </a:solidFill>
                <a:latin typeface="Bookman Old Style"/>
              </a:rPr>
              <a:t>tanto</a:t>
            </a:r>
            <a:r>
              <a:rPr lang="en-US" sz="2400" b="0" strike="noStrike" spc="-1" dirty="0">
                <a:solidFill>
                  <a:srgbClr val="FFFFFF"/>
                </a:solidFill>
                <a:latin typeface="Bookman Old Style"/>
              </a:rPr>
              <a:t>, Pablo NO se </a:t>
            </a:r>
            <a:r>
              <a:rPr lang="en-US" sz="2400" b="0" strike="noStrike" spc="-1" dirty="0" err="1">
                <a:solidFill>
                  <a:srgbClr val="FFFFFF"/>
                </a:solidFill>
                <a:latin typeface="Bookman Old Style"/>
              </a:rPr>
              <a:t>está</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refiriendo</a:t>
            </a:r>
            <a:r>
              <a:rPr lang="en-US" sz="2400" b="0" strike="noStrike" spc="-1" dirty="0">
                <a:solidFill>
                  <a:srgbClr val="FFFFFF"/>
                </a:solidFill>
                <a:latin typeface="Bookman Old Style"/>
              </a:rPr>
              <a:t> a </a:t>
            </a:r>
            <a:r>
              <a:rPr lang="en-US" sz="2400" b="0" strike="noStrike" spc="-1" dirty="0" err="1">
                <a:solidFill>
                  <a:srgbClr val="FFFFFF"/>
                </a:solidFill>
                <a:latin typeface="Bookman Old Style"/>
              </a:rPr>
              <a:t>una</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costumbre</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corintia</a:t>
            </a:r>
            <a:r>
              <a:rPr lang="en-US" sz="2400" b="0" strike="noStrike" spc="-1" dirty="0">
                <a:solidFill>
                  <a:srgbClr val="FFFFFF"/>
                </a:solidFill>
                <a:latin typeface="Bookman Old Style"/>
              </a:rPr>
              <a:t>.</a:t>
            </a:r>
            <a:endParaRPr lang="en-US" sz="24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dirty="0">
                <a:solidFill>
                  <a:srgbClr val="FFFFFF"/>
                </a:solidFill>
                <a:latin typeface="Bookman Old Style"/>
              </a:rPr>
              <a:t>¿</a:t>
            </a:r>
            <a:r>
              <a:rPr lang="en-US" sz="2400" b="0" strike="noStrike" spc="-1" dirty="0" err="1">
                <a:solidFill>
                  <a:srgbClr val="FFFFFF"/>
                </a:solidFill>
                <a:latin typeface="Bookman Old Style"/>
              </a:rPr>
              <a:t>Cómo</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podría</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aplicarse</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esto</a:t>
            </a:r>
            <a:r>
              <a:rPr lang="en-US" sz="2400" b="0" strike="noStrike" spc="-1" dirty="0">
                <a:solidFill>
                  <a:srgbClr val="FFFFFF"/>
                </a:solidFill>
                <a:latin typeface="Bookman Old Style"/>
              </a:rPr>
              <a:t> a </a:t>
            </a:r>
            <a:r>
              <a:rPr lang="en-US" sz="2400" b="0" strike="noStrike" spc="-1" dirty="0" err="1">
                <a:solidFill>
                  <a:srgbClr val="FFFFFF"/>
                </a:solidFill>
                <a:latin typeface="Bookman Old Style"/>
              </a:rPr>
              <a:t>Corinto</a:t>
            </a:r>
            <a:r>
              <a:rPr lang="en-US" sz="2400" b="0" strike="noStrike" spc="-1" dirty="0">
                <a:solidFill>
                  <a:srgbClr val="FFFFFF"/>
                </a:solidFill>
                <a:latin typeface="Bookman Old Style"/>
              </a:rPr>
              <a:t> y </a:t>
            </a:r>
            <a:r>
              <a:rPr lang="en-US" sz="2400" b="0" strike="noStrike" spc="-1" dirty="0" err="1">
                <a:solidFill>
                  <a:srgbClr val="FFFFFF"/>
                </a:solidFill>
                <a:latin typeface="Bookman Old Style"/>
              </a:rPr>
              <a:t>en</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ningún</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otro</a:t>
            </a:r>
            <a:r>
              <a:rPr lang="en-US" sz="2400" b="0" strike="noStrike" spc="-1" dirty="0">
                <a:solidFill>
                  <a:srgbClr val="FFFFFF"/>
                </a:solidFill>
                <a:latin typeface="Bookman Old Style"/>
              </a:rPr>
              <a:t> </a:t>
            </a:r>
            <a:r>
              <a:rPr lang="en-US" sz="2400" b="0" strike="noStrike" spc="-1" dirty="0" err="1">
                <a:solidFill>
                  <a:srgbClr val="FFFFFF"/>
                </a:solidFill>
                <a:latin typeface="Bookman Old Style"/>
              </a:rPr>
              <a:t>lugar</a:t>
            </a:r>
            <a:r>
              <a:rPr lang="en-US" sz="2400" b="0" strike="noStrike" spc="-1" dirty="0">
                <a:solidFill>
                  <a:srgbClr val="FFFFFF"/>
                </a:solidFill>
                <a:latin typeface="Bookman Old Style"/>
              </a:rPr>
              <a:t>? (11:2, 16)</a:t>
            </a:r>
            <a:endParaRPr lang="en-US" sz="2400" b="1" strike="noStrike" spc="-1" dirty="0">
              <a:solidFill>
                <a:srgbClr val="FFFFFF"/>
              </a:solidFill>
              <a:latin typeface="Bookman Old Style"/>
            </a:endParaRPr>
          </a:p>
          <a:p>
            <a:pPr marL="342720" indent="-34272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dirty="0">
                <a:solidFill>
                  <a:srgbClr val="FFFFFF"/>
                </a:solidFill>
                <a:latin typeface="Bookman Old Style"/>
              </a:rPr>
              <a:t>¿</a:t>
            </a:r>
            <a:r>
              <a:rPr lang="en-US" sz="2400" b="0" strike="noStrike" spc="-1" dirty="0" err="1">
                <a:solidFill>
                  <a:srgbClr val="FFFFFF"/>
                </a:solidFill>
                <a:latin typeface="Bookman Old Style"/>
              </a:rPr>
              <a:t>Esta</a:t>
            </a:r>
            <a:r>
              <a:rPr lang="en-US" sz="2400" b="0" strike="noStrike" spc="-1" dirty="0">
                <a:solidFill>
                  <a:srgbClr val="FFFFFF"/>
                </a:solidFill>
                <a:latin typeface="Bookman Old Style"/>
              </a:rPr>
              <a:t> </a:t>
            </a:r>
            <a:r>
              <a:rPr lang="en-US" sz="2400" b="0" strike="noStrike" spc="-1" dirty="0" smtClean="0">
                <a:solidFill>
                  <a:srgbClr val="FFFFFF"/>
                </a:solidFill>
                <a:latin typeface="Bookman Old Style"/>
              </a:rPr>
              <a:t>“</a:t>
            </a:r>
            <a:r>
              <a:rPr lang="en-US" sz="2400" b="0" strike="noStrike" spc="-1" dirty="0" err="1" smtClean="0">
                <a:solidFill>
                  <a:srgbClr val="FFFFFF"/>
                </a:solidFill>
                <a:latin typeface="Bookman Old Style"/>
              </a:rPr>
              <a:t>costumbre</a:t>
            </a:r>
            <a:r>
              <a:rPr lang="en-US" sz="2400" spc="-1" dirty="0" smtClean="0">
                <a:solidFill>
                  <a:srgbClr val="FFFFFF"/>
                </a:solidFill>
                <a:latin typeface="Bookman Old Style"/>
              </a:rPr>
              <a:t>”</a:t>
            </a:r>
            <a:r>
              <a:rPr lang="en-US" sz="2400" b="0" strike="noStrike" spc="-1" dirty="0" smtClean="0">
                <a:solidFill>
                  <a:srgbClr val="FFFFFF"/>
                </a:solidFill>
                <a:latin typeface="Bookman Old Style"/>
              </a:rPr>
              <a:t> </a:t>
            </a:r>
            <a:r>
              <a:rPr lang="en-US" sz="2400" b="0" strike="noStrike" spc="-1" dirty="0" err="1">
                <a:solidFill>
                  <a:srgbClr val="FFFFFF"/>
                </a:solidFill>
                <a:latin typeface="Bookman Old Style"/>
              </a:rPr>
              <a:t>sólo</a:t>
            </a:r>
            <a:r>
              <a:rPr lang="en-US" sz="2400" b="0" strike="noStrike" spc="-1" dirty="0">
                <a:solidFill>
                  <a:srgbClr val="FFFFFF"/>
                </a:solidFill>
                <a:latin typeface="Bookman Old Style"/>
              </a:rPr>
              <a:t> se </a:t>
            </a:r>
            <a:r>
              <a:rPr lang="en-US" sz="2400" b="0" strike="noStrike" spc="-1" dirty="0" err="1" smtClean="0">
                <a:solidFill>
                  <a:srgbClr val="FFFFFF"/>
                </a:solidFill>
                <a:latin typeface="Bookman Old Style"/>
              </a:rPr>
              <a:t>aplica</a:t>
            </a:r>
            <a:r>
              <a:rPr lang="en-US" sz="2400" b="0" strike="noStrike" spc="-1" dirty="0" smtClean="0">
                <a:solidFill>
                  <a:srgbClr val="FFFFFF"/>
                </a:solidFill>
                <a:latin typeface="Bookman Old Style"/>
              </a:rPr>
              <a:t> </a:t>
            </a:r>
            <a:r>
              <a:rPr lang="en-US" sz="2400" b="0" u="sng" strike="noStrike" spc="-1" dirty="0" err="1" smtClean="0">
                <a:solidFill>
                  <a:srgbClr val="FFFFFF"/>
                </a:solidFill>
                <a:uFillTx/>
                <a:latin typeface="Bookman Old Style"/>
              </a:rPr>
              <a:t>mientras</a:t>
            </a:r>
            <a:r>
              <a:rPr lang="en-US" sz="2400" b="0" strike="noStrike" spc="-1" dirty="0" smtClean="0">
                <a:solidFill>
                  <a:srgbClr val="FFFFFF"/>
                </a:solidFill>
                <a:uFillTx/>
                <a:latin typeface="Bookman Old Style"/>
              </a:rPr>
              <a:t> </a:t>
            </a:r>
            <a:r>
              <a:rPr lang="en-US" sz="2400" b="0" strike="noStrike" spc="-1" dirty="0" smtClean="0">
                <a:solidFill>
                  <a:srgbClr val="FFFFFF"/>
                </a:solidFill>
                <a:latin typeface="Bookman Old Style"/>
              </a:rPr>
              <a:t>“</a:t>
            </a:r>
            <a:r>
              <a:rPr lang="en-US" sz="2400" b="0" strike="noStrike" spc="-1" dirty="0" err="1" smtClean="0">
                <a:solidFill>
                  <a:srgbClr val="FFFFFF"/>
                </a:solidFill>
                <a:latin typeface="Bookman Old Style"/>
              </a:rPr>
              <a:t>ora</a:t>
            </a:r>
            <a:r>
              <a:rPr lang="en-US" sz="2400" b="0" strike="noStrike" spc="-1" dirty="0" smtClean="0">
                <a:solidFill>
                  <a:srgbClr val="FFFFFF"/>
                </a:solidFill>
                <a:latin typeface="Bookman Old Style"/>
              </a:rPr>
              <a:t> o </a:t>
            </a:r>
            <a:r>
              <a:rPr lang="en-US" sz="2400" b="0" strike="noStrike" spc="-1" dirty="0" err="1" smtClean="0">
                <a:solidFill>
                  <a:srgbClr val="FFFFFF"/>
                </a:solidFill>
                <a:latin typeface="Bookman Old Style"/>
              </a:rPr>
              <a:t>profetiza</a:t>
            </a:r>
            <a:r>
              <a:rPr lang="en-US" sz="2400" b="0" strike="noStrike" spc="-1" dirty="0" smtClean="0">
                <a:solidFill>
                  <a:srgbClr val="FFFFFF"/>
                </a:solidFill>
                <a:latin typeface="Bookman Old Style"/>
              </a:rPr>
              <a:t>”?</a:t>
            </a:r>
            <a:endParaRPr lang="en-US" sz="24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dirty="0">
              <a:solidFill>
                <a:srgbClr val="FFFFFF"/>
              </a:solidFill>
              <a:latin typeface="Bookman Old Style"/>
            </a:endParaRPr>
          </a:p>
          <a:p>
            <a:pPr marL="342720" indent="-342720" algn="l" rtl="0">
              <a:lnSpc>
                <a:spcPct val="9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dirty="0">
              <a:solidFill>
                <a:srgbClr val="FFFFFF"/>
              </a:solidFill>
              <a:latin typeface="Bookman Old Styl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Footer Placeholder 4"/>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smtClean="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11</a:t>
            </a:r>
            <a:endParaRPr lang="en-US" sz="1400" b="0" strike="noStrike" spc="-1" dirty="0">
              <a:solidFill>
                <a:srgbClr val="FFFFFF"/>
              </a:solidFill>
              <a:latin typeface="Times New Roman"/>
            </a:endParaRPr>
          </a:p>
        </p:txBody>
      </p:sp>
      <p:sp>
        <p:nvSpPr>
          <p:cNvPr id="218" name="Slide Number Placeholder 5"/>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F2F3FD0F-A55D-4BC2-A762-F4526016452D}" type="slidenum">
              <a:rPr lang="en-US" sz="1400" b="0" strike="noStrike" spc="-1">
                <a:solidFill>
                  <a:srgbClr val="FFFFFF"/>
                </a:solidFill>
                <a:latin typeface="Times New Roman"/>
                <a:ea typeface="Arial"/>
              </a:rPr>
              <a:t>16</a:t>
            </a:fld>
            <a:endParaRPr lang="en-US" sz="1400" b="0" strike="noStrike" spc="-1">
              <a:solidFill>
                <a:srgbClr val="FFFFFF"/>
              </a:solidFill>
              <a:latin typeface="Times New Roman"/>
            </a:endParaRPr>
          </a:p>
        </p:txBody>
      </p:sp>
      <p:sp>
        <p:nvSpPr>
          <p:cNvPr id="219" name="TextBox 218"/>
          <p:cNvSpPr txBox="1"/>
          <p:nvPr/>
        </p:nvSpPr>
        <p:spPr>
          <a:xfrm>
            <a:off x="838080" y="228240"/>
            <a:ext cx="8305920"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dirty="0">
                <a:solidFill>
                  <a:srgbClr val="00CC99"/>
                </a:solidFill>
                <a:latin typeface="Times New Roman"/>
              </a:rPr>
              <a:t>COSTUMBRE </a:t>
            </a:r>
            <a:r>
              <a:rPr lang="en-US" sz="3200" b="1" strike="noStrike" spc="-1" dirty="0" smtClean="0">
                <a:solidFill>
                  <a:srgbClr val="00CC99"/>
                </a:solidFill>
                <a:latin typeface="Times New Roman"/>
              </a:rPr>
              <a:t>- </a:t>
            </a:r>
            <a:r>
              <a:rPr lang="en-US" sz="3200" b="1" i="1" strike="noStrike" spc="-1" dirty="0" smtClean="0">
                <a:solidFill>
                  <a:srgbClr val="00CC99"/>
                </a:solidFill>
                <a:latin typeface="Times New Roman"/>
              </a:rPr>
              <a:t>¿A </a:t>
            </a:r>
            <a:r>
              <a:rPr lang="en-US" sz="3200" b="1" i="1" strike="noStrike" spc="-1" dirty="0" err="1" smtClean="0">
                <a:solidFill>
                  <a:srgbClr val="00CC99"/>
                </a:solidFill>
                <a:latin typeface="Times New Roman"/>
              </a:rPr>
              <a:t>quiénes</a:t>
            </a:r>
            <a:r>
              <a:rPr lang="en-US" sz="3200" b="1" i="1" strike="noStrike" spc="-1" dirty="0" smtClean="0">
                <a:solidFill>
                  <a:srgbClr val="00CC99"/>
                </a:solidFill>
                <a:latin typeface="Times New Roman"/>
              </a:rPr>
              <a:t> </a:t>
            </a:r>
            <a:r>
              <a:rPr lang="en-US" sz="3200" b="1" i="1" strike="noStrike" spc="-1" dirty="0" err="1" smtClean="0">
                <a:solidFill>
                  <a:srgbClr val="00CC99"/>
                </a:solidFill>
                <a:latin typeface="Times New Roman"/>
              </a:rPr>
              <a:t>debemos</a:t>
            </a:r>
            <a:r>
              <a:rPr lang="en-US" sz="3200" b="1" i="1" strike="noStrike" spc="-1" dirty="0" smtClean="0">
                <a:solidFill>
                  <a:srgbClr val="00CC99"/>
                </a:solidFill>
                <a:latin typeface="Times New Roman"/>
              </a:rPr>
              <a:t> </a:t>
            </a:r>
            <a:r>
              <a:rPr lang="en-US" sz="3200" b="1" i="1" strike="noStrike" spc="-1" dirty="0" err="1" smtClean="0">
                <a:solidFill>
                  <a:srgbClr val="00CC99"/>
                </a:solidFill>
                <a:latin typeface="Times New Roman"/>
              </a:rPr>
              <a:t>creer</a:t>
            </a:r>
            <a:r>
              <a:rPr lang="en-US" sz="3200" b="1" i="1" spc="-1" dirty="0">
                <a:solidFill>
                  <a:srgbClr val="00CC99"/>
                </a:solidFill>
                <a:latin typeface="Times New Roman"/>
              </a:rPr>
              <a:t>?</a:t>
            </a:r>
            <a:endParaRPr lang="en-US" sz="3200" b="1" strike="noStrike" spc="-1" dirty="0">
              <a:solidFill>
                <a:srgbClr val="00CC99"/>
              </a:solidFill>
              <a:latin typeface="Times New Roman"/>
            </a:endParaRPr>
          </a:p>
        </p:txBody>
      </p:sp>
      <p:sp>
        <p:nvSpPr>
          <p:cNvPr id="220" name="TextBox 219"/>
          <p:cNvSpPr txBox="1"/>
          <p:nvPr/>
        </p:nvSpPr>
        <p:spPr>
          <a:xfrm>
            <a:off x="380520" y="1295280"/>
            <a:ext cx="4496040" cy="5181840"/>
          </a:xfrm>
          <a:prstGeom prst="rect">
            <a:avLst/>
          </a:prstGeom>
          <a:noFill/>
          <a:ln w="0">
            <a:noFill/>
          </a:ln>
        </p:spPr>
        <p:txBody>
          <a:bodyPr>
            <a:normAutofit/>
          </a:bodyPr>
          <a:lstStyle/>
          <a:p>
            <a:pPr marL="342720" indent="-342720" algn="l" rtl="0">
              <a:lnSpc>
                <a:spcPct val="80000"/>
              </a:lnSpc>
              <a:spcBef>
                <a:spcPts val="499"/>
              </a:spcBef>
              <a:buClr>
                <a:srgbClr val="FFFF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err="1" smtClean="0">
                <a:solidFill>
                  <a:srgbClr val="FFFF00"/>
                </a:solidFill>
                <a:latin typeface="Bookman Old Style"/>
              </a:rPr>
              <a:t>Varones</a:t>
            </a:r>
            <a:r>
              <a:rPr lang="en-US" sz="2000" b="1" strike="noStrike" spc="-1" dirty="0" smtClean="0">
                <a:solidFill>
                  <a:srgbClr val="FFFF00"/>
                </a:solidFill>
                <a:latin typeface="Bookman Old Style"/>
              </a:rPr>
              <a:t> </a:t>
            </a:r>
            <a:r>
              <a:rPr lang="en-US" sz="2000" b="1" strike="noStrike" spc="-1" dirty="0" err="1">
                <a:solidFill>
                  <a:srgbClr val="FFFF00"/>
                </a:solidFill>
                <a:latin typeface="Bookman Old Style"/>
              </a:rPr>
              <a:t>judíos</a:t>
            </a:r>
            <a:r>
              <a:rPr lang="en-US" sz="2000" b="1" strike="noStrike" spc="-1" dirty="0">
                <a:solidFill>
                  <a:srgbClr val="FFFF00"/>
                </a:solidFill>
                <a:latin typeface="Bookman Old Style"/>
              </a:rPr>
              <a:t> </a:t>
            </a:r>
            <a:r>
              <a:rPr lang="en-US" sz="2000" b="1" strike="noStrike" spc="-1" dirty="0" smtClean="0">
                <a:solidFill>
                  <a:srgbClr val="FFFF00"/>
                </a:solidFill>
                <a:latin typeface="Bookman Old Style"/>
              </a:rPr>
              <a:t>se </a:t>
            </a:r>
            <a:r>
              <a:rPr lang="en-US" sz="2000" b="1" strike="noStrike" spc="-1" dirty="0" err="1" smtClean="0">
                <a:solidFill>
                  <a:srgbClr val="FFFF00"/>
                </a:solidFill>
                <a:latin typeface="Bookman Old Style"/>
              </a:rPr>
              <a:t>cubrían</a:t>
            </a:r>
            <a:endParaRPr lang="en-US" sz="2000" b="1" strike="noStrike" spc="-1" dirty="0">
              <a:solidFill>
                <a:srgbClr val="FFFFFF"/>
              </a:solidFill>
              <a:latin typeface="Bookman Old Style"/>
            </a:endParaRP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smtClean="0">
                <a:solidFill>
                  <a:srgbClr val="FFFFFF"/>
                </a:solidFill>
                <a:latin typeface="Times New Roman"/>
              </a:rPr>
              <a:t>NT </a:t>
            </a:r>
            <a:r>
              <a:rPr lang="en-US" spc="-1" dirty="0" err="1" smtClean="0">
                <a:solidFill>
                  <a:srgbClr val="FFFFFF"/>
                </a:solidFill>
                <a:latin typeface="Times New Roman"/>
              </a:rPr>
              <a:t>griego</a:t>
            </a:r>
            <a:r>
              <a:rPr lang="en-US" spc="-1" dirty="0" smtClean="0">
                <a:solidFill>
                  <a:srgbClr val="FFFFFF"/>
                </a:solidFill>
                <a:latin typeface="Times New Roman"/>
              </a:rPr>
              <a:t> Cambridge</a:t>
            </a: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smtClean="0">
                <a:solidFill>
                  <a:srgbClr val="FFFFFF"/>
                </a:solidFill>
                <a:latin typeface="Times New Roman"/>
              </a:rPr>
              <a:t>La </a:t>
            </a:r>
            <a:r>
              <a:rPr lang="en-US" spc="-1" dirty="0" err="1" smtClean="0">
                <a:solidFill>
                  <a:srgbClr val="FFFFFF"/>
                </a:solidFill>
                <a:latin typeface="Times New Roman"/>
              </a:rPr>
              <a:t>Biblia</a:t>
            </a:r>
            <a:r>
              <a:rPr lang="en-US" spc="-1" dirty="0" smtClean="0">
                <a:solidFill>
                  <a:srgbClr val="FFFFFF"/>
                </a:solidFill>
                <a:latin typeface="Times New Roman"/>
              </a:rPr>
              <a:t> Cambridge para </a:t>
            </a:r>
            <a:r>
              <a:rPr lang="en-US" spc="-1" dirty="0" err="1" smtClean="0">
                <a:solidFill>
                  <a:srgbClr val="FFFFFF"/>
                </a:solidFill>
                <a:latin typeface="Times New Roman"/>
              </a:rPr>
              <a:t>escuelas</a:t>
            </a:r>
            <a:r>
              <a:rPr lang="en-US" spc="-1" dirty="0" smtClean="0">
                <a:solidFill>
                  <a:srgbClr val="FFFFFF"/>
                </a:solidFill>
                <a:latin typeface="Times New Roman"/>
              </a:rPr>
              <a:t> / </a:t>
            </a:r>
            <a:r>
              <a:rPr lang="en-US" spc="-1" dirty="0" err="1" smtClean="0">
                <a:solidFill>
                  <a:srgbClr val="FFFFFF"/>
                </a:solidFill>
                <a:latin typeface="Times New Roman"/>
              </a:rPr>
              <a:t>universidades</a:t>
            </a:r>
            <a:endParaRPr lang="en-US" spc="-1" dirty="0" smtClean="0">
              <a:solidFill>
                <a:srgbClr val="FFFFFF"/>
              </a:solidFill>
              <a:latin typeface="Times New Roman"/>
            </a:endParaRP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smtClean="0">
                <a:solidFill>
                  <a:srgbClr val="FFFFFF"/>
                </a:solidFill>
                <a:latin typeface="Times New Roman"/>
              </a:rPr>
              <a:t>Morris – </a:t>
            </a:r>
            <a:r>
              <a:rPr lang="en-US" spc="-1" dirty="0" err="1" smtClean="0">
                <a:solidFill>
                  <a:srgbClr val="FFFFFF"/>
                </a:solidFill>
                <a:latin typeface="Times New Roman"/>
              </a:rPr>
              <a:t>Serie</a:t>
            </a:r>
            <a:r>
              <a:rPr lang="en-US" spc="-1" dirty="0" smtClean="0">
                <a:solidFill>
                  <a:srgbClr val="FFFFFF"/>
                </a:solidFill>
                <a:latin typeface="Times New Roman"/>
              </a:rPr>
              <a:t> Tyndale</a:t>
            </a: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smtClean="0">
                <a:solidFill>
                  <a:srgbClr val="FFFFFF"/>
                </a:solidFill>
                <a:latin typeface="Times New Roman"/>
              </a:rPr>
              <a:t>NT </a:t>
            </a:r>
            <a:r>
              <a:rPr lang="en-US" spc="-1" dirty="0" err="1" smtClean="0">
                <a:solidFill>
                  <a:srgbClr val="FFFFFF"/>
                </a:solidFill>
                <a:latin typeface="Times New Roman"/>
              </a:rPr>
              <a:t>griego</a:t>
            </a:r>
            <a:r>
              <a:rPr lang="en-US" spc="-1" dirty="0" smtClean="0">
                <a:solidFill>
                  <a:srgbClr val="FFFFFF"/>
                </a:solidFill>
                <a:latin typeface="Times New Roman"/>
              </a:rPr>
              <a:t> del expositor</a:t>
            </a: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err="1" smtClean="0">
                <a:solidFill>
                  <a:srgbClr val="FFFFFF"/>
                </a:solidFill>
                <a:latin typeface="Times New Roman"/>
              </a:rPr>
              <a:t>Estudios</a:t>
            </a:r>
            <a:r>
              <a:rPr lang="en-US" spc="-1" dirty="0" smtClean="0">
                <a:solidFill>
                  <a:srgbClr val="FFFFFF"/>
                </a:solidFill>
                <a:latin typeface="Times New Roman"/>
              </a:rPr>
              <a:t> de palabras Vincent</a:t>
            </a: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smtClean="0">
                <a:solidFill>
                  <a:srgbClr val="FFFFFF"/>
                </a:solidFill>
                <a:latin typeface="Times New Roman"/>
              </a:rPr>
              <a:t>WE Vine</a:t>
            </a:r>
          </a:p>
          <a:p>
            <a:pPr marL="742680" lvl="1" indent="-285480" algn="l" rtl="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dirty="0">
              <a:solidFill>
                <a:srgbClr val="FFFFFF"/>
              </a:solidFill>
              <a:latin typeface="Times New Roman"/>
            </a:endParaRPr>
          </a:p>
          <a:p>
            <a:pPr marL="342720" indent="-342720" algn="l" rtl="0">
              <a:lnSpc>
                <a:spcPct val="80000"/>
              </a:lnSpc>
              <a:spcBef>
                <a:spcPts val="499"/>
              </a:spcBef>
              <a:buClr>
                <a:srgbClr val="FFFF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err="1" smtClean="0">
                <a:solidFill>
                  <a:srgbClr val="FFFF00"/>
                </a:solidFill>
                <a:latin typeface="Bookman Old Style"/>
              </a:rPr>
              <a:t>Mujeres</a:t>
            </a:r>
            <a:r>
              <a:rPr lang="en-US" sz="2000" b="1" strike="noStrike" spc="-1" dirty="0" smtClean="0">
                <a:solidFill>
                  <a:srgbClr val="FFFF00"/>
                </a:solidFill>
                <a:latin typeface="Bookman Old Style"/>
              </a:rPr>
              <a:t> </a:t>
            </a:r>
            <a:r>
              <a:rPr lang="en-US" sz="2000" b="1" strike="noStrike" spc="-1" dirty="0" err="1" smtClean="0">
                <a:solidFill>
                  <a:srgbClr val="FFFF00"/>
                </a:solidFill>
                <a:latin typeface="Bookman Old Style"/>
              </a:rPr>
              <a:t>griegas</a:t>
            </a:r>
            <a:r>
              <a:rPr lang="en-US" sz="2000" b="1" strike="noStrike" spc="-1" dirty="0" smtClean="0">
                <a:solidFill>
                  <a:srgbClr val="FFFF00"/>
                </a:solidFill>
                <a:latin typeface="Bookman Old Style"/>
              </a:rPr>
              <a:t> no se </a:t>
            </a:r>
            <a:r>
              <a:rPr lang="en-US" sz="2000" b="1" strike="noStrike" spc="-1" dirty="0" err="1" smtClean="0">
                <a:solidFill>
                  <a:srgbClr val="FFFF00"/>
                </a:solidFill>
                <a:latin typeface="Bookman Old Style"/>
              </a:rPr>
              <a:t>cubrían</a:t>
            </a:r>
            <a:endParaRPr lang="en-US" sz="2000" b="1" strike="noStrike" spc="-1" dirty="0" smtClean="0">
              <a:solidFill>
                <a:srgbClr val="FFFFFF"/>
              </a:solidFill>
              <a:latin typeface="Bookman Old Style"/>
            </a:endParaRP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smtClean="0">
                <a:solidFill>
                  <a:srgbClr val="FFFFFF"/>
                </a:solidFill>
                <a:latin typeface="Times New Roman"/>
              </a:rPr>
              <a:t>NT </a:t>
            </a:r>
            <a:r>
              <a:rPr lang="en-US" spc="-1" dirty="0" err="1" smtClean="0">
                <a:solidFill>
                  <a:srgbClr val="FFFFFF"/>
                </a:solidFill>
                <a:latin typeface="Times New Roman"/>
              </a:rPr>
              <a:t>griego</a:t>
            </a:r>
            <a:r>
              <a:rPr lang="en-US" spc="-1" dirty="0" smtClean="0">
                <a:solidFill>
                  <a:srgbClr val="FFFFFF"/>
                </a:solidFill>
                <a:latin typeface="Times New Roman"/>
              </a:rPr>
              <a:t> Cambridge</a:t>
            </a: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smtClean="0">
                <a:solidFill>
                  <a:srgbClr val="FFFFFF"/>
                </a:solidFill>
                <a:latin typeface="Times New Roman"/>
              </a:rPr>
              <a:t>Morris </a:t>
            </a:r>
            <a:r>
              <a:rPr lang="en-US" spc="-1" dirty="0">
                <a:solidFill>
                  <a:srgbClr val="FFFFFF"/>
                </a:solidFill>
                <a:latin typeface="Times New Roman"/>
              </a:rPr>
              <a:t>– </a:t>
            </a:r>
            <a:r>
              <a:rPr lang="en-US" spc="-1" dirty="0" err="1" smtClean="0">
                <a:solidFill>
                  <a:srgbClr val="FFFFFF"/>
                </a:solidFill>
                <a:latin typeface="Times New Roman"/>
              </a:rPr>
              <a:t>Serie</a:t>
            </a:r>
            <a:r>
              <a:rPr lang="en-US" spc="-1" dirty="0" smtClean="0">
                <a:solidFill>
                  <a:srgbClr val="FFFFFF"/>
                </a:solidFill>
                <a:latin typeface="Times New Roman"/>
              </a:rPr>
              <a:t> Tyndale</a:t>
            </a:r>
            <a:endParaRPr lang="en-US" spc="-1" dirty="0">
              <a:solidFill>
                <a:srgbClr val="FFFFFF"/>
              </a:solidFill>
              <a:latin typeface="Times New Roman"/>
            </a:endParaRP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smtClean="0">
                <a:solidFill>
                  <a:srgbClr val="FFFFFF"/>
                </a:solidFill>
                <a:latin typeface="Times New Roman"/>
              </a:rPr>
              <a:t>NT </a:t>
            </a:r>
            <a:r>
              <a:rPr lang="en-US" spc="-1" dirty="0" err="1" smtClean="0">
                <a:solidFill>
                  <a:srgbClr val="FFFFFF"/>
                </a:solidFill>
                <a:latin typeface="Times New Roman"/>
              </a:rPr>
              <a:t>griego</a:t>
            </a:r>
            <a:r>
              <a:rPr lang="en-US" spc="-1" dirty="0" smtClean="0">
                <a:solidFill>
                  <a:srgbClr val="FFFFFF"/>
                </a:solidFill>
                <a:latin typeface="Times New Roman"/>
              </a:rPr>
              <a:t> del expositor</a:t>
            </a:r>
            <a:endParaRPr lang="en-US" spc="-1" dirty="0">
              <a:solidFill>
                <a:srgbClr val="FFFFFF"/>
              </a:solidFill>
              <a:latin typeface="Times New Roman"/>
            </a:endParaRP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err="1" smtClean="0">
                <a:solidFill>
                  <a:srgbClr val="FFFFFF"/>
                </a:solidFill>
                <a:latin typeface="Times New Roman"/>
              </a:rPr>
              <a:t>Estudios</a:t>
            </a:r>
            <a:r>
              <a:rPr lang="en-US" spc="-1" dirty="0" smtClean="0">
                <a:solidFill>
                  <a:srgbClr val="FFFFFF"/>
                </a:solidFill>
                <a:latin typeface="Times New Roman"/>
              </a:rPr>
              <a:t> de palabras de Vincent</a:t>
            </a:r>
            <a:endParaRPr lang="en-US" spc="-1" dirty="0">
              <a:solidFill>
                <a:srgbClr val="FFFFFF"/>
              </a:solidFill>
              <a:latin typeface="Times New Roman"/>
            </a:endParaRP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err="1" smtClean="0">
                <a:solidFill>
                  <a:srgbClr val="FFFFFF"/>
                </a:solidFill>
                <a:latin typeface="Times New Roman"/>
              </a:rPr>
              <a:t>Serite</a:t>
            </a:r>
            <a:r>
              <a:rPr lang="en-US" spc="-1" dirty="0" smtClean="0">
                <a:solidFill>
                  <a:srgbClr val="FFFFFF"/>
                </a:solidFill>
                <a:latin typeface="Times New Roman"/>
              </a:rPr>
              <a:t> Moffat</a:t>
            </a:r>
            <a:endParaRPr lang="en-US" spc="-1" dirty="0">
              <a:solidFill>
                <a:srgbClr val="FFFFFF"/>
              </a:solidFill>
              <a:latin typeface="Times New Roman"/>
            </a:endParaRP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err="1" smtClean="0">
                <a:solidFill>
                  <a:srgbClr val="FFFFFF"/>
                </a:solidFill>
                <a:latin typeface="Times New Roman"/>
              </a:rPr>
              <a:t>Imágenes</a:t>
            </a:r>
            <a:r>
              <a:rPr lang="en-US" spc="-1" dirty="0" smtClean="0">
                <a:solidFill>
                  <a:srgbClr val="FFFFFF"/>
                </a:solidFill>
                <a:latin typeface="Times New Roman"/>
              </a:rPr>
              <a:t> de las palabras de Robertson</a:t>
            </a:r>
            <a:endParaRPr lang="en-US" spc="-1" dirty="0">
              <a:solidFill>
                <a:srgbClr val="FFFFFF"/>
              </a:solidFill>
              <a:latin typeface="Times New Roman"/>
            </a:endParaRPr>
          </a:p>
          <a:p>
            <a:pPr marL="342720" indent="-342720" algn="l" rtl="0">
              <a:lnSpc>
                <a:spcPct val="80000"/>
              </a:lnSpc>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1" strike="noStrike" spc="-1" dirty="0">
              <a:solidFill>
                <a:srgbClr val="FFFFFF"/>
              </a:solidFill>
              <a:latin typeface="Bookman Old Style"/>
            </a:endParaRPr>
          </a:p>
        </p:txBody>
      </p:sp>
      <p:sp>
        <p:nvSpPr>
          <p:cNvPr id="221" name="TextBox 220"/>
          <p:cNvSpPr txBox="1"/>
          <p:nvPr/>
        </p:nvSpPr>
        <p:spPr>
          <a:xfrm>
            <a:off x="4647960" y="1295280"/>
            <a:ext cx="4267080" cy="5410440"/>
          </a:xfrm>
          <a:prstGeom prst="rect">
            <a:avLst/>
          </a:prstGeom>
          <a:noFill/>
          <a:ln w="0">
            <a:noFill/>
          </a:ln>
        </p:spPr>
        <p:txBody>
          <a:bodyPr>
            <a:normAutofit/>
          </a:bodyPr>
          <a:lstStyle/>
          <a:p>
            <a:pPr marL="342720" indent="-342720" algn="l" rtl="0">
              <a:lnSpc>
                <a:spcPct val="80000"/>
              </a:lnSpc>
              <a:spcBef>
                <a:spcPts val="499"/>
              </a:spcBef>
              <a:buClr>
                <a:srgbClr val="FFFF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err="1" smtClean="0">
                <a:solidFill>
                  <a:srgbClr val="FFFF00"/>
                </a:solidFill>
                <a:latin typeface="Bookman Old Style"/>
              </a:rPr>
              <a:t>Varones</a:t>
            </a:r>
            <a:r>
              <a:rPr lang="en-US" sz="2000" b="1" strike="noStrike" spc="-1" dirty="0" smtClean="0">
                <a:solidFill>
                  <a:srgbClr val="FFFF00"/>
                </a:solidFill>
                <a:latin typeface="Bookman Old Style"/>
              </a:rPr>
              <a:t> </a:t>
            </a:r>
            <a:r>
              <a:rPr lang="en-US" sz="2000" b="1" strike="noStrike" spc="-1" dirty="0" err="1">
                <a:solidFill>
                  <a:srgbClr val="FFFF00"/>
                </a:solidFill>
                <a:latin typeface="Bookman Old Style"/>
              </a:rPr>
              <a:t>judíos</a:t>
            </a:r>
            <a:r>
              <a:rPr lang="en-US" sz="2000" b="1" strike="noStrike" spc="-1" dirty="0">
                <a:solidFill>
                  <a:srgbClr val="FFFF00"/>
                </a:solidFill>
                <a:latin typeface="Bookman Old Style"/>
              </a:rPr>
              <a:t> </a:t>
            </a:r>
            <a:r>
              <a:rPr lang="en-US" sz="2000" b="1" strike="noStrike" spc="-1" dirty="0" smtClean="0">
                <a:solidFill>
                  <a:srgbClr val="FFFF00"/>
                </a:solidFill>
                <a:latin typeface="Bookman Old Style"/>
              </a:rPr>
              <a:t>no se </a:t>
            </a:r>
            <a:r>
              <a:rPr lang="en-US" sz="2000" b="1" strike="noStrike" spc="-1" dirty="0" err="1" smtClean="0">
                <a:solidFill>
                  <a:srgbClr val="FFFF00"/>
                </a:solidFill>
                <a:latin typeface="Bookman Old Style"/>
              </a:rPr>
              <a:t>cubrían</a:t>
            </a:r>
            <a:endParaRPr lang="en-US" sz="2000" b="1" strike="noStrike" spc="-1" dirty="0">
              <a:solidFill>
                <a:srgbClr val="FFFFFF"/>
              </a:solidFill>
              <a:latin typeface="Bookman Old Style"/>
            </a:endParaRP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a:solidFill>
                  <a:srgbClr val="FFFFFF"/>
                </a:solidFill>
                <a:latin typeface="Times New Roman"/>
              </a:rPr>
              <a:t>Robertson </a:t>
            </a:r>
            <a:r>
              <a:rPr lang="en-US" spc="-1" dirty="0" smtClean="0">
                <a:solidFill>
                  <a:srgbClr val="FFFFFF"/>
                </a:solidFill>
                <a:latin typeface="Times New Roman"/>
              </a:rPr>
              <a:t>y </a:t>
            </a:r>
            <a:r>
              <a:rPr lang="en-US" spc="-1" dirty="0">
                <a:solidFill>
                  <a:srgbClr val="FFFFFF"/>
                </a:solidFill>
                <a:latin typeface="Times New Roman"/>
              </a:rPr>
              <a:t>Plummer</a:t>
            </a: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a:solidFill>
                  <a:srgbClr val="FFFFFF"/>
                </a:solidFill>
                <a:latin typeface="Times New Roman"/>
              </a:rPr>
              <a:t>CF King</a:t>
            </a: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a:solidFill>
                  <a:srgbClr val="FFFFFF"/>
                </a:solidFill>
                <a:latin typeface="Times New Roman"/>
              </a:rPr>
              <a:t>Clarence T. Craig</a:t>
            </a: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a:solidFill>
                  <a:srgbClr val="FFFFFF"/>
                </a:solidFill>
                <a:latin typeface="Times New Roman"/>
              </a:rPr>
              <a:t>AT Robertson</a:t>
            </a:r>
          </a:p>
          <a:p>
            <a:pPr marL="742680" lvl="1" indent="-285480" algn="l" rtl="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dirty="0">
              <a:solidFill>
                <a:srgbClr val="FFFFFF"/>
              </a:solidFill>
              <a:latin typeface="Times New Roman"/>
            </a:endParaRPr>
          </a:p>
          <a:p>
            <a:pPr marL="342720" indent="-342720" algn="l" rtl="0">
              <a:lnSpc>
                <a:spcPct val="80000"/>
              </a:lnSpc>
              <a:spcBef>
                <a:spcPts val="499"/>
              </a:spcBef>
              <a:buClr>
                <a:srgbClr val="FFFF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err="1" smtClean="0">
                <a:solidFill>
                  <a:srgbClr val="FFFF00"/>
                </a:solidFill>
                <a:latin typeface="Bookman Old Style"/>
              </a:rPr>
              <a:t>Mujeres</a:t>
            </a:r>
            <a:r>
              <a:rPr lang="en-US" sz="2000" b="1" strike="noStrike" spc="-1" dirty="0" smtClean="0">
                <a:solidFill>
                  <a:srgbClr val="FFFF00"/>
                </a:solidFill>
                <a:latin typeface="Bookman Old Style"/>
              </a:rPr>
              <a:t> </a:t>
            </a:r>
            <a:r>
              <a:rPr lang="en-US" sz="2000" b="1" strike="noStrike" spc="-1" dirty="0" err="1">
                <a:solidFill>
                  <a:srgbClr val="FFFF00"/>
                </a:solidFill>
                <a:latin typeface="Bookman Old Style"/>
              </a:rPr>
              <a:t>griegas</a:t>
            </a:r>
            <a:r>
              <a:rPr lang="en-US" sz="2000" b="1" strike="noStrike" spc="-1" dirty="0">
                <a:solidFill>
                  <a:srgbClr val="FFFF00"/>
                </a:solidFill>
                <a:latin typeface="Bookman Old Style"/>
              </a:rPr>
              <a:t> </a:t>
            </a:r>
            <a:r>
              <a:rPr lang="en-US" sz="2000" b="1" strike="noStrike" spc="-1" dirty="0" smtClean="0">
                <a:solidFill>
                  <a:srgbClr val="FFFF00"/>
                </a:solidFill>
                <a:latin typeface="Bookman Old Style"/>
              </a:rPr>
              <a:t>se </a:t>
            </a:r>
            <a:r>
              <a:rPr lang="en-US" sz="2000" b="1" strike="noStrike" spc="-1" dirty="0" err="1" smtClean="0">
                <a:solidFill>
                  <a:srgbClr val="FFFF00"/>
                </a:solidFill>
                <a:latin typeface="Bookman Old Style"/>
              </a:rPr>
              <a:t>cubrían</a:t>
            </a:r>
            <a:endParaRPr lang="en-US" sz="2000" b="1" strike="noStrike" spc="-1" dirty="0">
              <a:solidFill>
                <a:srgbClr val="FFFFFF"/>
              </a:solidFill>
              <a:latin typeface="Bookman Old Style"/>
            </a:endParaRP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a:solidFill>
                  <a:srgbClr val="FFFFFF"/>
                </a:solidFill>
                <a:latin typeface="Times New Roman"/>
              </a:rPr>
              <a:t>Burton Scott Easton – ISBE</a:t>
            </a: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a:solidFill>
                  <a:srgbClr val="FFFFFF"/>
                </a:solidFill>
                <a:latin typeface="Times New Roman"/>
              </a:rPr>
              <a:t>JW Roberts – </a:t>
            </a:r>
            <a:r>
              <a:rPr lang="en-US" spc="-1" dirty="0" err="1" smtClean="0">
                <a:solidFill>
                  <a:srgbClr val="FFFFFF"/>
                </a:solidFill>
                <a:latin typeface="Times New Roman"/>
              </a:rPr>
              <a:t>Revista</a:t>
            </a:r>
            <a:r>
              <a:rPr lang="en-US" spc="-1" dirty="0" smtClean="0">
                <a:solidFill>
                  <a:srgbClr val="FFFFFF"/>
                </a:solidFill>
                <a:latin typeface="Times New Roman"/>
              </a:rPr>
              <a:t> </a:t>
            </a:r>
            <a:r>
              <a:rPr lang="en-US" spc="-1" dirty="0" err="1" smtClean="0">
                <a:solidFill>
                  <a:srgbClr val="FFFFFF"/>
                </a:solidFill>
                <a:latin typeface="Times New Roman"/>
              </a:rPr>
              <a:t>Restauración</a:t>
            </a:r>
            <a:endParaRPr lang="en-US" spc="-1" dirty="0">
              <a:solidFill>
                <a:srgbClr val="FFFFFF"/>
              </a:solidFill>
              <a:latin typeface="Times New Roman"/>
            </a:endParaRP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a:solidFill>
                  <a:srgbClr val="FFFFFF"/>
                </a:solidFill>
                <a:latin typeface="Times New Roman"/>
              </a:rPr>
              <a:t>S.A.W. Meyer</a:t>
            </a: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s-ES" spc="-1" dirty="0">
                <a:solidFill>
                  <a:srgbClr val="FFFFFF"/>
                </a:solidFill>
                <a:latin typeface="Times New Roman"/>
              </a:rPr>
              <a:t>C</a:t>
            </a:r>
            <a:r>
              <a:rPr lang="es-ES" spc="-1" dirty="0" smtClean="0">
                <a:solidFill>
                  <a:srgbClr val="FFFFFF"/>
                </a:solidFill>
                <a:latin typeface="Times New Roman"/>
              </a:rPr>
              <a:t>omentario sobre el NT de Barnes</a:t>
            </a:r>
            <a:endParaRPr lang="en-US" spc="-1" dirty="0">
              <a:solidFill>
                <a:srgbClr val="FFFFFF"/>
              </a:solidFill>
              <a:latin typeface="Times New Roman"/>
            </a:endParaRP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smtClean="0">
                <a:solidFill>
                  <a:srgbClr val="FFFFFF"/>
                </a:solidFill>
                <a:latin typeface="Times New Roman"/>
              </a:rPr>
              <a:t>El manual de la </a:t>
            </a:r>
            <a:r>
              <a:rPr lang="en-US" spc="-1" dirty="0" err="1" smtClean="0">
                <a:solidFill>
                  <a:srgbClr val="FFFFFF"/>
                </a:solidFill>
                <a:latin typeface="Times New Roman"/>
              </a:rPr>
              <a:t>Biblia</a:t>
            </a:r>
            <a:r>
              <a:rPr lang="en-US" spc="-1" dirty="0" smtClean="0">
                <a:solidFill>
                  <a:srgbClr val="FFFFFF"/>
                </a:solidFill>
                <a:latin typeface="Times New Roman"/>
              </a:rPr>
              <a:t> de Halley</a:t>
            </a:r>
            <a:endParaRPr lang="en-US" spc="-1" dirty="0">
              <a:solidFill>
                <a:srgbClr val="FFFFFF"/>
              </a:solidFill>
              <a:latin typeface="Times New Roman"/>
            </a:endParaRP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err="1">
                <a:solidFill>
                  <a:srgbClr val="FFFFFF"/>
                </a:solidFill>
                <a:latin typeface="Times New Roman"/>
              </a:rPr>
              <a:t>C</a:t>
            </a:r>
            <a:r>
              <a:rPr lang="en-US" spc="-1" dirty="0" err="1" smtClean="0">
                <a:solidFill>
                  <a:srgbClr val="FFFFFF"/>
                </a:solidFill>
                <a:latin typeface="Times New Roman"/>
              </a:rPr>
              <a:t>omentario</a:t>
            </a:r>
            <a:r>
              <a:rPr lang="en-US" spc="-1" dirty="0" smtClean="0">
                <a:solidFill>
                  <a:srgbClr val="FFFFFF"/>
                </a:solidFill>
                <a:latin typeface="Times New Roman"/>
              </a:rPr>
              <a:t> de Barclay</a:t>
            </a:r>
            <a:endParaRPr lang="en-US" spc="-1" dirty="0">
              <a:solidFill>
                <a:srgbClr val="FFFFFF"/>
              </a:solidFill>
              <a:latin typeface="Times New Roman"/>
            </a:endParaRP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err="1" smtClean="0">
                <a:solidFill>
                  <a:srgbClr val="FFFFFF"/>
                </a:solidFill>
                <a:latin typeface="Times New Roman"/>
              </a:rPr>
              <a:t>Comentario</a:t>
            </a:r>
            <a:r>
              <a:rPr lang="en-US" spc="-1" dirty="0" smtClean="0">
                <a:solidFill>
                  <a:srgbClr val="FFFFFF"/>
                </a:solidFill>
                <a:latin typeface="Times New Roman"/>
              </a:rPr>
              <a:t> de Erdman</a:t>
            </a:r>
            <a:endParaRPr lang="en-US" spc="-1" dirty="0">
              <a:solidFill>
                <a:srgbClr val="FFFFFF"/>
              </a:solidFill>
              <a:latin typeface="Times New Roman"/>
            </a:endParaRPr>
          </a:p>
          <a:p>
            <a:pPr marL="742680" lvl="1" indent="-285480" algn="l" rtl="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1800" b="0" strike="noStrike" spc="-1" dirty="0">
              <a:solidFill>
                <a:srgbClr val="FFFFFF"/>
              </a:solidFill>
              <a:latin typeface="Times New Roman"/>
            </a:endParaRPr>
          </a:p>
          <a:p>
            <a:pPr marL="342720" indent="-342720" algn="l" rtl="0">
              <a:lnSpc>
                <a:spcPct val="80000"/>
              </a:lnSpc>
              <a:spcBef>
                <a:spcPts val="499"/>
              </a:spcBef>
              <a:buClr>
                <a:srgbClr val="FFFF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smtClean="0">
                <a:solidFill>
                  <a:srgbClr val="FFFF00"/>
                </a:solidFill>
                <a:latin typeface="Bookman Old Style"/>
              </a:rPr>
              <a:t>VARONES </a:t>
            </a:r>
            <a:r>
              <a:rPr lang="en-US" sz="2000" b="1" strike="noStrike" spc="-1" dirty="0">
                <a:solidFill>
                  <a:srgbClr val="FFFF00"/>
                </a:solidFill>
                <a:latin typeface="Bookman Old Style"/>
              </a:rPr>
              <a:t>GRIEGOS </a:t>
            </a:r>
            <a:r>
              <a:rPr lang="en-US" sz="2000" b="1" strike="noStrike" spc="-1" dirty="0" smtClean="0">
                <a:solidFill>
                  <a:srgbClr val="FFFF00"/>
                </a:solidFill>
                <a:latin typeface="Bookman Old Style"/>
              </a:rPr>
              <a:t>SE CUBRÍAN</a:t>
            </a:r>
            <a:endParaRPr lang="en-US" sz="2000" b="1" strike="noStrike" spc="-1" dirty="0">
              <a:solidFill>
                <a:srgbClr val="FFFFFF"/>
              </a:solidFill>
              <a:latin typeface="Bookman Old Style"/>
            </a:endParaRPr>
          </a:p>
          <a:p>
            <a:pPr marL="742680" lvl="1" indent="-285480">
              <a:lnSpc>
                <a:spcPct val="80000"/>
              </a:lnSpc>
              <a:spcBef>
                <a:spcPts val="44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smtClean="0">
                <a:solidFill>
                  <a:srgbClr val="FFFFFF"/>
                </a:solidFill>
                <a:latin typeface="Times New Roman"/>
              </a:rPr>
              <a:t>NT </a:t>
            </a:r>
            <a:r>
              <a:rPr lang="en-US" spc="-1" dirty="0" err="1" smtClean="0">
                <a:solidFill>
                  <a:srgbClr val="FFFFFF"/>
                </a:solidFill>
                <a:latin typeface="Times New Roman"/>
              </a:rPr>
              <a:t>griego</a:t>
            </a:r>
            <a:r>
              <a:rPr lang="en-US" spc="-1" dirty="0" smtClean="0">
                <a:solidFill>
                  <a:srgbClr val="FFFFFF"/>
                </a:solidFill>
                <a:latin typeface="Times New Roman"/>
              </a:rPr>
              <a:t> del expositor</a:t>
            </a:r>
            <a:endParaRPr lang="en-US" spc="-1" dirty="0">
              <a:solidFill>
                <a:srgbClr val="FFFFFF"/>
              </a:solidFill>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TextBox 221"/>
          <p:cNvSpPr txBox="1"/>
          <p:nvPr/>
        </p:nvSpPr>
        <p:spPr>
          <a:xfrm>
            <a:off x="152280" y="75960"/>
            <a:ext cx="8839440" cy="685800"/>
          </a:xfrm>
          <a:prstGeom prst="rect">
            <a:avLst/>
          </a:prstGeom>
          <a:noFill/>
          <a:ln w="0">
            <a:noFill/>
          </a:ln>
        </p:spPr>
        <p:txBody>
          <a:bodyPr anchor="ctr">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FFFFFF"/>
                </a:solidFill>
                <a:latin typeface="Arial"/>
              </a:rPr>
              <a:t>Página de prueba</a:t>
            </a:r>
          </a:p>
        </p:txBody>
      </p:sp>
      <p:grpSp>
        <p:nvGrpSpPr>
          <p:cNvPr id="223" name="Group 3"/>
          <p:cNvGrpSpPr/>
          <p:nvPr/>
        </p:nvGrpSpPr>
        <p:grpSpPr>
          <a:xfrm>
            <a:off x="0" y="0"/>
            <a:ext cx="9144000" cy="6858000"/>
            <a:chOff x="0" y="0"/>
            <a:chExt cx="9144000" cy="6858000"/>
          </a:xfrm>
        </p:grpSpPr>
        <p:sp>
          <p:nvSpPr>
            <p:cNvPr id="224" name="Rectangle 4"/>
            <p:cNvSpPr/>
            <p:nvPr/>
          </p:nvSpPr>
          <p:spPr>
            <a:xfrm>
              <a:off x="0" y="0"/>
              <a:ext cx="9144000" cy="6858000"/>
            </a:xfrm>
            <a:prstGeom prst="rect">
              <a:avLst/>
            </a:prstGeom>
            <a:solidFill>
              <a:srgbClr val="008000"/>
            </a:solidFill>
            <a:ln w="0">
              <a:noFill/>
            </a:ln>
          </p:spPr>
          <p:style>
            <a:lnRef idx="0">
              <a:scrgbClr r="0" g="0" b="0"/>
            </a:lnRef>
            <a:fillRef idx="0">
              <a:scrgbClr r="0" g="0" b="0"/>
            </a:fillRef>
            <a:effectRef idx="0">
              <a:scrgbClr r="0" g="0" b="0"/>
            </a:effectRef>
            <a:fontRef idx="minor"/>
          </p:style>
        </p:sp>
        <p:sp>
          <p:nvSpPr>
            <p:cNvPr id="225" name="Rectangle 5"/>
            <p:cNvSpPr/>
            <p:nvPr/>
          </p:nvSpPr>
          <p:spPr>
            <a:xfrm>
              <a:off x="457200" y="990720"/>
              <a:ext cx="8686800" cy="5867280"/>
            </a:xfrm>
            <a:prstGeom prst="rect">
              <a:avLst/>
            </a:prstGeom>
            <a:solidFill>
              <a:srgbClr val="FFFFFF"/>
            </a:solidFill>
            <a:ln w="0">
              <a:noFill/>
            </a:ln>
          </p:spPr>
          <p:style>
            <a:lnRef idx="0">
              <a:scrgbClr r="0" g="0" b="0"/>
            </a:lnRef>
            <a:fillRef idx="0">
              <a:scrgbClr r="0" g="0" b="0"/>
            </a:fillRef>
            <a:effectRef idx="0">
              <a:scrgbClr r="0" g="0" b="0"/>
            </a:effectRef>
            <a:fontRef idx="minor"/>
          </p:style>
        </p:sp>
        <p:sp>
          <p:nvSpPr>
            <p:cNvPr id="226" name="Rectangle 6"/>
            <p:cNvSpPr/>
            <p:nvPr/>
          </p:nvSpPr>
          <p:spPr>
            <a:xfrm>
              <a:off x="0" y="380880"/>
              <a:ext cx="7315200" cy="60984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227" name="Rectangle 7"/>
            <p:cNvSpPr/>
            <p:nvPr/>
          </p:nvSpPr>
          <p:spPr>
            <a:xfrm>
              <a:off x="0" y="685800"/>
              <a:ext cx="533520" cy="38862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228" name="Rectangle 8"/>
            <p:cNvSpPr/>
            <p:nvPr/>
          </p:nvSpPr>
          <p:spPr>
            <a:xfrm>
              <a:off x="0" y="533520"/>
              <a:ext cx="228600" cy="4114800"/>
            </a:xfrm>
            <a:prstGeom prst="rect">
              <a:avLst/>
            </a:prstGeom>
            <a:gradFill rotWithShape="0">
              <a:gsLst>
                <a:gs pos="0">
                  <a:srgbClr val="FFFFFF"/>
                </a:gs>
                <a:gs pos="100000">
                  <a:srgbClr val="008000"/>
                </a:gs>
              </a:gsLst>
              <a:lin ang="5400000"/>
            </a:gradFill>
            <a:ln w="0">
              <a:noFill/>
            </a:ln>
          </p:spPr>
          <p:style>
            <a:lnRef idx="0">
              <a:scrgbClr r="0" g="0" b="0"/>
            </a:lnRef>
            <a:fillRef idx="0">
              <a:scrgbClr r="0" g="0" b="0"/>
            </a:fillRef>
            <a:effectRef idx="0">
              <a:scrgbClr r="0" g="0" b="0"/>
            </a:effectRef>
            <a:fontRef idx="minor"/>
          </p:style>
        </p:sp>
        <p:sp>
          <p:nvSpPr>
            <p:cNvPr id="229" name="Rectangle 9"/>
            <p:cNvSpPr/>
            <p:nvPr/>
          </p:nvSpPr>
          <p:spPr>
            <a:xfrm>
              <a:off x="1676520" y="76320"/>
              <a:ext cx="7391160" cy="761760"/>
            </a:xfrm>
            <a:prstGeom prst="rect">
              <a:avLst/>
            </a:prstGeom>
            <a:solidFill>
              <a:srgbClr val="FFFFFF"/>
            </a:solidFill>
            <a:ln w="76320">
              <a:solidFill>
                <a:srgbClr val="008000"/>
              </a:solidFill>
              <a:miter/>
            </a:ln>
          </p:spPr>
          <p:style>
            <a:lnRef idx="0">
              <a:scrgbClr r="0" g="0" b="0"/>
            </a:lnRef>
            <a:fillRef idx="0">
              <a:scrgbClr r="0" g="0" b="0"/>
            </a:fillRef>
            <a:effectRef idx="0">
              <a:scrgbClr r="0" g="0" b="0"/>
            </a:effectRef>
            <a:fontRef idx="minor"/>
          </p:style>
        </p:sp>
        <p:sp>
          <p:nvSpPr>
            <p:cNvPr id="230" name="Text Box 10"/>
            <p:cNvSpPr/>
            <p:nvPr/>
          </p:nvSpPr>
          <p:spPr>
            <a:xfrm>
              <a:off x="1676520" y="152280"/>
              <a:ext cx="7315200" cy="6120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r" rtl="0">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a:solidFill>
                    <a:srgbClr val="000000"/>
                  </a:solidFill>
                  <a:latin typeface="Arial"/>
                  <a:ea typeface="Arial"/>
                </a:rPr>
                <a:t>Argumento</a:t>
              </a:r>
              <a:r>
                <a:rPr lang="en-US" sz="4000" b="1" strike="noStrike" spc="-1" dirty="0">
                  <a:solidFill>
                    <a:srgbClr val="000000"/>
                  </a:solidFill>
                  <a:latin typeface="Arial"/>
                  <a:ea typeface="Arial"/>
                </a:rPr>
                <a:t> del </a:t>
              </a:r>
              <a:r>
                <a:rPr lang="en-US" sz="4000" b="1" strike="noStrike" spc="-1" dirty="0" err="1">
                  <a:solidFill>
                    <a:srgbClr val="000000"/>
                  </a:solidFill>
                  <a:latin typeface="Arial"/>
                  <a:ea typeface="Arial"/>
                </a:rPr>
                <a:t>velo</a:t>
              </a:r>
              <a:r>
                <a:rPr lang="en-US" sz="4000" b="1" strike="noStrike" spc="-1" dirty="0">
                  <a:solidFill>
                    <a:srgbClr val="000000"/>
                  </a:solidFill>
                  <a:latin typeface="Arial"/>
                  <a:ea typeface="Arial"/>
                </a:rPr>
                <a:t> artificial</a:t>
              </a:r>
              <a:endParaRPr lang="en-US" sz="4000" b="0" strike="noStrike" spc="-1" dirty="0">
                <a:solidFill>
                  <a:srgbClr val="FFFFFF"/>
                </a:solidFill>
                <a:latin typeface="Times New Roman"/>
              </a:endParaRPr>
            </a:p>
          </p:txBody>
        </p:sp>
      </p:grpSp>
      <p:sp>
        <p:nvSpPr>
          <p:cNvPr id="231" name="TextBox 230"/>
          <p:cNvSpPr txBox="1"/>
          <p:nvPr/>
        </p:nvSpPr>
        <p:spPr>
          <a:xfrm>
            <a:off x="533160" y="990360"/>
            <a:ext cx="8458200" cy="5638680"/>
          </a:xfrm>
          <a:prstGeom prst="rect">
            <a:avLst/>
          </a:prstGeom>
          <a:noFill/>
          <a:ln w="0">
            <a:noFill/>
          </a:ln>
        </p:spPr>
        <p:txBody>
          <a:bodyPr>
            <a:normAutofit lnSpcReduction="10000"/>
          </a:bodyPr>
          <a:lstStyle/>
          <a:p>
            <a:pPr marL="342720" indent="-342720" algn="l" rtl="0">
              <a:spcBef>
                <a:spcPts val="899"/>
              </a:spcBef>
              <a:buClr>
                <a:srgbClr val="000000"/>
              </a:buClr>
              <a:buFont typeface="Web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err="1" smtClean="0">
                <a:solidFill>
                  <a:srgbClr val="008000"/>
                </a:solidFill>
                <a:latin typeface="Arial"/>
              </a:rPr>
              <a:t>Expertos</a:t>
            </a:r>
            <a:r>
              <a:rPr lang="en-US" sz="3600" b="1" strike="noStrike" spc="-1" dirty="0" smtClean="0">
                <a:solidFill>
                  <a:srgbClr val="008000"/>
                </a:solidFill>
                <a:latin typeface="Arial"/>
              </a:rPr>
              <a:t> </a:t>
            </a:r>
            <a:r>
              <a:rPr lang="en-US" sz="3600" b="1" strike="noStrike" spc="-1" dirty="0" err="1" smtClean="0">
                <a:solidFill>
                  <a:srgbClr val="008000"/>
                </a:solidFill>
                <a:latin typeface="Arial"/>
              </a:rPr>
              <a:t>sobre</a:t>
            </a:r>
            <a:r>
              <a:rPr lang="en-US" sz="3600" b="1" strike="noStrike" spc="-1" dirty="0" smtClean="0">
                <a:solidFill>
                  <a:srgbClr val="008000"/>
                </a:solidFill>
                <a:latin typeface="Arial"/>
              </a:rPr>
              <a:t> </a:t>
            </a:r>
            <a:r>
              <a:rPr lang="en-US" sz="3600" b="1" strike="noStrike" spc="-1" dirty="0">
                <a:solidFill>
                  <a:srgbClr val="008000"/>
                </a:solidFill>
                <a:latin typeface="Arial"/>
              </a:rPr>
              <a:t>la </a:t>
            </a:r>
            <a:r>
              <a:rPr lang="en-US" sz="3600" b="1" strike="noStrike" spc="-1" dirty="0" err="1">
                <a:solidFill>
                  <a:srgbClr val="008000"/>
                </a:solidFill>
                <a:latin typeface="Arial"/>
              </a:rPr>
              <a:t>costumbre</a:t>
            </a:r>
            <a:r>
              <a:rPr lang="en-US" sz="3600" b="1" strike="noStrike" spc="-1" dirty="0">
                <a:solidFill>
                  <a:srgbClr val="008000"/>
                </a:solidFill>
                <a:latin typeface="Arial"/>
              </a:rPr>
              <a:t>:</a:t>
            </a:r>
            <a:endParaRPr lang="en-US" sz="3600" b="1" strike="noStrike" spc="-1" dirty="0">
              <a:solidFill>
                <a:srgbClr val="000000"/>
              </a:solidFill>
              <a:latin typeface="Arial"/>
            </a:endParaRPr>
          </a:p>
          <a:p>
            <a:pPr marL="742680" lvl="1" indent="-285480" algn="l" rtl="0">
              <a:spcBef>
                <a:spcPts val="1500"/>
              </a:spcBef>
              <a:buClr>
                <a:srgbClr val="008000"/>
              </a:buClr>
              <a:buSzPct val="75000"/>
              <a:buFont typeface="Map Symbols"/>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000000"/>
                </a:solidFill>
                <a:latin typeface="Arial"/>
              </a:rPr>
              <a:t>“Entre </a:t>
            </a:r>
            <a:r>
              <a:rPr lang="en-US" sz="2400" b="1" strike="noStrike" spc="-1" dirty="0" err="1">
                <a:solidFill>
                  <a:srgbClr val="000000"/>
                </a:solidFill>
                <a:latin typeface="Arial"/>
              </a:rPr>
              <a:t>los</a:t>
            </a:r>
            <a:r>
              <a:rPr lang="en-US" sz="2400" b="1" strike="noStrike" spc="-1" dirty="0">
                <a:solidFill>
                  <a:srgbClr val="000000"/>
                </a:solidFill>
                <a:latin typeface="Arial"/>
              </a:rPr>
              <a:t> </a:t>
            </a:r>
            <a:r>
              <a:rPr lang="en-US" sz="2400" b="1" strike="noStrike" spc="-1" dirty="0" err="1">
                <a:solidFill>
                  <a:srgbClr val="000000"/>
                </a:solidFill>
                <a:latin typeface="Arial"/>
              </a:rPr>
              <a:t>judíos</a:t>
            </a:r>
            <a:r>
              <a:rPr lang="en-US" sz="2400" b="1" strike="noStrike" spc="-1" dirty="0">
                <a:solidFill>
                  <a:srgbClr val="000000"/>
                </a:solidFill>
                <a:latin typeface="Arial"/>
              </a:rPr>
              <a:t>, las </a:t>
            </a:r>
            <a:r>
              <a:rPr lang="en-US" sz="2400" b="1" strike="noStrike" spc="-1" dirty="0" err="1">
                <a:solidFill>
                  <a:srgbClr val="000000"/>
                </a:solidFill>
                <a:latin typeface="Arial"/>
              </a:rPr>
              <a:t>cabezas</a:t>
            </a:r>
            <a:r>
              <a:rPr lang="en-US" sz="2400" b="1" strike="noStrike" spc="-1" dirty="0">
                <a:solidFill>
                  <a:srgbClr val="000000"/>
                </a:solidFill>
                <a:latin typeface="Arial"/>
              </a:rPr>
              <a:t> de </a:t>
            </a:r>
            <a:r>
              <a:rPr lang="en-US" sz="2400" b="1" strike="noStrike" spc="-1" dirty="0" err="1">
                <a:solidFill>
                  <a:srgbClr val="000000"/>
                </a:solidFill>
                <a:latin typeface="Arial"/>
              </a:rPr>
              <a:t>los</a:t>
            </a:r>
            <a:r>
              <a:rPr lang="en-US" sz="2400" b="1" strike="noStrike" spc="-1" dirty="0">
                <a:solidFill>
                  <a:srgbClr val="000000"/>
                </a:solidFill>
                <a:latin typeface="Arial"/>
              </a:rPr>
              <a:t> </a:t>
            </a:r>
            <a:r>
              <a:rPr lang="en-US" sz="2400" b="1" strike="noStrike" spc="-1" dirty="0" err="1" smtClean="0">
                <a:solidFill>
                  <a:srgbClr val="000000"/>
                </a:solidFill>
                <a:latin typeface="Arial"/>
              </a:rPr>
              <a:t>varones</a:t>
            </a:r>
            <a:r>
              <a:rPr lang="en-US" sz="2400" b="1" strike="noStrike" spc="-1" dirty="0" smtClean="0">
                <a:solidFill>
                  <a:srgbClr val="000000"/>
                </a:solidFill>
                <a:latin typeface="Arial"/>
              </a:rPr>
              <a:t> </a:t>
            </a:r>
            <a:r>
              <a:rPr lang="en-US" sz="2400" b="1" strike="noStrike" spc="-1" dirty="0" err="1" smtClean="0">
                <a:solidFill>
                  <a:srgbClr val="000000"/>
                </a:solidFill>
                <a:latin typeface="Arial"/>
              </a:rPr>
              <a:t>estaban</a:t>
            </a:r>
            <a:r>
              <a:rPr lang="en-US" sz="2400" b="1" strike="noStrike" spc="-1" dirty="0" smtClean="0">
                <a:solidFill>
                  <a:srgbClr val="000000"/>
                </a:solidFill>
                <a:latin typeface="Arial"/>
              </a:rPr>
              <a:t> </a:t>
            </a:r>
            <a:r>
              <a:rPr lang="en-US" sz="2400" b="1" strike="noStrike" spc="-1" dirty="0" err="1">
                <a:solidFill>
                  <a:srgbClr val="000000"/>
                </a:solidFill>
                <a:latin typeface="Arial"/>
              </a:rPr>
              <a:t>cubiertas</a:t>
            </a:r>
            <a:r>
              <a:rPr lang="en-US" sz="2400" b="1" strike="noStrike" spc="-1" dirty="0">
                <a:solidFill>
                  <a:srgbClr val="000000"/>
                </a:solidFill>
                <a:latin typeface="Arial"/>
              </a:rPr>
              <a:t> </a:t>
            </a:r>
            <a:r>
              <a:rPr lang="en-US" sz="2400" b="1" strike="noStrike" spc="-1" dirty="0" err="1">
                <a:solidFill>
                  <a:srgbClr val="000000"/>
                </a:solidFill>
                <a:latin typeface="Arial"/>
              </a:rPr>
              <a:t>en</a:t>
            </a:r>
            <a:r>
              <a:rPr lang="en-US" sz="2400" b="1" strike="noStrike" spc="-1" dirty="0">
                <a:solidFill>
                  <a:srgbClr val="000000"/>
                </a:solidFill>
                <a:latin typeface="Arial"/>
              </a:rPr>
              <a:t> la </a:t>
            </a:r>
            <a:r>
              <a:rPr lang="en-US" sz="2400" b="1" strike="noStrike" spc="-1" dirty="0" err="1">
                <a:solidFill>
                  <a:srgbClr val="000000"/>
                </a:solidFill>
                <a:latin typeface="Arial"/>
              </a:rPr>
              <a:t>sinagoga</a:t>
            </a:r>
            <a:r>
              <a:rPr lang="en-US" sz="2400" b="1" strike="noStrike" spc="-1" dirty="0">
                <a:solidFill>
                  <a:srgbClr val="000000"/>
                </a:solidFill>
                <a:latin typeface="Arial"/>
              </a:rPr>
              <a:t>. Entre </a:t>
            </a:r>
            <a:r>
              <a:rPr lang="en-US" sz="2400" b="1" strike="noStrike" spc="-1" dirty="0" err="1">
                <a:solidFill>
                  <a:srgbClr val="000000"/>
                </a:solidFill>
                <a:latin typeface="Arial"/>
              </a:rPr>
              <a:t>los</a:t>
            </a:r>
            <a:r>
              <a:rPr lang="en-US" sz="2400" b="1" strike="noStrike" spc="-1" dirty="0">
                <a:solidFill>
                  <a:srgbClr val="000000"/>
                </a:solidFill>
                <a:latin typeface="Arial"/>
              </a:rPr>
              <a:t> </a:t>
            </a:r>
            <a:r>
              <a:rPr lang="en-US" sz="2400" b="1" strike="noStrike" spc="-1" dirty="0" err="1">
                <a:solidFill>
                  <a:srgbClr val="000000"/>
                </a:solidFill>
                <a:latin typeface="Arial"/>
              </a:rPr>
              <a:t>griegos</a:t>
            </a:r>
            <a:r>
              <a:rPr lang="en-US" sz="2400" b="1" strike="noStrike" spc="-1" dirty="0">
                <a:solidFill>
                  <a:srgbClr val="000000"/>
                </a:solidFill>
                <a:latin typeface="Arial"/>
              </a:rPr>
              <a:t>, </a:t>
            </a:r>
            <a:r>
              <a:rPr lang="en-US" sz="2400" b="1" strike="noStrike" spc="-1" dirty="0" err="1">
                <a:solidFill>
                  <a:srgbClr val="000000"/>
                </a:solidFill>
                <a:latin typeface="Arial"/>
              </a:rPr>
              <a:t>tanto</a:t>
            </a:r>
            <a:r>
              <a:rPr lang="en-US" sz="2400" b="1" strike="noStrike" spc="-1" dirty="0">
                <a:solidFill>
                  <a:srgbClr val="000000"/>
                </a:solidFill>
                <a:latin typeface="Arial"/>
              </a:rPr>
              <a:t> </a:t>
            </a:r>
            <a:r>
              <a:rPr lang="en-US" sz="2400" b="1" strike="noStrike" spc="-1" dirty="0" err="1" smtClean="0">
                <a:solidFill>
                  <a:srgbClr val="000000"/>
                </a:solidFill>
                <a:latin typeface="Arial"/>
              </a:rPr>
              <a:t>los</a:t>
            </a:r>
            <a:r>
              <a:rPr lang="en-US" sz="2400" b="1" strike="noStrike" spc="-1" dirty="0" smtClean="0">
                <a:solidFill>
                  <a:srgbClr val="000000"/>
                </a:solidFill>
                <a:latin typeface="Arial"/>
              </a:rPr>
              <a:t> </a:t>
            </a:r>
            <a:r>
              <a:rPr lang="en-US" sz="2400" b="1" strike="noStrike" spc="-1" dirty="0" err="1" smtClean="0">
                <a:solidFill>
                  <a:srgbClr val="000000"/>
                </a:solidFill>
                <a:latin typeface="Arial"/>
              </a:rPr>
              <a:t>varones</a:t>
            </a:r>
            <a:r>
              <a:rPr lang="en-US" sz="2400" b="1" strike="noStrike" spc="-1" dirty="0" smtClean="0">
                <a:solidFill>
                  <a:srgbClr val="000000"/>
                </a:solidFill>
                <a:latin typeface="Arial"/>
              </a:rPr>
              <a:t> </a:t>
            </a:r>
            <a:r>
              <a:rPr lang="en-US" sz="2400" b="1" strike="noStrike" spc="-1" dirty="0" err="1">
                <a:solidFill>
                  <a:srgbClr val="000000"/>
                </a:solidFill>
                <a:latin typeface="Arial"/>
              </a:rPr>
              <a:t>como</a:t>
            </a:r>
            <a:r>
              <a:rPr lang="en-US" sz="2400" b="1" strike="noStrike" spc="-1" dirty="0">
                <a:solidFill>
                  <a:srgbClr val="000000"/>
                </a:solidFill>
                <a:latin typeface="Arial"/>
              </a:rPr>
              <a:t> </a:t>
            </a:r>
            <a:r>
              <a:rPr lang="en-US" sz="2400" b="1" strike="noStrike" spc="-1" dirty="0" smtClean="0">
                <a:solidFill>
                  <a:srgbClr val="000000"/>
                </a:solidFill>
                <a:latin typeface="Arial"/>
              </a:rPr>
              <a:t>las </a:t>
            </a:r>
            <a:r>
              <a:rPr lang="en-US" sz="2400" b="1" strike="noStrike" spc="-1" dirty="0" err="1" smtClean="0">
                <a:solidFill>
                  <a:srgbClr val="000000"/>
                </a:solidFill>
                <a:latin typeface="Arial"/>
              </a:rPr>
              <a:t>mujeres</a:t>
            </a:r>
            <a:r>
              <a:rPr lang="en-US" sz="2400" b="1" strike="noStrike" spc="-1" dirty="0" smtClean="0">
                <a:solidFill>
                  <a:srgbClr val="000000"/>
                </a:solidFill>
                <a:latin typeface="Arial"/>
              </a:rPr>
              <a:t> </a:t>
            </a:r>
            <a:r>
              <a:rPr lang="en-US" sz="2400" b="1" strike="noStrike" spc="-1" dirty="0" err="1">
                <a:solidFill>
                  <a:srgbClr val="000000"/>
                </a:solidFill>
                <a:latin typeface="Arial"/>
              </a:rPr>
              <a:t>estaban</a:t>
            </a:r>
            <a:r>
              <a:rPr lang="en-US" sz="2400" b="1" strike="noStrike" spc="-1" dirty="0">
                <a:solidFill>
                  <a:srgbClr val="000000"/>
                </a:solidFill>
                <a:latin typeface="Arial"/>
              </a:rPr>
              <a:t> </a:t>
            </a:r>
            <a:r>
              <a:rPr lang="en-US" sz="2400" b="1" strike="noStrike" spc="-1" dirty="0" err="1">
                <a:solidFill>
                  <a:srgbClr val="000000"/>
                </a:solidFill>
                <a:latin typeface="Arial"/>
              </a:rPr>
              <a:t>descubiertos</a:t>
            </a:r>
            <a:r>
              <a:rPr lang="en-US" sz="2400" b="1" strike="noStrike" spc="-1" dirty="0">
                <a:solidFill>
                  <a:srgbClr val="000000"/>
                </a:solidFill>
                <a:latin typeface="Arial"/>
              </a:rPr>
              <a:t>”</a:t>
            </a:r>
            <a:r>
              <a:rPr lang="en-US" sz="2800" b="1" strike="noStrike" spc="-1" dirty="0">
                <a:solidFill>
                  <a:srgbClr val="000000"/>
                </a:solidFill>
                <a:latin typeface="Arial"/>
              </a:rPr>
              <a:t> </a:t>
            </a:r>
            <a:r>
              <a:rPr lang="en-US" sz="1600" b="1" strike="noStrike" spc="-1" dirty="0" smtClean="0">
                <a:solidFill>
                  <a:srgbClr val="990000"/>
                </a:solidFill>
                <a:latin typeface="Arial"/>
              </a:rPr>
              <a:t>W.E. VINE</a:t>
            </a:r>
            <a:endParaRPr lang="en-US" sz="1600" b="0" strike="noStrike" spc="-1" dirty="0">
              <a:solidFill>
                <a:srgbClr val="000000"/>
              </a:solidFill>
              <a:latin typeface="Arial"/>
            </a:endParaRPr>
          </a:p>
          <a:p>
            <a:pPr marL="742680" lvl="1" indent="-285480" algn="l" rtl="0">
              <a:spcBef>
                <a:spcPts val="1998"/>
              </a:spcBef>
              <a:buClr>
                <a:srgbClr val="008000"/>
              </a:buClr>
              <a:buSzPct val="75000"/>
              <a:buFont typeface="Map Symbols"/>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0000"/>
                </a:solidFill>
                <a:latin typeface="Arial"/>
              </a:rPr>
              <a:t>“Los </a:t>
            </a:r>
            <a:r>
              <a:rPr lang="en-US" sz="2400" b="1" spc="-1" dirty="0" err="1" smtClean="0">
                <a:solidFill>
                  <a:srgbClr val="000000"/>
                </a:solidFill>
                <a:latin typeface="Arial"/>
              </a:rPr>
              <a:t>varon</a:t>
            </a:r>
            <a:r>
              <a:rPr lang="en-US" sz="2400" b="1" strike="noStrike" spc="-1" dirty="0" err="1" smtClean="0">
                <a:solidFill>
                  <a:srgbClr val="000000"/>
                </a:solidFill>
                <a:latin typeface="Arial"/>
              </a:rPr>
              <a:t>es</a:t>
            </a:r>
            <a:r>
              <a:rPr lang="en-US" sz="2400" b="1" strike="noStrike" spc="-1" dirty="0" smtClean="0">
                <a:solidFill>
                  <a:srgbClr val="000000"/>
                </a:solidFill>
                <a:latin typeface="Arial"/>
              </a:rPr>
              <a:t> </a:t>
            </a:r>
            <a:r>
              <a:rPr lang="en-US" sz="2400" b="1" strike="noStrike" spc="-1" dirty="0" err="1">
                <a:solidFill>
                  <a:srgbClr val="000000"/>
                </a:solidFill>
                <a:latin typeface="Arial"/>
              </a:rPr>
              <a:t>judíos</a:t>
            </a:r>
            <a:r>
              <a:rPr lang="en-US" sz="2400" b="1" strike="noStrike" spc="-1" dirty="0">
                <a:solidFill>
                  <a:srgbClr val="000000"/>
                </a:solidFill>
                <a:latin typeface="Arial"/>
              </a:rPr>
              <a:t> se </a:t>
            </a:r>
            <a:r>
              <a:rPr lang="en-US" sz="2400" b="1" strike="noStrike" spc="-1" dirty="0" err="1" smtClean="0">
                <a:solidFill>
                  <a:srgbClr val="000000"/>
                </a:solidFill>
                <a:latin typeface="Arial"/>
              </a:rPr>
              <a:t>cubrían</a:t>
            </a:r>
            <a:r>
              <a:rPr lang="en-US" sz="2400" b="1" strike="noStrike" spc="-1" dirty="0" smtClean="0">
                <a:solidFill>
                  <a:srgbClr val="000000"/>
                </a:solidFill>
                <a:latin typeface="Arial"/>
              </a:rPr>
              <a:t> </a:t>
            </a:r>
            <a:r>
              <a:rPr lang="en-US" sz="2400" b="1" strike="noStrike" spc="-1" dirty="0">
                <a:solidFill>
                  <a:srgbClr val="000000"/>
                </a:solidFill>
                <a:latin typeface="Arial"/>
              </a:rPr>
              <a:t>la </a:t>
            </a:r>
            <a:r>
              <a:rPr lang="en-US" sz="2400" b="1" strike="noStrike" spc="-1" dirty="0" err="1">
                <a:solidFill>
                  <a:srgbClr val="000000"/>
                </a:solidFill>
                <a:latin typeface="Arial"/>
              </a:rPr>
              <a:t>cabeza</a:t>
            </a:r>
            <a:r>
              <a:rPr lang="en-US" sz="2400" b="1" strike="noStrike" spc="-1" dirty="0">
                <a:solidFill>
                  <a:srgbClr val="000000"/>
                </a:solidFill>
                <a:latin typeface="Arial"/>
              </a:rPr>
              <a:t>; entre </a:t>
            </a:r>
            <a:r>
              <a:rPr lang="en-US" sz="2400" b="1" strike="noStrike" spc="-1" dirty="0" err="1">
                <a:solidFill>
                  <a:srgbClr val="000000"/>
                </a:solidFill>
                <a:latin typeface="Arial"/>
              </a:rPr>
              <a:t>los</a:t>
            </a:r>
            <a:r>
              <a:rPr lang="en-US" sz="2400" b="1" strike="noStrike" spc="-1" dirty="0">
                <a:solidFill>
                  <a:srgbClr val="000000"/>
                </a:solidFill>
                <a:latin typeface="Arial"/>
              </a:rPr>
              <a:t> </a:t>
            </a:r>
            <a:r>
              <a:rPr lang="en-US" sz="2400" b="1" strike="noStrike" spc="-1" dirty="0" err="1">
                <a:solidFill>
                  <a:srgbClr val="000000"/>
                </a:solidFill>
                <a:latin typeface="Arial"/>
              </a:rPr>
              <a:t>griegos</a:t>
            </a:r>
            <a:r>
              <a:rPr lang="en-US" sz="2400" b="1" strike="noStrike" spc="-1" dirty="0">
                <a:solidFill>
                  <a:srgbClr val="000000"/>
                </a:solidFill>
                <a:latin typeface="Arial"/>
              </a:rPr>
              <a:t>, </a:t>
            </a:r>
            <a:r>
              <a:rPr lang="en-US" sz="2400" b="1" strike="noStrike" spc="-1" dirty="0" err="1" smtClean="0">
                <a:solidFill>
                  <a:srgbClr val="000000"/>
                </a:solidFill>
                <a:latin typeface="Arial"/>
              </a:rPr>
              <a:t>tanto</a:t>
            </a:r>
            <a:r>
              <a:rPr lang="en-US" sz="2400" b="1" strike="noStrike" spc="-1" dirty="0" smtClean="0">
                <a:solidFill>
                  <a:srgbClr val="000000"/>
                </a:solidFill>
                <a:latin typeface="Arial"/>
              </a:rPr>
              <a:t> </a:t>
            </a:r>
            <a:r>
              <a:rPr lang="en-US" sz="2400" b="1" strike="noStrike" spc="-1" dirty="0" err="1" smtClean="0">
                <a:solidFill>
                  <a:srgbClr val="000000"/>
                </a:solidFill>
                <a:latin typeface="Arial"/>
              </a:rPr>
              <a:t>los</a:t>
            </a:r>
            <a:r>
              <a:rPr lang="en-US" sz="2400" b="1" strike="noStrike" spc="-1" dirty="0" smtClean="0">
                <a:solidFill>
                  <a:srgbClr val="000000"/>
                </a:solidFill>
                <a:latin typeface="Arial"/>
              </a:rPr>
              <a:t> </a:t>
            </a:r>
            <a:r>
              <a:rPr lang="en-US" sz="2400" b="1" strike="noStrike" spc="-1" dirty="0" err="1" smtClean="0">
                <a:solidFill>
                  <a:srgbClr val="000000"/>
                </a:solidFill>
                <a:latin typeface="Arial"/>
              </a:rPr>
              <a:t>varones</a:t>
            </a:r>
            <a:r>
              <a:rPr lang="en-US" sz="2400" b="1" strike="noStrike" spc="-1" dirty="0" smtClean="0">
                <a:solidFill>
                  <a:srgbClr val="000000"/>
                </a:solidFill>
                <a:latin typeface="Arial"/>
              </a:rPr>
              <a:t> </a:t>
            </a:r>
            <a:r>
              <a:rPr lang="en-US" sz="2400" b="1" strike="noStrike" spc="-1" dirty="0" err="1" smtClean="0">
                <a:solidFill>
                  <a:srgbClr val="000000"/>
                </a:solidFill>
                <a:latin typeface="Arial"/>
              </a:rPr>
              <a:t>como</a:t>
            </a:r>
            <a:r>
              <a:rPr lang="en-US" sz="2400" b="1" strike="noStrike" spc="-1" dirty="0" smtClean="0">
                <a:solidFill>
                  <a:srgbClr val="000000"/>
                </a:solidFill>
                <a:latin typeface="Arial"/>
              </a:rPr>
              <a:t> las </a:t>
            </a:r>
            <a:r>
              <a:rPr lang="en-US" sz="2400" b="1" strike="noStrike" spc="-1" dirty="0" err="1" smtClean="0">
                <a:solidFill>
                  <a:srgbClr val="000000"/>
                </a:solidFill>
                <a:latin typeface="Arial"/>
              </a:rPr>
              <a:t>mujeres</a:t>
            </a:r>
            <a:r>
              <a:rPr lang="en-US" sz="2400" b="1" strike="noStrike" spc="-1" dirty="0" smtClean="0">
                <a:solidFill>
                  <a:srgbClr val="000000"/>
                </a:solidFill>
                <a:latin typeface="Arial"/>
              </a:rPr>
              <a:t> </a:t>
            </a:r>
            <a:r>
              <a:rPr lang="en-US" sz="2400" b="1" strike="noStrike" spc="-1" dirty="0" err="1">
                <a:solidFill>
                  <a:srgbClr val="000000"/>
                </a:solidFill>
                <a:latin typeface="Arial"/>
              </a:rPr>
              <a:t>adoraban</a:t>
            </a:r>
            <a:r>
              <a:rPr lang="en-US" sz="2400" b="1" strike="noStrike" spc="-1" dirty="0">
                <a:solidFill>
                  <a:srgbClr val="000000"/>
                </a:solidFill>
                <a:latin typeface="Arial"/>
              </a:rPr>
              <a:t> con la </a:t>
            </a:r>
            <a:r>
              <a:rPr lang="en-US" sz="2400" b="1" strike="noStrike" spc="-1" dirty="0" err="1">
                <a:solidFill>
                  <a:srgbClr val="000000"/>
                </a:solidFill>
                <a:latin typeface="Arial"/>
              </a:rPr>
              <a:t>cabeza</a:t>
            </a:r>
            <a:r>
              <a:rPr lang="en-US" sz="2400" b="1" strike="noStrike" spc="-1" dirty="0">
                <a:solidFill>
                  <a:srgbClr val="000000"/>
                </a:solidFill>
                <a:latin typeface="Arial"/>
              </a:rPr>
              <a:t> </a:t>
            </a:r>
            <a:r>
              <a:rPr lang="en-US" sz="2400" b="1" strike="noStrike" spc="-1" dirty="0" err="1">
                <a:solidFill>
                  <a:srgbClr val="000000"/>
                </a:solidFill>
                <a:latin typeface="Arial"/>
              </a:rPr>
              <a:t>descubierta</a:t>
            </a:r>
            <a:r>
              <a:rPr lang="en-US" sz="2400" b="1" strike="noStrike" spc="-1" dirty="0">
                <a:solidFill>
                  <a:srgbClr val="000000"/>
                </a:solidFill>
                <a:latin typeface="Arial"/>
              </a:rPr>
              <a:t>”</a:t>
            </a:r>
            <a:r>
              <a:rPr lang="en-US" sz="2800" b="1" strike="noStrike" spc="-1" dirty="0">
                <a:solidFill>
                  <a:srgbClr val="000000"/>
                </a:solidFill>
                <a:latin typeface="Arial"/>
              </a:rPr>
              <a:t> </a:t>
            </a:r>
            <a:r>
              <a:rPr lang="en-US" sz="1600" b="1" strike="noStrike" spc="-1" dirty="0" smtClean="0">
                <a:solidFill>
                  <a:srgbClr val="990000"/>
                </a:solidFill>
                <a:latin typeface="Arial"/>
              </a:rPr>
              <a:t>NUEVO TESTAMENTO </a:t>
            </a:r>
            <a:r>
              <a:rPr lang="en-US" sz="1600" b="1" strike="noStrike" spc="-1" dirty="0">
                <a:solidFill>
                  <a:srgbClr val="990000"/>
                </a:solidFill>
                <a:latin typeface="Arial"/>
              </a:rPr>
              <a:t>GRIEGO DEL EXPOSITOR</a:t>
            </a:r>
            <a:endParaRPr lang="en-US" sz="1600" b="0" strike="noStrike" spc="-1" dirty="0">
              <a:solidFill>
                <a:srgbClr val="000000"/>
              </a:solidFill>
              <a:latin typeface="Arial"/>
            </a:endParaRPr>
          </a:p>
          <a:p>
            <a:pPr marL="742680" lvl="1" indent="-285480" algn="l" rtl="0">
              <a:spcBef>
                <a:spcPts val="1998"/>
              </a:spcBef>
              <a:buClr>
                <a:srgbClr val="008000"/>
              </a:buClr>
              <a:buSzPct val="75000"/>
              <a:buFont typeface="Map Symbols"/>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000000"/>
                </a:solidFill>
                <a:latin typeface="Arial"/>
              </a:rPr>
              <a:t>“Los </a:t>
            </a:r>
            <a:r>
              <a:rPr lang="en-US" sz="2400" b="1" spc="-1" dirty="0" err="1" smtClean="0">
                <a:solidFill>
                  <a:srgbClr val="000000"/>
                </a:solidFill>
                <a:latin typeface="Arial"/>
              </a:rPr>
              <a:t>varon</a:t>
            </a:r>
            <a:r>
              <a:rPr lang="en-US" sz="2400" b="1" strike="noStrike" spc="-1" dirty="0" err="1" smtClean="0">
                <a:solidFill>
                  <a:srgbClr val="000000"/>
                </a:solidFill>
                <a:latin typeface="Arial"/>
              </a:rPr>
              <a:t>es</a:t>
            </a:r>
            <a:r>
              <a:rPr lang="en-US" sz="2400" b="1" strike="noStrike" spc="-1" dirty="0" smtClean="0">
                <a:solidFill>
                  <a:srgbClr val="000000"/>
                </a:solidFill>
                <a:latin typeface="Arial"/>
              </a:rPr>
              <a:t> </a:t>
            </a:r>
            <a:r>
              <a:rPr lang="en-US" sz="2400" b="1" strike="noStrike" spc="-1" dirty="0" err="1">
                <a:solidFill>
                  <a:srgbClr val="000000"/>
                </a:solidFill>
                <a:latin typeface="Arial"/>
              </a:rPr>
              <a:t>judíos</a:t>
            </a:r>
            <a:r>
              <a:rPr lang="en-US" sz="2400" b="1" strike="noStrike" spc="-1" dirty="0">
                <a:solidFill>
                  <a:srgbClr val="000000"/>
                </a:solidFill>
                <a:latin typeface="Arial"/>
              </a:rPr>
              <a:t> </a:t>
            </a:r>
            <a:r>
              <a:rPr lang="en-US" sz="2400" b="1" strike="noStrike" spc="-1" dirty="0" err="1">
                <a:solidFill>
                  <a:srgbClr val="000000"/>
                </a:solidFill>
                <a:latin typeface="Arial"/>
              </a:rPr>
              <a:t>siempre</a:t>
            </a:r>
            <a:r>
              <a:rPr lang="en-US" sz="2400" b="1" strike="noStrike" spc="-1" dirty="0">
                <a:solidFill>
                  <a:srgbClr val="000000"/>
                </a:solidFill>
                <a:latin typeface="Arial"/>
              </a:rPr>
              <a:t> </a:t>
            </a:r>
            <a:r>
              <a:rPr lang="en-US" sz="2400" b="1" strike="noStrike" spc="-1" dirty="0" err="1" smtClean="0">
                <a:solidFill>
                  <a:srgbClr val="000000"/>
                </a:solidFill>
                <a:latin typeface="Arial"/>
              </a:rPr>
              <a:t>oraban</a:t>
            </a:r>
            <a:r>
              <a:rPr lang="en-US" sz="2400" b="1" strike="noStrike" spc="-1" dirty="0" smtClean="0">
                <a:solidFill>
                  <a:srgbClr val="000000"/>
                </a:solidFill>
                <a:latin typeface="Arial"/>
              </a:rPr>
              <a:t> </a:t>
            </a:r>
            <a:r>
              <a:rPr lang="en-US" sz="2400" b="1" strike="noStrike" spc="-1" dirty="0">
                <a:solidFill>
                  <a:srgbClr val="000000"/>
                </a:solidFill>
                <a:latin typeface="Arial"/>
              </a:rPr>
              <a:t>con la </a:t>
            </a:r>
            <a:r>
              <a:rPr lang="en-US" sz="2400" b="1" strike="noStrike" spc="-1" dirty="0" err="1">
                <a:solidFill>
                  <a:srgbClr val="000000"/>
                </a:solidFill>
                <a:latin typeface="Arial"/>
              </a:rPr>
              <a:t>cabeza</a:t>
            </a:r>
            <a:r>
              <a:rPr lang="en-US" sz="2400" b="1" strike="noStrike" spc="-1" dirty="0">
                <a:solidFill>
                  <a:srgbClr val="000000"/>
                </a:solidFill>
                <a:latin typeface="Arial"/>
              </a:rPr>
              <a:t> </a:t>
            </a:r>
            <a:r>
              <a:rPr lang="en-US" sz="2400" b="1" strike="noStrike" spc="-1" dirty="0" err="1">
                <a:solidFill>
                  <a:srgbClr val="000000"/>
                </a:solidFill>
                <a:latin typeface="Arial"/>
              </a:rPr>
              <a:t>cubierta</a:t>
            </a:r>
            <a:r>
              <a:rPr lang="en-US" sz="2400" b="1" strike="noStrike" spc="-1" dirty="0">
                <a:solidFill>
                  <a:srgbClr val="000000"/>
                </a:solidFill>
                <a:latin typeface="Arial"/>
              </a:rPr>
              <a:t> (y </a:t>
            </a:r>
            <a:r>
              <a:rPr lang="en-US" sz="2400" b="1" strike="noStrike" spc="-1" dirty="0" err="1" smtClean="0">
                <a:solidFill>
                  <a:srgbClr val="000000"/>
                </a:solidFill>
                <a:latin typeface="Arial"/>
              </a:rPr>
              <a:t>así</a:t>
            </a:r>
            <a:r>
              <a:rPr lang="en-US" sz="2400" b="1" strike="noStrike" spc="-1" dirty="0" smtClean="0">
                <a:solidFill>
                  <a:srgbClr val="000000"/>
                </a:solidFill>
                <a:latin typeface="Arial"/>
              </a:rPr>
              <a:t> hasta la </a:t>
            </a:r>
            <a:r>
              <a:rPr lang="en-US" sz="2400" b="1" strike="noStrike" spc="-1" dirty="0" err="1" smtClean="0">
                <a:solidFill>
                  <a:srgbClr val="000000"/>
                </a:solidFill>
                <a:latin typeface="Arial"/>
              </a:rPr>
              <a:t>fecha</a:t>
            </a:r>
            <a:r>
              <a:rPr lang="en-US" sz="2400" b="1" strike="noStrike" spc="-1" dirty="0" smtClean="0">
                <a:solidFill>
                  <a:srgbClr val="000000"/>
                </a:solidFill>
                <a:latin typeface="Arial"/>
              </a:rPr>
              <a:t>). </a:t>
            </a:r>
            <a:r>
              <a:rPr lang="en-US" sz="2400" b="1" strike="noStrike" spc="-1" dirty="0">
                <a:solidFill>
                  <a:srgbClr val="000000"/>
                </a:solidFill>
                <a:latin typeface="Arial"/>
              </a:rPr>
              <a:t>Las </a:t>
            </a:r>
            <a:r>
              <a:rPr lang="en-US" sz="2400" b="1" strike="noStrike" spc="-1" dirty="0" err="1">
                <a:solidFill>
                  <a:srgbClr val="000000"/>
                </a:solidFill>
                <a:latin typeface="Arial"/>
              </a:rPr>
              <a:t>mujeres</a:t>
            </a:r>
            <a:r>
              <a:rPr lang="en-US" sz="2400" b="1" strike="noStrike" spc="-1" dirty="0">
                <a:solidFill>
                  <a:srgbClr val="000000"/>
                </a:solidFill>
                <a:latin typeface="Arial"/>
              </a:rPr>
              <a:t> </a:t>
            </a:r>
            <a:r>
              <a:rPr lang="en-US" sz="2400" b="1" strike="noStrike" spc="-1" dirty="0" err="1">
                <a:solidFill>
                  <a:srgbClr val="000000"/>
                </a:solidFill>
                <a:latin typeface="Arial"/>
              </a:rPr>
              <a:t>griegas</a:t>
            </a:r>
            <a:r>
              <a:rPr lang="en-US" sz="2400" b="1" strike="noStrike" spc="-1" dirty="0">
                <a:solidFill>
                  <a:srgbClr val="000000"/>
                </a:solidFill>
                <a:latin typeface="Arial"/>
              </a:rPr>
              <a:t>, </a:t>
            </a:r>
            <a:r>
              <a:rPr lang="en-US" sz="2400" b="1" strike="noStrike" spc="-1" dirty="0" err="1">
                <a:solidFill>
                  <a:srgbClr val="000000"/>
                </a:solidFill>
                <a:latin typeface="Arial"/>
              </a:rPr>
              <a:t>así</a:t>
            </a:r>
            <a:r>
              <a:rPr lang="en-US" sz="2400" b="1" strike="noStrike" spc="-1" dirty="0">
                <a:solidFill>
                  <a:srgbClr val="000000"/>
                </a:solidFill>
                <a:latin typeface="Arial"/>
              </a:rPr>
              <a:t> </a:t>
            </a:r>
            <a:r>
              <a:rPr lang="en-US" sz="2400" b="1" strike="noStrike" spc="-1" dirty="0" err="1">
                <a:solidFill>
                  <a:srgbClr val="000000"/>
                </a:solidFill>
                <a:latin typeface="Arial"/>
              </a:rPr>
              <a:t>como</a:t>
            </a:r>
            <a:r>
              <a:rPr lang="en-US" sz="2400" b="1" strike="noStrike" spc="-1" dirty="0">
                <a:solidFill>
                  <a:srgbClr val="000000"/>
                </a:solidFill>
                <a:latin typeface="Arial"/>
              </a:rPr>
              <a:t> </a:t>
            </a:r>
            <a:r>
              <a:rPr lang="en-US" sz="2400" b="1" strike="noStrike" spc="-1" dirty="0" err="1">
                <a:solidFill>
                  <a:srgbClr val="000000"/>
                </a:solidFill>
                <a:latin typeface="Arial"/>
              </a:rPr>
              <a:t>los</a:t>
            </a:r>
            <a:r>
              <a:rPr lang="en-US" sz="2400" b="1" strike="noStrike" spc="-1" dirty="0">
                <a:solidFill>
                  <a:srgbClr val="000000"/>
                </a:solidFill>
                <a:latin typeface="Arial"/>
              </a:rPr>
              <a:t> </a:t>
            </a:r>
            <a:r>
              <a:rPr lang="en-US" sz="2400" b="1" strike="noStrike" spc="-1" dirty="0" err="1" smtClean="0">
                <a:solidFill>
                  <a:srgbClr val="000000"/>
                </a:solidFill>
                <a:latin typeface="Arial"/>
              </a:rPr>
              <a:t>varones</a:t>
            </a:r>
            <a:r>
              <a:rPr lang="en-US" sz="2400" b="1" strike="noStrike" spc="-1" dirty="0" smtClean="0">
                <a:solidFill>
                  <a:srgbClr val="000000"/>
                </a:solidFill>
                <a:latin typeface="Arial"/>
              </a:rPr>
              <a:t>, </a:t>
            </a:r>
            <a:r>
              <a:rPr lang="en-US" sz="2400" b="1" strike="noStrike" spc="-1" dirty="0" err="1" smtClean="0">
                <a:solidFill>
                  <a:srgbClr val="000000"/>
                </a:solidFill>
                <a:latin typeface="Arial"/>
              </a:rPr>
              <a:t>oraban</a:t>
            </a:r>
            <a:r>
              <a:rPr lang="en-US" sz="2400" b="1" strike="noStrike" spc="-1" dirty="0" smtClean="0">
                <a:solidFill>
                  <a:srgbClr val="000000"/>
                </a:solidFill>
                <a:latin typeface="Arial"/>
              </a:rPr>
              <a:t> </a:t>
            </a:r>
            <a:r>
              <a:rPr lang="en-US" sz="2400" b="1" strike="noStrike" spc="-1" dirty="0">
                <a:solidFill>
                  <a:srgbClr val="000000"/>
                </a:solidFill>
                <a:latin typeface="Arial"/>
              </a:rPr>
              <a:t>con la </a:t>
            </a:r>
            <a:r>
              <a:rPr lang="en-US" sz="2400" b="1" strike="noStrike" spc="-1" dirty="0" err="1">
                <a:solidFill>
                  <a:srgbClr val="000000"/>
                </a:solidFill>
                <a:latin typeface="Arial"/>
              </a:rPr>
              <a:t>cabeza</a:t>
            </a:r>
            <a:r>
              <a:rPr lang="en-US" sz="2400" b="1" strike="noStrike" spc="-1" dirty="0">
                <a:solidFill>
                  <a:srgbClr val="000000"/>
                </a:solidFill>
                <a:latin typeface="Arial"/>
              </a:rPr>
              <a:t> </a:t>
            </a:r>
            <a:r>
              <a:rPr lang="en-US" sz="2400" b="1" strike="noStrike" spc="-1" dirty="0" err="1">
                <a:solidFill>
                  <a:srgbClr val="000000"/>
                </a:solidFill>
                <a:latin typeface="Arial"/>
              </a:rPr>
              <a:t>descubierta</a:t>
            </a:r>
            <a:r>
              <a:rPr lang="en-US" sz="2400" b="1" strike="noStrike" spc="-1" dirty="0" smtClean="0">
                <a:solidFill>
                  <a:srgbClr val="000000"/>
                </a:solidFill>
                <a:latin typeface="Arial"/>
              </a:rPr>
              <a:t>” </a:t>
            </a:r>
            <a:r>
              <a:rPr lang="en-US" sz="1600" b="1" strike="noStrike" spc="-1" dirty="0" smtClean="0">
                <a:solidFill>
                  <a:srgbClr val="990000"/>
                </a:solidFill>
                <a:latin typeface="Arial"/>
              </a:rPr>
              <a:t>MORRIS </a:t>
            </a:r>
            <a:r>
              <a:rPr lang="en-US" sz="1600" b="1" strike="noStrike" spc="-1" dirty="0">
                <a:solidFill>
                  <a:srgbClr val="990000"/>
                </a:solidFill>
                <a:latin typeface="Arial"/>
              </a:rPr>
              <a:t>EN </a:t>
            </a:r>
            <a:r>
              <a:rPr lang="en-US" sz="1600" b="1" strike="noStrike" spc="-1" dirty="0" smtClean="0">
                <a:solidFill>
                  <a:srgbClr val="990000"/>
                </a:solidFill>
                <a:latin typeface="Arial"/>
              </a:rPr>
              <a:t>LA SERIE TYNDALE</a:t>
            </a:r>
            <a:endParaRPr lang="en-US" sz="1600" b="0" strike="noStrike" spc="-1" dirty="0">
              <a:solidFill>
                <a:srgbClr val="000000"/>
              </a:solidFill>
              <a:latin typeface="Arial"/>
            </a:endParaRPr>
          </a:p>
        </p:txBody>
      </p:sp>
    </p:spTree>
  </p:cSld>
  <p:clrMapOvr>
    <a:masterClrMapping/>
  </p:clrMapOvr>
  <p:transition advTm="14000">
    <p:fade thruBlk="1"/>
  </p:transition>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22" presetClass="entr" presetSubtype="1" fill="hold" nodeType="clickEffect">
                                  <p:stCondLst>
                                    <p:cond delay="0"/>
                                  </p:stCondLst>
                                  <p:childTnLst>
                                    <p:set>
                                      <p:cBhvr>
                                        <p:cTn id="6" dur="1" fill="hold">
                                          <p:stCondLst>
                                            <p:cond delay="0"/>
                                          </p:stCondLst>
                                        </p:cTn>
                                        <p:tgtEl>
                                          <p:spTgt spid="231">
                                            <p:txEl>
                                              <p:pRg st="0" end="0"/>
                                            </p:txEl>
                                          </p:spTgt>
                                        </p:tgtEl>
                                        <p:attrNameLst>
                                          <p:attrName>style.visibility</p:attrName>
                                        </p:attrNameLst>
                                      </p:cBhvr>
                                      <p:to>
                                        <p:strVal val="visible"/>
                                      </p:to>
                                    </p:set>
                                    <p:animEffect transition="in" filter="wipe(up)">
                                      <p:cBhvr additive="repl">
                                        <p:cTn id="7" dur="500"/>
                                        <p:tgtEl>
                                          <p:spTgt spid="231">
                                            <p:txEl>
                                              <p:pRg st="0" end="0"/>
                                            </p:txEl>
                                          </p:spTgt>
                                        </p:tgtEl>
                                      </p:cBhvr>
                                    </p:animEffect>
                                  </p:childTnLst>
                                </p:cTn>
                              </p:par>
                            </p:childTnLst>
                          </p:cTn>
                        </p:par>
                      </p:childTnLst>
                    </p:cTn>
                  </p:par>
                  <p:par>
                    <p:cTn id="8" fill="hold" nodeType="clickEffect">
                      <p:stCondLst>
                        <p:cond delay="indefinite"/>
                      </p:stCondLst>
                      <p:childTnLst>
                        <p:par>
                          <p:cTn id="9" fill="hold" nodeType="withEffect">
                            <p:stCondLst>
                              <p:cond delay="0"/>
                            </p:stCondLst>
                            <p:childTnLst>
                              <p:par>
                                <p:cTn id="10" presetID="22" presetClass="entr" presetSubtype="1" fill="hold" nodeType="clickEffect">
                                  <p:stCondLst>
                                    <p:cond delay="0"/>
                                  </p:stCondLst>
                                  <p:childTnLst>
                                    <p:set>
                                      <p:cBhvr>
                                        <p:cTn id="11" dur="1" fill="hold">
                                          <p:stCondLst>
                                            <p:cond delay="0"/>
                                          </p:stCondLst>
                                        </p:cTn>
                                        <p:tgtEl>
                                          <p:spTgt spid="231">
                                            <p:txEl>
                                              <p:pRg st="1" end="1"/>
                                            </p:txEl>
                                          </p:spTgt>
                                        </p:tgtEl>
                                        <p:attrNameLst>
                                          <p:attrName>style.visibility</p:attrName>
                                        </p:attrNameLst>
                                      </p:cBhvr>
                                      <p:to>
                                        <p:strVal val="visible"/>
                                      </p:to>
                                    </p:set>
                                    <p:animEffect transition="in" filter="wipe(up)">
                                      <p:cBhvr additive="repl">
                                        <p:cTn id="12" dur="500"/>
                                        <p:tgtEl>
                                          <p:spTgt spid="231">
                                            <p:txEl>
                                              <p:pRg st="1" end="1"/>
                                            </p:txEl>
                                          </p:spTgt>
                                        </p:tgtEl>
                                      </p:cBhvr>
                                    </p:animEffect>
                                  </p:childTnLst>
                                </p:cTn>
                              </p:par>
                            </p:childTnLst>
                          </p:cTn>
                        </p:par>
                      </p:childTnLst>
                    </p:cTn>
                  </p:par>
                  <p:par>
                    <p:cTn id="13" fill="hold" nodeType="clickEffect">
                      <p:stCondLst>
                        <p:cond delay="indefinite"/>
                      </p:stCondLst>
                      <p:childTnLst>
                        <p:par>
                          <p:cTn id="14" fill="hold" nodeType="withEffect">
                            <p:stCondLst>
                              <p:cond delay="0"/>
                            </p:stCondLst>
                            <p:childTnLst>
                              <p:par>
                                <p:cTn id="15" presetID="22" presetClass="entr" presetSubtype="1" fill="hold" nodeType="clickEffect">
                                  <p:stCondLst>
                                    <p:cond delay="0"/>
                                  </p:stCondLst>
                                  <p:childTnLst>
                                    <p:set>
                                      <p:cBhvr>
                                        <p:cTn id="16" dur="1" fill="hold">
                                          <p:stCondLst>
                                            <p:cond delay="0"/>
                                          </p:stCondLst>
                                        </p:cTn>
                                        <p:tgtEl>
                                          <p:spTgt spid="231">
                                            <p:txEl>
                                              <p:pRg st="2" end="2"/>
                                            </p:txEl>
                                          </p:spTgt>
                                        </p:tgtEl>
                                        <p:attrNameLst>
                                          <p:attrName>style.visibility</p:attrName>
                                        </p:attrNameLst>
                                      </p:cBhvr>
                                      <p:to>
                                        <p:strVal val="visible"/>
                                      </p:to>
                                    </p:set>
                                    <p:animEffect transition="in" filter="wipe(up)">
                                      <p:cBhvr additive="repl">
                                        <p:cTn id="17" dur="500"/>
                                        <p:tgtEl>
                                          <p:spTgt spid="231">
                                            <p:txEl>
                                              <p:pRg st="2" end="2"/>
                                            </p:txEl>
                                          </p:spTgt>
                                        </p:tgtEl>
                                      </p:cBhvr>
                                    </p:animEffect>
                                  </p:childTnLst>
                                </p:cTn>
                              </p:par>
                            </p:childTnLst>
                          </p:cTn>
                        </p:par>
                      </p:childTnLst>
                    </p:cTn>
                  </p:par>
                  <p:par>
                    <p:cTn id="18" fill="hold" nodeType="clickEffect">
                      <p:stCondLst>
                        <p:cond delay="indefinite"/>
                      </p:stCondLst>
                      <p:childTnLst>
                        <p:par>
                          <p:cTn id="19" fill="hold" nodeType="withEffect">
                            <p:stCondLst>
                              <p:cond delay="0"/>
                            </p:stCondLst>
                            <p:childTnLst>
                              <p:par>
                                <p:cTn id="20" presetID="22" presetClass="entr" presetSubtype="1" fill="hold" nodeType="clickEffect">
                                  <p:stCondLst>
                                    <p:cond delay="0"/>
                                  </p:stCondLst>
                                  <p:childTnLst>
                                    <p:set>
                                      <p:cBhvr>
                                        <p:cTn id="21" dur="1" fill="hold">
                                          <p:stCondLst>
                                            <p:cond delay="0"/>
                                          </p:stCondLst>
                                        </p:cTn>
                                        <p:tgtEl>
                                          <p:spTgt spid="231">
                                            <p:txEl>
                                              <p:pRg st="3" end="3"/>
                                            </p:txEl>
                                          </p:spTgt>
                                        </p:tgtEl>
                                        <p:attrNameLst>
                                          <p:attrName>style.visibility</p:attrName>
                                        </p:attrNameLst>
                                      </p:cBhvr>
                                      <p:to>
                                        <p:strVal val="visible"/>
                                      </p:to>
                                    </p:set>
                                    <p:animEffect transition="in" filter="wipe(up)">
                                      <p:cBhvr additive="repl">
                                        <p:cTn id="22" dur="500"/>
                                        <p:tgtEl>
                                          <p:spTgt spid="23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 name="TextBox 231"/>
          <p:cNvSpPr txBox="1"/>
          <p:nvPr/>
        </p:nvSpPr>
        <p:spPr>
          <a:xfrm>
            <a:off x="152280" y="75960"/>
            <a:ext cx="8839440" cy="685800"/>
          </a:xfrm>
          <a:prstGeom prst="rect">
            <a:avLst/>
          </a:prstGeom>
          <a:noFill/>
          <a:ln w="0">
            <a:noFill/>
          </a:ln>
        </p:spPr>
        <p:txBody>
          <a:bodyPr anchor="ctr">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FFFFFF"/>
                </a:solidFill>
                <a:latin typeface="Arial"/>
              </a:rPr>
              <a:t>Página de prueba</a:t>
            </a:r>
          </a:p>
        </p:txBody>
      </p:sp>
      <p:grpSp>
        <p:nvGrpSpPr>
          <p:cNvPr id="233" name="Group 3"/>
          <p:cNvGrpSpPr/>
          <p:nvPr/>
        </p:nvGrpSpPr>
        <p:grpSpPr>
          <a:xfrm>
            <a:off x="0" y="0"/>
            <a:ext cx="9144000" cy="6858000"/>
            <a:chOff x="0" y="0"/>
            <a:chExt cx="9144000" cy="6858000"/>
          </a:xfrm>
        </p:grpSpPr>
        <p:sp>
          <p:nvSpPr>
            <p:cNvPr id="234" name="Rectangle 4"/>
            <p:cNvSpPr/>
            <p:nvPr/>
          </p:nvSpPr>
          <p:spPr>
            <a:xfrm>
              <a:off x="0" y="0"/>
              <a:ext cx="9144000" cy="6858000"/>
            </a:xfrm>
            <a:prstGeom prst="rect">
              <a:avLst/>
            </a:prstGeom>
            <a:solidFill>
              <a:srgbClr val="008000"/>
            </a:solidFill>
            <a:ln w="0">
              <a:noFill/>
            </a:ln>
          </p:spPr>
          <p:style>
            <a:lnRef idx="0">
              <a:scrgbClr r="0" g="0" b="0"/>
            </a:lnRef>
            <a:fillRef idx="0">
              <a:scrgbClr r="0" g="0" b="0"/>
            </a:fillRef>
            <a:effectRef idx="0">
              <a:scrgbClr r="0" g="0" b="0"/>
            </a:effectRef>
            <a:fontRef idx="minor"/>
          </p:style>
        </p:sp>
        <p:sp>
          <p:nvSpPr>
            <p:cNvPr id="235" name="Rectangle 5"/>
            <p:cNvSpPr/>
            <p:nvPr/>
          </p:nvSpPr>
          <p:spPr>
            <a:xfrm>
              <a:off x="457200" y="990720"/>
              <a:ext cx="8686800" cy="5867280"/>
            </a:xfrm>
            <a:prstGeom prst="rect">
              <a:avLst/>
            </a:prstGeom>
            <a:solidFill>
              <a:srgbClr val="FFFFFF"/>
            </a:solidFill>
            <a:ln w="0">
              <a:noFill/>
            </a:ln>
          </p:spPr>
          <p:style>
            <a:lnRef idx="0">
              <a:scrgbClr r="0" g="0" b="0"/>
            </a:lnRef>
            <a:fillRef idx="0">
              <a:scrgbClr r="0" g="0" b="0"/>
            </a:fillRef>
            <a:effectRef idx="0">
              <a:scrgbClr r="0" g="0" b="0"/>
            </a:effectRef>
            <a:fontRef idx="minor"/>
          </p:style>
        </p:sp>
        <p:sp>
          <p:nvSpPr>
            <p:cNvPr id="236" name="Rectangle 6"/>
            <p:cNvSpPr/>
            <p:nvPr/>
          </p:nvSpPr>
          <p:spPr>
            <a:xfrm>
              <a:off x="0" y="380880"/>
              <a:ext cx="7315200" cy="60984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237" name="Rectangle 7"/>
            <p:cNvSpPr/>
            <p:nvPr/>
          </p:nvSpPr>
          <p:spPr>
            <a:xfrm>
              <a:off x="0" y="685800"/>
              <a:ext cx="533520" cy="38862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238" name="Rectangle 8"/>
            <p:cNvSpPr/>
            <p:nvPr/>
          </p:nvSpPr>
          <p:spPr>
            <a:xfrm>
              <a:off x="0" y="533520"/>
              <a:ext cx="228600" cy="4114800"/>
            </a:xfrm>
            <a:prstGeom prst="rect">
              <a:avLst/>
            </a:prstGeom>
            <a:gradFill rotWithShape="0">
              <a:gsLst>
                <a:gs pos="0">
                  <a:srgbClr val="FFFFFF"/>
                </a:gs>
                <a:gs pos="100000">
                  <a:srgbClr val="008000"/>
                </a:gs>
              </a:gsLst>
              <a:lin ang="5400000"/>
            </a:gradFill>
            <a:ln w="0">
              <a:noFill/>
            </a:ln>
          </p:spPr>
          <p:style>
            <a:lnRef idx="0">
              <a:scrgbClr r="0" g="0" b="0"/>
            </a:lnRef>
            <a:fillRef idx="0">
              <a:scrgbClr r="0" g="0" b="0"/>
            </a:fillRef>
            <a:effectRef idx="0">
              <a:scrgbClr r="0" g="0" b="0"/>
            </a:effectRef>
            <a:fontRef idx="minor"/>
          </p:style>
        </p:sp>
        <p:sp>
          <p:nvSpPr>
            <p:cNvPr id="239" name="Rectangle 9"/>
            <p:cNvSpPr/>
            <p:nvPr/>
          </p:nvSpPr>
          <p:spPr>
            <a:xfrm>
              <a:off x="1676520" y="76320"/>
              <a:ext cx="7391160" cy="761760"/>
            </a:xfrm>
            <a:prstGeom prst="rect">
              <a:avLst/>
            </a:prstGeom>
            <a:solidFill>
              <a:srgbClr val="FFFFFF"/>
            </a:solidFill>
            <a:ln w="76320">
              <a:solidFill>
                <a:srgbClr val="008000"/>
              </a:solidFill>
              <a:miter/>
            </a:ln>
          </p:spPr>
          <p:style>
            <a:lnRef idx="0">
              <a:scrgbClr r="0" g="0" b="0"/>
            </a:lnRef>
            <a:fillRef idx="0">
              <a:scrgbClr r="0" g="0" b="0"/>
            </a:fillRef>
            <a:effectRef idx="0">
              <a:scrgbClr r="0" g="0" b="0"/>
            </a:effectRef>
            <a:fontRef idx="minor"/>
          </p:style>
        </p:sp>
        <p:sp>
          <p:nvSpPr>
            <p:cNvPr id="240" name="Text Box 10"/>
            <p:cNvSpPr/>
            <p:nvPr/>
          </p:nvSpPr>
          <p:spPr>
            <a:xfrm>
              <a:off x="1676520" y="152280"/>
              <a:ext cx="7315200" cy="6120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r" rtl="0">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a:solidFill>
                    <a:srgbClr val="000000"/>
                  </a:solidFill>
                  <a:latin typeface="Arial"/>
                  <a:ea typeface="Arial"/>
                </a:rPr>
                <a:t>Argumento</a:t>
              </a:r>
              <a:r>
                <a:rPr lang="en-US" sz="4000" b="1" strike="noStrike" spc="-1" dirty="0">
                  <a:solidFill>
                    <a:srgbClr val="000000"/>
                  </a:solidFill>
                  <a:latin typeface="Arial"/>
                  <a:ea typeface="Arial"/>
                </a:rPr>
                <a:t> del </a:t>
              </a:r>
              <a:r>
                <a:rPr lang="en-US" sz="4000" b="1" strike="noStrike" spc="-1" dirty="0" err="1">
                  <a:solidFill>
                    <a:srgbClr val="000000"/>
                  </a:solidFill>
                  <a:latin typeface="Arial"/>
                  <a:ea typeface="Arial"/>
                </a:rPr>
                <a:t>velo</a:t>
              </a:r>
              <a:r>
                <a:rPr lang="en-US" sz="4000" b="1" strike="noStrike" spc="-1" dirty="0">
                  <a:solidFill>
                    <a:srgbClr val="000000"/>
                  </a:solidFill>
                  <a:latin typeface="Arial"/>
                  <a:ea typeface="Arial"/>
                </a:rPr>
                <a:t> artificial</a:t>
              </a:r>
              <a:endParaRPr lang="en-US" sz="4000" b="0" strike="noStrike" spc="-1" dirty="0">
                <a:solidFill>
                  <a:srgbClr val="FFFFFF"/>
                </a:solidFill>
                <a:latin typeface="Times New Roman"/>
              </a:endParaRPr>
            </a:p>
          </p:txBody>
        </p:sp>
      </p:grpSp>
      <p:sp>
        <p:nvSpPr>
          <p:cNvPr id="241" name="TextBox 240"/>
          <p:cNvSpPr txBox="1"/>
          <p:nvPr/>
        </p:nvSpPr>
        <p:spPr>
          <a:xfrm>
            <a:off x="533160" y="990360"/>
            <a:ext cx="8458200" cy="5638680"/>
          </a:xfrm>
          <a:prstGeom prst="rect">
            <a:avLst/>
          </a:prstGeom>
          <a:noFill/>
          <a:ln w="0">
            <a:noFill/>
          </a:ln>
        </p:spPr>
        <p:txBody>
          <a:bodyPr>
            <a:normAutofit lnSpcReduction="10000"/>
          </a:bodyPr>
          <a:lstStyle/>
          <a:p>
            <a:pPr marL="342720" indent="-342720" algn="l" rtl="0">
              <a:spcBef>
                <a:spcPts val="899"/>
              </a:spcBef>
              <a:buClr>
                <a:srgbClr val="000000"/>
              </a:buClr>
              <a:buFont typeface="Web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err="1">
                <a:solidFill>
                  <a:srgbClr val="008000"/>
                </a:solidFill>
                <a:latin typeface="Arial"/>
              </a:rPr>
              <a:t>Más</a:t>
            </a:r>
            <a:r>
              <a:rPr lang="en-US" sz="3600" b="1" strike="noStrike" spc="-1" dirty="0">
                <a:solidFill>
                  <a:srgbClr val="008000"/>
                </a:solidFill>
                <a:latin typeface="Arial"/>
              </a:rPr>
              <a:t> </a:t>
            </a:r>
            <a:r>
              <a:rPr lang="en-US" sz="3600" b="1" strike="noStrike" spc="-1" dirty="0" err="1" smtClean="0">
                <a:solidFill>
                  <a:srgbClr val="008000"/>
                </a:solidFill>
                <a:latin typeface="Arial"/>
              </a:rPr>
              <a:t>expertos</a:t>
            </a:r>
            <a:r>
              <a:rPr lang="en-US" sz="3600" b="1" strike="noStrike" spc="-1" dirty="0" smtClean="0">
                <a:solidFill>
                  <a:srgbClr val="008000"/>
                </a:solidFill>
                <a:latin typeface="Arial"/>
              </a:rPr>
              <a:t> </a:t>
            </a:r>
            <a:r>
              <a:rPr lang="en-US" sz="3600" b="1" strike="noStrike" spc="-1" dirty="0">
                <a:solidFill>
                  <a:srgbClr val="008000"/>
                </a:solidFill>
                <a:latin typeface="Arial"/>
              </a:rPr>
              <a:t>de la </a:t>
            </a:r>
            <a:r>
              <a:rPr lang="en-US" sz="3600" b="1" strike="noStrike" spc="-1" dirty="0" err="1">
                <a:solidFill>
                  <a:srgbClr val="008000"/>
                </a:solidFill>
                <a:latin typeface="Arial"/>
              </a:rPr>
              <a:t>costumbre</a:t>
            </a:r>
            <a:r>
              <a:rPr lang="en-US" sz="3600" b="1" strike="noStrike" spc="-1" dirty="0">
                <a:solidFill>
                  <a:srgbClr val="008000"/>
                </a:solidFill>
                <a:latin typeface="Arial"/>
              </a:rPr>
              <a:t>:</a:t>
            </a:r>
            <a:endParaRPr lang="en-US" sz="3600" b="1" strike="noStrike" spc="-1" dirty="0">
              <a:solidFill>
                <a:srgbClr val="000000"/>
              </a:solidFill>
              <a:latin typeface="Arial"/>
            </a:endParaRPr>
          </a:p>
          <a:p>
            <a:pPr marL="742680" lvl="1" indent="-285480">
              <a:spcBef>
                <a:spcPts val="1500"/>
              </a:spcBef>
              <a:buClr>
                <a:srgbClr val="008000"/>
              </a:buClr>
              <a:buSzPct val="75000"/>
              <a:buFont typeface="Map Symbols"/>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a:solidFill>
                  <a:srgbClr val="000000"/>
                </a:solidFill>
                <a:latin typeface="Arial"/>
              </a:rPr>
              <a:t>“El </a:t>
            </a:r>
            <a:r>
              <a:rPr lang="en-US" sz="2000" b="1" strike="noStrike" spc="-1" dirty="0" err="1">
                <a:solidFill>
                  <a:srgbClr val="000000"/>
                </a:solidFill>
                <a:latin typeface="Arial"/>
              </a:rPr>
              <a:t>hecho</a:t>
            </a:r>
            <a:r>
              <a:rPr lang="en-US" sz="2000" b="1" strike="noStrike" spc="-1" dirty="0">
                <a:solidFill>
                  <a:srgbClr val="000000"/>
                </a:solidFill>
                <a:latin typeface="Arial"/>
              </a:rPr>
              <a:t> notable de que la </a:t>
            </a:r>
            <a:r>
              <a:rPr lang="en-US" sz="2000" b="1" strike="noStrike" spc="-1" dirty="0" err="1">
                <a:solidFill>
                  <a:srgbClr val="000000"/>
                </a:solidFill>
                <a:latin typeface="Arial"/>
              </a:rPr>
              <a:t>práctica</a:t>
            </a:r>
            <a:r>
              <a:rPr lang="en-US" sz="2000" b="1" strike="noStrike" spc="-1" dirty="0">
                <a:solidFill>
                  <a:srgbClr val="000000"/>
                </a:solidFill>
                <a:latin typeface="Arial"/>
              </a:rPr>
              <a:t> que se </a:t>
            </a:r>
            <a:r>
              <a:rPr lang="en-US" sz="2000" b="1" strike="noStrike" spc="-1" dirty="0" err="1">
                <a:solidFill>
                  <a:srgbClr val="000000"/>
                </a:solidFill>
                <a:latin typeface="Arial"/>
              </a:rPr>
              <a:t>ordena</a:t>
            </a:r>
            <a:r>
              <a:rPr lang="en-US" sz="2000" b="1" strike="noStrike" spc="-1" dirty="0">
                <a:solidFill>
                  <a:srgbClr val="000000"/>
                </a:solidFill>
                <a:latin typeface="Arial"/>
              </a:rPr>
              <a:t> </a:t>
            </a:r>
            <a:r>
              <a:rPr lang="en-US" sz="2000" b="1" strike="noStrike" spc="-1" dirty="0" err="1">
                <a:solidFill>
                  <a:srgbClr val="000000"/>
                </a:solidFill>
                <a:latin typeface="Arial"/>
              </a:rPr>
              <a:t>aquí</a:t>
            </a:r>
            <a:r>
              <a:rPr lang="en-US" sz="2000" b="1" strike="noStrike" spc="-1" dirty="0">
                <a:solidFill>
                  <a:srgbClr val="000000"/>
                </a:solidFill>
                <a:latin typeface="Arial"/>
              </a:rPr>
              <a:t> no </a:t>
            </a:r>
            <a:r>
              <a:rPr lang="en-US" sz="2000" b="1" strike="noStrike" spc="-1" dirty="0" err="1">
                <a:solidFill>
                  <a:srgbClr val="000000"/>
                </a:solidFill>
                <a:latin typeface="Arial"/>
              </a:rPr>
              <a:t>es</a:t>
            </a:r>
            <a:r>
              <a:rPr lang="en-US" sz="2000" b="1" strike="noStrike" spc="-1" dirty="0">
                <a:solidFill>
                  <a:srgbClr val="000000"/>
                </a:solidFill>
                <a:latin typeface="Arial"/>
              </a:rPr>
              <a:t> </a:t>
            </a:r>
            <a:r>
              <a:rPr lang="en-US" sz="2000" b="1" strike="noStrike" spc="-1" dirty="0" err="1">
                <a:solidFill>
                  <a:srgbClr val="000000"/>
                </a:solidFill>
                <a:latin typeface="Arial"/>
              </a:rPr>
              <a:t>ni</a:t>
            </a:r>
            <a:r>
              <a:rPr lang="en-US" sz="2000" b="1" strike="noStrike" spc="-1" dirty="0">
                <a:solidFill>
                  <a:srgbClr val="000000"/>
                </a:solidFill>
                <a:latin typeface="Arial"/>
              </a:rPr>
              <a:t> </a:t>
            </a:r>
            <a:r>
              <a:rPr lang="en-US" sz="2000" b="1" strike="noStrike" spc="-1" dirty="0" err="1">
                <a:solidFill>
                  <a:srgbClr val="000000"/>
                </a:solidFill>
                <a:latin typeface="Arial"/>
              </a:rPr>
              <a:t>judía</a:t>
            </a:r>
            <a:r>
              <a:rPr lang="en-US" sz="2000" b="1" strike="noStrike" spc="-1" dirty="0">
                <a:solidFill>
                  <a:srgbClr val="000000"/>
                </a:solidFill>
                <a:latin typeface="Arial"/>
              </a:rPr>
              <a:t>, que </a:t>
            </a:r>
            <a:r>
              <a:rPr lang="en-US" sz="2000" b="1" strike="noStrike" spc="-1" dirty="0" err="1">
                <a:solidFill>
                  <a:srgbClr val="000000"/>
                </a:solidFill>
                <a:latin typeface="Arial"/>
              </a:rPr>
              <a:t>requería</a:t>
            </a:r>
            <a:r>
              <a:rPr lang="en-US" sz="2000" b="1" strike="noStrike" spc="-1" dirty="0">
                <a:solidFill>
                  <a:srgbClr val="000000"/>
                </a:solidFill>
                <a:latin typeface="Arial"/>
              </a:rPr>
              <a:t> que </a:t>
            </a:r>
            <a:r>
              <a:rPr lang="en-US" sz="2000" b="1" strike="noStrike" spc="-1" dirty="0" err="1">
                <a:solidFill>
                  <a:srgbClr val="000000"/>
                </a:solidFill>
                <a:latin typeface="Arial"/>
              </a:rPr>
              <a:t>los</a:t>
            </a:r>
            <a:r>
              <a:rPr lang="en-US" sz="2000" b="1" strike="noStrike" spc="-1" dirty="0">
                <a:solidFill>
                  <a:srgbClr val="000000"/>
                </a:solidFill>
                <a:latin typeface="Arial"/>
              </a:rPr>
              <a:t> </a:t>
            </a:r>
            <a:r>
              <a:rPr lang="en-US" sz="2000" b="1" strike="noStrike" spc="-1" dirty="0" err="1" smtClean="0">
                <a:solidFill>
                  <a:srgbClr val="000000"/>
                </a:solidFill>
                <a:latin typeface="Arial"/>
              </a:rPr>
              <a:t>varones</a:t>
            </a:r>
            <a:r>
              <a:rPr lang="en-US" sz="2000" b="1" strike="noStrike" spc="-1" dirty="0" smtClean="0">
                <a:solidFill>
                  <a:srgbClr val="000000"/>
                </a:solidFill>
                <a:latin typeface="Arial"/>
              </a:rPr>
              <a:t> </a:t>
            </a:r>
            <a:r>
              <a:rPr lang="en-US" sz="2000" b="1" strike="noStrike" spc="-1" dirty="0">
                <a:solidFill>
                  <a:srgbClr val="000000"/>
                </a:solidFill>
                <a:latin typeface="Arial"/>
              </a:rPr>
              <a:t>se </a:t>
            </a:r>
            <a:r>
              <a:rPr lang="en-US" sz="2000" b="1" strike="noStrike" spc="-1" dirty="0" err="1" smtClean="0">
                <a:solidFill>
                  <a:srgbClr val="000000"/>
                </a:solidFill>
                <a:latin typeface="Arial"/>
              </a:rPr>
              <a:t>cubrieran</a:t>
            </a:r>
            <a:r>
              <a:rPr lang="en-US" sz="2000" b="1" strike="noStrike" spc="-1" dirty="0" smtClean="0">
                <a:solidFill>
                  <a:srgbClr val="000000"/>
                </a:solidFill>
                <a:latin typeface="Arial"/>
              </a:rPr>
              <a:t> </a:t>
            </a:r>
            <a:r>
              <a:rPr lang="en-US" sz="2000" b="1" strike="noStrike" spc="-1" dirty="0" err="1">
                <a:solidFill>
                  <a:srgbClr val="000000"/>
                </a:solidFill>
                <a:latin typeface="Arial"/>
              </a:rPr>
              <a:t>en</a:t>
            </a:r>
            <a:r>
              <a:rPr lang="en-US" sz="2000" b="1" strike="noStrike" spc="-1" dirty="0">
                <a:solidFill>
                  <a:srgbClr val="000000"/>
                </a:solidFill>
                <a:latin typeface="Arial"/>
              </a:rPr>
              <a:t> la </a:t>
            </a:r>
            <a:r>
              <a:rPr lang="en-US" sz="2000" b="1" strike="noStrike" spc="-1" dirty="0" err="1">
                <a:solidFill>
                  <a:srgbClr val="000000"/>
                </a:solidFill>
                <a:latin typeface="Arial"/>
              </a:rPr>
              <a:t>oración</a:t>
            </a:r>
            <a:r>
              <a:rPr lang="en-US" sz="2000" b="1" strike="noStrike" spc="-1" dirty="0">
                <a:solidFill>
                  <a:srgbClr val="000000"/>
                </a:solidFill>
                <a:latin typeface="Arial"/>
              </a:rPr>
              <a:t>, </a:t>
            </a:r>
            <a:r>
              <a:rPr lang="en-US" sz="2000" b="1" strike="noStrike" spc="-1" dirty="0" err="1">
                <a:solidFill>
                  <a:srgbClr val="000000"/>
                </a:solidFill>
                <a:latin typeface="Arial"/>
              </a:rPr>
              <a:t>ni</a:t>
            </a:r>
            <a:r>
              <a:rPr lang="en-US" sz="2000" b="1" strike="noStrike" spc="-1" dirty="0">
                <a:solidFill>
                  <a:srgbClr val="000000"/>
                </a:solidFill>
                <a:latin typeface="Arial"/>
              </a:rPr>
              <a:t> </a:t>
            </a:r>
            <a:r>
              <a:rPr lang="en-US" sz="2000" b="1" strike="noStrike" spc="-1" dirty="0" err="1">
                <a:solidFill>
                  <a:srgbClr val="000000"/>
                </a:solidFill>
                <a:latin typeface="Arial"/>
              </a:rPr>
              <a:t>griega</a:t>
            </a:r>
            <a:r>
              <a:rPr lang="en-US" sz="2000" b="1" strike="noStrike" spc="-1" dirty="0">
                <a:solidFill>
                  <a:srgbClr val="000000"/>
                </a:solidFill>
                <a:latin typeface="Arial"/>
              </a:rPr>
              <a:t>, que </a:t>
            </a:r>
            <a:r>
              <a:rPr lang="en-US" sz="2000" b="1" strike="noStrike" spc="-1" dirty="0" err="1">
                <a:solidFill>
                  <a:srgbClr val="000000"/>
                </a:solidFill>
                <a:latin typeface="Arial"/>
              </a:rPr>
              <a:t>requería</a:t>
            </a:r>
            <a:r>
              <a:rPr lang="en-US" sz="2000" b="1" strike="noStrike" spc="-1" dirty="0">
                <a:solidFill>
                  <a:srgbClr val="000000"/>
                </a:solidFill>
                <a:latin typeface="Arial"/>
              </a:rPr>
              <a:t> que </a:t>
            </a:r>
            <a:r>
              <a:rPr lang="en-US" sz="2000" b="1" strike="noStrike" spc="-1" dirty="0" err="1">
                <a:solidFill>
                  <a:srgbClr val="000000"/>
                </a:solidFill>
                <a:latin typeface="Arial"/>
              </a:rPr>
              <a:t>tanto</a:t>
            </a:r>
            <a:r>
              <a:rPr lang="en-US" sz="2000" b="1" strike="noStrike" spc="-1" dirty="0">
                <a:solidFill>
                  <a:srgbClr val="000000"/>
                </a:solidFill>
                <a:latin typeface="Arial"/>
              </a:rPr>
              <a:t> </a:t>
            </a:r>
            <a:r>
              <a:rPr lang="en-US" sz="2000" b="1" strike="noStrike" spc="-1" dirty="0" err="1" smtClean="0">
                <a:solidFill>
                  <a:srgbClr val="000000"/>
                </a:solidFill>
                <a:latin typeface="Arial"/>
              </a:rPr>
              <a:t>varones</a:t>
            </a:r>
            <a:r>
              <a:rPr lang="en-US" sz="2000" b="1" strike="noStrike" spc="-1" dirty="0" smtClean="0">
                <a:solidFill>
                  <a:srgbClr val="000000"/>
                </a:solidFill>
                <a:latin typeface="Arial"/>
              </a:rPr>
              <a:t> </a:t>
            </a:r>
            <a:r>
              <a:rPr lang="en-US" sz="2000" b="1" strike="noStrike" spc="-1" dirty="0" err="1">
                <a:solidFill>
                  <a:srgbClr val="000000"/>
                </a:solidFill>
                <a:latin typeface="Arial"/>
              </a:rPr>
              <a:t>como</a:t>
            </a:r>
            <a:r>
              <a:rPr lang="en-US" sz="2000" b="1" strike="noStrike" spc="-1" dirty="0">
                <a:solidFill>
                  <a:srgbClr val="000000"/>
                </a:solidFill>
                <a:latin typeface="Arial"/>
              </a:rPr>
              <a:t> </a:t>
            </a:r>
            <a:r>
              <a:rPr lang="en-US" sz="2000" b="1" strike="noStrike" spc="-1" dirty="0" err="1">
                <a:solidFill>
                  <a:srgbClr val="000000"/>
                </a:solidFill>
                <a:latin typeface="Arial"/>
              </a:rPr>
              <a:t>mujeres</a:t>
            </a:r>
            <a:r>
              <a:rPr lang="en-US" sz="2000" b="1" strike="noStrike" spc="-1" dirty="0">
                <a:solidFill>
                  <a:srgbClr val="000000"/>
                </a:solidFill>
                <a:latin typeface="Arial"/>
              </a:rPr>
              <a:t> se </a:t>
            </a:r>
            <a:r>
              <a:rPr lang="en-US" sz="2000" b="1" strike="noStrike" spc="-1" dirty="0" err="1" smtClean="0">
                <a:solidFill>
                  <a:srgbClr val="000000"/>
                </a:solidFill>
                <a:latin typeface="Arial"/>
              </a:rPr>
              <a:t>cubrieran</a:t>
            </a:r>
            <a:r>
              <a:rPr lang="en-US" sz="2000" b="1" strike="noStrike" spc="-1" dirty="0">
                <a:solidFill>
                  <a:srgbClr val="000000"/>
                </a:solidFill>
                <a:latin typeface="Arial"/>
              </a:rPr>
              <a:t>, </a:t>
            </a:r>
            <a:r>
              <a:rPr lang="en-US" sz="2000" b="1" strike="noStrike" spc="-1" dirty="0" err="1">
                <a:solidFill>
                  <a:srgbClr val="000000"/>
                </a:solidFill>
                <a:latin typeface="Arial"/>
              </a:rPr>
              <a:t>sino</a:t>
            </a:r>
            <a:r>
              <a:rPr lang="en-US" sz="2000" b="1" strike="noStrike" spc="-1" dirty="0">
                <a:solidFill>
                  <a:srgbClr val="000000"/>
                </a:solidFill>
                <a:latin typeface="Arial"/>
              </a:rPr>
              <a:t> que </a:t>
            </a:r>
            <a:r>
              <a:rPr lang="en-US" sz="2000" b="1" strike="noStrike" spc="-1" dirty="0" err="1">
                <a:solidFill>
                  <a:srgbClr val="000000"/>
                </a:solidFill>
                <a:latin typeface="Arial"/>
              </a:rPr>
              <a:t>es</a:t>
            </a:r>
            <a:r>
              <a:rPr lang="en-US" sz="2000" b="1" strike="noStrike" spc="-1" dirty="0">
                <a:solidFill>
                  <a:srgbClr val="000000"/>
                </a:solidFill>
                <a:latin typeface="Arial"/>
              </a:rPr>
              <a:t> particular de </a:t>
            </a:r>
            <a:r>
              <a:rPr lang="en-US" sz="2000" b="1" strike="noStrike" spc="-1" dirty="0" err="1">
                <a:solidFill>
                  <a:srgbClr val="000000"/>
                </a:solidFill>
                <a:latin typeface="Arial"/>
              </a:rPr>
              <a:t>los</a:t>
            </a:r>
            <a:r>
              <a:rPr lang="en-US" sz="2000" b="1" strike="noStrike" spc="-1" dirty="0">
                <a:solidFill>
                  <a:srgbClr val="000000"/>
                </a:solidFill>
                <a:latin typeface="Arial"/>
              </a:rPr>
              <a:t> </a:t>
            </a:r>
            <a:r>
              <a:rPr lang="en-US" sz="2000" b="1" strike="noStrike" spc="-1" dirty="0" err="1">
                <a:solidFill>
                  <a:srgbClr val="000000"/>
                </a:solidFill>
                <a:latin typeface="Arial"/>
              </a:rPr>
              <a:t>cristianos</a:t>
            </a:r>
            <a:r>
              <a:rPr lang="en-US" sz="2000" b="1" strike="noStrike" spc="-1" dirty="0">
                <a:solidFill>
                  <a:srgbClr val="000000"/>
                </a:solidFill>
                <a:latin typeface="Arial"/>
              </a:rPr>
              <a:t>”</a:t>
            </a:r>
            <a:r>
              <a:rPr lang="en-US" sz="2800" b="1" strike="noStrike" spc="-1" dirty="0">
                <a:solidFill>
                  <a:srgbClr val="000000"/>
                </a:solidFill>
                <a:latin typeface="Arial"/>
              </a:rPr>
              <a:t> </a:t>
            </a:r>
            <a:r>
              <a:rPr lang="en-US" sz="1600" b="1" strike="noStrike" spc="-1" dirty="0" smtClean="0">
                <a:solidFill>
                  <a:srgbClr val="990000"/>
                </a:solidFill>
                <a:latin typeface="Arial"/>
              </a:rPr>
              <a:t>NUEVO </a:t>
            </a:r>
            <a:r>
              <a:rPr lang="en-US" sz="1600" b="1" spc="-1" dirty="0" smtClean="0">
                <a:solidFill>
                  <a:srgbClr val="990000"/>
                </a:solidFill>
              </a:rPr>
              <a:t>TESTAMENTO CAMBRIDGE </a:t>
            </a:r>
            <a:endParaRPr lang="en-US" sz="1600" b="0" strike="noStrike" spc="-1" dirty="0">
              <a:solidFill>
                <a:srgbClr val="000000"/>
              </a:solidFill>
              <a:latin typeface="Arial"/>
            </a:endParaRPr>
          </a:p>
          <a:p>
            <a:pPr marL="742680" lvl="1" indent="-285480" algn="l" rtl="0">
              <a:spcBef>
                <a:spcPts val="697"/>
              </a:spcBef>
              <a:buClr>
                <a:srgbClr val="008000"/>
              </a:buClr>
              <a:buSzPct val="75000"/>
              <a:buFont typeface="Map Symbols"/>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a:solidFill>
                  <a:srgbClr val="000000"/>
                </a:solidFill>
                <a:latin typeface="Arial"/>
              </a:rPr>
              <a:t>“Los </a:t>
            </a:r>
            <a:r>
              <a:rPr lang="en-US" sz="2000" b="1" strike="noStrike" spc="-1" dirty="0" err="1">
                <a:solidFill>
                  <a:srgbClr val="000000"/>
                </a:solidFill>
                <a:latin typeface="Arial"/>
              </a:rPr>
              <a:t>romanos</a:t>
            </a:r>
            <a:r>
              <a:rPr lang="en-US" sz="2000" b="1" strike="noStrike" spc="-1" dirty="0">
                <a:solidFill>
                  <a:srgbClr val="000000"/>
                </a:solidFill>
                <a:latin typeface="Arial"/>
              </a:rPr>
              <a:t>, </a:t>
            </a:r>
            <a:r>
              <a:rPr lang="en-US" sz="2000" b="1" strike="noStrike" spc="-1" dirty="0" err="1">
                <a:solidFill>
                  <a:srgbClr val="000000"/>
                </a:solidFill>
                <a:latin typeface="Arial"/>
              </a:rPr>
              <a:t>como</a:t>
            </a:r>
            <a:r>
              <a:rPr lang="en-US" sz="2000" b="1" strike="noStrike" spc="-1" dirty="0">
                <a:solidFill>
                  <a:srgbClr val="000000"/>
                </a:solidFill>
                <a:latin typeface="Arial"/>
              </a:rPr>
              <a:t> </a:t>
            </a:r>
            <a:r>
              <a:rPr lang="en-US" sz="2000" b="1" strike="noStrike" spc="-1" dirty="0" err="1">
                <a:solidFill>
                  <a:srgbClr val="000000"/>
                </a:solidFill>
                <a:latin typeface="Arial"/>
              </a:rPr>
              <a:t>los</a:t>
            </a:r>
            <a:r>
              <a:rPr lang="en-US" sz="2000" b="1" strike="noStrike" spc="-1" dirty="0">
                <a:solidFill>
                  <a:srgbClr val="000000"/>
                </a:solidFill>
                <a:latin typeface="Arial"/>
              </a:rPr>
              <a:t> </a:t>
            </a:r>
            <a:r>
              <a:rPr lang="en-US" sz="2000" b="1" strike="noStrike" spc="-1" dirty="0" err="1">
                <a:solidFill>
                  <a:srgbClr val="000000"/>
                </a:solidFill>
                <a:latin typeface="Arial"/>
              </a:rPr>
              <a:t>judíos</a:t>
            </a:r>
            <a:r>
              <a:rPr lang="en-US" sz="2000" b="1" strike="noStrike" spc="-1" dirty="0">
                <a:solidFill>
                  <a:srgbClr val="000000"/>
                </a:solidFill>
                <a:latin typeface="Arial"/>
              </a:rPr>
              <a:t>, </a:t>
            </a:r>
            <a:r>
              <a:rPr lang="en-US" sz="2000" b="1" strike="noStrike" spc="-1" dirty="0" err="1" smtClean="0">
                <a:solidFill>
                  <a:srgbClr val="000000"/>
                </a:solidFill>
                <a:latin typeface="Arial"/>
              </a:rPr>
              <a:t>oran</a:t>
            </a:r>
            <a:r>
              <a:rPr lang="en-US" sz="2000" b="1" strike="noStrike" spc="-1" dirty="0" smtClean="0">
                <a:solidFill>
                  <a:srgbClr val="000000"/>
                </a:solidFill>
                <a:latin typeface="Arial"/>
              </a:rPr>
              <a:t> </a:t>
            </a:r>
            <a:r>
              <a:rPr lang="en-US" sz="2000" b="1" strike="noStrike" spc="-1" dirty="0">
                <a:solidFill>
                  <a:srgbClr val="000000"/>
                </a:solidFill>
                <a:latin typeface="Arial"/>
              </a:rPr>
              <a:t>con la </a:t>
            </a:r>
            <a:r>
              <a:rPr lang="en-US" sz="2000" b="1" strike="noStrike" spc="-1" dirty="0" err="1">
                <a:solidFill>
                  <a:srgbClr val="000000"/>
                </a:solidFill>
                <a:latin typeface="Arial"/>
              </a:rPr>
              <a:t>cabeza</a:t>
            </a:r>
            <a:r>
              <a:rPr lang="en-US" sz="2000" b="1" strike="noStrike" spc="-1" dirty="0">
                <a:solidFill>
                  <a:srgbClr val="000000"/>
                </a:solidFill>
                <a:latin typeface="Arial"/>
              </a:rPr>
              <a:t> </a:t>
            </a:r>
            <a:r>
              <a:rPr lang="en-US" sz="2000" b="1" strike="noStrike" spc="-1" dirty="0" err="1">
                <a:solidFill>
                  <a:srgbClr val="000000"/>
                </a:solidFill>
                <a:latin typeface="Arial"/>
              </a:rPr>
              <a:t>cubierta</a:t>
            </a:r>
            <a:r>
              <a:rPr lang="en-US" sz="2000" b="1" strike="noStrike" spc="-1" dirty="0">
                <a:solidFill>
                  <a:srgbClr val="000000"/>
                </a:solidFill>
                <a:latin typeface="Arial"/>
              </a:rPr>
              <a:t>”</a:t>
            </a:r>
            <a:r>
              <a:rPr lang="en-US" sz="2800" b="1" strike="noStrike" spc="-1" dirty="0">
                <a:solidFill>
                  <a:srgbClr val="000000"/>
                </a:solidFill>
                <a:latin typeface="Arial"/>
              </a:rPr>
              <a:t> </a:t>
            </a:r>
            <a:r>
              <a:rPr lang="en-US" sz="1600" b="1" strike="noStrike" spc="-1" dirty="0">
                <a:solidFill>
                  <a:srgbClr val="990000"/>
                </a:solidFill>
                <a:latin typeface="Arial"/>
              </a:rPr>
              <a:t>ESTUDIOS DE PALABRAS </a:t>
            </a:r>
            <a:r>
              <a:rPr lang="en-US" sz="1600" b="1" spc="-1" dirty="0" smtClean="0">
                <a:solidFill>
                  <a:srgbClr val="990000"/>
                </a:solidFill>
                <a:latin typeface="Arial"/>
              </a:rPr>
              <a:t>VINCENT</a:t>
            </a:r>
            <a:endParaRPr lang="en-US" sz="1600" b="0" strike="noStrike" spc="-1" dirty="0">
              <a:solidFill>
                <a:srgbClr val="000000"/>
              </a:solidFill>
              <a:latin typeface="Arial"/>
            </a:endParaRPr>
          </a:p>
          <a:p>
            <a:pPr marL="742680" lvl="1" indent="-285480" algn="l" rtl="0">
              <a:spcBef>
                <a:spcPts val="697"/>
              </a:spcBef>
              <a:buClr>
                <a:srgbClr val="008000"/>
              </a:buClr>
              <a:buSzPct val="75000"/>
              <a:buFont typeface="Map Symbols"/>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a:solidFill>
                  <a:srgbClr val="000000"/>
                </a:solidFill>
                <a:latin typeface="Arial"/>
              </a:rPr>
              <a:t>“El </a:t>
            </a:r>
            <a:r>
              <a:rPr lang="en-US" sz="2000" b="1" strike="noStrike" spc="-1" dirty="0" err="1" smtClean="0">
                <a:solidFill>
                  <a:srgbClr val="000000"/>
                </a:solidFill>
                <a:latin typeface="Arial"/>
              </a:rPr>
              <a:t>adorador</a:t>
            </a:r>
            <a:r>
              <a:rPr lang="en-US" sz="2000" b="1" strike="noStrike" spc="-1" dirty="0" smtClean="0">
                <a:solidFill>
                  <a:srgbClr val="000000"/>
                </a:solidFill>
                <a:latin typeface="Arial"/>
              </a:rPr>
              <a:t> </a:t>
            </a:r>
            <a:r>
              <a:rPr lang="en-US" sz="2000" b="1" strike="noStrike" spc="-1" dirty="0" err="1">
                <a:solidFill>
                  <a:srgbClr val="000000"/>
                </a:solidFill>
                <a:latin typeface="Arial"/>
              </a:rPr>
              <a:t>judío</a:t>
            </a:r>
            <a:r>
              <a:rPr lang="en-US" sz="2000" b="1" strike="noStrike" spc="-1" dirty="0">
                <a:solidFill>
                  <a:srgbClr val="000000"/>
                </a:solidFill>
                <a:latin typeface="Arial"/>
              </a:rPr>
              <a:t> al </a:t>
            </a:r>
            <a:r>
              <a:rPr lang="en-US" sz="2000" b="1" strike="noStrike" spc="-1" dirty="0" err="1">
                <a:solidFill>
                  <a:srgbClr val="000000"/>
                </a:solidFill>
                <a:latin typeface="Arial"/>
              </a:rPr>
              <a:t>orar</a:t>
            </a:r>
            <a:r>
              <a:rPr lang="en-US" sz="2000" b="1" strike="noStrike" spc="-1" dirty="0">
                <a:solidFill>
                  <a:srgbClr val="000000"/>
                </a:solidFill>
                <a:latin typeface="Arial"/>
              </a:rPr>
              <a:t> </a:t>
            </a:r>
            <a:r>
              <a:rPr lang="en-US" sz="2000" b="1" strike="noStrike" spc="-1" dirty="0" err="1">
                <a:solidFill>
                  <a:srgbClr val="000000"/>
                </a:solidFill>
                <a:latin typeface="Arial"/>
              </a:rPr>
              <a:t>siempre</a:t>
            </a:r>
            <a:r>
              <a:rPr lang="en-US" sz="2000" b="1" strike="noStrike" spc="-1" dirty="0">
                <a:solidFill>
                  <a:srgbClr val="000000"/>
                </a:solidFill>
                <a:latin typeface="Arial"/>
              </a:rPr>
              <a:t> </a:t>
            </a:r>
            <a:r>
              <a:rPr lang="en-US" sz="2000" b="1" strike="noStrike" spc="-1" dirty="0" smtClean="0">
                <a:solidFill>
                  <a:srgbClr val="000000"/>
                </a:solidFill>
                <a:latin typeface="Arial"/>
              </a:rPr>
              <a:t>se </a:t>
            </a:r>
            <a:r>
              <a:rPr lang="en-US" sz="2000" b="1" strike="noStrike" spc="-1" dirty="0" err="1" smtClean="0">
                <a:solidFill>
                  <a:srgbClr val="000000"/>
                </a:solidFill>
                <a:latin typeface="Arial"/>
              </a:rPr>
              <a:t>cubre</a:t>
            </a:r>
            <a:r>
              <a:rPr lang="en-US" sz="2000" b="1" strike="noStrike" spc="-1" dirty="0" smtClean="0">
                <a:solidFill>
                  <a:srgbClr val="000000"/>
                </a:solidFill>
                <a:latin typeface="Arial"/>
              </a:rPr>
              <a:t> la </a:t>
            </a:r>
            <a:r>
              <a:rPr lang="en-US" sz="2000" b="1" strike="noStrike" spc="-1" dirty="0" err="1">
                <a:solidFill>
                  <a:srgbClr val="000000"/>
                </a:solidFill>
                <a:latin typeface="Arial"/>
              </a:rPr>
              <a:t>cabeza</a:t>
            </a:r>
            <a:r>
              <a:rPr lang="en-US" sz="2000" b="1" strike="noStrike" spc="-1" dirty="0">
                <a:solidFill>
                  <a:srgbClr val="000000"/>
                </a:solidFill>
                <a:latin typeface="Arial"/>
              </a:rPr>
              <a:t> con </a:t>
            </a:r>
            <a:r>
              <a:rPr lang="en-US" sz="2000" b="1" strike="noStrike" spc="-1" dirty="0" err="1">
                <a:solidFill>
                  <a:srgbClr val="000000"/>
                </a:solidFill>
                <a:latin typeface="Arial"/>
              </a:rPr>
              <a:t>su</a:t>
            </a:r>
            <a:r>
              <a:rPr lang="en-US" sz="2000" b="1" strike="noStrike" spc="-1" dirty="0">
                <a:solidFill>
                  <a:srgbClr val="000000"/>
                </a:solidFill>
                <a:latin typeface="Arial"/>
              </a:rPr>
              <a:t> </a:t>
            </a:r>
            <a:r>
              <a:rPr lang="en-US" sz="2000" b="1" strike="noStrike" spc="-1" dirty="0" err="1">
                <a:solidFill>
                  <a:srgbClr val="000000"/>
                </a:solidFill>
                <a:latin typeface="Arial"/>
              </a:rPr>
              <a:t>talit</a:t>
            </a:r>
            <a:r>
              <a:rPr lang="en-US" sz="2000" b="1" strike="noStrike" spc="-1" dirty="0">
                <a:solidFill>
                  <a:srgbClr val="000000"/>
                </a:solidFill>
                <a:latin typeface="Arial"/>
              </a:rPr>
              <a:t>… </a:t>
            </a:r>
            <a:r>
              <a:rPr lang="en-US" sz="2000" b="1" strike="noStrike" spc="-1" dirty="0" err="1">
                <a:solidFill>
                  <a:srgbClr val="000000"/>
                </a:solidFill>
                <a:latin typeface="Arial"/>
              </a:rPr>
              <a:t>en</a:t>
            </a:r>
            <a:r>
              <a:rPr lang="en-US" sz="2000" b="1" strike="noStrike" spc="-1" dirty="0">
                <a:solidFill>
                  <a:srgbClr val="000000"/>
                </a:solidFill>
                <a:latin typeface="Arial"/>
              </a:rPr>
              <a:t> </a:t>
            </a:r>
            <a:r>
              <a:rPr lang="en-US" sz="2000" b="1" strike="noStrike" spc="-1" dirty="0" err="1">
                <a:solidFill>
                  <a:srgbClr val="000000"/>
                </a:solidFill>
                <a:latin typeface="Arial"/>
              </a:rPr>
              <a:t>cambio</a:t>
            </a:r>
            <a:r>
              <a:rPr lang="en-US" sz="2000" b="1" strike="noStrike" spc="-1" dirty="0">
                <a:solidFill>
                  <a:srgbClr val="000000"/>
                </a:solidFill>
                <a:latin typeface="Arial"/>
              </a:rPr>
              <a:t>, la </a:t>
            </a:r>
            <a:r>
              <a:rPr lang="en-US" sz="2000" b="1" strike="noStrike" spc="-1" dirty="0" err="1">
                <a:solidFill>
                  <a:srgbClr val="000000"/>
                </a:solidFill>
                <a:latin typeface="Arial"/>
              </a:rPr>
              <a:t>costumbre</a:t>
            </a:r>
            <a:r>
              <a:rPr lang="en-US" sz="2000" b="1" strike="noStrike" spc="-1" dirty="0">
                <a:solidFill>
                  <a:srgbClr val="000000"/>
                </a:solidFill>
                <a:latin typeface="Arial"/>
              </a:rPr>
              <a:t> </a:t>
            </a:r>
            <a:r>
              <a:rPr lang="en-US" sz="2000" b="1" strike="noStrike" spc="-1" dirty="0" err="1">
                <a:solidFill>
                  <a:srgbClr val="000000"/>
                </a:solidFill>
                <a:latin typeface="Arial"/>
              </a:rPr>
              <a:t>griega</a:t>
            </a:r>
            <a:r>
              <a:rPr lang="en-US" sz="2000" b="1" strike="noStrike" spc="-1" dirty="0">
                <a:solidFill>
                  <a:srgbClr val="000000"/>
                </a:solidFill>
                <a:latin typeface="Arial"/>
              </a:rPr>
              <a:t> era </a:t>
            </a:r>
            <a:r>
              <a:rPr lang="en-US" sz="2000" b="1" strike="noStrike" spc="-1" dirty="0" err="1">
                <a:solidFill>
                  <a:srgbClr val="000000"/>
                </a:solidFill>
                <a:latin typeface="Arial"/>
              </a:rPr>
              <a:t>orar</a:t>
            </a:r>
            <a:r>
              <a:rPr lang="en-US" sz="2000" b="1" strike="noStrike" spc="-1" dirty="0">
                <a:solidFill>
                  <a:srgbClr val="000000"/>
                </a:solidFill>
                <a:latin typeface="Arial"/>
              </a:rPr>
              <a:t> con la </a:t>
            </a:r>
            <a:r>
              <a:rPr lang="en-US" sz="2000" b="1" strike="noStrike" spc="-1" dirty="0" err="1">
                <a:solidFill>
                  <a:srgbClr val="000000"/>
                </a:solidFill>
                <a:latin typeface="Arial"/>
              </a:rPr>
              <a:t>cabeza</a:t>
            </a:r>
            <a:r>
              <a:rPr lang="en-US" sz="2000" b="1" strike="noStrike" spc="-1" dirty="0">
                <a:solidFill>
                  <a:srgbClr val="000000"/>
                </a:solidFill>
                <a:latin typeface="Arial"/>
              </a:rPr>
              <a:t> </a:t>
            </a:r>
            <a:r>
              <a:rPr lang="en-US" sz="2000" b="1" strike="noStrike" spc="-1" dirty="0" err="1">
                <a:solidFill>
                  <a:srgbClr val="000000"/>
                </a:solidFill>
                <a:latin typeface="Arial"/>
              </a:rPr>
              <a:t>descubierta</a:t>
            </a:r>
            <a:r>
              <a:rPr lang="en-US" sz="2000" b="1" strike="noStrike" spc="-1" dirty="0">
                <a:solidFill>
                  <a:srgbClr val="000000"/>
                </a:solidFill>
                <a:latin typeface="Arial"/>
              </a:rPr>
              <a:t>”</a:t>
            </a:r>
            <a:r>
              <a:rPr lang="en-US" sz="2400" b="1" strike="noStrike" spc="-1" dirty="0">
                <a:solidFill>
                  <a:srgbClr val="000000"/>
                </a:solidFill>
                <a:latin typeface="Arial"/>
              </a:rPr>
              <a:t> </a:t>
            </a:r>
            <a:r>
              <a:rPr lang="en-US" sz="1600" b="1" strike="noStrike" spc="-1" dirty="0">
                <a:solidFill>
                  <a:srgbClr val="990000"/>
                </a:solidFill>
                <a:latin typeface="Arial"/>
              </a:rPr>
              <a:t>COMENTARIO DEL PÚLPITO</a:t>
            </a:r>
            <a:endParaRPr lang="en-US" sz="1600" b="0" strike="noStrike" spc="-1" dirty="0">
              <a:solidFill>
                <a:srgbClr val="000000"/>
              </a:solidFill>
              <a:latin typeface="Arial"/>
            </a:endParaRPr>
          </a:p>
          <a:p>
            <a:pPr marL="742680" lvl="1" indent="-285480" algn="l" rtl="0">
              <a:spcBef>
                <a:spcPts val="697"/>
              </a:spcBef>
              <a:buClr>
                <a:srgbClr val="008000"/>
              </a:buClr>
              <a:buSzPct val="75000"/>
              <a:buFont typeface="Map Symbols"/>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smtClean="0">
                <a:solidFill>
                  <a:srgbClr val="000000"/>
                </a:solidFill>
                <a:latin typeface="Arial"/>
              </a:rPr>
              <a:t>“Los </a:t>
            </a:r>
            <a:r>
              <a:rPr lang="en-US" sz="2000" b="1" strike="noStrike" spc="-1" dirty="0" err="1" smtClean="0">
                <a:solidFill>
                  <a:srgbClr val="000000"/>
                </a:solidFill>
                <a:latin typeface="Arial"/>
              </a:rPr>
              <a:t>varones</a:t>
            </a:r>
            <a:r>
              <a:rPr lang="en-US" sz="2000" b="1" strike="noStrike" spc="-1" dirty="0" smtClean="0">
                <a:solidFill>
                  <a:srgbClr val="000000"/>
                </a:solidFill>
                <a:latin typeface="Arial"/>
              </a:rPr>
              <a:t> y las </a:t>
            </a:r>
            <a:r>
              <a:rPr lang="en-US" sz="2000" b="1" strike="noStrike" spc="-1" dirty="0" err="1" smtClean="0">
                <a:solidFill>
                  <a:srgbClr val="000000"/>
                </a:solidFill>
                <a:latin typeface="Arial"/>
              </a:rPr>
              <a:t>mujeres</a:t>
            </a:r>
            <a:r>
              <a:rPr lang="en-US" sz="2000" b="1" strike="noStrike" spc="-1" dirty="0" smtClean="0">
                <a:solidFill>
                  <a:srgbClr val="000000"/>
                </a:solidFill>
                <a:latin typeface="Arial"/>
              </a:rPr>
              <a:t> </a:t>
            </a:r>
            <a:r>
              <a:rPr lang="en-US" sz="2000" b="1" strike="noStrike" spc="-1" dirty="0" err="1">
                <a:solidFill>
                  <a:srgbClr val="000000"/>
                </a:solidFill>
                <a:latin typeface="Arial"/>
              </a:rPr>
              <a:t>adoraban</a:t>
            </a:r>
            <a:r>
              <a:rPr lang="en-US" sz="2000" b="1" strike="noStrike" spc="-1" dirty="0">
                <a:solidFill>
                  <a:srgbClr val="000000"/>
                </a:solidFill>
                <a:latin typeface="Arial"/>
              </a:rPr>
              <a:t> con la </a:t>
            </a:r>
            <a:r>
              <a:rPr lang="en-US" sz="2000" b="1" strike="noStrike" spc="-1" dirty="0" err="1">
                <a:solidFill>
                  <a:srgbClr val="000000"/>
                </a:solidFill>
                <a:latin typeface="Arial"/>
              </a:rPr>
              <a:t>cabeza</a:t>
            </a:r>
            <a:r>
              <a:rPr lang="en-US" sz="2000" b="1" strike="noStrike" spc="-1" dirty="0">
                <a:solidFill>
                  <a:srgbClr val="000000"/>
                </a:solidFill>
                <a:latin typeface="Arial"/>
              </a:rPr>
              <a:t> </a:t>
            </a:r>
            <a:r>
              <a:rPr lang="en-US" sz="2000" b="1" strike="noStrike" spc="-1" dirty="0" err="1">
                <a:solidFill>
                  <a:srgbClr val="000000"/>
                </a:solidFill>
                <a:latin typeface="Arial"/>
              </a:rPr>
              <a:t>descubierta</a:t>
            </a:r>
            <a:r>
              <a:rPr lang="en-US" sz="2000" b="1" strike="noStrike" spc="-1" dirty="0">
                <a:solidFill>
                  <a:srgbClr val="000000"/>
                </a:solidFill>
                <a:latin typeface="Arial"/>
              </a:rPr>
              <a:t> </a:t>
            </a:r>
            <a:r>
              <a:rPr lang="en-US" sz="2000" b="1" strike="noStrike" spc="-1" dirty="0" err="1">
                <a:solidFill>
                  <a:srgbClr val="000000"/>
                </a:solidFill>
                <a:latin typeface="Arial"/>
              </a:rPr>
              <a:t>en</a:t>
            </a:r>
            <a:r>
              <a:rPr lang="en-US" sz="2000" b="1" strike="noStrike" spc="-1" dirty="0">
                <a:solidFill>
                  <a:srgbClr val="000000"/>
                </a:solidFill>
                <a:latin typeface="Arial"/>
              </a:rPr>
              <a:t> </a:t>
            </a:r>
            <a:r>
              <a:rPr lang="en-US" sz="2000" b="1" strike="noStrike" spc="-1" dirty="0" err="1">
                <a:solidFill>
                  <a:srgbClr val="000000"/>
                </a:solidFill>
                <a:latin typeface="Arial"/>
              </a:rPr>
              <a:t>los</a:t>
            </a:r>
            <a:r>
              <a:rPr lang="en-US" sz="2000" b="1" strike="noStrike" spc="-1" dirty="0">
                <a:solidFill>
                  <a:srgbClr val="000000"/>
                </a:solidFill>
                <a:latin typeface="Arial"/>
              </a:rPr>
              <a:t> </a:t>
            </a:r>
            <a:r>
              <a:rPr lang="en-US" sz="2000" b="1" strike="noStrike" spc="-1" dirty="0" err="1">
                <a:solidFill>
                  <a:srgbClr val="000000"/>
                </a:solidFill>
                <a:latin typeface="Arial"/>
              </a:rPr>
              <a:t>ritos</a:t>
            </a:r>
            <a:r>
              <a:rPr lang="en-US" sz="2000" b="1" strike="noStrike" spc="-1" dirty="0">
                <a:solidFill>
                  <a:srgbClr val="000000"/>
                </a:solidFill>
                <a:latin typeface="Arial"/>
              </a:rPr>
              <a:t> </a:t>
            </a:r>
            <a:r>
              <a:rPr lang="en-US" sz="2000" b="1" strike="noStrike" spc="-1" dirty="0" err="1">
                <a:solidFill>
                  <a:srgbClr val="000000"/>
                </a:solidFill>
                <a:latin typeface="Arial"/>
              </a:rPr>
              <a:t>griegos</a:t>
            </a:r>
            <a:r>
              <a:rPr lang="en-US" sz="2800" b="1" strike="noStrike" spc="-1" dirty="0">
                <a:solidFill>
                  <a:srgbClr val="000000"/>
                </a:solidFill>
                <a:latin typeface="Arial"/>
              </a:rPr>
              <a:t> </a:t>
            </a:r>
            <a:r>
              <a:rPr lang="en-US" sz="1600" b="1" strike="noStrike" spc="-1" dirty="0">
                <a:solidFill>
                  <a:srgbClr val="990000"/>
                </a:solidFill>
                <a:latin typeface="Arial"/>
              </a:rPr>
              <a:t>MOFFAT</a:t>
            </a:r>
            <a:endParaRPr lang="en-US" sz="1600" b="0" strike="noStrike" spc="-1" dirty="0">
              <a:solidFill>
                <a:srgbClr val="000000"/>
              </a:solidFill>
              <a:latin typeface="Arial"/>
            </a:endParaRPr>
          </a:p>
          <a:p>
            <a:pPr marL="742680" lvl="1" indent="-285480" algn="l" rtl="0">
              <a:spcBef>
                <a:spcPts val="697"/>
              </a:spcBef>
              <a:buClr>
                <a:srgbClr val="008000"/>
              </a:buClr>
              <a:buSzPct val="75000"/>
              <a:buFont typeface="Map Symbols"/>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smtClean="0">
                <a:solidFill>
                  <a:srgbClr val="000000"/>
                </a:solidFill>
                <a:latin typeface="Arial"/>
              </a:rPr>
              <a:t>“Los </a:t>
            </a:r>
            <a:r>
              <a:rPr lang="en-US" sz="2000" b="1" strike="noStrike" spc="-1" dirty="0" err="1">
                <a:solidFill>
                  <a:srgbClr val="000000"/>
                </a:solidFill>
                <a:latin typeface="Arial"/>
              </a:rPr>
              <a:t>griegos</a:t>
            </a:r>
            <a:r>
              <a:rPr lang="en-US" sz="2000" b="1" strike="noStrike" spc="-1" dirty="0">
                <a:solidFill>
                  <a:srgbClr val="000000"/>
                </a:solidFill>
                <a:latin typeface="Arial"/>
              </a:rPr>
              <a:t>, </a:t>
            </a:r>
            <a:r>
              <a:rPr lang="en-US" sz="2000" b="1" strike="noStrike" spc="-1" dirty="0" err="1">
                <a:solidFill>
                  <a:srgbClr val="000000"/>
                </a:solidFill>
                <a:latin typeface="Arial"/>
              </a:rPr>
              <a:t>tanto</a:t>
            </a:r>
            <a:r>
              <a:rPr lang="en-US" sz="2000" b="1" strike="noStrike" spc="-1" dirty="0">
                <a:solidFill>
                  <a:srgbClr val="000000"/>
                </a:solidFill>
                <a:latin typeface="Arial"/>
              </a:rPr>
              <a:t> </a:t>
            </a:r>
            <a:r>
              <a:rPr lang="en-US" sz="2000" b="1" strike="noStrike" spc="-1" dirty="0" err="1" smtClean="0">
                <a:solidFill>
                  <a:srgbClr val="000000"/>
                </a:solidFill>
                <a:latin typeface="Arial"/>
              </a:rPr>
              <a:t>varones</a:t>
            </a:r>
            <a:r>
              <a:rPr lang="en-US" sz="2000" b="1" strike="noStrike" spc="-1" dirty="0" smtClean="0">
                <a:solidFill>
                  <a:srgbClr val="000000"/>
                </a:solidFill>
                <a:latin typeface="Arial"/>
              </a:rPr>
              <a:t> </a:t>
            </a:r>
            <a:r>
              <a:rPr lang="en-US" sz="2000" b="1" strike="noStrike" spc="-1" dirty="0" err="1">
                <a:solidFill>
                  <a:srgbClr val="000000"/>
                </a:solidFill>
                <a:latin typeface="Arial"/>
              </a:rPr>
              <a:t>como</a:t>
            </a:r>
            <a:r>
              <a:rPr lang="en-US" sz="2000" b="1" strike="noStrike" spc="-1" dirty="0">
                <a:solidFill>
                  <a:srgbClr val="000000"/>
                </a:solidFill>
                <a:latin typeface="Arial"/>
              </a:rPr>
              <a:t> </a:t>
            </a:r>
            <a:r>
              <a:rPr lang="en-US" sz="2000" b="1" strike="noStrike" spc="-1" dirty="0" err="1">
                <a:solidFill>
                  <a:srgbClr val="000000"/>
                </a:solidFill>
                <a:latin typeface="Arial"/>
              </a:rPr>
              <a:t>mujeres</a:t>
            </a:r>
            <a:r>
              <a:rPr lang="en-US" sz="2000" b="1" strike="noStrike" spc="-1" dirty="0">
                <a:solidFill>
                  <a:srgbClr val="000000"/>
                </a:solidFill>
                <a:latin typeface="Arial"/>
              </a:rPr>
              <a:t>, </a:t>
            </a:r>
            <a:r>
              <a:rPr lang="en-US" sz="2000" b="1" strike="noStrike" spc="-1" dirty="0" err="1">
                <a:solidFill>
                  <a:srgbClr val="000000"/>
                </a:solidFill>
                <a:latin typeface="Arial"/>
              </a:rPr>
              <a:t>permanecían</a:t>
            </a:r>
            <a:r>
              <a:rPr lang="en-US" sz="2000" b="1" strike="noStrike" spc="-1" dirty="0">
                <a:solidFill>
                  <a:srgbClr val="000000"/>
                </a:solidFill>
                <a:latin typeface="Arial"/>
              </a:rPr>
              <a:t> con la </a:t>
            </a:r>
            <a:r>
              <a:rPr lang="en-US" sz="2000" b="1" strike="noStrike" spc="-1" dirty="0" err="1">
                <a:solidFill>
                  <a:srgbClr val="000000"/>
                </a:solidFill>
                <a:latin typeface="Arial"/>
              </a:rPr>
              <a:t>cabeza</a:t>
            </a:r>
            <a:r>
              <a:rPr lang="en-US" sz="2000" b="1" strike="noStrike" spc="-1" dirty="0">
                <a:solidFill>
                  <a:srgbClr val="000000"/>
                </a:solidFill>
                <a:latin typeface="Arial"/>
              </a:rPr>
              <a:t> </a:t>
            </a:r>
            <a:r>
              <a:rPr lang="en-US" sz="2000" b="1" strike="noStrike" spc="-1" dirty="0" err="1">
                <a:solidFill>
                  <a:srgbClr val="000000"/>
                </a:solidFill>
                <a:latin typeface="Arial"/>
              </a:rPr>
              <a:t>descubierta</a:t>
            </a:r>
            <a:r>
              <a:rPr lang="en-US" sz="2000" b="1" strike="noStrike" spc="-1" dirty="0">
                <a:solidFill>
                  <a:srgbClr val="000000"/>
                </a:solidFill>
                <a:latin typeface="Arial"/>
              </a:rPr>
              <a:t> </a:t>
            </a:r>
            <a:r>
              <a:rPr lang="en-US" sz="2000" b="1" strike="noStrike" spc="-1" dirty="0" err="1" smtClean="0">
                <a:solidFill>
                  <a:srgbClr val="000000"/>
                </a:solidFill>
                <a:latin typeface="Arial"/>
              </a:rPr>
              <a:t>en</a:t>
            </a:r>
            <a:r>
              <a:rPr lang="en-US" sz="2000" b="1" strike="noStrike" spc="-1" dirty="0" smtClean="0">
                <a:solidFill>
                  <a:srgbClr val="000000"/>
                </a:solidFill>
                <a:latin typeface="Arial"/>
              </a:rPr>
              <a:t> la </a:t>
            </a:r>
            <a:r>
              <a:rPr lang="en-US" sz="2000" b="1" strike="noStrike" spc="-1" dirty="0" err="1">
                <a:solidFill>
                  <a:srgbClr val="000000"/>
                </a:solidFill>
                <a:latin typeface="Arial"/>
              </a:rPr>
              <a:t>oración</a:t>
            </a:r>
            <a:r>
              <a:rPr lang="en-US" sz="2000" b="1" strike="noStrike" spc="-1" dirty="0">
                <a:solidFill>
                  <a:srgbClr val="000000"/>
                </a:solidFill>
                <a:latin typeface="Arial"/>
              </a:rPr>
              <a:t> </a:t>
            </a:r>
            <a:r>
              <a:rPr lang="en-US" sz="2000" b="1" strike="noStrike" spc="-1" dirty="0" err="1">
                <a:solidFill>
                  <a:srgbClr val="000000"/>
                </a:solidFill>
                <a:latin typeface="Arial"/>
              </a:rPr>
              <a:t>pública</a:t>
            </a:r>
            <a:r>
              <a:rPr lang="en-US" sz="2000" b="1" strike="noStrike" spc="-1" dirty="0">
                <a:solidFill>
                  <a:srgbClr val="000000"/>
                </a:solidFill>
                <a:latin typeface="Arial"/>
              </a:rPr>
              <a:t>”</a:t>
            </a:r>
            <a:r>
              <a:rPr lang="en-US" sz="2800" b="1" strike="noStrike" spc="-1" dirty="0">
                <a:solidFill>
                  <a:srgbClr val="000000"/>
                </a:solidFill>
                <a:latin typeface="Arial"/>
              </a:rPr>
              <a:t> </a:t>
            </a:r>
            <a:r>
              <a:rPr lang="en-US" sz="1600" b="1" strike="noStrike" spc="-1" dirty="0">
                <a:solidFill>
                  <a:srgbClr val="990000"/>
                </a:solidFill>
                <a:latin typeface="Arial"/>
              </a:rPr>
              <a:t>IMÁGENES DE PALABRAS </a:t>
            </a:r>
            <a:r>
              <a:rPr lang="en-US" sz="1600" b="1" spc="-1" dirty="0" smtClean="0">
                <a:solidFill>
                  <a:srgbClr val="990000"/>
                </a:solidFill>
                <a:latin typeface="Arial"/>
              </a:rPr>
              <a:t>DE </a:t>
            </a:r>
            <a:r>
              <a:rPr lang="en-US" sz="1600" b="1" strike="noStrike" spc="-1" dirty="0" smtClean="0">
                <a:solidFill>
                  <a:srgbClr val="990000"/>
                </a:solidFill>
                <a:latin typeface="Arial"/>
              </a:rPr>
              <a:t>ROBERTSON</a:t>
            </a:r>
            <a:endParaRPr lang="en-US" sz="1600" b="0" strike="noStrike" spc="-1" dirty="0">
              <a:solidFill>
                <a:srgbClr val="000000"/>
              </a:solidFill>
              <a:latin typeface="Arial"/>
            </a:endParaRPr>
          </a:p>
        </p:txBody>
      </p:sp>
    </p:spTree>
  </p:cSld>
  <p:clrMapOvr>
    <a:masterClrMapping/>
  </p:clrMapOvr>
  <p:transition advTm="14000">
    <p:fade thruBlk="1"/>
  </p:transition>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22" presetClass="entr" presetSubtype="1" fill="hold" nodeType="clickEffect">
                                  <p:stCondLst>
                                    <p:cond delay="0"/>
                                  </p:stCondLst>
                                  <p:childTnLst>
                                    <p:set>
                                      <p:cBhvr>
                                        <p:cTn id="6" dur="1" fill="hold">
                                          <p:stCondLst>
                                            <p:cond delay="0"/>
                                          </p:stCondLst>
                                        </p:cTn>
                                        <p:tgtEl>
                                          <p:spTgt spid="241">
                                            <p:txEl>
                                              <p:pRg st="0" end="0"/>
                                            </p:txEl>
                                          </p:spTgt>
                                        </p:tgtEl>
                                        <p:attrNameLst>
                                          <p:attrName>style.visibility</p:attrName>
                                        </p:attrNameLst>
                                      </p:cBhvr>
                                      <p:to>
                                        <p:strVal val="visible"/>
                                      </p:to>
                                    </p:set>
                                    <p:animEffect transition="in" filter="wipe(up)">
                                      <p:cBhvr additive="repl">
                                        <p:cTn id="7" dur="500"/>
                                        <p:tgtEl>
                                          <p:spTgt spid="241">
                                            <p:txEl>
                                              <p:pRg st="0" end="0"/>
                                            </p:txEl>
                                          </p:spTgt>
                                        </p:tgtEl>
                                      </p:cBhvr>
                                    </p:animEffect>
                                  </p:childTnLst>
                                </p:cTn>
                              </p:par>
                            </p:childTnLst>
                          </p:cTn>
                        </p:par>
                      </p:childTnLst>
                    </p:cTn>
                  </p:par>
                  <p:par>
                    <p:cTn id="8" fill="hold" nodeType="clickEffect">
                      <p:stCondLst>
                        <p:cond delay="indefinite"/>
                      </p:stCondLst>
                      <p:childTnLst>
                        <p:par>
                          <p:cTn id="9" fill="hold" nodeType="withEffect">
                            <p:stCondLst>
                              <p:cond delay="0"/>
                            </p:stCondLst>
                            <p:childTnLst>
                              <p:par>
                                <p:cTn id="10" presetID="22" presetClass="entr" presetSubtype="1" fill="hold" nodeType="clickEffect">
                                  <p:stCondLst>
                                    <p:cond delay="0"/>
                                  </p:stCondLst>
                                  <p:childTnLst>
                                    <p:set>
                                      <p:cBhvr>
                                        <p:cTn id="11" dur="1" fill="hold">
                                          <p:stCondLst>
                                            <p:cond delay="0"/>
                                          </p:stCondLst>
                                        </p:cTn>
                                        <p:tgtEl>
                                          <p:spTgt spid="241">
                                            <p:txEl>
                                              <p:pRg st="1" end="1"/>
                                            </p:txEl>
                                          </p:spTgt>
                                        </p:tgtEl>
                                        <p:attrNameLst>
                                          <p:attrName>style.visibility</p:attrName>
                                        </p:attrNameLst>
                                      </p:cBhvr>
                                      <p:to>
                                        <p:strVal val="visible"/>
                                      </p:to>
                                    </p:set>
                                    <p:animEffect transition="in" filter="wipe(up)">
                                      <p:cBhvr additive="repl">
                                        <p:cTn id="12" dur="500"/>
                                        <p:tgtEl>
                                          <p:spTgt spid="241">
                                            <p:txEl>
                                              <p:pRg st="1" end="1"/>
                                            </p:txEl>
                                          </p:spTgt>
                                        </p:tgtEl>
                                      </p:cBhvr>
                                    </p:animEffect>
                                  </p:childTnLst>
                                </p:cTn>
                              </p:par>
                            </p:childTnLst>
                          </p:cTn>
                        </p:par>
                      </p:childTnLst>
                    </p:cTn>
                  </p:par>
                  <p:par>
                    <p:cTn id="13" fill="hold" nodeType="clickEffect">
                      <p:stCondLst>
                        <p:cond delay="indefinite"/>
                      </p:stCondLst>
                      <p:childTnLst>
                        <p:par>
                          <p:cTn id="14" fill="hold" nodeType="withEffect">
                            <p:stCondLst>
                              <p:cond delay="0"/>
                            </p:stCondLst>
                            <p:childTnLst>
                              <p:par>
                                <p:cTn id="15" presetID="22" presetClass="entr" presetSubtype="1" fill="hold" nodeType="clickEffect">
                                  <p:stCondLst>
                                    <p:cond delay="0"/>
                                  </p:stCondLst>
                                  <p:childTnLst>
                                    <p:set>
                                      <p:cBhvr>
                                        <p:cTn id="16" dur="1" fill="hold">
                                          <p:stCondLst>
                                            <p:cond delay="0"/>
                                          </p:stCondLst>
                                        </p:cTn>
                                        <p:tgtEl>
                                          <p:spTgt spid="241">
                                            <p:txEl>
                                              <p:pRg st="2" end="2"/>
                                            </p:txEl>
                                          </p:spTgt>
                                        </p:tgtEl>
                                        <p:attrNameLst>
                                          <p:attrName>style.visibility</p:attrName>
                                        </p:attrNameLst>
                                      </p:cBhvr>
                                      <p:to>
                                        <p:strVal val="visible"/>
                                      </p:to>
                                    </p:set>
                                    <p:animEffect transition="in" filter="wipe(up)">
                                      <p:cBhvr additive="repl">
                                        <p:cTn id="17" dur="500"/>
                                        <p:tgtEl>
                                          <p:spTgt spid="241">
                                            <p:txEl>
                                              <p:pRg st="2" end="2"/>
                                            </p:txEl>
                                          </p:spTgt>
                                        </p:tgtEl>
                                      </p:cBhvr>
                                    </p:animEffect>
                                  </p:childTnLst>
                                </p:cTn>
                              </p:par>
                            </p:childTnLst>
                          </p:cTn>
                        </p:par>
                      </p:childTnLst>
                    </p:cTn>
                  </p:par>
                  <p:par>
                    <p:cTn id="18" fill="hold" nodeType="clickEffect">
                      <p:stCondLst>
                        <p:cond delay="indefinite"/>
                      </p:stCondLst>
                      <p:childTnLst>
                        <p:par>
                          <p:cTn id="19" fill="hold" nodeType="withEffect">
                            <p:stCondLst>
                              <p:cond delay="0"/>
                            </p:stCondLst>
                            <p:childTnLst>
                              <p:par>
                                <p:cTn id="20" presetID="22" presetClass="entr" presetSubtype="1" fill="hold" nodeType="clickEffect">
                                  <p:stCondLst>
                                    <p:cond delay="0"/>
                                  </p:stCondLst>
                                  <p:childTnLst>
                                    <p:set>
                                      <p:cBhvr>
                                        <p:cTn id="21" dur="1" fill="hold">
                                          <p:stCondLst>
                                            <p:cond delay="0"/>
                                          </p:stCondLst>
                                        </p:cTn>
                                        <p:tgtEl>
                                          <p:spTgt spid="241">
                                            <p:txEl>
                                              <p:pRg st="3" end="3"/>
                                            </p:txEl>
                                          </p:spTgt>
                                        </p:tgtEl>
                                        <p:attrNameLst>
                                          <p:attrName>style.visibility</p:attrName>
                                        </p:attrNameLst>
                                      </p:cBhvr>
                                      <p:to>
                                        <p:strVal val="visible"/>
                                      </p:to>
                                    </p:set>
                                    <p:animEffect transition="in" filter="wipe(up)">
                                      <p:cBhvr additive="repl">
                                        <p:cTn id="22" dur="500"/>
                                        <p:tgtEl>
                                          <p:spTgt spid="241">
                                            <p:txEl>
                                              <p:pRg st="3" end="3"/>
                                            </p:txEl>
                                          </p:spTgt>
                                        </p:tgtEl>
                                      </p:cBhvr>
                                    </p:animEffect>
                                  </p:childTnLst>
                                </p:cTn>
                              </p:par>
                            </p:childTnLst>
                          </p:cTn>
                        </p:par>
                      </p:childTnLst>
                    </p:cTn>
                  </p:par>
                  <p:par>
                    <p:cTn id="23" fill="hold" nodeType="clickEffect">
                      <p:stCondLst>
                        <p:cond delay="indefinite"/>
                      </p:stCondLst>
                      <p:childTnLst>
                        <p:par>
                          <p:cTn id="24" fill="hold" nodeType="withEffect">
                            <p:stCondLst>
                              <p:cond delay="0"/>
                            </p:stCondLst>
                            <p:childTnLst>
                              <p:par>
                                <p:cTn id="25" presetID="22" presetClass="entr" presetSubtype="1" fill="hold" nodeType="clickEffect">
                                  <p:stCondLst>
                                    <p:cond delay="0"/>
                                  </p:stCondLst>
                                  <p:childTnLst>
                                    <p:set>
                                      <p:cBhvr>
                                        <p:cTn id="26" dur="1" fill="hold">
                                          <p:stCondLst>
                                            <p:cond delay="0"/>
                                          </p:stCondLst>
                                        </p:cTn>
                                        <p:tgtEl>
                                          <p:spTgt spid="241">
                                            <p:txEl>
                                              <p:pRg st="4" end="4"/>
                                            </p:txEl>
                                          </p:spTgt>
                                        </p:tgtEl>
                                        <p:attrNameLst>
                                          <p:attrName>style.visibility</p:attrName>
                                        </p:attrNameLst>
                                      </p:cBhvr>
                                      <p:to>
                                        <p:strVal val="visible"/>
                                      </p:to>
                                    </p:set>
                                    <p:animEffect transition="in" filter="wipe(up)">
                                      <p:cBhvr additive="repl">
                                        <p:cTn id="27" dur="500"/>
                                        <p:tgtEl>
                                          <p:spTgt spid="241">
                                            <p:txEl>
                                              <p:pRg st="4" end="4"/>
                                            </p:txEl>
                                          </p:spTgt>
                                        </p:tgtEl>
                                      </p:cBhvr>
                                    </p:animEffect>
                                  </p:childTnLst>
                                </p:cTn>
                              </p:par>
                            </p:childTnLst>
                          </p:cTn>
                        </p:par>
                      </p:childTnLst>
                    </p:cTn>
                  </p:par>
                  <p:par>
                    <p:cTn id="28" fill="hold" nodeType="clickEffect">
                      <p:stCondLst>
                        <p:cond delay="indefinite"/>
                      </p:stCondLst>
                      <p:childTnLst>
                        <p:par>
                          <p:cTn id="29" fill="hold" nodeType="withEffect">
                            <p:stCondLst>
                              <p:cond delay="0"/>
                            </p:stCondLst>
                            <p:childTnLst>
                              <p:par>
                                <p:cTn id="30" presetID="22" presetClass="entr" presetSubtype="1" fill="hold" nodeType="clickEffect">
                                  <p:stCondLst>
                                    <p:cond delay="0"/>
                                  </p:stCondLst>
                                  <p:childTnLst>
                                    <p:set>
                                      <p:cBhvr>
                                        <p:cTn id="31" dur="1" fill="hold">
                                          <p:stCondLst>
                                            <p:cond delay="0"/>
                                          </p:stCondLst>
                                        </p:cTn>
                                        <p:tgtEl>
                                          <p:spTgt spid="241">
                                            <p:txEl>
                                              <p:pRg st="5" end="5"/>
                                            </p:txEl>
                                          </p:spTgt>
                                        </p:tgtEl>
                                        <p:attrNameLst>
                                          <p:attrName>style.visibility</p:attrName>
                                        </p:attrNameLst>
                                      </p:cBhvr>
                                      <p:to>
                                        <p:strVal val="visible"/>
                                      </p:to>
                                    </p:set>
                                    <p:animEffect transition="in" filter="wipe(up)">
                                      <p:cBhvr additive="repl">
                                        <p:cTn id="32" dur="500"/>
                                        <p:tgtEl>
                                          <p:spTgt spid="24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TextBox 241"/>
          <p:cNvSpPr txBox="1"/>
          <p:nvPr/>
        </p:nvSpPr>
        <p:spPr>
          <a:xfrm>
            <a:off x="152280" y="75960"/>
            <a:ext cx="8839440" cy="685800"/>
          </a:xfrm>
          <a:prstGeom prst="rect">
            <a:avLst/>
          </a:prstGeom>
          <a:noFill/>
          <a:ln w="0">
            <a:noFill/>
          </a:ln>
        </p:spPr>
        <p:txBody>
          <a:bodyPr anchor="ctr">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FFFFFF"/>
                </a:solidFill>
                <a:latin typeface="Arial"/>
              </a:rPr>
              <a:t>Página de prueba</a:t>
            </a:r>
          </a:p>
        </p:txBody>
      </p:sp>
      <p:grpSp>
        <p:nvGrpSpPr>
          <p:cNvPr id="243" name="Group 3"/>
          <p:cNvGrpSpPr/>
          <p:nvPr/>
        </p:nvGrpSpPr>
        <p:grpSpPr>
          <a:xfrm>
            <a:off x="0" y="0"/>
            <a:ext cx="9144000" cy="6858000"/>
            <a:chOff x="0" y="0"/>
            <a:chExt cx="9144000" cy="6858000"/>
          </a:xfrm>
        </p:grpSpPr>
        <p:sp>
          <p:nvSpPr>
            <p:cNvPr id="244" name="Rectangle 4"/>
            <p:cNvSpPr/>
            <p:nvPr/>
          </p:nvSpPr>
          <p:spPr>
            <a:xfrm>
              <a:off x="0" y="0"/>
              <a:ext cx="9144000" cy="6858000"/>
            </a:xfrm>
            <a:prstGeom prst="rect">
              <a:avLst/>
            </a:prstGeom>
            <a:solidFill>
              <a:srgbClr val="008000"/>
            </a:solidFill>
            <a:ln w="0">
              <a:noFill/>
            </a:ln>
          </p:spPr>
          <p:style>
            <a:lnRef idx="0">
              <a:scrgbClr r="0" g="0" b="0"/>
            </a:lnRef>
            <a:fillRef idx="0">
              <a:scrgbClr r="0" g="0" b="0"/>
            </a:fillRef>
            <a:effectRef idx="0">
              <a:scrgbClr r="0" g="0" b="0"/>
            </a:effectRef>
            <a:fontRef idx="minor"/>
          </p:style>
        </p:sp>
        <p:sp>
          <p:nvSpPr>
            <p:cNvPr id="245" name="Rectangle 5"/>
            <p:cNvSpPr/>
            <p:nvPr/>
          </p:nvSpPr>
          <p:spPr>
            <a:xfrm>
              <a:off x="457200" y="990720"/>
              <a:ext cx="8686800" cy="5867280"/>
            </a:xfrm>
            <a:prstGeom prst="rect">
              <a:avLst/>
            </a:prstGeom>
            <a:solidFill>
              <a:srgbClr val="FFFFFF"/>
            </a:solidFill>
            <a:ln w="0">
              <a:noFill/>
            </a:ln>
          </p:spPr>
          <p:style>
            <a:lnRef idx="0">
              <a:scrgbClr r="0" g="0" b="0"/>
            </a:lnRef>
            <a:fillRef idx="0">
              <a:scrgbClr r="0" g="0" b="0"/>
            </a:fillRef>
            <a:effectRef idx="0">
              <a:scrgbClr r="0" g="0" b="0"/>
            </a:effectRef>
            <a:fontRef idx="minor"/>
          </p:style>
        </p:sp>
        <p:sp>
          <p:nvSpPr>
            <p:cNvPr id="246" name="Rectangle 6"/>
            <p:cNvSpPr/>
            <p:nvPr/>
          </p:nvSpPr>
          <p:spPr>
            <a:xfrm>
              <a:off x="0" y="380880"/>
              <a:ext cx="7315200" cy="60984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247" name="Rectangle 7"/>
            <p:cNvSpPr/>
            <p:nvPr/>
          </p:nvSpPr>
          <p:spPr>
            <a:xfrm>
              <a:off x="0" y="685800"/>
              <a:ext cx="533520" cy="38862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248" name="Rectangle 8"/>
            <p:cNvSpPr/>
            <p:nvPr/>
          </p:nvSpPr>
          <p:spPr>
            <a:xfrm>
              <a:off x="0" y="533520"/>
              <a:ext cx="228600" cy="4114800"/>
            </a:xfrm>
            <a:prstGeom prst="rect">
              <a:avLst/>
            </a:prstGeom>
            <a:gradFill rotWithShape="0">
              <a:gsLst>
                <a:gs pos="0">
                  <a:srgbClr val="FFFFFF"/>
                </a:gs>
                <a:gs pos="100000">
                  <a:srgbClr val="008000"/>
                </a:gs>
              </a:gsLst>
              <a:lin ang="5400000"/>
            </a:gradFill>
            <a:ln w="0">
              <a:noFill/>
            </a:ln>
          </p:spPr>
          <p:style>
            <a:lnRef idx="0">
              <a:scrgbClr r="0" g="0" b="0"/>
            </a:lnRef>
            <a:fillRef idx="0">
              <a:scrgbClr r="0" g="0" b="0"/>
            </a:fillRef>
            <a:effectRef idx="0">
              <a:scrgbClr r="0" g="0" b="0"/>
            </a:effectRef>
            <a:fontRef idx="minor"/>
          </p:style>
        </p:sp>
        <p:sp>
          <p:nvSpPr>
            <p:cNvPr id="249" name="Rectangle 9"/>
            <p:cNvSpPr/>
            <p:nvPr/>
          </p:nvSpPr>
          <p:spPr>
            <a:xfrm>
              <a:off x="1676520" y="76320"/>
              <a:ext cx="7391160" cy="761760"/>
            </a:xfrm>
            <a:prstGeom prst="rect">
              <a:avLst/>
            </a:prstGeom>
            <a:solidFill>
              <a:srgbClr val="FFFFFF"/>
            </a:solidFill>
            <a:ln w="76320">
              <a:solidFill>
                <a:srgbClr val="008000"/>
              </a:solidFill>
              <a:miter/>
            </a:ln>
          </p:spPr>
          <p:style>
            <a:lnRef idx="0">
              <a:scrgbClr r="0" g="0" b="0"/>
            </a:lnRef>
            <a:fillRef idx="0">
              <a:scrgbClr r="0" g="0" b="0"/>
            </a:fillRef>
            <a:effectRef idx="0">
              <a:scrgbClr r="0" g="0" b="0"/>
            </a:effectRef>
            <a:fontRef idx="minor"/>
          </p:style>
        </p:sp>
        <p:sp>
          <p:nvSpPr>
            <p:cNvPr id="250" name="Text Box 10"/>
            <p:cNvSpPr/>
            <p:nvPr/>
          </p:nvSpPr>
          <p:spPr>
            <a:xfrm>
              <a:off x="1676520" y="152280"/>
              <a:ext cx="7315200" cy="6120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r" rtl="0">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a:solidFill>
                    <a:srgbClr val="000000"/>
                  </a:solidFill>
                  <a:latin typeface="Arial"/>
                  <a:ea typeface="Arial"/>
                </a:rPr>
                <a:t>Argumento</a:t>
              </a:r>
              <a:r>
                <a:rPr lang="en-US" sz="4000" b="1" strike="noStrike" spc="-1" dirty="0">
                  <a:solidFill>
                    <a:srgbClr val="000000"/>
                  </a:solidFill>
                  <a:latin typeface="Arial"/>
                  <a:ea typeface="Arial"/>
                </a:rPr>
                <a:t> del </a:t>
              </a:r>
              <a:r>
                <a:rPr lang="en-US" sz="4000" b="1" strike="noStrike" spc="-1" dirty="0" err="1">
                  <a:solidFill>
                    <a:srgbClr val="000000"/>
                  </a:solidFill>
                  <a:latin typeface="Arial"/>
                  <a:ea typeface="Arial"/>
                </a:rPr>
                <a:t>velo</a:t>
              </a:r>
              <a:r>
                <a:rPr lang="en-US" sz="4000" b="1" strike="noStrike" spc="-1" dirty="0">
                  <a:solidFill>
                    <a:srgbClr val="000000"/>
                  </a:solidFill>
                  <a:latin typeface="Arial"/>
                  <a:ea typeface="Arial"/>
                </a:rPr>
                <a:t> artificial</a:t>
              </a:r>
              <a:endParaRPr lang="en-US" sz="4000" b="0" strike="noStrike" spc="-1" dirty="0">
                <a:solidFill>
                  <a:srgbClr val="FFFFFF"/>
                </a:solidFill>
                <a:latin typeface="Times New Roman"/>
              </a:endParaRPr>
            </a:p>
          </p:txBody>
        </p:sp>
      </p:grpSp>
      <p:sp>
        <p:nvSpPr>
          <p:cNvPr id="251" name="TextBox 250"/>
          <p:cNvSpPr txBox="1"/>
          <p:nvPr/>
        </p:nvSpPr>
        <p:spPr>
          <a:xfrm>
            <a:off x="533160" y="4267080"/>
            <a:ext cx="8458200" cy="2362320"/>
          </a:xfrm>
          <a:prstGeom prst="rect">
            <a:avLst/>
          </a:prstGeom>
          <a:noFill/>
          <a:ln w="0">
            <a:noFill/>
          </a:ln>
        </p:spPr>
        <p:txBody>
          <a:bodyPr>
            <a:normAutofit fontScale="88000" lnSpcReduction="20000"/>
          </a:bodyPr>
          <a:lstStyle/>
          <a:p>
            <a:pPr marL="342720" indent="-342720" algn="l" rtl="0">
              <a:spcBef>
                <a:spcPts val="598"/>
              </a:spcBef>
              <a:buClr>
                <a:srgbClr val="000000"/>
              </a:buClr>
              <a:buFont typeface="Web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000000"/>
                </a:solidFill>
                <a:latin typeface="Arial"/>
              </a:rPr>
              <a:t>Si Pablo le </a:t>
            </a:r>
            <a:r>
              <a:rPr lang="en-US" sz="2400" b="1" strike="noStrike" spc="-1" dirty="0" err="1">
                <a:solidFill>
                  <a:srgbClr val="000000"/>
                </a:solidFill>
                <a:latin typeface="Arial"/>
              </a:rPr>
              <a:t>está</a:t>
            </a:r>
            <a:r>
              <a:rPr lang="en-US" sz="2400" b="1" strike="noStrike" spc="-1" dirty="0">
                <a:solidFill>
                  <a:srgbClr val="000000"/>
                </a:solidFill>
                <a:latin typeface="Arial"/>
              </a:rPr>
              <a:t> </a:t>
            </a:r>
            <a:r>
              <a:rPr lang="en-US" sz="2400" b="1" strike="noStrike" spc="-1" dirty="0" err="1">
                <a:solidFill>
                  <a:srgbClr val="000000"/>
                </a:solidFill>
                <a:latin typeface="Arial"/>
              </a:rPr>
              <a:t>pidiendo</a:t>
            </a:r>
            <a:r>
              <a:rPr lang="en-US" sz="2400" b="1" strike="noStrike" spc="-1" dirty="0">
                <a:solidFill>
                  <a:srgbClr val="000000"/>
                </a:solidFill>
                <a:latin typeface="Arial"/>
              </a:rPr>
              <a:t> a la </a:t>
            </a:r>
            <a:r>
              <a:rPr lang="en-US" sz="2400" b="1" strike="noStrike" spc="-1" dirty="0" err="1">
                <a:solidFill>
                  <a:srgbClr val="000000"/>
                </a:solidFill>
                <a:latin typeface="Arial"/>
              </a:rPr>
              <a:t>iglesia</a:t>
            </a:r>
            <a:r>
              <a:rPr lang="en-US" sz="2400" b="1" strike="noStrike" spc="-1" dirty="0">
                <a:solidFill>
                  <a:srgbClr val="000000"/>
                </a:solidFill>
                <a:latin typeface="Arial"/>
              </a:rPr>
              <a:t> local que </a:t>
            </a:r>
            <a:r>
              <a:rPr lang="en-US" sz="2400" b="1" strike="noStrike" spc="-1" dirty="0" err="1">
                <a:solidFill>
                  <a:srgbClr val="000000"/>
                </a:solidFill>
                <a:latin typeface="Arial"/>
              </a:rPr>
              <a:t>siga</a:t>
            </a:r>
            <a:r>
              <a:rPr lang="en-US" sz="2400" b="1" strike="noStrike" spc="-1" dirty="0">
                <a:solidFill>
                  <a:srgbClr val="000000"/>
                </a:solidFill>
                <a:latin typeface="Arial"/>
              </a:rPr>
              <a:t> la </a:t>
            </a:r>
            <a:r>
              <a:rPr lang="en-US" sz="2400" b="1" strike="noStrike" spc="-1" dirty="0" err="1">
                <a:solidFill>
                  <a:srgbClr val="000000"/>
                </a:solidFill>
                <a:latin typeface="Arial"/>
              </a:rPr>
              <a:t>costumbre</a:t>
            </a:r>
            <a:r>
              <a:rPr lang="en-US" sz="2400" b="1" strike="noStrike" spc="-1" dirty="0">
                <a:solidFill>
                  <a:srgbClr val="000000"/>
                </a:solidFill>
                <a:latin typeface="Arial"/>
              </a:rPr>
              <a:t> del </a:t>
            </a:r>
            <a:r>
              <a:rPr lang="en-US" sz="2400" b="1" strike="noStrike" spc="-1" dirty="0" err="1" smtClean="0">
                <a:solidFill>
                  <a:srgbClr val="000000"/>
                </a:solidFill>
                <a:latin typeface="Arial"/>
              </a:rPr>
              <a:t>día</a:t>
            </a:r>
            <a:r>
              <a:rPr lang="en-US" sz="2400" b="1" strike="noStrike" spc="-1" dirty="0" smtClean="0">
                <a:solidFill>
                  <a:srgbClr val="000000"/>
                </a:solidFill>
                <a:latin typeface="Arial"/>
              </a:rPr>
              <a:t>…</a:t>
            </a:r>
            <a:r>
              <a:rPr lang="en-US" sz="3200" b="1" strike="noStrike" spc="-1" dirty="0" smtClean="0">
                <a:solidFill>
                  <a:srgbClr val="990000"/>
                </a:solidFill>
                <a:latin typeface="Arial"/>
              </a:rPr>
              <a:t>¿</a:t>
            </a:r>
            <a:r>
              <a:rPr lang="en-US" sz="3200" b="1" strike="noStrike" spc="-1" dirty="0" err="1" smtClean="0">
                <a:solidFill>
                  <a:srgbClr val="990000"/>
                </a:solidFill>
                <a:latin typeface="Arial"/>
              </a:rPr>
              <a:t>cuál</a:t>
            </a:r>
            <a:r>
              <a:rPr lang="en-US" sz="3200" b="1" strike="noStrike" spc="-1" dirty="0" smtClean="0">
                <a:solidFill>
                  <a:srgbClr val="990000"/>
                </a:solidFill>
                <a:latin typeface="Arial"/>
              </a:rPr>
              <a:t> </a:t>
            </a:r>
            <a:r>
              <a:rPr lang="en-US" sz="3200" b="1" strike="noStrike" spc="-1" dirty="0" err="1" smtClean="0">
                <a:solidFill>
                  <a:srgbClr val="990000"/>
                </a:solidFill>
                <a:latin typeface="Arial"/>
              </a:rPr>
              <a:t>costumbre</a:t>
            </a:r>
            <a:r>
              <a:rPr lang="en-US" sz="3200" b="1" strike="noStrike" spc="-1" dirty="0" smtClean="0">
                <a:solidFill>
                  <a:srgbClr val="990000"/>
                </a:solidFill>
                <a:latin typeface="Arial"/>
              </a:rPr>
              <a:t>? </a:t>
            </a:r>
            <a:r>
              <a:rPr lang="en-US" sz="2400" b="1" strike="noStrike" spc="-1" dirty="0" smtClean="0">
                <a:solidFill>
                  <a:srgbClr val="000000"/>
                </a:solidFill>
                <a:latin typeface="Arial"/>
              </a:rPr>
              <a:t>No </a:t>
            </a:r>
            <a:r>
              <a:rPr lang="en-US" sz="2400" b="1" strike="noStrike" spc="-1" dirty="0" err="1">
                <a:solidFill>
                  <a:srgbClr val="000000"/>
                </a:solidFill>
                <a:latin typeface="Arial"/>
              </a:rPr>
              <a:t>puede</a:t>
            </a:r>
            <a:r>
              <a:rPr lang="en-US" sz="2400" b="1" strike="noStrike" spc="-1" dirty="0">
                <a:solidFill>
                  <a:srgbClr val="000000"/>
                </a:solidFill>
                <a:latin typeface="Arial"/>
              </a:rPr>
              <a:t> </a:t>
            </a:r>
            <a:r>
              <a:rPr lang="en-US" sz="2400" b="1" strike="noStrike" spc="-1" dirty="0" err="1" smtClean="0">
                <a:solidFill>
                  <a:srgbClr val="000000"/>
                </a:solidFill>
                <a:latin typeface="Arial"/>
              </a:rPr>
              <a:t>ser</a:t>
            </a:r>
            <a:r>
              <a:rPr lang="en-US" sz="2400" b="1" strike="noStrike" spc="-1" dirty="0" smtClean="0">
                <a:solidFill>
                  <a:srgbClr val="000000"/>
                </a:solidFill>
                <a:latin typeface="Arial"/>
              </a:rPr>
              <a:t> </a:t>
            </a:r>
            <a:r>
              <a:rPr lang="en-US" sz="2400" b="1" strike="noStrike" spc="-1" dirty="0" err="1" smtClean="0">
                <a:solidFill>
                  <a:srgbClr val="000000"/>
                </a:solidFill>
                <a:latin typeface="Arial"/>
              </a:rPr>
              <a:t>ni</a:t>
            </a:r>
            <a:r>
              <a:rPr lang="en-US" sz="2400" b="1" strike="noStrike" spc="-1" dirty="0" smtClean="0">
                <a:solidFill>
                  <a:srgbClr val="000000"/>
                </a:solidFill>
                <a:latin typeface="Arial"/>
              </a:rPr>
              <a:t> </a:t>
            </a:r>
            <a:r>
              <a:rPr lang="en-US" sz="2400" b="1" strike="noStrike" spc="-1" dirty="0" err="1" smtClean="0">
                <a:solidFill>
                  <a:srgbClr val="000000"/>
                </a:solidFill>
                <a:latin typeface="Arial"/>
              </a:rPr>
              <a:t>judía</a:t>
            </a:r>
            <a:r>
              <a:rPr lang="en-US" sz="2400" b="1" strike="noStrike" spc="-1" dirty="0" smtClean="0">
                <a:solidFill>
                  <a:srgbClr val="000000"/>
                </a:solidFill>
                <a:latin typeface="Arial"/>
              </a:rPr>
              <a:t> </a:t>
            </a:r>
            <a:r>
              <a:rPr lang="en-US" sz="2400" b="1" strike="noStrike" spc="-1" dirty="0" err="1" smtClean="0">
                <a:solidFill>
                  <a:srgbClr val="000000"/>
                </a:solidFill>
                <a:latin typeface="Arial"/>
              </a:rPr>
              <a:t>ni</a:t>
            </a:r>
            <a:r>
              <a:rPr lang="en-US" sz="2400" b="1" strike="noStrike" spc="-1" dirty="0" smtClean="0">
                <a:solidFill>
                  <a:srgbClr val="000000"/>
                </a:solidFill>
                <a:latin typeface="Arial"/>
              </a:rPr>
              <a:t> </a:t>
            </a:r>
            <a:r>
              <a:rPr lang="en-US" sz="2400" b="1" strike="noStrike" spc="-1" dirty="0" err="1" smtClean="0">
                <a:solidFill>
                  <a:srgbClr val="000000"/>
                </a:solidFill>
                <a:latin typeface="Arial"/>
              </a:rPr>
              <a:t>griega</a:t>
            </a:r>
            <a:r>
              <a:rPr lang="en-US" sz="2400" b="1" strike="noStrike" spc="-1" dirty="0" smtClean="0">
                <a:solidFill>
                  <a:srgbClr val="000000"/>
                </a:solidFill>
                <a:latin typeface="Arial"/>
              </a:rPr>
              <a:t>…</a:t>
            </a:r>
            <a:endParaRPr lang="en-US" sz="2400" b="1" strike="noStrike" spc="-1" dirty="0">
              <a:solidFill>
                <a:srgbClr val="000000"/>
              </a:solidFill>
              <a:latin typeface="Arial"/>
            </a:endParaRPr>
          </a:p>
          <a:p>
            <a:pPr marL="342720" indent="-342720" algn="l" rtl="0">
              <a:spcBef>
                <a:spcPts val="1500"/>
              </a:spcBef>
              <a:buClr>
                <a:srgbClr val="000000"/>
              </a:buClr>
              <a:buFont typeface="Web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000000"/>
                </a:solidFill>
                <a:latin typeface="Arial"/>
              </a:rPr>
              <a:t>La </a:t>
            </a:r>
            <a:r>
              <a:rPr lang="en-US" sz="2400" b="1" strike="noStrike" spc="-1" dirty="0" err="1">
                <a:solidFill>
                  <a:srgbClr val="000000"/>
                </a:solidFill>
                <a:latin typeface="Arial"/>
              </a:rPr>
              <a:t>enseñanza</a:t>
            </a:r>
            <a:r>
              <a:rPr lang="en-US" sz="2400" b="1" strike="noStrike" spc="-1" dirty="0">
                <a:solidFill>
                  <a:srgbClr val="000000"/>
                </a:solidFill>
                <a:latin typeface="Arial"/>
              </a:rPr>
              <a:t> de Pablo </a:t>
            </a:r>
            <a:r>
              <a:rPr lang="en-US" sz="2400" b="1" strike="noStrike" spc="-1" dirty="0" err="1">
                <a:solidFill>
                  <a:srgbClr val="000000"/>
                </a:solidFill>
                <a:latin typeface="Arial"/>
              </a:rPr>
              <a:t>difiere</a:t>
            </a:r>
            <a:r>
              <a:rPr lang="en-US" sz="2400" b="1" strike="noStrike" spc="-1" dirty="0">
                <a:solidFill>
                  <a:srgbClr val="000000"/>
                </a:solidFill>
                <a:latin typeface="Arial"/>
              </a:rPr>
              <a:t> </a:t>
            </a:r>
            <a:r>
              <a:rPr lang="en-US" sz="2400" b="1" strike="noStrike" spc="-1" dirty="0" err="1">
                <a:solidFill>
                  <a:srgbClr val="000000"/>
                </a:solidFill>
                <a:latin typeface="Arial"/>
              </a:rPr>
              <a:t>en</a:t>
            </a:r>
            <a:r>
              <a:rPr lang="en-US" sz="2400" b="1" strike="noStrike" spc="-1" dirty="0">
                <a:solidFill>
                  <a:srgbClr val="000000"/>
                </a:solidFill>
                <a:latin typeface="Arial"/>
              </a:rPr>
              <a:t> </a:t>
            </a:r>
            <a:r>
              <a:rPr lang="en-US" sz="2400" b="1" strike="noStrike" spc="-1" dirty="0" err="1">
                <a:solidFill>
                  <a:srgbClr val="000000"/>
                </a:solidFill>
                <a:latin typeface="Arial"/>
              </a:rPr>
              <a:t>estas</a:t>
            </a:r>
            <a:r>
              <a:rPr lang="en-US" sz="2400" b="1" strike="noStrike" spc="-1" dirty="0">
                <a:solidFill>
                  <a:srgbClr val="000000"/>
                </a:solidFill>
                <a:latin typeface="Arial"/>
              </a:rPr>
              <a:t> </a:t>
            </a:r>
            <a:r>
              <a:rPr lang="en-US" sz="2400" b="1" strike="noStrike" spc="-1" dirty="0" err="1">
                <a:solidFill>
                  <a:srgbClr val="000000"/>
                </a:solidFill>
                <a:latin typeface="Arial"/>
              </a:rPr>
              <a:t>áreas</a:t>
            </a:r>
            <a:r>
              <a:rPr lang="en-US" sz="2400" b="1" strike="noStrike" spc="-1" dirty="0">
                <a:solidFill>
                  <a:srgbClr val="000000"/>
                </a:solidFill>
                <a:latin typeface="Arial"/>
              </a:rPr>
              <a:t>:</a:t>
            </a:r>
          </a:p>
          <a:p>
            <a:pPr marL="742680" lvl="1" indent="-285480" algn="l" rtl="0">
              <a:spcBef>
                <a:spcPts val="249"/>
              </a:spcBef>
              <a:buClr>
                <a:srgbClr val="000000"/>
              </a:buClr>
              <a:buSzPct val="75000"/>
              <a:buFont typeface="Map Symbols"/>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a:solidFill>
                  <a:srgbClr val="008000"/>
                </a:solidFill>
                <a:latin typeface="Arial"/>
              </a:rPr>
              <a:t>Los </a:t>
            </a:r>
            <a:r>
              <a:rPr lang="en-US" sz="2000" b="1" spc="-1" dirty="0" err="1" smtClean="0">
                <a:solidFill>
                  <a:srgbClr val="008000"/>
                </a:solidFill>
                <a:latin typeface="Arial"/>
              </a:rPr>
              <a:t>varones</a:t>
            </a:r>
            <a:r>
              <a:rPr lang="en-US" sz="2000" b="1" strike="noStrike" spc="-1" dirty="0" smtClean="0">
                <a:solidFill>
                  <a:srgbClr val="008000"/>
                </a:solidFill>
                <a:latin typeface="Arial"/>
              </a:rPr>
              <a:t> </a:t>
            </a:r>
            <a:r>
              <a:rPr lang="en-US" sz="2000" b="1" strike="noStrike" spc="-1" dirty="0" err="1">
                <a:solidFill>
                  <a:srgbClr val="008000"/>
                </a:solidFill>
                <a:latin typeface="Arial"/>
              </a:rPr>
              <a:t>judíos</a:t>
            </a:r>
            <a:r>
              <a:rPr lang="en-US" sz="2000" b="1" strike="noStrike" spc="-1" dirty="0">
                <a:solidFill>
                  <a:srgbClr val="008000"/>
                </a:solidFill>
                <a:latin typeface="Arial"/>
              </a:rPr>
              <a:t> no </a:t>
            </a:r>
            <a:r>
              <a:rPr lang="en-US" sz="2000" b="1" strike="noStrike" spc="-1" dirty="0" err="1">
                <a:solidFill>
                  <a:srgbClr val="008000"/>
                </a:solidFill>
                <a:latin typeface="Arial"/>
              </a:rPr>
              <a:t>deben</a:t>
            </a:r>
            <a:r>
              <a:rPr lang="en-US" sz="2000" b="1" strike="noStrike" spc="-1" dirty="0">
                <a:solidFill>
                  <a:srgbClr val="008000"/>
                </a:solidFill>
                <a:latin typeface="Arial"/>
              </a:rPr>
              <a:t> </a:t>
            </a:r>
            <a:r>
              <a:rPr lang="en-US" sz="2000" b="1" strike="noStrike" spc="-1" dirty="0" err="1">
                <a:solidFill>
                  <a:srgbClr val="008000"/>
                </a:solidFill>
                <a:latin typeface="Arial"/>
              </a:rPr>
              <a:t>cubrirse</a:t>
            </a:r>
            <a:r>
              <a:rPr lang="en-US" sz="2000" b="1" strike="noStrike" spc="-1" dirty="0">
                <a:solidFill>
                  <a:srgbClr val="008000"/>
                </a:solidFill>
                <a:latin typeface="Arial"/>
              </a:rPr>
              <a:t> la </a:t>
            </a:r>
            <a:r>
              <a:rPr lang="en-US" sz="2000" b="1" strike="noStrike" spc="-1" dirty="0" err="1">
                <a:solidFill>
                  <a:srgbClr val="008000"/>
                </a:solidFill>
                <a:latin typeface="Arial"/>
              </a:rPr>
              <a:t>cabeza</a:t>
            </a:r>
            <a:r>
              <a:rPr lang="en-US" sz="2000" b="1" strike="noStrike" spc="-1" dirty="0" smtClean="0">
                <a:solidFill>
                  <a:srgbClr val="008000"/>
                </a:solidFill>
                <a:latin typeface="Arial"/>
              </a:rPr>
              <a:t>, </a:t>
            </a:r>
            <a:r>
              <a:rPr lang="en-US" sz="2000" b="1" strike="noStrike" spc="-1" dirty="0" smtClean="0">
                <a:solidFill>
                  <a:srgbClr val="990000"/>
                </a:solidFill>
                <a:latin typeface="Arial"/>
              </a:rPr>
              <a:t>a </a:t>
            </a:r>
            <a:r>
              <a:rPr lang="en-US" sz="2000" b="1" strike="noStrike" spc="-1" dirty="0" err="1">
                <a:solidFill>
                  <a:srgbClr val="990000"/>
                </a:solidFill>
                <a:latin typeface="Arial"/>
              </a:rPr>
              <a:t>diferencia</a:t>
            </a:r>
            <a:r>
              <a:rPr lang="en-US" sz="2000" b="1" strike="noStrike" spc="-1" dirty="0">
                <a:solidFill>
                  <a:srgbClr val="990000"/>
                </a:solidFill>
                <a:latin typeface="Arial"/>
              </a:rPr>
              <a:t> de </a:t>
            </a:r>
            <a:r>
              <a:rPr lang="en-US" sz="2000" b="1" strike="noStrike" spc="-1" dirty="0" err="1">
                <a:solidFill>
                  <a:srgbClr val="990000"/>
                </a:solidFill>
                <a:latin typeface="Arial"/>
              </a:rPr>
              <a:t>su</a:t>
            </a:r>
            <a:r>
              <a:rPr lang="en-US" sz="2000" b="1" strike="noStrike" spc="-1" dirty="0">
                <a:solidFill>
                  <a:srgbClr val="990000"/>
                </a:solidFill>
                <a:latin typeface="Arial"/>
              </a:rPr>
              <a:t> </a:t>
            </a:r>
            <a:r>
              <a:rPr lang="en-US" sz="2000" b="1" strike="noStrike" spc="-1" dirty="0" err="1">
                <a:solidFill>
                  <a:srgbClr val="990000"/>
                </a:solidFill>
                <a:latin typeface="Arial"/>
              </a:rPr>
              <a:t>costumbre</a:t>
            </a:r>
            <a:endParaRPr lang="en-US" sz="2000" b="0" strike="noStrike" spc="-1" dirty="0">
              <a:solidFill>
                <a:srgbClr val="000000"/>
              </a:solidFill>
              <a:latin typeface="Arial"/>
            </a:endParaRPr>
          </a:p>
          <a:p>
            <a:pPr marL="742680" lvl="1" indent="-285480" algn="l" rtl="0">
              <a:spcBef>
                <a:spcPts val="249"/>
              </a:spcBef>
              <a:buClr>
                <a:srgbClr val="000000"/>
              </a:buClr>
              <a:buSzPct val="75000"/>
              <a:buFont typeface="Map Symbols"/>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a:solidFill>
                  <a:srgbClr val="008000"/>
                </a:solidFill>
                <a:latin typeface="Arial"/>
              </a:rPr>
              <a:t>Las </a:t>
            </a:r>
            <a:r>
              <a:rPr lang="en-US" sz="2000" b="1" strike="noStrike" spc="-1" dirty="0" err="1">
                <a:solidFill>
                  <a:srgbClr val="008000"/>
                </a:solidFill>
                <a:latin typeface="Arial"/>
              </a:rPr>
              <a:t>mujeres</a:t>
            </a:r>
            <a:r>
              <a:rPr lang="en-US" sz="2000" b="1" strike="noStrike" spc="-1" dirty="0">
                <a:solidFill>
                  <a:srgbClr val="008000"/>
                </a:solidFill>
                <a:latin typeface="Arial"/>
              </a:rPr>
              <a:t> </a:t>
            </a:r>
            <a:r>
              <a:rPr lang="en-US" sz="2000" b="1" strike="noStrike" spc="-1" dirty="0" err="1">
                <a:solidFill>
                  <a:srgbClr val="008000"/>
                </a:solidFill>
                <a:latin typeface="Arial"/>
              </a:rPr>
              <a:t>griegas</a:t>
            </a:r>
            <a:r>
              <a:rPr lang="en-US" sz="2000" b="1" strike="noStrike" spc="-1" dirty="0">
                <a:solidFill>
                  <a:srgbClr val="008000"/>
                </a:solidFill>
                <a:latin typeface="Arial"/>
              </a:rPr>
              <a:t> </a:t>
            </a:r>
            <a:r>
              <a:rPr lang="en-US" sz="2000" b="1" strike="noStrike" spc="-1" dirty="0" err="1">
                <a:solidFill>
                  <a:srgbClr val="008000"/>
                </a:solidFill>
                <a:latin typeface="Arial"/>
              </a:rPr>
              <a:t>deben</a:t>
            </a:r>
            <a:r>
              <a:rPr lang="en-US" sz="2000" b="1" strike="noStrike" spc="-1" dirty="0">
                <a:solidFill>
                  <a:srgbClr val="008000"/>
                </a:solidFill>
                <a:latin typeface="Arial"/>
              </a:rPr>
              <a:t> </a:t>
            </a:r>
            <a:r>
              <a:rPr lang="en-US" sz="2000" b="1" strike="noStrike" spc="-1" dirty="0" err="1">
                <a:solidFill>
                  <a:srgbClr val="008000"/>
                </a:solidFill>
                <a:latin typeface="Arial"/>
              </a:rPr>
              <a:t>cubrirse</a:t>
            </a:r>
            <a:r>
              <a:rPr lang="en-US" sz="2000" b="1" strike="noStrike" spc="-1" dirty="0">
                <a:solidFill>
                  <a:srgbClr val="008000"/>
                </a:solidFill>
                <a:latin typeface="Arial"/>
              </a:rPr>
              <a:t> la </a:t>
            </a:r>
            <a:r>
              <a:rPr lang="en-US" sz="2000" b="1" strike="noStrike" spc="-1" dirty="0" err="1">
                <a:solidFill>
                  <a:srgbClr val="008000"/>
                </a:solidFill>
                <a:latin typeface="Arial"/>
              </a:rPr>
              <a:t>cabeza</a:t>
            </a:r>
            <a:r>
              <a:rPr lang="en-US" sz="2000" b="1" strike="noStrike" spc="-1" dirty="0" smtClean="0">
                <a:solidFill>
                  <a:srgbClr val="008000"/>
                </a:solidFill>
                <a:latin typeface="Arial"/>
              </a:rPr>
              <a:t>, </a:t>
            </a:r>
            <a:r>
              <a:rPr lang="en-US" sz="2000" b="1" strike="noStrike" spc="-1" dirty="0" smtClean="0">
                <a:solidFill>
                  <a:srgbClr val="990000"/>
                </a:solidFill>
                <a:latin typeface="Arial"/>
              </a:rPr>
              <a:t>a </a:t>
            </a:r>
            <a:r>
              <a:rPr lang="en-US" sz="2000" b="1" strike="noStrike" spc="-1" dirty="0" err="1">
                <a:solidFill>
                  <a:srgbClr val="990000"/>
                </a:solidFill>
                <a:latin typeface="Arial"/>
              </a:rPr>
              <a:t>diferencia</a:t>
            </a:r>
            <a:r>
              <a:rPr lang="en-US" sz="2000" b="1" strike="noStrike" spc="-1" dirty="0">
                <a:solidFill>
                  <a:srgbClr val="990000"/>
                </a:solidFill>
                <a:latin typeface="Arial"/>
              </a:rPr>
              <a:t> de </a:t>
            </a:r>
            <a:r>
              <a:rPr lang="en-US" sz="2000" b="1" strike="noStrike" spc="-1" dirty="0" err="1">
                <a:solidFill>
                  <a:srgbClr val="990000"/>
                </a:solidFill>
                <a:latin typeface="Arial"/>
              </a:rPr>
              <a:t>su</a:t>
            </a:r>
            <a:r>
              <a:rPr lang="en-US" sz="2000" b="1" strike="noStrike" spc="-1" dirty="0">
                <a:solidFill>
                  <a:srgbClr val="990000"/>
                </a:solidFill>
                <a:latin typeface="Arial"/>
              </a:rPr>
              <a:t> </a:t>
            </a:r>
            <a:r>
              <a:rPr lang="en-US" sz="2000" b="1" strike="noStrike" spc="-1" dirty="0" err="1">
                <a:solidFill>
                  <a:srgbClr val="990000"/>
                </a:solidFill>
                <a:latin typeface="Arial"/>
              </a:rPr>
              <a:t>costumbre</a:t>
            </a:r>
            <a:endParaRPr lang="en-US" sz="2000" b="0" strike="noStrike" spc="-1" dirty="0">
              <a:solidFill>
                <a:srgbClr val="000000"/>
              </a:solidFill>
              <a:latin typeface="Arial"/>
            </a:endParaRPr>
          </a:p>
        </p:txBody>
      </p:sp>
      <p:grpSp>
        <p:nvGrpSpPr>
          <p:cNvPr id="252" name="Group 39"/>
          <p:cNvGrpSpPr/>
          <p:nvPr/>
        </p:nvGrpSpPr>
        <p:grpSpPr>
          <a:xfrm>
            <a:off x="762120" y="1219320"/>
            <a:ext cx="8076960" cy="2971800"/>
            <a:chOff x="762120" y="1219320"/>
            <a:chExt cx="8076960" cy="2971800"/>
          </a:xfrm>
        </p:grpSpPr>
        <p:sp>
          <p:nvSpPr>
            <p:cNvPr id="253" name="Rectangle 12"/>
            <p:cNvSpPr/>
            <p:nvPr/>
          </p:nvSpPr>
          <p:spPr>
            <a:xfrm>
              <a:off x="762120" y="1219320"/>
              <a:ext cx="2692440" cy="2971800"/>
            </a:xfrm>
            <a:prstGeom prst="rect">
              <a:avLst/>
            </a:prstGeom>
            <a:solidFill>
              <a:srgbClr val="FFFFFF"/>
            </a:solidFill>
            <a:ln w="57240">
              <a:solidFill>
                <a:srgbClr val="000000"/>
              </a:solidFill>
              <a:miter/>
            </a:ln>
          </p:spPr>
          <p:style>
            <a:lnRef idx="0">
              <a:scrgbClr r="0" g="0" b="0"/>
            </a:lnRef>
            <a:fillRef idx="0">
              <a:scrgbClr r="0" g="0" b="0"/>
            </a:fillRef>
            <a:effectRef idx="0">
              <a:scrgbClr r="0" g="0" b="0"/>
            </a:effectRef>
            <a:fontRef idx="minor"/>
          </p:style>
        </p:sp>
        <p:sp>
          <p:nvSpPr>
            <p:cNvPr id="254" name="Rectangle 14"/>
            <p:cNvSpPr/>
            <p:nvPr/>
          </p:nvSpPr>
          <p:spPr>
            <a:xfrm>
              <a:off x="3454560" y="1219320"/>
              <a:ext cx="2692080" cy="2971800"/>
            </a:xfrm>
            <a:prstGeom prst="rect">
              <a:avLst/>
            </a:prstGeom>
            <a:solidFill>
              <a:srgbClr val="FFFFFF"/>
            </a:solidFill>
            <a:ln w="57240">
              <a:solidFill>
                <a:srgbClr val="000000"/>
              </a:solidFill>
              <a:miter/>
            </a:ln>
          </p:spPr>
          <p:style>
            <a:lnRef idx="0">
              <a:scrgbClr r="0" g="0" b="0"/>
            </a:lnRef>
            <a:fillRef idx="0">
              <a:scrgbClr r="0" g="0" b="0"/>
            </a:fillRef>
            <a:effectRef idx="0">
              <a:scrgbClr r="0" g="0" b="0"/>
            </a:effectRef>
            <a:fontRef idx="minor"/>
          </p:style>
        </p:sp>
        <p:sp>
          <p:nvSpPr>
            <p:cNvPr id="255" name="Rectangle 15"/>
            <p:cNvSpPr/>
            <p:nvPr/>
          </p:nvSpPr>
          <p:spPr>
            <a:xfrm>
              <a:off x="6146640" y="1219320"/>
              <a:ext cx="2692440" cy="2971800"/>
            </a:xfrm>
            <a:prstGeom prst="rect">
              <a:avLst/>
            </a:prstGeom>
            <a:solidFill>
              <a:srgbClr val="FFFFFF"/>
            </a:solidFill>
            <a:ln w="57240">
              <a:solidFill>
                <a:srgbClr val="000000"/>
              </a:solidFill>
              <a:miter/>
            </a:ln>
          </p:spPr>
          <p:style>
            <a:lnRef idx="0">
              <a:scrgbClr r="0" g="0" b="0"/>
            </a:lnRef>
            <a:fillRef idx="0">
              <a:scrgbClr r="0" g="0" b="0"/>
            </a:fillRef>
            <a:effectRef idx="0">
              <a:scrgbClr r="0" g="0" b="0"/>
            </a:effectRef>
            <a:fontRef idx="minor"/>
          </p:style>
        </p:sp>
        <p:sp>
          <p:nvSpPr>
            <p:cNvPr id="256" name="Line 17"/>
            <p:cNvSpPr/>
            <p:nvPr/>
          </p:nvSpPr>
          <p:spPr>
            <a:xfrm>
              <a:off x="762120" y="2438280"/>
              <a:ext cx="8076960" cy="0"/>
            </a:xfrm>
            <a:prstGeom prst="line">
              <a:avLst/>
            </a:prstGeom>
            <a:ln w="57240">
              <a:solidFill>
                <a:srgbClr val="000000"/>
              </a:solidFill>
              <a:miter/>
            </a:ln>
          </p:spPr>
          <p:style>
            <a:lnRef idx="0">
              <a:scrgbClr r="0" g="0" b="0"/>
            </a:lnRef>
            <a:fillRef idx="0">
              <a:scrgbClr r="0" g="0" b="0"/>
            </a:fillRef>
            <a:effectRef idx="0">
              <a:scrgbClr r="0" g="0" b="0"/>
            </a:effectRef>
            <a:fontRef idx="minor"/>
          </p:style>
        </p:sp>
      </p:grpSp>
      <p:grpSp>
        <p:nvGrpSpPr>
          <p:cNvPr id="257" name="Group 40"/>
          <p:cNvGrpSpPr/>
          <p:nvPr/>
        </p:nvGrpSpPr>
        <p:grpSpPr>
          <a:xfrm>
            <a:off x="838080" y="1295280"/>
            <a:ext cx="2489760" cy="2830458"/>
            <a:chOff x="838080" y="1295280"/>
            <a:chExt cx="2489760" cy="2830458"/>
          </a:xfrm>
        </p:grpSpPr>
        <p:sp>
          <p:nvSpPr>
            <p:cNvPr id="258" name="Text Box 19"/>
            <p:cNvSpPr/>
            <p:nvPr/>
          </p:nvSpPr>
          <p:spPr>
            <a:xfrm>
              <a:off x="838080" y="1295280"/>
              <a:ext cx="2489760" cy="95628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squar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a:solidFill>
                    <a:srgbClr val="000099"/>
                  </a:solidFill>
                  <a:latin typeface="Arial"/>
                  <a:ea typeface="Arial"/>
                </a:rPr>
                <a:t>COSTUMBRE JUDÍA</a:t>
              </a:r>
              <a:endParaRPr lang="en-US" sz="2800" b="0" strike="noStrike" spc="-1" dirty="0">
                <a:solidFill>
                  <a:srgbClr val="FFFFFF"/>
                </a:solidFill>
                <a:latin typeface="Times New Roman"/>
              </a:endParaRPr>
            </a:p>
          </p:txBody>
        </p:sp>
        <p:sp>
          <p:nvSpPr>
            <p:cNvPr id="259" name="Text Box 22"/>
            <p:cNvSpPr/>
            <p:nvPr/>
          </p:nvSpPr>
          <p:spPr>
            <a:xfrm>
              <a:off x="960070" y="2441520"/>
              <a:ext cx="1988022" cy="83317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0099"/>
                  </a:solidFill>
                  <a:latin typeface="Arial"/>
                  <a:ea typeface="Arial"/>
                </a:rPr>
                <a:t>VARONES</a:t>
              </a: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0099"/>
                  </a:solidFill>
                  <a:latin typeface="Arial"/>
                  <a:ea typeface="Arial"/>
                </a:rPr>
                <a:t>CUBIERTOS</a:t>
              </a:r>
              <a:endParaRPr lang="en-US" sz="2400" b="0" strike="noStrike" spc="-1" dirty="0">
                <a:solidFill>
                  <a:srgbClr val="FFFFFF"/>
                </a:solidFill>
                <a:latin typeface="Times New Roman"/>
              </a:endParaRPr>
            </a:p>
          </p:txBody>
        </p:sp>
        <p:sp>
          <p:nvSpPr>
            <p:cNvPr id="260" name="Text Box 23"/>
            <p:cNvSpPr/>
            <p:nvPr/>
          </p:nvSpPr>
          <p:spPr>
            <a:xfrm>
              <a:off x="995789" y="3292560"/>
              <a:ext cx="1954744" cy="83317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0099"/>
                  </a:solidFill>
                  <a:latin typeface="Arial"/>
                  <a:ea typeface="Arial"/>
                </a:rPr>
                <a:t>MUJERES</a:t>
              </a: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0099"/>
                  </a:solidFill>
                  <a:latin typeface="Arial"/>
                  <a:ea typeface="Arial"/>
                </a:rPr>
                <a:t>CUBIERTAS</a:t>
              </a:r>
              <a:endParaRPr lang="en-US" sz="2400" b="0" strike="noStrike" spc="-1" dirty="0">
                <a:solidFill>
                  <a:srgbClr val="FFFFFF"/>
                </a:solidFill>
                <a:latin typeface="Times New Roman"/>
              </a:endParaRPr>
            </a:p>
          </p:txBody>
        </p:sp>
      </p:grpSp>
      <p:grpSp>
        <p:nvGrpSpPr>
          <p:cNvPr id="261" name="Group 41"/>
          <p:cNvGrpSpPr/>
          <p:nvPr/>
        </p:nvGrpSpPr>
        <p:grpSpPr>
          <a:xfrm>
            <a:off x="3423229" y="1295280"/>
            <a:ext cx="2647811" cy="2827218"/>
            <a:chOff x="3423229" y="1295280"/>
            <a:chExt cx="2647811" cy="2827218"/>
          </a:xfrm>
        </p:grpSpPr>
        <p:sp>
          <p:nvSpPr>
            <p:cNvPr id="262" name="Text Box 20"/>
            <p:cNvSpPr/>
            <p:nvPr/>
          </p:nvSpPr>
          <p:spPr>
            <a:xfrm>
              <a:off x="3556440" y="1295280"/>
              <a:ext cx="2514600" cy="95628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squar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a:solidFill>
                    <a:srgbClr val="008000"/>
                  </a:solidFill>
                  <a:latin typeface="Arial"/>
                  <a:ea typeface="Arial"/>
                </a:rPr>
                <a:t>COSTUMBRE GRIEGA</a:t>
              </a:r>
              <a:endParaRPr lang="en-US" sz="2800" b="0" strike="noStrike" spc="-1" dirty="0">
                <a:solidFill>
                  <a:srgbClr val="FFFFFF"/>
                </a:solidFill>
                <a:latin typeface="Times New Roman"/>
              </a:endParaRPr>
            </a:p>
          </p:txBody>
        </p:sp>
        <p:sp>
          <p:nvSpPr>
            <p:cNvPr id="263" name="Text Box 24"/>
            <p:cNvSpPr/>
            <p:nvPr/>
          </p:nvSpPr>
          <p:spPr>
            <a:xfrm>
              <a:off x="3423229" y="2438280"/>
              <a:ext cx="2620822" cy="83317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8000"/>
                  </a:solidFill>
                  <a:latin typeface="Arial"/>
                  <a:ea typeface="Arial"/>
                </a:rPr>
                <a:t>VARONES</a:t>
              </a: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8000"/>
                  </a:solidFill>
                  <a:latin typeface="Arial"/>
                  <a:ea typeface="Arial"/>
                </a:rPr>
                <a:t>DESCUBIERTOS</a:t>
              </a:r>
              <a:endParaRPr lang="en-US" sz="2400" b="0" strike="noStrike" spc="-1" dirty="0">
                <a:solidFill>
                  <a:srgbClr val="FFFFFF"/>
                </a:solidFill>
                <a:latin typeface="Times New Roman"/>
              </a:endParaRPr>
            </a:p>
          </p:txBody>
        </p:sp>
        <p:sp>
          <p:nvSpPr>
            <p:cNvPr id="264" name="Text Box 25"/>
            <p:cNvSpPr/>
            <p:nvPr/>
          </p:nvSpPr>
          <p:spPr>
            <a:xfrm>
              <a:off x="3458948" y="3289320"/>
              <a:ext cx="2587545" cy="83317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8000"/>
                  </a:solidFill>
                  <a:latin typeface="Arial"/>
                  <a:ea typeface="Arial"/>
                </a:rPr>
                <a:t>MUJERES</a:t>
              </a: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8000"/>
                  </a:solidFill>
                  <a:latin typeface="Arial"/>
                  <a:ea typeface="Arial"/>
                </a:rPr>
                <a:t>DESCUBIERTAS</a:t>
              </a:r>
              <a:endParaRPr lang="en-US" sz="2400" b="0" strike="noStrike" spc="-1" dirty="0">
                <a:solidFill>
                  <a:srgbClr val="FFFFFF"/>
                </a:solidFill>
                <a:latin typeface="Times New Roman"/>
              </a:endParaRPr>
            </a:p>
          </p:txBody>
        </p:sp>
      </p:grpSp>
      <p:grpSp>
        <p:nvGrpSpPr>
          <p:cNvPr id="265" name="Group 42"/>
          <p:cNvGrpSpPr/>
          <p:nvPr/>
        </p:nvGrpSpPr>
        <p:grpSpPr>
          <a:xfrm>
            <a:off x="6131509" y="1295280"/>
            <a:ext cx="2620823" cy="2827218"/>
            <a:chOff x="6131509" y="1295280"/>
            <a:chExt cx="2620823" cy="2827218"/>
          </a:xfrm>
        </p:grpSpPr>
        <p:sp>
          <p:nvSpPr>
            <p:cNvPr id="266" name="Text Box 21"/>
            <p:cNvSpPr/>
            <p:nvPr/>
          </p:nvSpPr>
          <p:spPr>
            <a:xfrm>
              <a:off x="6292800" y="1295280"/>
              <a:ext cx="2394000" cy="95628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smtClean="0">
                  <a:solidFill>
                    <a:srgbClr val="000000"/>
                  </a:solidFill>
                  <a:latin typeface="Arial"/>
                  <a:ea typeface="Arial"/>
                </a:rPr>
                <a:t>ENSEÑANZA </a:t>
              </a:r>
              <a:r>
                <a:rPr lang="en-US" sz="2800" b="1" strike="noStrike" spc="-1" dirty="0">
                  <a:solidFill>
                    <a:srgbClr val="000000"/>
                  </a:solidFill>
                  <a:latin typeface="Arial"/>
                  <a:ea typeface="Arial"/>
                </a:rPr>
                <a:t>DE PABLO</a:t>
              </a:r>
              <a:endParaRPr lang="en-US" sz="2800" b="0" strike="noStrike" spc="-1" dirty="0">
                <a:solidFill>
                  <a:srgbClr val="FFFFFF"/>
                </a:solidFill>
                <a:latin typeface="Times New Roman"/>
              </a:endParaRPr>
            </a:p>
          </p:txBody>
        </p:sp>
        <p:sp>
          <p:nvSpPr>
            <p:cNvPr id="267" name="Text Box 26"/>
            <p:cNvSpPr/>
            <p:nvPr/>
          </p:nvSpPr>
          <p:spPr>
            <a:xfrm>
              <a:off x="6131509" y="2438280"/>
              <a:ext cx="2620823" cy="83317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0000"/>
                  </a:solidFill>
                  <a:latin typeface="Arial"/>
                  <a:ea typeface="Arial"/>
                </a:rPr>
                <a:t>VARONES</a:t>
              </a: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0000"/>
                  </a:solidFill>
                  <a:latin typeface="Arial"/>
                  <a:ea typeface="Arial"/>
                </a:rPr>
                <a:t>DESCUBIERTOS</a:t>
              </a:r>
              <a:endParaRPr lang="en-US" sz="2400" b="0" strike="noStrike" spc="-1" dirty="0">
                <a:solidFill>
                  <a:srgbClr val="FFFFFF"/>
                </a:solidFill>
                <a:latin typeface="Times New Roman"/>
              </a:endParaRPr>
            </a:p>
          </p:txBody>
        </p:sp>
        <p:sp>
          <p:nvSpPr>
            <p:cNvPr id="268" name="Text Box 27"/>
            <p:cNvSpPr/>
            <p:nvPr/>
          </p:nvSpPr>
          <p:spPr>
            <a:xfrm>
              <a:off x="6482188" y="3289320"/>
              <a:ext cx="1954744" cy="83317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0000"/>
                  </a:solidFill>
                  <a:latin typeface="Arial"/>
                  <a:ea typeface="Arial"/>
                </a:rPr>
                <a:t>MUJERES</a:t>
              </a: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0000"/>
                  </a:solidFill>
                  <a:latin typeface="Arial"/>
                  <a:ea typeface="Arial"/>
                </a:rPr>
                <a:t>CUBIERTAS</a:t>
              </a:r>
              <a:endParaRPr lang="en-US" sz="2400" b="0" strike="noStrike" spc="-1" dirty="0">
                <a:solidFill>
                  <a:srgbClr val="FFFFFF"/>
                </a:solidFill>
                <a:latin typeface="Times New Roman"/>
              </a:endParaRPr>
            </a:p>
          </p:txBody>
        </p:sp>
      </p:grpSp>
      <p:grpSp>
        <p:nvGrpSpPr>
          <p:cNvPr id="269" name="Group 36"/>
          <p:cNvGrpSpPr/>
          <p:nvPr/>
        </p:nvGrpSpPr>
        <p:grpSpPr>
          <a:xfrm>
            <a:off x="914400" y="2514600"/>
            <a:ext cx="7772401" cy="762120"/>
            <a:chOff x="914400" y="2514600"/>
            <a:chExt cx="7620121" cy="762120"/>
          </a:xfrm>
        </p:grpSpPr>
        <p:sp>
          <p:nvSpPr>
            <p:cNvPr id="270" name="Rectangle 30"/>
            <p:cNvSpPr/>
            <p:nvPr/>
          </p:nvSpPr>
          <p:spPr>
            <a:xfrm>
              <a:off x="914400" y="2514600"/>
              <a:ext cx="2209680" cy="762120"/>
            </a:xfrm>
            <a:prstGeom prst="rect">
              <a:avLst/>
            </a:prstGeom>
            <a:noFill/>
            <a:ln w="57240">
              <a:solidFill>
                <a:srgbClr val="990000"/>
              </a:solidFill>
              <a:miter/>
            </a:ln>
          </p:spPr>
          <p:style>
            <a:lnRef idx="0">
              <a:scrgbClr r="0" g="0" b="0"/>
            </a:lnRef>
            <a:fillRef idx="0">
              <a:scrgbClr r="0" g="0" b="0"/>
            </a:fillRef>
            <a:effectRef idx="0">
              <a:scrgbClr r="0" g="0" b="0"/>
            </a:effectRef>
            <a:fontRef idx="minor"/>
          </p:style>
        </p:sp>
        <p:sp>
          <p:nvSpPr>
            <p:cNvPr id="271" name="Rectangle 31"/>
            <p:cNvSpPr/>
            <p:nvPr/>
          </p:nvSpPr>
          <p:spPr>
            <a:xfrm>
              <a:off x="6118248" y="2514600"/>
              <a:ext cx="2416273" cy="762120"/>
            </a:xfrm>
            <a:prstGeom prst="rect">
              <a:avLst/>
            </a:prstGeom>
            <a:noFill/>
            <a:ln w="57240">
              <a:solidFill>
                <a:srgbClr val="990000"/>
              </a:solidFill>
              <a:miter/>
            </a:ln>
          </p:spPr>
          <p:style>
            <a:lnRef idx="0">
              <a:scrgbClr r="0" g="0" b="0"/>
            </a:lnRef>
            <a:fillRef idx="0">
              <a:scrgbClr r="0" g="0" b="0"/>
            </a:fillRef>
            <a:effectRef idx="0">
              <a:scrgbClr r="0" g="0" b="0"/>
            </a:effectRef>
            <a:fontRef idx="minor"/>
          </p:style>
        </p:sp>
        <p:sp>
          <p:nvSpPr>
            <p:cNvPr id="272" name="Line 32"/>
            <p:cNvSpPr/>
            <p:nvPr/>
          </p:nvSpPr>
          <p:spPr>
            <a:xfrm flipH="1" flipV="1">
              <a:off x="3124080" y="2895480"/>
              <a:ext cx="2920048" cy="12960"/>
            </a:xfrm>
            <a:prstGeom prst="line">
              <a:avLst/>
            </a:prstGeom>
            <a:ln w="57240">
              <a:solidFill>
                <a:srgbClr val="990000"/>
              </a:solidFill>
              <a:miter/>
              <a:tailEnd type="triangle" w="med" len="med"/>
            </a:ln>
          </p:spPr>
          <p:style>
            <a:lnRef idx="0">
              <a:scrgbClr r="0" g="0" b="0"/>
            </a:lnRef>
            <a:fillRef idx="0">
              <a:scrgbClr r="0" g="0" b="0"/>
            </a:fillRef>
            <a:effectRef idx="0">
              <a:scrgbClr r="0" g="0" b="0"/>
            </a:effectRef>
            <a:fontRef idx="minor"/>
          </p:style>
        </p:sp>
      </p:grpSp>
      <p:grpSp>
        <p:nvGrpSpPr>
          <p:cNvPr id="273" name="Group 37"/>
          <p:cNvGrpSpPr/>
          <p:nvPr/>
        </p:nvGrpSpPr>
        <p:grpSpPr>
          <a:xfrm>
            <a:off x="3530159" y="3352680"/>
            <a:ext cx="5004361" cy="762120"/>
            <a:chOff x="3657599" y="3352680"/>
            <a:chExt cx="4876921" cy="762120"/>
          </a:xfrm>
        </p:grpSpPr>
        <p:sp>
          <p:nvSpPr>
            <p:cNvPr id="274" name="Rectangle 33"/>
            <p:cNvSpPr/>
            <p:nvPr/>
          </p:nvSpPr>
          <p:spPr>
            <a:xfrm>
              <a:off x="6324480" y="3352680"/>
              <a:ext cx="2210040" cy="762120"/>
            </a:xfrm>
            <a:prstGeom prst="rect">
              <a:avLst/>
            </a:prstGeom>
            <a:noFill/>
            <a:ln w="57240">
              <a:solidFill>
                <a:srgbClr val="990000"/>
              </a:solidFill>
              <a:miter/>
            </a:ln>
          </p:spPr>
          <p:style>
            <a:lnRef idx="0">
              <a:scrgbClr r="0" g="0" b="0"/>
            </a:lnRef>
            <a:fillRef idx="0">
              <a:scrgbClr r="0" g="0" b="0"/>
            </a:fillRef>
            <a:effectRef idx="0">
              <a:scrgbClr r="0" g="0" b="0"/>
            </a:effectRef>
            <a:fontRef idx="minor"/>
          </p:style>
        </p:sp>
        <p:sp>
          <p:nvSpPr>
            <p:cNvPr id="275" name="Rectangle 34"/>
            <p:cNvSpPr/>
            <p:nvPr/>
          </p:nvSpPr>
          <p:spPr>
            <a:xfrm>
              <a:off x="3657599" y="3352680"/>
              <a:ext cx="2370076" cy="762120"/>
            </a:xfrm>
            <a:prstGeom prst="rect">
              <a:avLst/>
            </a:prstGeom>
            <a:noFill/>
            <a:ln w="57240">
              <a:solidFill>
                <a:srgbClr val="990000"/>
              </a:solidFill>
              <a:miter/>
            </a:ln>
          </p:spPr>
          <p:style>
            <a:lnRef idx="0">
              <a:scrgbClr r="0" g="0" b="0"/>
            </a:lnRef>
            <a:fillRef idx="0">
              <a:scrgbClr r="0" g="0" b="0"/>
            </a:fillRef>
            <a:effectRef idx="0">
              <a:scrgbClr r="0" g="0" b="0"/>
            </a:effectRef>
            <a:fontRef idx="minor"/>
          </p:style>
        </p:sp>
        <p:sp>
          <p:nvSpPr>
            <p:cNvPr id="276" name="Line 35"/>
            <p:cNvSpPr/>
            <p:nvPr/>
          </p:nvSpPr>
          <p:spPr>
            <a:xfrm flipH="1" flipV="1">
              <a:off x="6027324" y="3729162"/>
              <a:ext cx="297155" cy="4758"/>
            </a:xfrm>
            <a:prstGeom prst="line">
              <a:avLst/>
            </a:prstGeom>
            <a:ln w="57240">
              <a:solidFill>
                <a:srgbClr val="990000"/>
              </a:solidFill>
              <a:miter/>
              <a:tailEnd type="triangle" w="med" len="med"/>
            </a:ln>
          </p:spPr>
          <p:style>
            <a:lnRef idx="0">
              <a:scrgbClr r="0" g="0" b="0"/>
            </a:lnRef>
            <a:fillRef idx="0">
              <a:scrgbClr r="0" g="0" b="0"/>
            </a:fillRef>
            <a:effectRef idx="0">
              <a:scrgbClr r="0" g="0" b="0"/>
            </a:effectRef>
            <a:fontRef idx="minor"/>
          </p:style>
        </p:sp>
      </p:grpSp>
    </p:spTree>
  </p:cSld>
  <p:clrMapOvr>
    <a:masterClrMapping/>
  </p:clrMapOvr>
  <p:transition advTm="14000">
    <p:fade thruBlk="1"/>
  </p:transition>
  <p:timing>
    <p:tnLst>
      <p:par>
        <p:cTn id="1" dur="indefinite" restart="never" nodeType="tmRoot">
          <p:childTnLst>
            <p:seq>
              <p:cTn id="2" dur="indefinite" nodeType="mainSeq">
                <p:childTnLst>
                  <p:par>
                    <p:cTn id="3" fill="hold" nodeType="clickEffect">
                      <p:stCondLst>
                        <p:cond delay="0"/>
                      </p:stCondLst>
                      <p:childTnLst>
                        <p:par>
                          <p:cTn id="4" fill="hold" nodeType="withEffect">
                            <p:stCondLst>
                              <p:cond delay="0"/>
                            </p:stCondLst>
                            <p:childTnLst>
                              <p:par>
                                <p:cTn id="5" presetID="10" presetClass="entr" fill="hold" nodeType="afterEffect">
                                  <p:stCondLst>
                                    <p:cond delay="0"/>
                                  </p:stCondLst>
                                  <p:childTnLst>
                                    <p:set>
                                      <p:cBhvr>
                                        <p:cTn id="6" dur="1" fill="hold">
                                          <p:stCondLst>
                                            <p:cond delay="0"/>
                                          </p:stCondLst>
                                        </p:cTn>
                                        <p:tgtEl>
                                          <p:spTgt spid="252"/>
                                        </p:tgtEl>
                                        <p:attrNameLst>
                                          <p:attrName>style.visibility</p:attrName>
                                        </p:attrNameLst>
                                      </p:cBhvr>
                                      <p:to>
                                        <p:strVal val="visible"/>
                                      </p:to>
                                    </p:set>
                                    <p:animEffect transition="in" filter="fade">
                                      <p:cBhvr additive="repl">
                                        <p:cTn id="7" dur="500"/>
                                        <p:tgtEl>
                                          <p:spTgt spid="252"/>
                                        </p:tgtEl>
                                      </p:cBhvr>
                                    </p:animEffect>
                                  </p:childTnLst>
                                </p:cTn>
                              </p:par>
                            </p:childTnLst>
                          </p:cTn>
                        </p:par>
                        <p:par>
                          <p:cTn id="8" fill="hold" nodeType="afterEffect">
                            <p:stCondLst>
                              <p:cond delay="500"/>
                            </p:stCondLst>
                            <p:childTnLst>
                              <p:par>
                                <p:cTn id="9" presetID="22" presetClass="entr" presetSubtype="1" fill="hold" nodeType="afterEffect">
                                  <p:stCondLst>
                                    <p:cond delay="0"/>
                                  </p:stCondLst>
                                  <p:childTnLst>
                                    <p:set>
                                      <p:cBhvr>
                                        <p:cTn id="10" dur="1" fill="hold">
                                          <p:stCondLst>
                                            <p:cond delay="0"/>
                                          </p:stCondLst>
                                        </p:cTn>
                                        <p:tgtEl>
                                          <p:spTgt spid="257"/>
                                        </p:tgtEl>
                                        <p:attrNameLst>
                                          <p:attrName>style.visibility</p:attrName>
                                        </p:attrNameLst>
                                      </p:cBhvr>
                                      <p:to>
                                        <p:strVal val="visible"/>
                                      </p:to>
                                    </p:set>
                                    <p:animEffect transition="in" filter="wipe(up)">
                                      <p:cBhvr additive="repl">
                                        <p:cTn id="11" dur="500"/>
                                        <p:tgtEl>
                                          <p:spTgt spid="257"/>
                                        </p:tgtEl>
                                      </p:cBhvr>
                                    </p:animEffect>
                                  </p:childTnLst>
                                </p:cTn>
                              </p:par>
                            </p:childTnLst>
                          </p:cTn>
                        </p:par>
                        <p:par>
                          <p:cTn id="12" fill="hold" nodeType="afterEffect">
                            <p:stCondLst>
                              <p:cond delay="1000"/>
                            </p:stCondLst>
                            <p:childTnLst>
                              <p:par>
                                <p:cTn id="13" presetID="22" presetClass="entr" presetSubtype="1" fill="hold" nodeType="afterEffect">
                                  <p:stCondLst>
                                    <p:cond delay="0"/>
                                  </p:stCondLst>
                                  <p:childTnLst>
                                    <p:set>
                                      <p:cBhvr>
                                        <p:cTn id="14" dur="1" fill="hold">
                                          <p:stCondLst>
                                            <p:cond delay="0"/>
                                          </p:stCondLst>
                                        </p:cTn>
                                        <p:tgtEl>
                                          <p:spTgt spid="261"/>
                                        </p:tgtEl>
                                        <p:attrNameLst>
                                          <p:attrName>style.visibility</p:attrName>
                                        </p:attrNameLst>
                                      </p:cBhvr>
                                      <p:to>
                                        <p:strVal val="visible"/>
                                      </p:to>
                                    </p:set>
                                    <p:animEffect transition="in" filter="wipe(up)">
                                      <p:cBhvr additive="repl">
                                        <p:cTn id="15" dur="500"/>
                                        <p:tgtEl>
                                          <p:spTgt spid="261"/>
                                        </p:tgtEl>
                                      </p:cBhvr>
                                    </p:animEffect>
                                  </p:childTnLst>
                                </p:cTn>
                              </p:par>
                            </p:childTnLst>
                          </p:cTn>
                        </p:par>
                        <p:par>
                          <p:cTn id="16" fill="hold" nodeType="afterEffect">
                            <p:stCondLst>
                              <p:cond delay="1500"/>
                            </p:stCondLst>
                            <p:childTnLst>
                              <p:par>
                                <p:cTn id="17" presetID="22" presetClass="entr" presetSubtype="1" fill="hold" nodeType="afterEffect">
                                  <p:stCondLst>
                                    <p:cond delay="0"/>
                                  </p:stCondLst>
                                  <p:childTnLst>
                                    <p:set>
                                      <p:cBhvr>
                                        <p:cTn id="18" dur="1" fill="hold">
                                          <p:stCondLst>
                                            <p:cond delay="0"/>
                                          </p:stCondLst>
                                        </p:cTn>
                                        <p:tgtEl>
                                          <p:spTgt spid="265"/>
                                        </p:tgtEl>
                                        <p:attrNameLst>
                                          <p:attrName>style.visibility</p:attrName>
                                        </p:attrNameLst>
                                      </p:cBhvr>
                                      <p:to>
                                        <p:strVal val="visible"/>
                                      </p:to>
                                    </p:set>
                                    <p:animEffect transition="in" filter="wipe(up)">
                                      <p:cBhvr additive="repl">
                                        <p:cTn id="19" dur="500"/>
                                        <p:tgtEl>
                                          <p:spTgt spid="265"/>
                                        </p:tgtEl>
                                      </p:cBhvr>
                                    </p:animEffect>
                                  </p:childTnLst>
                                </p:cTn>
                              </p:par>
                            </p:childTnLst>
                          </p:cTn>
                        </p:par>
                      </p:childTnLst>
                    </p:cTn>
                  </p:par>
                  <p:par>
                    <p:cTn id="20" fill="hold" nodeType="clickEffect">
                      <p:stCondLst>
                        <p:cond delay="indefinite"/>
                      </p:stCondLst>
                      <p:childTnLst>
                        <p:par>
                          <p:cTn id="21" fill="hold" nodeType="withEffect">
                            <p:stCondLst>
                              <p:cond delay="0"/>
                            </p:stCondLst>
                            <p:childTnLst>
                              <p:par>
                                <p:cTn id="22" presetID="7" presetClass="entr" presetSubtype="4" fill="hold" nodeType="clickEffect">
                                  <p:stCondLst>
                                    <p:cond delay="0"/>
                                  </p:stCondLst>
                                  <p:childTnLst>
                                    <p:set>
                                      <p:cBhvr>
                                        <p:cTn id="23" dur="1" fill="hold">
                                          <p:stCondLst>
                                            <p:cond delay="0"/>
                                          </p:stCondLst>
                                        </p:cTn>
                                        <p:tgtEl>
                                          <p:spTgt spid="251">
                                            <p:txEl>
                                              <p:pRg st="0" end="0"/>
                                            </p:txEl>
                                          </p:spTgt>
                                        </p:tgtEl>
                                        <p:attrNameLst>
                                          <p:attrName>style.visibility</p:attrName>
                                        </p:attrNameLst>
                                      </p:cBhvr>
                                      <p:to>
                                        <p:strVal val="visible"/>
                                      </p:to>
                                    </p:set>
                                    <p:anim calcmode="lin" valueType="num">
                                      <p:cBhvr additive="base">
                                        <p:cTn id="24" dur="500" fill="hold"/>
                                        <p:tgtEl>
                                          <p:spTgt spid="251">
                                            <p:txEl>
                                              <p:pRg st="0" end="0"/>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Effect">
                      <p:stCondLst>
                        <p:cond delay="indefinite"/>
                      </p:stCondLst>
                      <p:childTnLst>
                        <p:par>
                          <p:cTn id="27" fill="hold" nodeType="withEffect">
                            <p:stCondLst>
                              <p:cond delay="0"/>
                            </p:stCondLst>
                            <p:childTnLst>
                              <p:par>
                                <p:cTn id="28" presetID="7" presetClass="entr" presetSubtype="4" fill="hold" nodeType="clickEffect">
                                  <p:stCondLst>
                                    <p:cond delay="0"/>
                                  </p:stCondLst>
                                  <p:childTnLst>
                                    <p:set>
                                      <p:cBhvr>
                                        <p:cTn id="29" dur="1" fill="hold">
                                          <p:stCondLst>
                                            <p:cond delay="0"/>
                                          </p:stCondLst>
                                        </p:cTn>
                                        <p:tgtEl>
                                          <p:spTgt spid="251">
                                            <p:txEl>
                                              <p:pRg st="1" end="1"/>
                                            </p:txEl>
                                          </p:spTgt>
                                        </p:tgtEl>
                                        <p:attrNameLst>
                                          <p:attrName>style.visibility</p:attrName>
                                        </p:attrNameLst>
                                      </p:cBhvr>
                                      <p:to>
                                        <p:strVal val="visible"/>
                                      </p:to>
                                    </p:set>
                                    <p:anim calcmode="lin" valueType="num">
                                      <p:cBhvr additive="base">
                                        <p:cTn id="30" dur="500" fill="hold"/>
                                        <p:tgtEl>
                                          <p:spTgt spid="251">
                                            <p:txEl>
                                              <p:pRg st="1" end="1"/>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251">
                                            <p:txEl>
                                              <p:pRg st="1" end="1"/>
                                            </p:txEl>
                                          </p:spTgt>
                                        </p:tgtEl>
                                        <p:attrNameLst>
                                          <p:attrName>ppt_y</p:attrName>
                                        </p:attrNameLst>
                                      </p:cBhvr>
                                      <p:tavLst>
                                        <p:tav tm="0">
                                          <p:val>
                                            <p:strVal val="1+#ppt_h/2"/>
                                          </p:val>
                                        </p:tav>
                                        <p:tav tm="100000">
                                          <p:val>
                                            <p:strVal val="#ppt_y"/>
                                          </p:val>
                                        </p:tav>
                                      </p:tavLst>
                                    </p:anim>
                                  </p:childTnLst>
                                </p:cTn>
                              </p:par>
                              <p:par>
                                <p:cTn id="32" presetID="7" presetClass="entr" presetSubtype="4" fill="hold" nodeType="withEffect">
                                  <p:stCondLst>
                                    <p:cond delay="0"/>
                                  </p:stCondLst>
                                  <p:childTnLst>
                                    <p:set>
                                      <p:cBhvr>
                                        <p:cTn id="33" dur="1" fill="hold">
                                          <p:stCondLst>
                                            <p:cond delay="0"/>
                                          </p:stCondLst>
                                        </p:cTn>
                                        <p:tgtEl>
                                          <p:spTgt spid="251">
                                            <p:txEl>
                                              <p:pRg st="2" end="2"/>
                                            </p:txEl>
                                          </p:spTgt>
                                        </p:tgtEl>
                                        <p:attrNameLst>
                                          <p:attrName>style.visibility</p:attrName>
                                        </p:attrNameLst>
                                      </p:cBhvr>
                                      <p:to>
                                        <p:strVal val="visible"/>
                                      </p:to>
                                    </p:set>
                                    <p:anim calcmode="lin" valueType="num">
                                      <p:cBhvr additive="base">
                                        <p:cTn id="34" dur="500" fill="hold"/>
                                        <p:tgtEl>
                                          <p:spTgt spid="251">
                                            <p:txEl>
                                              <p:pRg st="2" end="2"/>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51">
                                            <p:txEl>
                                              <p:pRg st="2" end="2"/>
                                            </p:txEl>
                                          </p:spTgt>
                                        </p:tgtEl>
                                        <p:attrNameLst>
                                          <p:attrName>ppt_y</p:attrName>
                                        </p:attrNameLst>
                                      </p:cBhvr>
                                      <p:tavLst>
                                        <p:tav tm="0">
                                          <p:val>
                                            <p:strVal val="1+#ppt_h/2"/>
                                          </p:val>
                                        </p:tav>
                                        <p:tav tm="100000">
                                          <p:val>
                                            <p:strVal val="#ppt_y"/>
                                          </p:val>
                                        </p:tav>
                                      </p:tavLst>
                                    </p:anim>
                                  </p:childTnLst>
                                </p:cTn>
                              </p:par>
                              <p:par>
                                <p:cTn id="36" presetID="7" presetClass="entr" presetSubtype="4" fill="hold" nodeType="withEffect">
                                  <p:stCondLst>
                                    <p:cond delay="0"/>
                                  </p:stCondLst>
                                  <p:childTnLst>
                                    <p:set>
                                      <p:cBhvr>
                                        <p:cTn id="37" dur="1" fill="hold">
                                          <p:stCondLst>
                                            <p:cond delay="0"/>
                                          </p:stCondLst>
                                        </p:cTn>
                                        <p:tgtEl>
                                          <p:spTgt spid="251">
                                            <p:txEl>
                                              <p:pRg st="3" end="3"/>
                                            </p:txEl>
                                          </p:spTgt>
                                        </p:tgtEl>
                                        <p:attrNameLst>
                                          <p:attrName>style.visibility</p:attrName>
                                        </p:attrNameLst>
                                      </p:cBhvr>
                                      <p:to>
                                        <p:strVal val="visible"/>
                                      </p:to>
                                    </p:set>
                                    <p:anim calcmode="lin" valueType="num">
                                      <p:cBhvr additive="base">
                                        <p:cTn id="38" dur="500" fill="hold"/>
                                        <p:tgtEl>
                                          <p:spTgt spid="251">
                                            <p:txEl>
                                              <p:pRg st="3" end="3"/>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5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0" fill="hold" nodeType="clickEffect">
                      <p:stCondLst>
                        <p:cond delay="indefinite"/>
                      </p:stCondLst>
                      <p:childTnLst>
                        <p:par>
                          <p:cTn id="41" fill="hold" nodeType="withEffect">
                            <p:stCondLst>
                              <p:cond delay="0"/>
                            </p:stCondLst>
                            <p:childTnLst>
                              <p:par>
                                <p:cTn id="42" presetID="22" presetClass="entr" presetSubtype="2" fill="hold" nodeType="clickEffect">
                                  <p:stCondLst>
                                    <p:cond delay="0"/>
                                  </p:stCondLst>
                                  <p:childTnLst>
                                    <p:set>
                                      <p:cBhvr>
                                        <p:cTn id="43" dur="1" fill="hold">
                                          <p:stCondLst>
                                            <p:cond delay="0"/>
                                          </p:stCondLst>
                                        </p:cTn>
                                        <p:tgtEl>
                                          <p:spTgt spid="269"/>
                                        </p:tgtEl>
                                        <p:attrNameLst>
                                          <p:attrName>style.visibility</p:attrName>
                                        </p:attrNameLst>
                                      </p:cBhvr>
                                      <p:to>
                                        <p:strVal val="visible"/>
                                      </p:to>
                                    </p:set>
                                    <p:animEffect transition="in" filter="wipe(right)">
                                      <p:cBhvr additive="repl">
                                        <p:cTn id="44" dur="500"/>
                                        <p:tgtEl>
                                          <p:spTgt spid="269"/>
                                        </p:tgtEl>
                                      </p:cBhvr>
                                    </p:animEffect>
                                  </p:childTnLst>
                                </p:cTn>
                              </p:par>
                            </p:childTnLst>
                          </p:cTn>
                        </p:par>
                      </p:childTnLst>
                    </p:cTn>
                  </p:par>
                  <p:par>
                    <p:cTn id="45" fill="hold" nodeType="clickEffect">
                      <p:stCondLst>
                        <p:cond delay="indefinite"/>
                      </p:stCondLst>
                      <p:childTnLst>
                        <p:par>
                          <p:cTn id="46" fill="hold" nodeType="withEffect">
                            <p:stCondLst>
                              <p:cond delay="0"/>
                            </p:stCondLst>
                            <p:childTnLst>
                              <p:par>
                                <p:cTn id="47" presetID="22" presetClass="entr" presetSubtype="2" fill="hold" nodeType="clickEffect">
                                  <p:stCondLst>
                                    <p:cond delay="0"/>
                                  </p:stCondLst>
                                  <p:childTnLst>
                                    <p:set>
                                      <p:cBhvr>
                                        <p:cTn id="48" dur="1" fill="hold">
                                          <p:stCondLst>
                                            <p:cond delay="0"/>
                                          </p:stCondLst>
                                        </p:cTn>
                                        <p:tgtEl>
                                          <p:spTgt spid="273"/>
                                        </p:tgtEl>
                                        <p:attrNameLst>
                                          <p:attrName>style.visibility</p:attrName>
                                        </p:attrNameLst>
                                      </p:cBhvr>
                                      <p:to>
                                        <p:strVal val="visible"/>
                                      </p:to>
                                    </p:set>
                                    <p:animEffect transition="in" filter="wipe(right)">
                                      <p:cBhvr additive="repl">
                                        <p:cTn id="49" dur="500"/>
                                        <p:tgtEl>
                                          <p:spTgt spid="2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Footer Placeholder 3"/>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a:t>
            </a:r>
            <a:r>
              <a:rPr lang="en-US" sz="1400" b="0" strike="noStrike" spc="-1" dirty="0">
                <a:solidFill>
                  <a:srgbClr val="FFFFFF"/>
                </a:solidFill>
                <a:latin typeface="Times New Roman"/>
                <a:ea typeface="Arial"/>
              </a:rPr>
              <a:t>11</a:t>
            </a:r>
            <a:endParaRPr lang="en-US" sz="1400" b="0" strike="noStrike" spc="-1" dirty="0">
              <a:solidFill>
                <a:srgbClr val="FFFFFF"/>
              </a:solidFill>
              <a:latin typeface="Times New Roman"/>
            </a:endParaRPr>
          </a:p>
        </p:txBody>
      </p:sp>
      <p:sp>
        <p:nvSpPr>
          <p:cNvPr id="98" name="Slide Number Placeholder 4"/>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457B8BD-7BE0-4CCE-83B7-B7803E85AF01}" type="slidenum">
              <a:rPr lang="en-US" sz="1400" b="0" strike="noStrike" spc="-1">
                <a:solidFill>
                  <a:srgbClr val="FFFFFF"/>
                </a:solidFill>
                <a:latin typeface="Times New Roman"/>
                <a:ea typeface="Arial"/>
              </a:rPr>
              <a:t>2</a:t>
            </a:fld>
            <a:endParaRPr lang="en-US" sz="1400" b="0" strike="noStrike" spc="-1">
              <a:solidFill>
                <a:srgbClr val="FFFFFF"/>
              </a:solidFill>
              <a:latin typeface="Times New Roman"/>
            </a:endParaRPr>
          </a:p>
        </p:txBody>
      </p:sp>
      <p:sp>
        <p:nvSpPr>
          <p:cNvPr id="99" name="TextBox 98"/>
          <p:cNvSpPr txBox="1"/>
          <p:nvPr/>
        </p:nvSpPr>
        <p:spPr>
          <a:xfrm>
            <a:off x="838080" y="228240"/>
            <a:ext cx="7772400"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00CC99"/>
                </a:solidFill>
                <a:latin typeface="Times New Roman"/>
              </a:rPr>
              <a:t>1 Corintios 11:2-16</a:t>
            </a:r>
          </a:p>
        </p:txBody>
      </p:sp>
      <p:sp>
        <p:nvSpPr>
          <p:cNvPr id="100" name="TextBox 99"/>
          <p:cNvSpPr txBox="1"/>
          <p:nvPr/>
        </p:nvSpPr>
        <p:spPr>
          <a:xfrm>
            <a:off x="685440" y="1066680"/>
            <a:ext cx="8077320" cy="5029200"/>
          </a:xfrm>
          <a:prstGeom prst="rect">
            <a:avLst/>
          </a:prstGeom>
          <a:noFill/>
          <a:ln w="0">
            <a:noFill/>
          </a:ln>
        </p:spPr>
        <p:txBody>
          <a:bodyPr>
            <a:normAutofit fontScale="92500" lnSpcReduction="10000"/>
          </a:bodyPr>
          <a:lstStyle/>
          <a:p>
            <a:pPr marL="342720" indent="-342720" algn="ctr" rtl="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u="sng" strike="noStrike" spc="-1" dirty="0">
                <a:solidFill>
                  <a:srgbClr val="FF9900"/>
                </a:solidFill>
                <a:uFillTx/>
                <a:latin typeface="Bookman Old Style"/>
              </a:rPr>
              <a:t>UN SÍMBOLO DE AUTORIDAD </a:t>
            </a:r>
            <a:r>
              <a:rPr lang="en-US" sz="2800" b="1" u="sng" strike="noStrike" spc="-1" dirty="0" smtClean="0">
                <a:solidFill>
                  <a:srgbClr val="FF9900"/>
                </a:solidFill>
                <a:uFillTx/>
                <a:latin typeface="Bookman Old Style"/>
              </a:rPr>
              <a:t>– </a:t>
            </a:r>
            <a:r>
              <a:rPr lang="en-US" sz="2800" b="1" u="sng" spc="-1" dirty="0" smtClean="0">
                <a:solidFill>
                  <a:srgbClr val="FF9900"/>
                </a:solidFill>
                <a:latin typeface="Bookman Old Style"/>
              </a:rPr>
              <a:t>CABEZA</a:t>
            </a:r>
            <a:endParaRPr lang="en-US" sz="2800" b="1" strike="noStrike" spc="-1" dirty="0">
              <a:solidFill>
                <a:srgbClr val="FFFFFF"/>
              </a:solidFill>
              <a:latin typeface="Bookman Old Style"/>
            </a:endParaRPr>
          </a:p>
          <a:p>
            <a:pPr marL="342720" indent="-342720" algn="l" rtl="0">
              <a:lnSpc>
                <a:spcPct val="90000"/>
              </a:lnSpc>
              <a:spcBef>
                <a:spcPts val="697"/>
              </a:spcBef>
              <a:buClr>
                <a:srgbClr val="FF99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strike="noStrike" spc="-1" dirty="0">
              <a:solidFill>
                <a:srgbClr val="FFFFFF"/>
              </a:solidFill>
              <a:latin typeface="Bookman Old Style"/>
            </a:endParaRPr>
          </a:p>
          <a:p>
            <a:pPr marL="342720" indent="-342720" algn="l" rtl="0">
              <a:lnSpc>
                <a:spcPct val="90000"/>
              </a:lnSpc>
              <a:spcBef>
                <a:spcPts val="697"/>
              </a:spcBef>
              <a:buClr>
                <a:srgbClr val="FFFF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a:solidFill>
                  <a:srgbClr val="FFFF00"/>
                </a:solidFill>
                <a:latin typeface="Bookman Old Style"/>
              </a:rPr>
              <a:t>PUNTOS Y ACTITUDES IMPORTANTES</a:t>
            </a:r>
            <a:endParaRPr lang="en-US" sz="2800" b="1" strike="noStrike" spc="-1" dirty="0">
              <a:solidFill>
                <a:srgbClr val="FFFFFF"/>
              </a:solidFill>
              <a:latin typeface="Bookman Old Style"/>
            </a:endParaRPr>
          </a:p>
          <a:p>
            <a:pPr marL="742680" lvl="1" indent="-285480" algn="l" rtl="0">
              <a:lnSpc>
                <a:spcPct val="90000"/>
              </a:lnSpc>
              <a:spcBef>
                <a:spcPts val="59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FFFFFF"/>
                </a:solidFill>
                <a:latin typeface="Times New Roman"/>
              </a:rPr>
              <a:t>No </a:t>
            </a:r>
            <a:r>
              <a:rPr lang="en-US" sz="2400" b="1" strike="noStrike" spc="-1" dirty="0" err="1">
                <a:solidFill>
                  <a:srgbClr val="FFFFFF"/>
                </a:solidFill>
                <a:latin typeface="Times New Roman"/>
              </a:rPr>
              <a:t>tendremos</a:t>
            </a:r>
            <a:r>
              <a:rPr lang="en-US" sz="2400" b="1" strike="noStrike" spc="-1" dirty="0">
                <a:solidFill>
                  <a:srgbClr val="FFFFFF"/>
                </a:solidFill>
                <a:latin typeface="Times New Roman"/>
              </a:rPr>
              <a:t> </a:t>
            </a:r>
            <a:r>
              <a:rPr lang="en-US" sz="2400" b="1" strike="noStrike" spc="-1" dirty="0" err="1">
                <a:solidFill>
                  <a:srgbClr val="FFFFFF"/>
                </a:solidFill>
                <a:latin typeface="Times New Roman"/>
              </a:rPr>
              <a:t>tiempo</a:t>
            </a:r>
            <a:r>
              <a:rPr lang="en-US" sz="2400" b="1" strike="noStrike" spc="-1" dirty="0">
                <a:solidFill>
                  <a:srgbClr val="FFFFFF"/>
                </a:solidFill>
                <a:latin typeface="Times New Roman"/>
              </a:rPr>
              <a:t> para </a:t>
            </a:r>
            <a:r>
              <a:rPr lang="en-US" sz="2400" b="1" strike="noStrike" spc="-1" dirty="0" smtClean="0">
                <a:solidFill>
                  <a:srgbClr val="FFFFFF"/>
                </a:solidFill>
                <a:latin typeface="Times New Roman"/>
              </a:rPr>
              <a:t>un an</a:t>
            </a:r>
            <a:r>
              <a:rPr lang="es-ES" sz="2400" b="1" strike="noStrike" spc="-1" dirty="0" err="1" smtClean="0">
                <a:solidFill>
                  <a:srgbClr val="FFFFFF"/>
                </a:solidFill>
                <a:latin typeface="Times New Roman"/>
              </a:rPr>
              <a:t>álisis</a:t>
            </a:r>
            <a:r>
              <a:rPr lang="en-US" sz="2400" b="1" strike="noStrike" spc="-1" dirty="0" smtClean="0">
                <a:solidFill>
                  <a:srgbClr val="FFFFFF"/>
                </a:solidFill>
                <a:latin typeface="Times New Roman"/>
              </a:rPr>
              <a:t> </a:t>
            </a:r>
            <a:r>
              <a:rPr lang="en-US" sz="2400" b="1" strike="noStrike" spc="-1" dirty="0" err="1" smtClean="0">
                <a:solidFill>
                  <a:srgbClr val="FFFFFF"/>
                </a:solidFill>
                <a:latin typeface="Times New Roman"/>
              </a:rPr>
              <a:t>completo</a:t>
            </a:r>
            <a:endParaRPr lang="en-US" sz="2400" b="0" strike="noStrike" spc="-1" dirty="0">
              <a:solidFill>
                <a:srgbClr val="FFFFFF"/>
              </a:solidFill>
              <a:latin typeface="Times New Roman"/>
            </a:endParaRPr>
          </a:p>
          <a:p>
            <a:pPr marL="742680" lvl="1" indent="-285480" algn="l" rtl="0">
              <a:lnSpc>
                <a:spcPct val="90000"/>
              </a:lnSpc>
              <a:spcBef>
                <a:spcPts val="59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u="sng" strike="noStrike" spc="-1" dirty="0">
                <a:solidFill>
                  <a:srgbClr val="FFFFFF"/>
                </a:solidFill>
                <a:uFillTx/>
                <a:latin typeface="Times New Roman"/>
              </a:rPr>
              <a:t>Los </a:t>
            </a:r>
            <a:r>
              <a:rPr lang="en-US" sz="2400" b="1" u="sng" strike="noStrike" spc="-1" dirty="0" err="1">
                <a:solidFill>
                  <a:srgbClr val="FFFFFF"/>
                </a:solidFill>
                <a:uFillTx/>
                <a:latin typeface="Times New Roman"/>
              </a:rPr>
              <a:t>mandamientos</a:t>
            </a:r>
            <a:r>
              <a:rPr lang="en-US" sz="2400" b="1" u="sng" strike="noStrike" spc="-1" dirty="0">
                <a:solidFill>
                  <a:srgbClr val="FFFFFF"/>
                </a:solidFill>
                <a:uFillTx/>
                <a:latin typeface="Times New Roman"/>
              </a:rPr>
              <a:t> son </a:t>
            </a:r>
            <a:r>
              <a:rPr lang="en-US" sz="2400" b="1" u="sng" strike="noStrike" spc="-1" dirty="0" err="1">
                <a:solidFill>
                  <a:srgbClr val="FFFFFF"/>
                </a:solidFill>
                <a:uFillTx/>
                <a:latin typeface="Times New Roman"/>
              </a:rPr>
              <a:t>tanto</a:t>
            </a:r>
            <a:r>
              <a:rPr lang="en-US" sz="2400" b="1" u="sng" strike="noStrike" spc="-1" dirty="0">
                <a:solidFill>
                  <a:srgbClr val="FFFFFF"/>
                </a:solidFill>
                <a:uFillTx/>
                <a:latin typeface="Times New Roman"/>
              </a:rPr>
              <a:t> para hombres </a:t>
            </a:r>
            <a:r>
              <a:rPr lang="en-US" sz="2400" b="1" u="sng" strike="noStrike" spc="-1" dirty="0" err="1">
                <a:solidFill>
                  <a:srgbClr val="FFFFFF"/>
                </a:solidFill>
                <a:uFillTx/>
                <a:latin typeface="Times New Roman"/>
              </a:rPr>
              <a:t>como</a:t>
            </a:r>
            <a:r>
              <a:rPr lang="en-US" sz="2400" b="1" u="sng" strike="noStrike" spc="-1" dirty="0">
                <a:solidFill>
                  <a:srgbClr val="FFFFFF"/>
                </a:solidFill>
                <a:uFillTx/>
                <a:latin typeface="Times New Roman"/>
              </a:rPr>
              <a:t> para </a:t>
            </a:r>
            <a:r>
              <a:rPr lang="en-US" sz="2400" b="1" u="sng" strike="noStrike" spc="-1" dirty="0" err="1">
                <a:solidFill>
                  <a:srgbClr val="FFFFFF"/>
                </a:solidFill>
                <a:uFillTx/>
                <a:latin typeface="Times New Roman"/>
              </a:rPr>
              <a:t>mujeres</a:t>
            </a:r>
            <a:endParaRPr lang="en-US" sz="2400" b="0" strike="noStrike" spc="-1" dirty="0">
              <a:solidFill>
                <a:srgbClr val="FFFFFF"/>
              </a:solidFill>
              <a:latin typeface="Times New Roman"/>
            </a:endParaRPr>
          </a:p>
          <a:p>
            <a:pPr marL="742680" lvl="1" indent="-285480" algn="l" rtl="0">
              <a:lnSpc>
                <a:spcPct val="90000"/>
              </a:lnSpc>
              <a:spcBef>
                <a:spcPts val="59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smtClean="0">
                <a:solidFill>
                  <a:srgbClr val="FFFFFF"/>
                </a:solidFill>
                <a:latin typeface="Times New Roman"/>
              </a:rPr>
              <a:t>Ef</a:t>
            </a:r>
            <a:r>
              <a:rPr lang="en-US" sz="2400" b="1" strike="noStrike" spc="-1" dirty="0" smtClean="0">
                <a:solidFill>
                  <a:srgbClr val="FFFFFF"/>
                </a:solidFill>
                <a:latin typeface="Times New Roman"/>
              </a:rPr>
              <a:t>. </a:t>
            </a:r>
            <a:r>
              <a:rPr lang="en-US" sz="2400" b="1" strike="noStrike" spc="-1" dirty="0">
                <a:solidFill>
                  <a:srgbClr val="FFFFFF"/>
                </a:solidFill>
                <a:latin typeface="Times New Roman"/>
              </a:rPr>
              <a:t>4:1-3 – </a:t>
            </a:r>
            <a:r>
              <a:rPr lang="en-US" sz="2400" b="1" strike="noStrike" spc="-1" dirty="0" err="1" smtClean="0">
                <a:solidFill>
                  <a:srgbClr val="FFFFFF"/>
                </a:solidFill>
                <a:latin typeface="Times New Roman"/>
              </a:rPr>
              <a:t>soportándose</a:t>
            </a:r>
            <a:r>
              <a:rPr lang="en-US" sz="2400" b="1" strike="noStrike" spc="-1" dirty="0" smtClean="0">
                <a:solidFill>
                  <a:srgbClr val="FFFFFF"/>
                </a:solidFill>
                <a:latin typeface="Times New Roman"/>
              </a:rPr>
              <a:t> </a:t>
            </a:r>
            <a:r>
              <a:rPr lang="en-US" sz="2400" b="1" strike="noStrike" spc="-1" dirty="0" err="1" smtClean="0">
                <a:solidFill>
                  <a:srgbClr val="FFFFFF"/>
                </a:solidFill>
                <a:latin typeface="Times New Roman"/>
              </a:rPr>
              <a:t>unos</a:t>
            </a:r>
            <a:r>
              <a:rPr lang="en-US" sz="2400" b="1" strike="noStrike" spc="-1" dirty="0" smtClean="0">
                <a:solidFill>
                  <a:srgbClr val="FFFFFF"/>
                </a:solidFill>
                <a:latin typeface="Times New Roman"/>
              </a:rPr>
              <a:t> </a:t>
            </a:r>
            <a:r>
              <a:rPr lang="en-US" sz="2400" b="1" strike="noStrike" spc="-1" dirty="0">
                <a:solidFill>
                  <a:srgbClr val="FFFFFF"/>
                </a:solidFill>
                <a:latin typeface="Times New Roman"/>
              </a:rPr>
              <a:t>a </a:t>
            </a:r>
            <a:r>
              <a:rPr lang="en-US" sz="2400" b="1" strike="noStrike" spc="-1" dirty="0" err="1" smtClean="0">
                <a:solidFill>
                  <a:srgbClr val="FFFFFF"/>
                </a:solidFill>
                <a:latin typeface="Times New Roman"/>
              </a:rPr>
              <a:t>otros</a:t>
            </a:r>
            <a:r>
              <a:rPr lang="en-US" sz="2400" b="1" strike="noStrike" spc="-1" dirty="0" smtClean="0">
                <a:solidFill>
                  <a:srgbClr val="FFFFFF"/>
                </a:solidFill>
                <a:latin typeface="Times New Roman"/>
              </a:rPr>
              <a:t> </a:t>
            </a:r>
            <a:r>
              <a:rPr lang="en-US" sz="2400" b="1" strike="noStrike" spc="-1" dirty="0" err="1">
                <a:solidFill>
                  <a:srgbClr val="FFFFFF"/>
                </a:solidFill>
                <a:latin typeface="Times New Roman"/>
              </a:rPr>
              <a:t>en</a:t>
            </a:r>
            <a:r>
              <a:rPr lang="en-US" sz="2400" b="1" strike="noStrike" spc="-1" dirty="0">
                <a:solidFill>
                  <a:srgbClr val="FFFFFF"/>
                </a:solidFill>
                <a:latin typeface="Times New Roman"/>
              </a:rPr>
              <a:t> </a:t>
            </a:r>
            <a:r>
              <a:rPr lang="en-US" sz="2400" b="1" strike="noStrike" spc="-1" dirty="0" err="1">
                <a:solidFill>
                  <a:srgbClr val="FFFFFF"/>
                </a:solidFill>
                <a:latin typeface="Times New Roman"/>
              </a:rPr>
              <a:t>amor</a:t>
            </a:r>
            <a:r>
              <a:rPr lang="en-US" sz="2400" b="1" strike="noStrike" spc="-1" dirty="0">
                <a:solidFill>
                  <a:srgbClr val="FFFFFF"/>
                </a:solidFill>
                <a:latin typeface="Times New Roman"/>
              </a:rPr>
              <a:t>.</a:t>
            </a:r>
            <a:endParaRPr lang="en-US" sz="2400" b="0" strike="noStrike" spc="-1" dirty="0">
              <a:solidFill>
                <a:srgbClr val="FFFFFF"/>
              </a:solidFill>
              <a:latin typeface="Times New Roman"/>
            </a:endParaRPr>
          </a:p>
          <a:p>
            <a:pPr marL="742680" lvl="1" indent="-285480" algn="l" rtl="0">
              <a:lnSpc>
                <a:spcPct val="90000"/>
              </a:lnSpc>
              <a:spcBef>
                <a:spcPts val="59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a:solidFill>
                  <a:srgbClr val="FFFFFF"/>
                </a:solidFill>
                <a:latin typeface="Times New Roman"/>
              </a:rPr>
              <a:t>Diferentes</a:t>
            </a:r>
            <a:r>
              <a:rPr lang="en-US" sz="2400" b="1" strike="noStrike" spc="-1" dirty="0">
                <a:solidFill>
                  <a:srgbClr val="FFFFFF"/>
                </a:solidFill>
                <a:latin typeface="Times New Roman"/>
              </a:rPr>
              <a:t> </a:t>
            </a:r>
            <a:r>
              <a:rPr lang="en-US" sz="2400" b="1" strike="noStrike" spc="-1" dirty="0" err="1">
                <a:solidFill>
                  <a:srgbClr val="FFFFFF"/>
                </a:solidFill>
                <a:latin typeface="Times New Roman"/>
              </a:rPr>
              <a:t>niveles</a:t>
            </a:r>
            <a:r>
              <a:rPr lang="en-US" sz="2400" b="1" strike="noStrike" spc="-1" dirty="0">
                <a:solidFill>
                  <a:srgbClr val="FFFFFF"/>
                </a:solidFill>
                <a:latin typeface="Times New Roman"/>
              </a:rPr>
              <a:t> de </a:t>
            </a:r>
            <a:r>
              <a:rPr lang="en-US" sz="2400" b="1" strike="noStrike" spc="-1" dirty="0" err="1">
                <a:solidFill>
                  <a:srgbClr val="FFFFFF"/>
                </a:solidFill>
                <a:latin typeface="Times New Roman"/>
              </a:rPr>
              <a:t>comprensión</a:t>
            </a:r>
            <a:endParaRPr lang="en-US" sz="2400" b="0" strike="noStrike" spc="-1" dirty="0">
              <a:solidFill>
                <a:srgbClr val="FFFFFF"/>
              </a:solidFill>
              <a:latin typeface="Times New Roman"/>
            </a:endParaRPr>
          </a:p>
          <a:p>
            <a:pPr marL="1143000" lvl="2" indent="-228600" algn="l" rtl="0">
              <a:lnSpc>
                <a:spcPct val="90000"/>
              </a:lnSpc>
              <a:spcBef>
                <a:spcPts val="598"/>
              </a:spcBef>
              <a:buClr>
                <a:srgbClr val="FFFFFF"/>
              </a:buClr>
              <a:buFont typeface="Times New Roman"/>
              <a:buChar char="•"/>
              <a:tabLst>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dirty="0" err="1" smtClean="0">
                <a:solidFill>
                  <a:srgbClr val="FFFFFF"/>
                </a:solidFill>
                <a:latin typeface="Times New Roman"/>
              </a:rPr>
              <a:t>Seamos</a:t>
            </a:r>
            <a:r>
              <a:rPr lang="en-US" sz="2400" b="0" strike="noStrike" spc="-1" dirty="0" smtClean="0">
                <a:solidFill>
                  <a:srgbClr val="FFFFFF"/>
                </a:solidFill>
                <a:latin typeface="Times New Roman"/>
              </a:rPr>
              <a:t> </a:t>
            </a:r>
            <a:r>
              <a:rPr lang="en-US" sz="2400" b="0" strike="noStrike" spc="-1" dirty="0" err="1">
                <a:solidFill>
                  <a:srgbClr val="FFFFFF"/>
                </a:solidFill>
                <a:latin typeface="Times New Roman"/>
              </a:rPr>
              <a:t>pacientes</a:t>
            </a:r>
            <a:r>
              <a:rPr lang="en-US" sz="2400" b="0" strike="noStrike" spc="-1" dirty="0">
                <a:solidFill>
                  <a:srgbClr val="FFFFFF"/>
                </a:solidFill>
                <a:latin typeface="Times New Roman"/>
              </a:rPr>
              <a:t> </a:t>
            </a:r>
            <a:r>
              <a:rPr lang="en-US" sz="2400" b="0" strike="noStrike" spc="-1" dirty="0" err="1">
                <a:solidFill>
                  <a:srgbClr val="FFFFFF"/>
                </a:solidFill>
                <a:latin typeface="Times New Roman"/>
              </a:rPr>
              <a:t>unos</a:t>
            </a:r>
            <a:r>
              <a:rPr lang="en-US" sz="2400" b="0" strike="noStrike" spc="-1" dirty="0">
                <a:solidFill>
                  <a:srgbClr val="FFFFFF"/>
                </a:solidFill>
                <a:latin typeface="Times New Roman"/>
              </a:rPr>
              <a:t> con </a:t>
            </a:r>
            <a:r>
              <a:rPr lang="en-US" sz="2400" b="0" strike="noStrike" spc="-1" dirty="0" err="1">
                <a:solidFill>
                  <a:srgbClr val="FFFFFF"/>
                </a:solidFill>
                <a:latin typeface="Times New Roman"/>
              </a:rPr>
              <a:t>otros</a:t>
            </a:r>
            <a:endParaRPr lang="en-US" sz="2400" b="0" strike="noStrike" spc="-1" dirty="0">
              <a:solidFill>
                <a:srgbClr val="FFFFFF"/>
              </a:solidFill>
              <a:latin typeface="Times New Roman"/>
            </a:endParaRPr>
          </a:p>
          <a:p>
            <a:pPr marL="742680" lvl="1" indent="-285480" algn="l" rtl="0">
              <a:lnSpc>
                <a:spcPct val="90000"/>
              </a:lnSpc>
              <a:spcBef>
                <a:spcPts val="697"/>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a:solidFill>
                  <a:srgbClr val="FFFFFF"/>
                </a:solidFill>
                <a:latin typeface="Times New Roman"/>
              </a:rPr>
              <a:t>Los hombres / </a:t>
            </a:r>
            <a:r>
              <a:rPr lang="en-US" sz="2800" b="1" strike="noStrike" spc="-1" dirty="0" err="1">
                <a:solidFill>
                  <a:srgbClr val="FFFFFF"/>
                </a:solidFill>
                <a:latin typeface="Times New Roman"/>
              </a:rPr>
              <a:t>mujeres</a:t>
            </a:r>
            <a:r>
              <a:rPr lang="en-US" sz="2800" b="1" strike="noStrike" spc="-1" dirty="0">
                <a:solidFill>
                  <a:srgbClr val="FFFFFF"/>
                </a:solidFill>
                <a:latin typeface="Times New Roman"/>
              </a:rPr>
              <a:t> </a:t>
            </a:r>
            <a:r>
              <a:rPr lang="en-US" sz="2800" b="1" strike="noStrike" spc="-1" dirty="0" err="1">
                <a:solidFill>
                  <a:srgbClr val="FFFFFF"/>
                </a:solidFill>
                <a:latin typeface="Times New Roman"/>
              </a:rPr>
              <a:t>honestos</a:t>
            </a:r>
            <a:r>
              <a:rPr lang="en-US" sz="2800" b="1" strike="noStrike" spc="-1" dirty="0">
                <a:solidFill>
                  <a:srgbClr val="FFFFFF"/>
                </a:solidFill>
                <a:latin typeface="Times New Roman"/>
              </a:rPr>
              <a:t> </a:t>
            </a:r>
            <a:r>
              <a:rPr lang="en-US" sz="2800" b="1" strike="noStrike" spc="-1" dirty="0" err="1">
                <a:solidFill>
                  <a:srgbClr val="FFFFFF"/>
                </a:solidFill>
                <a:latin typeface="Times New Roman"/>
              </a:rPr>
              <a:t>pueden</a:t>
            </a:r>
            <a:r>
              <a:rPr lang="en-US" sz="2800" b="1" strike="noStrike" spc="-1" dirty="0">
                <a:solidFill>
                  <a:srgbClr val="FFFFFF"/>
                </a:solidFill>
                <a:latin typeface="Times New Roman"/>
              </a:rPr>
              <a:t> </a:t>
            </a:r>
            <a:r>
              <a:rPr lang="en-US" sz="2800" b="1" strike="noStrike" spc="-1" dirty="0" err="1">
                <a:solidFill>
                  <a:srgbClr val="FFFFFF"/>
                </a:solidFill>
                <a:latin typeface="Times New Roman"/>
              </a:rPr>
              <a:t>diferir</a:t>
            </a:r>
            <a:r>
              <a:rPr lang="en-US" sz="2800" b="1" strike="noStrike" spc="-1" dirty="0">
                <a:solidFill>
                  <a:srgbClr val="FFFFFF"/>
                </a:solidFill>
                <a:latin typeface="Times New Roman"/>
              </a:rPr>
              <a:t> </a:t>
            </a:r>
            <a:r>
              <a:rPr lang="en-US" sz="2800" b="1" strike="noStrike" spc="-1" dirty="0" err="1">
                <a:solidFill>
                  <a:srgbClr val="FFFFFF"/>
                </a:solidFill>
                <a:latin typeface="Times New Roman"/>
              </a:rPr>
              <a:t>en</a:t>
            </a:r>
            <a:r>
              <a:rPr lang="en-US" sz="2800" b="1" strike="noStrike" spc="-1" dirty="0">
                <a:solidFill>
                  <a:srgbClr val="FFFFFF"/>
                </a:solidFill>
                <a:latin typeface="Times New Roman"/>
              </a:rPr>
              <a:t> la </a:t>
            </a:r>
            <a:r>
              <a:rPr lang="en-US" sz="2800" b="1" strike="noStrike" spc="-1" dirty="0" err="1">
                <a:solidFill>
                  <a:srgbClr val="FFFFFF"/>
                </a:solidFill>
                <a:latin typeface="Times New Roman"/>
              </a:rPr>
              <a:t>doctrina</a:t>
            </a:r>
            <a:endParaRPr lang="en-US" sz="2800" b="0" strike="noStrike" spc="-1" dirty="0">
              <a:solidFill>
                <a:srgbClr val="FFFFFF"/>
              </a:solidFill>
              <a:latin typeface="Times New Roman"/>
            </a:endParaRPr>
          </a:p>
          <a:p>
            <a:pPr marL="742680" lvl="1" indent="-285480" algn="l" rtl="0">
              <a:lnSpc>
                <a:spcPct val="90000"/>
              </a:lnSpc>
              <a:spcBef>
                <a:spcPts val="697"/>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a:solidFill>
                  <a:srgbClr val="FFFFFF"/>
                </a:solidFill>
                <a:latin typeface="Times New Roman"/>
              </a:rPr>
              <a:t>No </a:t>
            </a:r>
            <a:r>
              <a:rPr lang="en-US" sz="2800" b="1" strike="noStrike" spc="-1" dirty="0" smtClean="0">
                <a:solidFill>
                  <a:srgbClr val="FFFFFF"/>
                </a:solidFill>
                <a:latin typeface="Times New Roman"/>
              </a:rPr>
              <a:t>hay </a:t>
            </a:r>
            <a:r>
              <a:rPr lang="en-US" sz="2800" b="1" strike="noStrike" spc="-1" dirty="0" smtClean="0">
                <a:solidFill>
                  <a:srgbClr val="FFFFFF"/>
                </a:solidFill>
                <a:latin typeface="Times New Roman"/>
              </a:rPr>
              <a:t>que </a:t>
            </a:r>
            <a:r>
              <a:rPr lang="en-US" sz="2800" b="1" strike="noStrike" spc="-1" dirty="0" err="1" smtClean="0">
                <a:solidFill>
                  <a:srgbClr val="FFFFFF"/>
                </a:solidFill>
                <a:latin typeface="Times New Roman"/>
              </a:rPr>
              <a:t>cuestionar</a:t>
            </a:r>
            <a:r>
              <a:rPr lang="en-US" sz="2800" b="1" strike="noStrike" spc="-1" dirty="0" smtClean="0">
                <a:solidFill>
                  <a:srgbClr val="FFFFFF"/>
                </a:solidFill>
                <a:latin typeface="Times New Roman"/>
              </a:rPr>
              <a:t> </a:t>
            </a:r>
            <a:r>
              <a:rPr lang="en-US" sz="2800" b="1" strike="noStrike" spc="-1" dirty="0" err="1">
                <a:solidFill>
                  <a:srgbClr val="FFFFFF"/>
                </a:solidFill>
                <a:latin typeface="Times New Roman"/>
              </a:rPr>
              <a:t>los</a:t>
            </a:r>
            <a:r>
              <a:rPr lang="en-US" sz="2800" b="1" strike="noStrike" spc="-1" dirty="0">
                <a:solidFill>
                  <a:srgbClr val="FFFFFF"/>
                </a:solidFill>
                <a:latin typeface="Times New Roman"/>
              </a:rPr>
              <a:t> </a:t>
            </a:r>
            <a:r>
              <a:rPr lang="en-US" sz="2800" b="1" strike="noStrike" spc="-1" dirty="0" err="1">
                <a:solidFill>
                  <a:srgbClr val="FFFFFF"/>
                </a:solidFill>
                <a:latin typeface="Times New Roman"/>
              </a:rPr>
              <a:t>motivos</a:t>
            </a:r>
            <a:endParaRPr lang="en-US" sz="2800" b="0" strike="noStrike" spc="-1" dirty="0">
              <a:solidFill>
                <a:srgbClr val="FFFFFF"/>
              </a:solidFill>
              <a:latin typeface="Times New Roman"/>
            </a:endParaRPr>
          </a:p>
          <a:p>
            <a:pPr marL="742680" lvl="1" indent="-285480" algn="l" rtl="0">
              <a:lnSpc>
                <a:spcPct val="90000"/>
              </a:lnSpc>
              <a:spcBef>
                <a:spcPts val="697"/>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err="1">
                <a:solidFill>
                  <a:srgbClr val="FFFFFF"/>
                </a:solidFill>
                <a:latin typeface="Times New Roman"/>
              </a:rPr>
              <a:t>Todos</a:t>
            </a:r>
            <a:r>
              <a:rPr lang="en-US" sz="2800" b="1" strike="noStrike" spc="-1" dirty="0">
                <a:solidFill>
                  <a:srgbClr val="FFFFFF"/>
                </a:solidFill>
                <a:latin typeface="Times New Roman"/>
              </a:rPr>
              <a:t> </a:t>
            </a:r>
            <a:r>
              <a:rPr lang="en-US" sz="2800" b="1" strike="noStrike" spc="-1" dirty="0" err="1">
                <a:solidFill>
                  <a:srgbClr val="FFFFFF"/>
                </a:solidFill>
                <a:latin typeface="Times New Roman"/>
              </a:rPr>
              <a:t>debemos</a:t>
            </a:r>
            <a:r>
              <a:rPr lang="en-US" sz="2800" b="1" strike="noStrike" spc="-1" dirty="0">
                <a:solidFill>
                  <a:srgbClr val="FFFFFF"/>
                </a:solidFill>
                <a:latin typeface="Times New Roman"/>
              </a:rPr>
              <a:t> </a:t>
            </a:r>
            <a:r>
              <a:rPr lang="en-US" sz="2800" b="1" strike="noStrike" spc="-1" dirty="0" err="1">
                <a:solidFill>
                  <a:srgbClr val="FFFFFF"/>
                </a:solidFill>
                <a:latin typeface="Times New Roman"/>
              </a:rPr>
              <a:t>estar</a:t>
            </a:r>
            <a:r>
              <a:rPr lang="en-US" sz="2800" b="1" strike="noStrike" spc="-1" dirty="0">
                <a:solidFill>
                  <a:srgbClr val="FFFFFF"/>
                </a:solidFill>
                <a:latin typeface="Times New Roman"/>
              </a:rPr>
              <a:t> </a:t>
            </a:r>
            <a:r>
              <a:rPr lang="en-US" sz="2800" b="1" strike="noStrike" spc="-1" dirty="0" err="1">
                <a:solidFill>
                  <a:srgbClr val="FFFFFF"/>
                </a:solidFill>
                <a:latin typeface="Times New Roman"/>
              </a:rPr>
              <a:t>preparados</a:t>
            </a:r>
            <a:r>
              <a:rPr lang="en-US" sz="2800" b="1" strike="noStrike" spc="-1" dirty="0">
                <a:solidFill>
                  <a:srgbClr val="FFFFFF"/>
                </a:solidFill>
                <a:latin typeface="Times New Roman"/>
              </a:rPr>
              <a:t> para </a:t>
            </a:r>
            <a:r>
              <a:rPr lang="en-US" sz="2800" b="1" strike="noStrike" spc="-1" dirty="0" err="1">
                <a:solidFill>
                  <a:srgbClr val="FFFFFF"/>
                </a:solidFill>
                <a:latin typeface="Times New Roman"/>
              </a:rPr>
              <a:t>dar</a:t>
            </a:r>
            <a:r>
              <a:rPr lang="en-US" sz="2800" b="1" strike="noStrike" spc="-1" dirty="0">
                <a:solidFill>
                  <a:srgbClr val="FFFFFF"/>
                </a:solidFill>
                <a:latin typeface="Times New Roman"/>
              </a:rPr>
              <a:t> </a:t>
            </a:r>
            <a:r>
              <a:rPr lang="en-US" sz="2800" b="1" strike="noStrike" spc="-1" dirty="0" err="1">
                <a:solidFill>
                  <a:srgbClr val="FFFFFF"/>
                </a:solidFill>
                <a:latin typeface="Times New Roman"/>
              </a:rPr>
              <a:t>cuenta</a:t>
            </a:r>
            <a:endParaRPr lang="en-US" sz="2800" b="0" strike="noStrike" spc="-1" dirty="0">
              <a:solidFill>
                <a:srgbClr val="FFFFFF"/>
              </a:solidFill>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100">
                                            <p:txEl>
                                              <p:pRg st="2" end="2"/>
                                            </p:txEl>
                                          </p:spTgt>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100">
                                            <p:txEl>
                                              <p:pRg st="3" end="3"/>
                                            </p:txEl>
                                          </p:spTgt>
                                        </p:tgtEl>
                                        <p:attrNameLst>
                                          <p:attrName>style.visibility</p:attrName>
                                        </p:attrNameLst>
                                      </p:cBhvr>
                                      <p:to>
                                        <p:strVal val="visible"/>
                                      </p:to>
                                    </p:set>
                                  </p:childTnLst>
                                </p:cTn>
                              </p:par>
                              <p:par>
                                <p:cTn id="9" presetID="1" presetClass="entr" fill="hold" nodeType="withEffect">
                                  <p:stCondLst>
                                    <p:cond delay="0"/>
                                  </p:stCondLst>
                                  <p:childTnLst>
                                    <p:set>
                                      <p:cBhvr>
                                        <p:cTn id="10" dur="1" fill="hold">
                                          <p:stCondLst>
                                            <p:cond delay="0"/>
                                          </p:stCondLst>
                                        </p:cTn>
                                        <p:tgtEl>
                                          <p:spTgt spid="100">
                                            <p:txEl>
                                              <p:pRg st="4" end="4"/>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100">
                                            <p:txEl>
                                              <p:pRg st="5" end="5"/>
                                            </p:txEl>
                                          </p:spTgt>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100">
                                            <p:txEl>
                                              <p:pRg st="6" end="6"/>
                                            </p:txEl>
                                          </p:spTgt>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100">
                                            <p:txEl>
                                              <p:pRg st="7" end="7"/>
                                            </p:txEl>
                                          </p:spTgt>
                                        </p:tgtEl>
                                        <p:attrNameLst>
                                          <p:attrName>style.visibility</p:attrName>
                                        </p:attrNameLst>
                                      </p:cBhvr>
                                      <p:to>
                                        <p:strVal val="visible"/>
                                      </p:to>
                                    </p:set>
                                  </p:childTnLst>
                                </p:cTn>
                              </p:par>
                              <p:par>
                                <p:cTn id="17" presetID="1" presetClass="entr" fill="hold" nodeType="withEffect">
                                  <p:stCondLst>
                                    <p:cond delay="0"/>
                                  </p:stCondLst>
                                  <p:childTnLst>
                                    <p:set>
                                      <p:cBhvr>
                                        <p:cTn id="18" dur="1" fill="hold">
                                          <p:stCondLst>
                                            <p:cond delay="0"/>
                                          </p:stCondLst>
                                        </p:cTn>
                                        <p:tgtEl>
                                          <p:spTgt spid="100">
                                            <p:txEl>
                                              <p:pRg st="8" end="8"/>
                                            </p:txEl>
                                          </p:spTgt>
                                        </p:tgtEl>
                                        <p:attrNameLst>
                                          <p:attrName>style.visibility</p:attrName>
                                        </p:attrNameLst>
                                      </p:cBhvr>
                                      <p:to>
                                        <p:strVal val="visible"/>
                                      </p:to>
                                    </p:set>
                                  </p:childTnLst>
                                </p:cTn>
                              </p:par>
                              <p:par>
                                <p:cTn id="19" presetID="1" presetClass="entr" fill="hold" nodeType="withEffect">
                                  <p:stCondLst>
                                    <p:cond delay="0"/>
                                  </p:stCondLst>
                                  <p:childTnLst>
                                    <p:set>
                                      <p:cBhvr>
                                        <p:cTn id="20" dur="1" fill="hold">
                                          <p:stCondLst>
                                            <p:cond delay="0"/>
                                          </p:stCondLst>
                                        </p:cTn>
                                        <p:tgtEl>
                                          <p:spTgt spid="100">
                                            <p:txEl>
                                              <p:pRg st="9" end="9"/>
                                            </p:txEl>
                                          </p:spTgt>
                                        </p:tgtEl>
                                        <p:attrNameLst>
                                          <p:attrName>style.visibility</p:attrName>
                                        </p:attrNameLst>
                                      </p:cBhvr>
                                      <p:to>
                                        <p:strVal val="visible"/>
                                      </p:to>
                                    </p:set>
                                  </p:childTnLst>
                                </p:cTn>
                              </p:par>
                              <p:par>
                                <p:cTn id="21" presetID="1" presetClass="entr" fill="hold" nodeType="withEffect">
                                  <p:stCondLst>
                                    <p:cond delay="0"/>
                                  </p:stCondLst>
                                  <p:childTnLst>
                                    <p:set>
                                      <p:cBhvr>
                                        <p:cTn id="22" dur="1" fill="hold">
                                          <p:stCondLst>
                                            <p:cond delay="0"/>
                                          </p:stCondLst>
                                        </p:cTn>
                                        <p:tgtEl>
                                          <p:spTgt spid="10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 name="Footer Placeholder 4"/>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smtClean="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11</a:t>
            </a:r>
            <a:endParaRPr lang="en-US" sz="1400" b="0" strike="noStrike" spc="-1" dirty="0">
              <a:solidFill>
                <a:srgbClr val="FFFFFF"/>
              </a:solidFill>
              <a:latin typeface="Times New Roman"/>
            </a:endParaRPr>
          </a:p>
        </p:txBody>
      </p:sp>
      <p:sp>
        <p:nvSpPr>
          <p:cNvPr id="278" name="Slide Number Placeholder 5"/>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020E8D8-2CC1-4A18-A54C-CA93EDFAB6D1}" type="slidenum">
              <a:rPr lang="en-US" sz="1400" b="0" strike="noStrike" spc="-1">
                <a:solidFill>
                  <a:srgbClr val="FFFFFF"/>
                </a:solidFill>
                <a:latin typeface="Times New Roman"/>
                <a:ea typeface="Arial"/>
              </a:rPr>
              <a:t>20</a:t>
            </a:fld>
            <a:endParaRPr lang="en-US" sz="1400" b="0" strike="noStrike" spc="-1">
              <a:solidFill>
                <a:srgbClr val="FFFFFF"/>
              </a:solidFill>
              <a:latin typeface="Times New Roman"/>
            </a:endParaRPr>
          </a:p>
        </p:txBody>
      </p:sp>
      <p:sp>
        <p:nvSpPr>
          <p:cNvPr id="279" name="TextBox 278"/>
          <p:cNvSpPr txBox="1"/>
          <p:nvPr/>
        </p:nvSpPr>
        <p:spPr>
          <a:xfrm>
            <a:off x="838080" y="228240"/>
            <a:ext cx="7772400"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00CC99"/>
                </a:solidFill>
                <a:latin typeface="Times New Roman"/>
              </a:rPr>
              <a:t>“No tenemos esa costumbre” (16)</a:t>
            </a:r>
          </a:p>
        </p:txBody>
      </p:sp>
      <p:sp>
        <p:nvSpPr>
          <p:cNvPr id="280" name="TextBox 279"/>
          <p:cNvSpPr txBox="1"/>
          <p:nvPr/>
        </p:nvSpPr>
        <p:spPr>
          <a:xfrm>
            <a:off x="457200" y="1294920"/>
            <a:ext cx="4038480" cy="4800600"/>
          </a:xfrm>
          <a:prstGeom prst="rect">
            <a:avLst/>
          </a:prstGeom>
          <a:noFill/>
          <a:ln w="0">
            <a:noFill/>
          </a:ln>
        </p:spPr>
        <p:txBody>
          <a:bodyPr>
            <a:normAutofit/>
          </a:bodyPr>
          <a:lstStyle/>
          <a:p>
            <a:pPr marL="342720" indent="-342720" algn="ctr" rtl="0">
              <a:lnSpc>
                <a:spcPct val="8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u="sng" strike="noStrike" spc="-1" dirty="0" smtClean="0">
                <a:solidFill>
                  <a:srgbClr val="FF9900"/>
                </a:solidFill>
                <a:uFillTx/>
                <a:latin typeface="Bookman Old Style"/>
              </a:rPr>
              <a:t>PROS</a:t>
            </a:r>
            <a:endParaRPr lang="en-US" sz="2000" b="1" strike="noStrike" spc="-1" dirty="0">
              <a:solidFill>
                <a:srgbClr val="FFFFFF"/>
              </a:solidFill>
              <a:latin typeface="Bookman Old Style"/>
            </a:endParaRPr>
          </a:p>
          <a:p>
            <a:pPr marL="342720" indent="-342720" algn="l" rtl="0">
              <a:lnSpc>
                <a:spcPct val="8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smtClean="0">
                <a:solidFill>
                  <a:srgbClr val="FFFFFF"/>
                </a:solidFill>
                <a:latin typeface="Bookman Old Style"/>
              </a:rPr>
              <a:t>“</a:t>
            </a:r>
            <a:r>
              <a:rPr lang="en-US" sz="2000" b="1" strike="noStrike" spc="-1" dirty="0" err="1" smtClean="0">
                <a:solidFill>
                  <a:srgbClr val="FFFFFF"/>
                </a:solidFill>
                <a:latin typeface="Bookman Old Style"/>
              </a:rPr>
              <a:t>Costumbre</a:t>
            </a:r>
            <a:r>
              <a:rPr lang="en-US" sz="2000" b="1" strike="noStrike" spc="-1" dirty="0" smtClean="0">
                <a:solidFill>
                  <a:srgbClr val="FFFFFF"/>
                </a:solidFill>
                <a:latin typeface="Bookman Old Style"/>
              </a:rPr>
              <a:t>” </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Estar</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acostumbrado</a:t>
            </a:r>
            <a:r>
              <a:rPr lang="en-US" sz="2000" b="1" strike="noStrike" spc="-1" dirty="0">
                <a:solidFill>
                  <a:srgbClr val="FFFFFF"/>
                </a:solidFill>
                <a:latin typeface="Bookman Old Style"/>
              </a:rPr>
              <a:t> a.</a:t>
            </a: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err="1">
                <a:solidFill>
                  <a:srgbClr val="FFFFFF"/>
                </a:solidFill>
                <a:latin typeface="Bookman Old Style"/>
              </a:rPr>
              <a:t>Nosotros</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otras</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iglesias</a:t>
            </a:r>
            <a:r>
              <a:rPr lang="en-US" sz="2000" b="1" strike="noStrike" spc="-1" dirty="0">
                <a:solidFill>
                  <a:srgbClr val="FFFFFF"/>
                </a:solidFill>
                <a:latin typeface="Bookman Old Style"/>
              </a:rPr>
              <a:t> y </a:t>
            </a:r>
            <a:r>
              <a:rPr lang="en-US" sz="2000" b="1" strike="noStrike" spc="-1" dirty="0" err="1">
                <a:solidFill>
                  <a:srgbClr val="FFFFFF"/>
                </a:solidFill>
                <a:latin typeface="Bookman Old Style"/>
              </a:rPr>
              <a:t>los</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apóstoles</a:t>
            </a:r>
            <a:r>
              <a:rPr lang="en-US" sz="2000" b="1" strike="noStrike" spc="-1" dirty="0">
                <a:solidFill>
                  <a:srgbClr val="FFFFFF"/>
                </a:solidFill>
                <a:latin typeface="Bookman Old Style"/>
              </a:rPr>
              <a:t>) no </a:t>
            </a:r>
            <a:r>
              <a:rPr lang="en-US" sz="2000" b="1" strike="noStrike" spc="-1" dirty="0" err="1">
                <a:solidFill>
                  <a:srgbClr val="FFFFFF"/>
                </a:solidFill>
                <a:latin typeface="Bookman Old Style"/>
              </a:rPr>
              <a:t>tenemos</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una</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costumbre</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como</a:t>
            </a:r>
            <a:r>
              <a:rPr lang="en-US" sz="2000" b="1" strike="noStrike" spc="-1" dirty="0">
                <a:solidFill>
                  <a:srgbClr val="FFFFFF"/>
                </a:solidFill>
                <a:latin typeface="Bookman Old Style"/>
              </a:rPr>
              <a:t> la </a:t>
            </a:r>
            <a:r>
              <a:rPr lang="en-US" sz="2000" b="1" strike="noStrike" spc="-1" dirty="0" smtClean="0">
                <a:solidFill>
                  <a:srgbClr val="FFFFFF"/>
                </a:solidFill>
                <a:latin typeface="Bookman Old Style"/>
              </a:rPr>
              <a:t>del </a:t>
            </a:r>
            <a:r>
              <a:rPr lang="en-US" sz="2000" b="1" strike="noStrike" spc="-1" dirty="0" err="1" smtClean="0">
                <a:solidFill>
                  <a:srgbClr val="FFFFFF"/>
                </a:solidFill>
                <a:latin typeface="Bookman Old Style"/>
              </a:rPr>
              <a:t>velo</a:t>
            </a:r>
            <a:r>
              <a:rPr lang="en-US" sz="2000" b="1" strike="noStrike" spc="-1" dirty="0" smtClean="0">
                <a:solidFill>
                  <a:srgbClr val="FFFFFF"/>
                </a:solidFill>
                <a:latin typeface="Bookman Old Style"/>
              </a:rPr>
              <a:t> </a:t>
            </a:r>
            <a:r>
              <a:rPr lang="en-US" sz="2000" b="1" strike="noStrike" spc="-1" dirty="0" err="1" smtClean="0">
                <a:solidFill>
                  <a:srgbClr val="FFFFFF"/>
                </a:solidFill>
                <a:latin typeface="Bookman Old Style"/>
              </a:rPr>
              <a:t>en</a:t>
            </a:r>
            <a:r>
              <a:rPr lang="en-US" sz="2000" b="1" strike="noStrike" spc="-1" dirty="0" smtClean="0">
                <a:solidFill>
                  <a:srgbClr val="FFFFFF"/>
                </a:solidFill>
                <a:latin typeface="Bookman Old Style"/>
              </a:rPr>
              <a:t> </a:t>
            </a:r>
            <a:r>
              <a:rPr lang="en-US" sz="2000" b="1" strike="noStrike" spc="-1" dirty="0" err="1">
                <a:solidFill>
                  <a:srgbClr val="FFFFFF"/>
                </a:solidFill>
                <a:latin typeface="Bookman Old Style"/>
              </a:rPr>
              <a:t>Corinto</a:t>
            </a:r>
            <a:r>
              <a:rPr lang="en-US" sz="2000" b="1" strike="noStrike" spc="-1" dirty="0">
                <a:solidFill>
                  <a:srgbClr val="FFFFFF"/>
                </a:solidFill>
                <a:latin typeface="Bookman Old Style"/>
              </a:rPr>
              <a:t>.</a:t>
            </a: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err="1">
                <a:solidFill>
                  <a:srgbClr val="FFFFFF"/>
                </a:solidFill>
                <a:latin typeface="Bookman Old Style"/>
              </a:rPr>
              <a:t>Esto</a:t>
            </a:r>
            <a:r>
              <a:rPr lang="en-US" sz="2000" b="1" strike="noStrike" spc="-1" dirty="0">
                <a:solidFill>
                  <a:srgbClr val="FFFFFF"/>
                </a:solidFill>
                <a:latin typeface="Bookman Old Style"/>
              </a:rPr>
              <a:t> no </a:t>
            </a:r>
            <a:r>
              <a:rPr lang="en-US" sz="2000" b="1" strike="noStrike" spc="-1" dirty="0" err="1">
                <a:solidFill>
                  <a:srgbClr val="FFFFFF"/>
                </a:solidFill>
                <a:latin typeface="Bookman Old Style"/>
              </a:rPr>
              <a:t>es</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una</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costumbre</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apostólica</a:t>
            </a:r>
            <a:r>
              <a:rPr lang="en-US" sz="2000" b="1" strike="noStrike" spc="-1" dirty="0">
                <a:solidFill>
                  <a:srgbClr val="FFFFFF"/>
                </a:solidFill>
                <a:latin typeface="Bookman Old Style"/>
              </a:rPr>
              <a:t> o de la </a:t>
            </a:r>
            <a:r>
              <a:rPr lang="en-US" sz="2000" b="1" strike="noStrike" spc="-1" dirty="0" err="1">
                <a:solidFill>
                  <a:srgbClr val="FFFFFF"/>
                </a:solidFill>
                <a:latin typeface="Bookman Old Style"/>
              </a:rPr>
              <a:t>iglesia</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enseñanza</a:t>
            </a:r>
            <a:r>
              <a:rPr lang="en-US" sz="2000" b="1" strike="noStrike" spc="-1" dirty="0">
                <a:solidFill>
                  <a:srgbClr val="FFFFFF"/>
                </a:solidFill>
                <a:latin typeface="Bookman Old Style"/>
              </a:rPr>
              <a:t>)</a:t>
            </a:r>
          </a:p>
        </p:txBody>
      </p:sp>
      <p:sp>
        <p:nvSpPr>
          <p:cNvPr id="281" name="TextBox 280"/>
          <p:cNvSpPr txBox="1"/>
          <p:nvPr/>
        </p:nvSpPr>
        <p:spPr>
          <a:xfrm>
            <a:off x="4647960" y="1294920"/>
            <a:ext cx="4190760" cy="4800600"/>
          </a:xfrm>
          <a:prstGeom prst="rect">
            <a:avLst/>
          </a:prstGeom>
          <a:noFill/>
          <a:ln w="0">
            <a:noFill/>
          </a:ln>
        </p:spPr>
        <p:txBody>
          <a:bodyPr>
            <a:normAutofit/>
          </a:bodyPr>
          <a:lstStyle/>
          <a:p>
            <a:pPr marL="342720" indent="-342720" algn="ctr" rtl="0">
              <a:lnSpc>
                <a:spcPct val="8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u="sng" strike="noStrike" spc="-1" dirty="0" smtClean="0">
                <a:solidFill>
                  <a:srgbClr val="FF9900"/>
                </a:solidFill>
                <a:uFillTx/>
                <a:latin typeface="Bookman Old Style"/>
              </a:rPr>
              <a:t>CONTRAS</a:t>
            </a: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a:solidFill>
                  <a:srgbClr val="FFFFFF"/>
                </a:solidFill>
                <a:latin typeface="Bookman Old Style"/>
              </a:rPr>
              <a:t>No </a:t>
            </a:r>
            <a:r>
              <a:rPr lang="en-US" sz="2000" b="1" strike="noStrike" spc="-1" dirty="0" err="1">
                <a:solidFill>
                  <a:srgbClr val="FFFFFF"/>
                </a:solidFill>
                <a:latin typeface="Bookman Old Style"/>
              </a:rPr>
              <a:t>existe</a:t>
            </a:r>
            <a:r>
              <a:rPr lang="en-US" sz="2000" b="1" strike="noStrike" spc="-1" dirty="0">
                <a:solidFill>
                  <a:srgbClr val="FFFFFF"/>
                </a:solidFill>
                <a:latin typeface="Bookman Old Style"/>
              </a:rPr>
              <a:t> la </a:t>
            </a:r>
            <a:r>
              <a:rPr lang="en-US" sz="2000" b="1" strike="noStrike" spc="-1" dirty="0" err="1">
                <a:solidFill>
                  <a:srgbClr val="FFFFFF"/>
                </a:solidFill>
                <a:latin typeface="Bookman Old Style"/>
              </a:rPr>
              <a:t>práctica</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en</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ninguna</a:t>
            </a:r>
            <a:r>
              <a:rPr lang="en-US" sz="2000" b="1" strike="noStrike" spc="-1" dirty="0">
                <a:solidFill>
                  <a:srgbClr val="FFFFFF"/>
                </a:solidFill>
                <a:latin typeface="Bookman Old Style"/>
              </a:rPr>
              <a:t> parte) de que las </a:t>
            </a:r>
            <a:r>
              <a:rPr lang="en-US" sz="2000" b="1" strike="noStrike" spc="-1" dirty="0" err="1">
                <a:solidFill>
                  <a:srgbClr val="FFFFFF"/>
                </a:solidFill>
                <a:latin typeface="Bookman Old Style"/>
              </a:rPr>
              <a:t>mujeres</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vayan</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descubiertas</a:t>
            </a:r>
            <a:r>
              <a:rPr lang="en-US" sz="2000" b="1" strike="noStrike" spc="-1" dirty="0">
                <a:solidFill>
                  <a:srgbClr val="FFFFFF"/>
                </a:solidFill>
                <a:latin typeface="Bookman Old Style"/>
              </a:rPr>
              <a:t> y </a:t>
            </a:r>
            <a:r>
              <a:rPr lang="en-US" sz="2000" b="1" strike="noStrike" spc="-1" dirty="0" err="1">
                <a:solidFill>
                  <a:srgbClr val="FFFFFF"/>
                </a:solidFill>
                <a:latin typeface="Bookman Old Style"/>
              </a:rPr>
              <a:t>los</a:t>
            </a:r>
            <a:r>
              <a:rPr lang="en-US" sz="2000" b="1" strike="noStrike" spc="-1" dirty="0">
                <a:solidFill>
                  <a:srgbClr val="FFFFFF"/>
                </a:solidFill>
                <a:latin typeface="Bookman Old Style"/>
              </a:rPr>
              <a:t> hombres </a:t>
            </a:r>
            <a:r>
              <a:rPr lang="en-US" sz="2000" b="1" strike="noStrike" spc="-1" dirty="0" err="1">
                <a:solidFill>
                  <a:srgbClr val="FFFFFF"/>
                </a:solidFill>
                <a:latin typeface="Bookman Old Style"/>
              </a:rPr>
              <a:t>cubiertos</a:t>
            </a:r>
            <a:r>
              <a:rPr lang="en-US" sz="2000" b="1" strike="noStrike" spc="-1" dirty="0">
                <a:solidFill>
                  <a:srgbClr val="FFFFFF"/>
                </a:solidFill>
                <a:latin typeface="Bookman Old Style"/>
              </a:rPr>
              <a:t>. Si </a:t>
            </a:r>
            <a:r>
              <a:rPr lang="en-US" sz="2000" b="1" strike="noStrike" spc="-1" dirty="0" err="1">
                <a:solidFill>
                  <a:srgbClr val="FFFFFF"/>
                </a:solidFill>
                <a:latin typeface="Bookman Old Style"/>
              </a:rPr>
              <a:t>uno</a:t>
            </a:r>
            <a:r>
              <a:rPr lang="en-US" sz="2000" b="1" strike="noStrike" spc="-1" dirty="0">
                <a:solidFill>
                  <a:srgbClr val="FFFFFF"/>
                </a:solidFill>
                <a:latin typeface="Bookman Old Style"/>
              </a:rPr>
              <a:t> no </a:t>
            </a:r>
            <a:r>
              <a:rPr lang="en-US" sz="2000" b="1" strike="noStrike" spc="-1" dirty="0" err="1">
                <a:solidFill>
                  <a:srgbClr val="FFFFFF"/>
                </a:solidFill>
                <a:latin typeface="Bookman Old Style"/>
              </a:rPr>
              <a:t>quiere</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aceptar</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esta</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enseñanza</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es</a:t>
            </a:r>
            <a:r>
              <a:rPr lang="en-US" sz="2000" b="1" strike="noStrike" spc="-1" dirty="0">
                <a:solidFill>
                  <a:srgbClr val="FFFFFF"/>
                </a:solidFill>
                <a:latin typeface="Bookman Old Style"/>
              </a:rPr>
              <a:t> un </a:t>
            </a:r>
            <a:r>
              <a:rPr lang="en-US" sz="2000" b="1" strike="noStrike" spc="-1" dirty="0" err="1" smtClean="0">
                <a:solidFill>
                  <a:srgbClr val="FFFFFF"/>
                </a:solidFill>
                <a:latin typeface="Bookman Old Style"/>
              </a:rPr>
              <a:t>agitador</a:t>
            </a:r>
            <a:r>
              <a:rPr lang="en-US" sz="2000" b="1" strike="noStrike" spc="-1" dirty="0" smtClean="0">
                <a:solidFill>
                  <a:srgbClr val="FFFFFF"/>
                </a:solidFill>
                <a:latin typeface="Bookman Old Style"/>
              </a:rPr>
              <a:t>. </a:t>
            </a:r>
            <a:r>
              <a:rPr lang="en-US" sz="2000" b="0" i="1" strike="noStrike" spc="-1" dirty="0" smtClean="0">
                <a:solidFill>
                  <a:srgbClr val="FFFFFF"/>
                </a:solidFill>
                <a:latin typeface="Bookman Old Style"/>
              </a:rPr>
              <a:t>(o</a:t>
            </a:r>
            <a:r>
              <a:rPr lang="en-US" sz="2000" b="0" i="1" strike="noStrike" spc="-1" dirty="0">
                <a:solidFill>
                  <a:srgbClr val="FFFFFF"/>
                </a:solidFill>
                <a:latin typeface="Bookman Old Style"/>
              </a:rPr>
              <a:t>)</a:t>
            </a:r>
            <a:endParaRPr lang="en-US" sz="2000" b="1" strike="noStrike" spc="-1" dirty="0">
              <a:solidFill>
                <a:srgbClr val="FFFFFF"/>
              </a:solidFill>
              <a:latin typeface="Bookman Old Style"/>
            </a:endParaRP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err="1">
                <a:solidFill>
                  <a:srgbClr val="FFFFFF"/>
                </a:solidFill>
                <a:latin typeface="Bookman Old Style"/>
              </a:rPr>
              <a:t>Ser</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contencioso</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es</a:t>
            </a:r>
            <a:r>
              <a:rPr lang="en-US" sz="2000" b="1" strike="noStrike" spc="-1" dirty="0">
                <a:solidFill>
                  <a:srgbClr val="FFFFFF"/>
                </a:solidFill>
                <a:latin typeface="Bookman Old Style"/>
              </a:rPr>
              <a:t> la </a:t>
            </a:r>
            <a:r>
              <a:rPr lang="en-US" sz="2000" b="1" strike="noStrike" spc="-1" dirty="0" err="1">
                <a:solidFill>
                  <a:srgbClr val="FFFFFF"/>
                </a:solidFill>
                <a:latin typeface="Bookman Old Style"/>
              </a:rPr>
              <a:t>costumbre</a:t>
            </a:r>
            <a:r>
              <a:rPr lang="en-US" sz="2000" b="1" strike="noStrike" spc="-1" dirty="0">
                <a:solidFill>
                  <a:srgbClr val="FFFFFF"/>
                </a:solidFill>
                <a:latin typeface="Bookman Old Style"/>
              </a:rPr>
              <a:t> o </a:t>
            </a:r>
            <a:r>
              <a:rPr lang="en-US" sz="2000" b="1" strike="noStrike" spc="-1" dirty="0" err="1">
                <a:solidFill>
                  <a:srgbClr val="FFFFFF"/>
                </a:solidFill>
                <a:latin typeface="Bookman Old Style"/>
              </a:rPr>
              <a:t>práctica</a:t>
            </a:r>
            <a:r>
              <a:rPr lang="en-US" sz="2000" b="1" strike="noStrike" spc="-1" dirty="0">
                <a:solidFill>
                  <a:srgbClr val="FFFFFF"/>
                </a:solidFill>
                <a:latin typeface="Bookman Old Style"/>
              </a:rPr>
              <a:t> a la que Pablo se </a:t>
            </a:r>
            <a:r>
              <a:rPr lang="en-US" sz="2000" b="1" strike="noStrike" spc="-1" dirty="0" err="1">
                <a:solidFill>
                  <a:srgbClr val="FFFFFF"/>
                </a:solidFill>
                <a:latin typeface="Bookman Old Style"/>
              </a:rPr>
              <a:t>refiere</a:t>
            </a:r>
            <a:r>
              <a:rPr lang="en-US" sz="2000" b="1" strike="noStrike" spc="-1" dirty="0">
                <a:solidFill>
                  <a:srgbClr val="FFFFFF"/>
                </a:solidFill>
                <a:latin typeface="Bookman Old Style"/>
              </a:rPr>
              <a:t>.</a:t>
            </a: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a:solidFill>
                  <a:srgbClr val="FFFFFF"/>
                </a:solidFill>
                <a:latin typeface="Bookman Old Style"/>
              </a:rPr>
              <a:t>¿</a:t>
            </a:r>
            <a:r>
              <a:rPr lang="en-US" sz="2000" b="1" strike="noStrike" spc="-1" dirty="0" err="1">
                <a:solidFill>
                  <a:srgbClr val="FFFFFF"/>
                </a:solidFill>
                <a:latin typeface="Bookman Old Style"/>
              </a:rPr>
              <a:t>Por</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qué</a:t>
            </a:r>
            <a:r>
              <a:rPr lang="en-US" sz="2000" b="1" strike="noStrike" spc="-1" dirty="0">
                <a:solidFill>
                  <a:srgbClr val="FFFFFF"/>
                </a:solidFill>
                <a:latin typeface="Bookman Old Style"/>
              </a:rPr>
              <a:t> Pablo </a:t>
            </a:r>
            <a:r>
              <a:rPr lang="en-US" sz="2000" b="1" strike="noStrike" spc="-1" dirty="0" err="1" smtClean="0">
                <a:solidFill>
                  <a:srgbClr val="FFFFFF"/>
                </a:solidFill>
                <a:latin typeface="Bookman Old Style"/>
              </a:rPr>
              <a:t>dedicaría</a:t>
            </a:r>
            <a:r>
              <a:rPr lang="en-US" sz="2000" b="1" strike="noStrike" spc="-1" dirty="0" smtClean="0">
                <a:solidFill>
                  <a:srgbClr val="FFFFFF"/>
                </a:solidFill>
                <a:latin typeface="Bookman Old Style"/>
              </a:rPr>
              <a:t> </a:t>
            </a:r>
            <a:r>
              <a:rPr lang="en-US" sz="2000" b="1" strike="noStrike" spc="-1" dirty="0">
                <a:solidFill>
                  <a:srgbClr val="FFFFFF"/>
                </a:solidFill>
                <a:latin typeface="Bookman Old Style"/>
              </a:rPr>
              <a:t>16 </a:t>
            </a:r>
            <a:r>
              <a:rPr lang="en-US" sz="2000" b="1" strike="noStrike" spc="-1" dirty="0" err="1" smtClean="0">
                <a:solidFill>
                  <a:srgbClr val="FFFFFF"/>
                </a:solidFill>
                <a:latin typeface="Bookman Old Style"/>
              </a:rPr>
              <a:t>versículos</a:t>
            </a:r>
            <a:r>
              <a:rPr lang="en-US" sz="2000" b="1" strike="noStrike" spc="-1" dirty="0" smtClean="0">
                <a:solidFill>
                  <a:srgbClr val="FFFFFF"/>
                </a:solidFill>
                <a:latin typeface="Bookman Old Style"/>
              </a:rPr>
              <a:t> </a:t>
            </a:r>
            <a:r>
              <a:rPr lang="en-US" sz="2000" b="1" strike="noStrike" spc="-1" dirty="0">
                <a:solidFill>
                  <a:srgbClr val="FFFFFF"/>
                </a:solidFill>
                <a:latin typeface="Bookman Old Style"/>
              </a:rPr>
              <a:t>solo para </a:t>
            </a:r>
            <a:r>
              <a:rPr lang="en-US" sz="2000" b="1" strike="noStrike" spc="-1" dirty="0" err="1">
                <a:solidFill>
                  <a:srgbClr val="FFFFFF"/>
                </a:solidFill>
                <a:latin typeface="Bookman Old Style"/>
              </a:rPr>
              <a:t>decir</a:t>
            </a:r>
            <a:r>
              <a:rPr lang="en-US" sz="2000" b="1" strike="noStrike" spc="-1" dirty="0">
                <a:solidFill>
                  <a:srgbClr val="FFFFFF"/>
                </a:solidFill>
                <a:latin typeface="Bookman Old Style"/>
              </a:rPr>
              <a:t> "no </a:t>
            </a:r>
            <a:r>
              <a:rPr lang="en-US" sz="2000" b="1" strike="noStrike" spc="-1" dirty="0" err="1">
                <a:solidFill>
                  <a:srgbClr val="FFFFFF"/>
                </a:solidFill>
                <a:latin typeface="Bookman Old Style"/>
              </a:rPr>
              <a:t>importa</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es</a:t>
            </a:r>
            <a:r>
              <a:rPr lang="en-US" sz="2000" b="1" strike="noStrike" spc="-1" dirty="0">
                <a:solidFill>
                  <a:srgbClr val="FFFFFF"/>
                </a:solidFill>
                <a:latin typeface="Bookman Old Style"/>
              </a:rPr>
              <a:t> solo </a:t>
            </a:r>
            <a:r>
              <a:rPr lang="en-US" sz="2000" b="1" strike="noStrike" spc="-1" dirty="0" err="1">
                <a:solidFill>
                  <a:srgbClr val="FFFFFF"/>
                </a:solidFill>
                <a:latin typeface="Bookman Old Style"/>
              </a:rPr>
              <a:t>una</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costumbre</a:t>
            </a:r>
            <a:r>
              <a:rPr lang="en-US" sz="2000" b="1" strike="noStrike" spc="-1" dirty="0">
                <a:solidFill>
                  <a:srgbClr val="FFFFFF"/>
                </a:solidFill>
                <a:latin typeface="Bookman Old Style"/>
              </a:rPr>
              <a:t>"?</a:t>
            </a:r>
          </a:p>
          <a:p>
            <a:pPr marL="342720" indent="-342720" algn="l" rtl="0">
              <a:lnSpc>
                <a:spcPct val="8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a:solidFill>
                  <a:srgbClr val="FFFFFF"/>
                </a:solidFill>
                <a:latin typeface="Bookman Old Style"/>
              </a:rPr>
              <a:t>Pablo </a:t>
            </a:r>
            <a:r>
              <a:rPr lang="en-US" sz="2000" b="1" strike="noStrike" spc="-1" dirty="0" err="1" smtClean="0">
                <a:solidFill>
                  <a:srgbClr val="FFFFFF"/>
                </a:solidFill>
                <a:latin typeface="Bookman Old Style"/>
              </a:rPr>
              <a:t>enseñaba</a:t>
            </a:r>
            <a:r>
              <a:rPr lang="en-US" sz="2000" b="1" strike="noStrike" spc="-1" dirty="0" smtClean="0">
                <a:solidFill>
                  <a:srgbClr val="FFFFFF"/>
                </a:solidFill>
                <a:latin typeface="Bookman Old Style"/>
              </a:rPr>
              <a:t> </a:t>
            </a:r>
            <a:r>
              <a:rPr lang="en-US" sz="2000" b="1" strike="noStrike" spc="-1" dirty="0">
                <a:solidFill>
                  <a:srgbClr val="FFFFFF"/>
                </a:solidFill>
                <a:latin typeface="Bookman Old Style"/>
              </a:rPr>
              <a:t>las </a:t>
            </a:r>
            <a:r>
              <a:rPr lang="en-US" sz="2000" b="1" strike="noStrike" spc="-1" dirty="0" err="1">
                <a:solidFill>
                  <a:srgbClr val="FFFFFF"/>
                </a:solidFill>
                <a:latin typeface="Bookman Old Style"/>
              </a:rPr>
              <a:t>mismas</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cosas</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en</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todas</a:t>
            </a:r>
            <a:r>
              <a:rPr lang="en-US" sz="2000" b="1" strike="noStrike" spc="-1" dirty="0">
                <a:solidFill>
                  <a:srgbClr val="FFFFFF"/>
                </a:solidFill>
                <a:latin typeface="Bookman Old Style"/>
              </a:rPr>
              <a:t> las </a:t>
            </a:r>
            <a:r>
              <a:rPr lang="en-US" sz="2000" b="1" strike="noStrike" spc="-1" dirty="0" err="1">
                <a:solidFill>
                  <a:srgbClr val="FFFFFF"/>
                </a:solidFill>
                <a:latin typeface="Bookman Old Style"/>
              </a:rPr>
              <a:t>iglesias</a:t>
            </a:r>
            <a:r>
              <a:rPr lang="en-US" sz="2000" b="1" strike="noStrike" spc="-1" dirty="0">
                <a:solidFill>
                  <a:srgbClr val="FFFFFF"/>
                </a:solidFill>
                <a:latin typeface="Bookman Old Style"/>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8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28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Footer Placeholder 3"/>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smtClean="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11</a:t>
            </a:r>
            <a:endParaRPr lang="en-US" sz="1400" b="0" strike="noStrike" spc="-1" dirty="0">
              <a:solidFill>
                <a:srgbClr val="FFFFFF"/>
              </a:solidFill>
              <a:latin typeface="Times New Roman"/>
            </a:endParaRPr>
          </a:p>
        </p:txBody>
      </p:sp>
      <p:sp>
        <p:nvSpPr>
          <p:cNvPr id="283" name="Slide Number Placeholder 4"/>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6EC4C353-6BE0-4710-A51C-ED9EEB014549}" type="slidenum">
              <a:rPr lang="en-US" sz="1400" b="0" strike="noStrike" spc="-1">
                <a:solidFill>
                  <a:srgbClr val="FFFFFF"/>
                </a:solidFill>
                <a:latin typeface="Times New Roman"/>
                <a:ea typeface="Arial"/>
              </a:rPr>
              <a:t>21</a:t>
            </a:fld>
            <a:endParaRPr lang="en-US" sz="1400" b="0" strike="noStrike" spc="-1">
              <a:solidFill>
                <a:srgbClr val="FFFFFF"/>
              </a:solidFill>
              <a:latin typeface="Times New Roman"/>
            </a:endParaRPr>
          </a:p>
        </p:txBody>
      </p:sp>
      <p:sp>
        <p:nvSpPr>
          <p:cNvPr id="284" name="TextBox 283"/>
          <p:cNvSpPr txBox="1"/>
          <p:nvPr/>
        </p:nvSpPr>
        <p:spPr>
          <a:xfrm>
            <a:off x="838080" y="228240"/>
            <a:ext cx="8077320"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400" b="1" strike="noStrike" spc="-1" dirty="0" err="1" smtClean="0">
                <a:solidFill>
                  <a:srgbClr val="00CC99"/>
                </a:solidFill>
                <a:latin typeface="Times New Roman"/>
              </a:rPr>
              <a:t>Aplicaciones</a:t>
            </a:r>
            <a:r>
              <a:rPr lang="en-US" sz="3400" b="1" strike="noStrike" spc="-1" dirty="0" smtClean="0">
                <a:solidFill>
                  <a:srgbClr val="00CC99"/>
                </a:solidFill>
                <a:latin typeface="Times New Roman"/>
              </a:rPr>
              <a:t> </a:t>
            </a:r>
            <a:r>
              <a:rPr lang="en-US" sz="3400" b="1" strike="noStrike" spc="-1" dirty="0" err="1">
                <a:solidFill>
                  <a:srgbClr val="00CC99"/>
                </a:solidFill>
                <a:latin typeface="Times New Roman"/>
              </a:rPr>
              <a:t>incorrectas</a:t>
            </a:r>
            <a:r>
              <a:rPr lang="en-US" sz="3400" b="1" strike="noStrike" spc="-1" dirty="0">
                <a:solidFill>
                  <a:srgbClr val="00CC99"/>
                </a:solidFill>
                <a:latin typeface="Times New Roman"/>
              </a:rPr>
              <a:t> de </a:t>
            </a:r>
            <a:r>
              <a:rPr lang="en-US" sz="3400" b="1" strike="noStrike" spc="-1" dirty="0" smtClean="0">
                <a:solidFill>
                  <a:srgbClr val="00CC99"/>
                </a:solidFill>
                <a:latin typeface="Times New Roman"/>
              </a:rPr>
              <a:t>“</a:t>
            </a:r>
            <a:r>
              <a:rPr lang="en-US" sz="3400" b="1" spc="-1" dirty="0" err="1">
                <a:solidFill>
                  <a:srgbClr val="00CC99"/>
                </a:solidFill>
                <a:latin typeface="Times New Roman"/>
              </a:rPr>
              <a:t>C</a:t>
            </a:r>
            <a:r>
              <a:rPr lang="en-US" sz="3400" b="1" strike="noStrike" spc="-1" dirty="0" err="1" smtClean="0">
                <a:solidFill>
                  <a:srgbClr val="00CC99"/>
                </a:solidFill>
                <a:latin typeface="Times New Roman"/>
              </a:rPr>
              <a:t>ostumbre</a:t>
            </a:r>
            <a:r>
              <a:rPr lang="en-US" sz="3400" b="1" strike="noStrike" spc="-1" dirty="0" smtClean="0">
                <a:solidFill>
                  <a:srgbClr val="00CC99"/>
                </a:solidFill>
                <a:latin typeface="Times New Roman"/>
              </a:rPr>
              <a:t>”</a:t>
            </a:r>
            <a:endParaRPr lang="en-US" sz="3400" b="1" strike="noStrike" spc="-1" dirty="0">
              <a:solidFill>
                <a:srgbClr val="00CC99"/>
              </a:solidFill>
              <a:latin typeface="Times New Roman"/>
            </a:endParaRPr>
          </a:p>
        </p:txBody>
      </p:sp>
      <p:sp>
        <p:nvSpPr>
          <p:cNvPr id="285" name="TextBox 284"/>
          <p:cNvSpPr txBox="1"/>
          <p:nvPr/>
        </p:nvSpPr>
        <p:spPr>
          <a:xfrm>
            <a:off x="685800" y="1066320"/>
            <a:ext cx="8229600" cy="5257800"/>
          </a:xfrm>
          <a:prstGeom prst="rect">
            <a:avLst/>
          </a:prstGeom>
          <a:noFill/>
          <a:ln w="0">
            <a:noFill/>
          </a:ln>
        </p:spPr>
        <p:txBody>
          <a:bodyPr>
            <a:normAutofit lnSpcReduction="10000"/>
          </a:bodyPr>
          <a:lstStyle/>
          <a:p>
            <a:pPr marL="342720" indent="-342720" algn="l" rtl="0">
              <a:lnSpc>
                <a:spcPct val="90000"/>
              </a:lnSpc>
              <a:spcBef>
                <a:spcPts val="598"/>
              </a:spcBef>
              <a:buClr>
                <a:srgbClr val="FFFFCC"/>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FFFFCC"/>
                </a:solidFill>
                <a:latin typeface="Bookman Old Style"/>
              </a:rPr>
              <a:t>Se argumenta (</a:t>
            </a:r>
            <a:r>
              <a:rPr lang="en-US" sz="2400" b="1" strike="noStrike" spc="-1" dirty="0" err="1">
                <a:solidFill>
                  <a:srgbClr val="FFFFCC"/>
                </a:solidFill>
                <a:latin typeface="Bookman Old Style"/>
              </a:rPr>
              <a:t>usando</a:t>
            </a:r>
            <a:r>
              <a:rPr lang="en-US" sz="2400" b="1" strike="noStrike" spc="-1" dirty="0">
                <a:solidFill>
                  <a:srgbClr val="FFFFCC"/>
                </a:solidFill>
                <a:latin typeface="Bookman Old Style"/>
              </a:rPr>
              <a:t> 1 </a:t>
            </a:r>
            <a:r>
              <a:rPr lang="en-US" sz="2400" b="1" strike="noStrike" spc="-1" dirty="0" err="1">
                <a:solidFill>
                  <a:srgbClr val="FFFFCC"/>
                </a:solidFill>
                <a:latin typeface="Bookman Old Style"/>
              </a:rPr>
              <a:t>Corintios</a:t>
            </a:r>
            <a:r>
              <a:rPr lang="en-US" sz="2400" b="1" strike="noStrike" spc="-1" dirty="0">
                <a:solidFill>
                  <a:srgbClr val="FFFFCC"/>
                </a:solidFill>
                <a:latin typeface="Bookman Old Style"/>
              </a:rPr>
              <a:t> 11);</a:t>
            </a:r>
            <a:endParaRPr lang="en-US" sz="2400" b="1" strike="noStrike" spc="-1" dirty="0">
              <a:solidFill>
                <a:srgbClr val="FFFFFF"/>
              </a:solidFill>
              <a:latin typeface="Bookman Old Style"/>
            </a:endParaRPr>
          </a:p>
          <a:p>
            <a:pPr marL="342720" indent="-342720">
              <a:lnSpc>
                <a:spcPct val="9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smtClean="0">
                <a:solidFill>
                  <a:srgbClr val="FFFFFF"/>
                </a:solidFill>
                <a:latin typeface="Bookman Old Style"/>
              </a:rPr>
              <a:t>Dado que </a:t>
            </a:r>
            <a:r>
              <a:rPr lang="en-US" sz="2000" b="0" strike="noStrike" spc="-1" dirty="0" err="1" smtClean="0">
                <a:solidFill>
                  <a:srgbClr val="FFFFFF"/>
                </a:solidFill>
                <a:latin typeface="Bookman Old Style"/>
              </a:rPr>
              <a:t>todos</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entendemos</a:t>
            </a:r>
            <a:r>
              <a:rPr lang="en-US" sz="2000" b="0" strike="noStrike" spc="-1" dirty="0" smtClean="0">
                <a:solidFill>
                  <a:srgbClr val="FFFFFF"/>
                </a:solidFill>
                <a:latin typeface="Bookman Old Style"/>
              </a:rPr>
              <a:t> que 1 </a:t>
            </a:r>
            <a:r>
              <a:rPr lang="en-US" sz="2000" b="0" strike="noStrike" spc="-1" dirty="0" err="1" smtClean="0">
                <a:solidFill>
                  <a:srgbClr val="FFFFFF"/>
                </a:solidFill>
                <a:latin typeface="Bookman Old Style"/>
              </a:rPr>
              <a:t>Corintios</a:t>
            </a:r>
            <a:r>
              <a:rPr lang="en-US" sz="2000" b="0" strike="noStrike" spc="-1" dirty="0" smtClean="0">
                <a:solidFill>
                  <a:srgbClr val="FFFFFF"/>
                </a:solidFill>
                <a:latin typeface="Bookman Old Style"/>
              </a:rPr>
              <a:t> 11:2-16 era </a:t>
            </a:r>
            <a:r>
              <a:rPr lang="en-US" sz="2000" b="0" strike="noStrike" spc="-1" dirty="0" err="1" smtClean="0">
                <a:solidFill>
                  <a:srgbClr val="FFFFFF"/>
                </a:solidFill>
                <a:latin typeface="Bookman Old Style"/>
              </a:rPr>
              <a:t>una</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costumbre</a:t>
            </a:r>
            <a:r>
              <a:rPr lang="en-US" sz="2000" b="0" strike="noStrike" spc="-1" dirty="0" smtClean="0">
                <a:solidFill>
                  <a:srgbClr val="FFFFFF"/>
                </a:solidFill>
                <a:latin typeface="Bookman Old Style"/>
              </a:rPr>
              <a:t> – y </a:t>
            </a:r>
            <a:r>
              <a:rPr lang="en-US" sz="2000" b="0" strike="noStrike" spc="-1" dirty="0" err="1" smtClean="0">
                <a:solidFill>
                  <a:srgbClr val="FFFFFF"/>
                </a:solidFill>
                <a:latin typeface="Bookman Old Style"/>
              </a:rPr>
              <a:t>también</a:t>
            </a:r>
            <a:r>
              <a:rPr lang="en-US" sz="2000" b="0" strike="noStrike" spc="-1" dirty="0" smtClean="0">
                <a:solidFill>
                  <a:srgbClr val="FFFFFF"/>
                </a:solidFill>
                <a:latin typeface="Bookman Old Style"/>
              </a:rPr>
              <a:t> lo era 1 </a:t>
            </a:r>
            <a:r>
              <a:rPr lang="en-US" sz="2000" b="0" strike="noStrike" spc="-1" dirty="0" err="1" smtClean="0">
                <a:solidFill>
                  <a:srgbClr val="FFFFFF"/>
                </a:solidFill>
                <a:latin typeface="Bookman Old Style"/>
              </a:rPr>
              <a:t>Corintios</a:t>
            </a:r>
            <a:r>
              <a:rPr lang="en-US" sz="2000" b="0" strike="noStrike" spc="-1" dirty="0" smtClean="0">
                <a:solidFill>
                  <a:srgbClr val="FFFFFF"/>
                </a:solidFill>
                <a:latin typeface="Bookman Old Style"/>
              </a:rPr>
              <a:t> 14, y </a:t>
            </a:r>
            <a:r>
              <a:rPr lang="en-US" sz="2000" b="0" strike="noStrike" spc="-1" dirty="0" err="1" smtClean="0">
                <a:solidFill>
                  <a:srgbClr val="FFFFFF"/>
                </a:solidFill>
                <a:latin typeface="Bookman Old Style"/>
              </a:rPr>
              <a:t>por</a:t>
            </a:r>
            <a:r>
              <a:rPr lang="en-US" sz="2000" b="0" strike="noStrike" spc="-1" dirty="0" smtClean="0">
                <a:solidFill>
                  <a:srgbClr val="FFFFFF"/>
                </a:solidFill>
                <a:latin typeface="Bookman Old Style"/>
              </a:rPr>
              <a:t> lo </a:t>
            </a:r>
            <a:r>
              <a:rPr lang="en-US" sz="2000" b="0" strike="noStrike" spc="-1" dirty="0" err="1" smtClean="0">
                <a:solidFill>
                  <a:srgbClr val="FFFFFF"/>
                </a:solidFill>
                <a:latin typeface="Bookman Old Style"/>
              </a:rPr>
              <a:t>tanto</a:t>
            </a:r>
            <a:r>
              <a:rPr lang="en-US" sz="2000" b="0" strike="noStrike" spc="-1" dirty="0" smtClean="0">
                <a:solidFill>
                  <a:srgbClr val="FFFFFF"/>
                </a:solidFill>
                <a:latin typeface="Bookman Old Style"/>
              </a:rPr>
              <a:t> no </a:t>
            </a:r>
            <a:r>
              <a:rPr lang="en-US" sz="2000" b="0" strike="noStrike" spc="-1" dirty="0" err="1" smtClean="0">
                <a:solidFill>
                  <a:srgbClr val="FFFFFF"/>
                </a:solidFill>
                <a:latin typeface="Bookman Old Style"/>
              </a:rPr>
              <a:t>es</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vinculante</a:t>
            </a:r>
            <a:r>
              <a:rPr lang="en-US" sz="2000" b="0" strike="noStrike" spc="-1" dirty="0" smtClean="0">
                <a:solidFill>
                  <a:srgbClr val="FFFFFF"/>
                </a:solidFill>
                <a:latin typeface="Bookman Old Style"/>
              </a:rPr>
              <a:t> hoy </a:t>
            </a:r>
            <a:r>
              <a:rPr lang="en-US" sz="2000" b="0" strike="noStrike" spc="-1" dirty="0" err="1" smtClean="0">
                <a:solidFill>
                  <a:srgbClr val="FFFFFF"/>
                </a:solidFill>
                <a:latin typeface="Bookman Old Style"/>
              </a:rPr>
              <a:t>en</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día</a:t>
            </a:r>
            <a:r>
              <a:rPr lang="en-US" sz="2000" b="0" strike="noStrike" spc="-1" dirty="0" smtClean="0">
                <a:solidFill>
                  <a:srgbClr val="FFFFFF"/>
                </a:solidFill>
                <a:latin typeface="Bookman Old Style"/>
              </a:rPr>
              <a:t>. Pablo solo </a:t>
            </a:r>
            <a:r>
              <a:rPr lang="en-US" sz="2000" b="0" strike="noStrike" spc="-1" dirty="0" err="1" smtClean="0">
                <a:solidFill>
                  <a:srgbClr val="FFFFFF"/>
                </a:solidFill>
                <a:latin typeface="Bookman Old Style"/>
              </a:rPr>
              <a:t>limitaba</a:t>
            </a:r>
            <a:r>
              <a:rPr lang="en-US" sz="2000" b="0" strike="noStrike" spc="-1" dirty="0" smtClean="0">
                <a:solidFill>
                  <a:srgbClr val="FFFFFF"/>
                </a:solidFill>
                <a:latin typeface="Bookman Old Style"/>
              </a:rPr>
              <a:t> el </a:t>
            </a:r>
            <a:r>
              <a:rPr lang="en-US" sz="2000" b="0" strike="noStrike" spc="-1" dirty="0" err="1" smtClean="0">
                <a:solidFill>
                  <a:srgbClr val="FFFFFF"/>
                </a:solidFill>
                <a:latin typeface="Bookman Old Style"/>
              </a:rPr>
              <a:t>papel</a:t>
            </a:r>
            <a:r>
              <a:rPr lang="en-US" sz="2000" b="0" strike="noStrike" spc="-1" dirty="0" smtClean="0">
                <a:solidFill>
                  <a:srgbClr val="FFFFFF"/>
                </a:solidFill>
                <a:latin typeface="Bookman Old Style"/>
              </a:rPr>
              <a:t> de la </a:t>
            </a:r>
            <a:r>
              <a:rPr lang="en-US" sz="2000" b="0" strike="noStrike" spc="-1" dirty="0" err="1" smtClean="0">
                <a:solidFill>
                  <a:srgbClr val="FFFFFF"/>
                </a:solidFill>
                <a:latin typeface="Bookman Old Style"/>
              </a:rPr>
              <a:t>mujer</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debido</a:t>
            </a:r>
            <a:r>
              <a:rPr lang="en-US" sz="2000" b="0" strike="noStrike" spc="-1" dirty="0" smtClean="0">
                <a:solidFill>
                  <a:srgbClr val="FFFFFF"/>
                </a:solidFill>
                <a:latin typeface="Bookman Old Style"/>
              </a:rPr>
              <a:t> a las </a:t>
            </a:r>
            <a:r>
              <a:rPr lang="en-US" sz="2000" b="0" strike="noStrike" spc="-1" dirty="0" err="1" smtClean="0">
                <a:solidFill>
                  <a:srgbClr val="FFFFFF"/>
                </a:solidFill>
                <a:latin typeface="Bookman Old Style"/>
              </a:rPr>
              <a:t>costumbres</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predominantes</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en</a:t>
            </a:r>
            <a:r>
              <a:rPr lang="en-US" sz="2000" b="0" strike="noStrike" spc="-1" dirty="0" smtClean="0">
                <a:solidFill>
                  <a:srgbClr val="FFFFFF"/>
                </a:solidFill>
                <a:latin typeface="Bookman Old Style"/>
              </a:rPr>
              <a:t> la </a:t>
            </a:r>
            <a:r>
              <a:rPr lang="en-US" sz="2000" b="0" strike="noStrike" spc="-1" dirty="0" err="1" smtClean="0">
                <a:solidFill>
                  <a:srgbClr val="FFFFFF"/>
                </a:solidFill>
                <a:latin typeface="Bookman Old Style"/>
              </a:rPr>
              <a:t>época</a:t>
            </a:r>
            <a:r>
              <a:rPr lang="en-US" sz="2000" b="0" strike="noStrike" spc="-1" dirty="0" smtClean="0">
                <a:solidFill>
                  <a:srgbClr val="FFFFFF"/>
                </a:solidFill>
                <a:latin typeface="Bookman Old Style"/>
              </a:rPr>
              <a:t>. Dado que </a:t>
            </a:r>
            <a:r>
              <a:rPr lang="en-US" sz="2000" b="0" strike="noStrike" spc="-1" dirty="0" err="1" smtClean="0">
                <a:solidFill>
                  <a:srgbClr val="FFFFFF"/>
                </a:solidFill>
                <a:latin typeface="Bookman Old Style"/>
              </a:rPr>
              <a:t>estas</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costumbres</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ya</a:t>
            </a:r>
            <a:r>
              <a:rPr lang="en-US" sz="2000" b="0" strike="noStrike" spc="-1" dirty="0" smtClean="0">
                <a:solidFill>
                  <a:srgbClr val="FFFFFF"/>
                </a:solidFill>
                <a:latin typeface="Bookman Old Style"/>
              </a:rPr>
              <a:t> no </a:t>
            </a:r>
            <a:r>
              <a:rPr lang="en-US" sz="2000" b="0" strike="noStrike" spc="-1" dirty="0" err="1" smtClean="0">
                <a:solidFill>
                  <a:srgbClr val="FFFFFF"/>
                </a:solidFill>
                <a:latin typeface="Bookman Old Style"/>
              </a:rPr>
              <a:t>están</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presentes</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en</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los</a:t>
            </a:r>
            <a:r>
              <a:rPr lang="en-US" sz="2000" b="0" strike="noStrike" spc="-1" dirty="0" smtClean="0">
                <a:solidFill>
                  <a:srgbClr val="FFFFFF"/>
                </a:solidFill>
                <a:latin typeface="Bookman Old Style"/>
              </a:rPr>
              <a:t> EE.UU., las </a:t>
            </a:r>
            <a:r>
              <a:rPr lang="en-US" sz="2000" b="0" strike="noStrike" spc="-1" dirty="0" err="1" smtClean="0">
                <a:solidFill>
                  <a:srgbClr val="FFFFFF"/>
                </a:solidFill>
                <a:latin typeface="Bookman Old Style"/>
              </a:rPr>
              <a:t>mujeres</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pueden</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ser</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predicadoras</a:t>
            </a:r>
            <a:r>
              <a:rPr lang="en-US" sz="2000" b="0" strike="noStrike" spc="-1" dirty="0" smtClean="0">
                <a:solidFill>
                  <a:srgbClr val="FFFFFF"/>
                </a:solidFill>
                <a:latin typeface="Bookman Old Style"/>
              </a:rPr>
              <a:t> y </a:t>
            </a:r>
            <a:r>
              <a:rPr lang="en-US" sz="2000" b="0" strike="noStrike" spc="-1" dirty="0" err="1" smtClean="0">
                <a:solidFill>
                  <a:srgbClr val="FFFFFF"/>
                </a:solidFill>
                <a:latin typeface="Bookman Old Style"/>
              </a:rPr>
              <a:t>maestras</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públicas</a:t>
            </a:r>
            <a:r>
              <a:rPr lang="en-US" sz="2000" b="0" strike="noStrike" spc="-1" dirty="0" smtClean="0">
                <a:solidFill>
                  <a:srgbClr val="FFFFFF"/>
                </a:solidFill>
                <a:latin typeface="Bookman Old Style"/>
              </a:rPr>
              <a:t> (“No </a:t>
            </a:r>
            <a:r>
              <a:rPr lang="en-US" sz="2000" b="0" strike="noStrike" spc="-1" dirty="0" err="1" smtClean="0">
                <a:solidFill>
                  <a:srgbClr val="FFFFFF"/>
                </a:solidFill>
                <a:latin typeface="Bookman Old Style"/>
              </a:rPr>
              <a:t>permito</a:t>
            </a:r>
            <a:r>
              <a:rPr lang="en-US" sz="2000" b="0" strike="noStrike" spc="-1" dirty="0" smtClean="0">
                <a:solidFill>
                  <a:srgbClr val="FFFFFF"/>
                </a:solidFill>
                <a:latin typeface="Bookman Old Style"/>
              </a:rPr>
              <a:t> a la </a:t>
            </a:r>
            <a:r>
              <a:rPr lang="en-US" sz="2000" b="0" strike="noStrike" spc="-1" dirty="0" err="1" smtClean="0">
                <a:solidFill>
                  <a:srgbClr val="FFFFFF"/>
                </a:solidFill>
                <a:latin typeface="Bookman Old Style"/>
              </a:rPr>
              <a:t>mujer</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seguir</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engrilletada</a:t>
            </a:r>
            <a:r>
              <a:rPr lang="en-US" sz="2000" b="0" strike="noStrike" spc="-1" dirty="0" smtClean="0">
                <a:solidFill>
                  <a:srgbClr val="FFFFFF"/>
                </a:solidFill>
                <a:latin typeface="Bookman Old Style"/>
              </a:rPr>
              <a:t>” </a:t>
            </a:r>
            <a:r>
              <a:rPr lang="en-US" sz="2000" b="0" strike="noStrike" spc="-1" dirty="0" err="1" smtClean="0">
                <a:solidFill>
                  <a:srgbClr val="FFFFFF"/>
                </a:solidFill>
                <a:latin typeface="Bookman Old Style"/>
              </a:rPr>
              <a:t>por</a:t>
            </a:r>
            <a:r>
              <a:rPr lang="en-US" sz="2000" b="0" strike="noStrike" spc="-1" dirty="0" smtClean="0">
                <a:solidFill>
                  <a:srgbClr val="FFFFFF"/>
                </a:solidFill>
                <a:latin typeface="Bookman Old Style"/>
              </a:rPr>
              <a:t> Robert H. Rowland)</a:t>
            </a:r>
            <a:endParaRPr lang="en-US" sz="2000" b="1" strike="noStrike" spc="-1" dirty="0" smtClean="0">
              <a:solidFill>
                <a:srgbClr val="FFFFFF"/>
              </a:solidFill>
              <a:latin typeface="Bookman Old Style"/>
            </a:endParaRPr>
          </a:p>
          <a:p>
            <a:pPr marL="342720" indent="-342720" algn="l" rtl="0">
              <a:lnSpc>
                <a:spcPct val="9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smtClean="0">
                <a:solidFill>
                  <a:srgbClr val="FFFFFF"/>
                </a:solidFill>
                <a:latin typeface="Bookman Old Style"/>
              </a:rPr>
              <a:t>La </a:t>
            </a:r>
            <a:r>
              <a:rPr lang="en-US" sz="2000" b="0" strike="noStrike" spc="-1" dirty="0" err="1">
                <a:solidFill>
                  <a:srgbClr val="FFFFFF"/>
                </a:solidFill>
                <a:latin typeface="Bookman Old Style"/>
              </a:rPr>
              <a:t>música</a:t>
            </a:r>
            <a:r>
              <a:rPr lang="en-US" sz="2000" b="0" strike="noStrike" spc="-1" dirty="0">
                <a:solidFill>
                  <a:srgbClr val="FFFFFF"/>
                </a:solidFill>
                <a:latin typeface="Bookman Old Style"/>
              </a:rPr>
              <a:t> instrumental no se </a:t>
            </a:r>
            <a:r>
              <a:rPr lang="en-US" sz="2000" b="0" strike="noStrike" spc="-1" dirty="0" err="1">
                <a:solidFill>
                  <a:srgbClr val="FFFFFF"/>
                </a:solidFill>
                <a:latin typeface="Bookman Old Style"/>
              </a:rPr>
              <a:t>usaba</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en</a:t>
            </a:r>
            <a:r>
              <a:rPr lang="en-US" sz="2000" b="0" strike="noStrike" spc="-1" dirty="0">
                <a:solidFill>
                  <a:srgbClr val="FFFFFF"/>
                </a:solidFill>
                <a:latin typeface="Bookman Old Style"/>
              </a:rPr>
              <a:t> la </a:t>
            </a:r>
            <a:r>
              <a:rPr lang="en-US" sz="2000" b="0" strike="noStrike" spc="-1" dirty="0" err="1">
                <a:solidFill>
                  <a:srgbClr val="FFFFFF"/>
                </a:solidFill>
                <a:latin typeface="Bookman Old Style"/>
              </a:rPr>
              <a:t>iglesia</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primitiva</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debido</a:t>
            </a:r>
            <a:r>
              <a:rPr lang="en-US" sz="2000" b="0" strike="noStrike" spc="-1" dirty="0">
                <a:solidFill>
                  <a:srgbClr val="FFFFFF"/>
                </a:solidFill>
                <a:latin typeface="Bookman Old Style"/>
              </a:rPr>
              <a:t> a la </a:t>
            </a:r>
            <a:r>
              <a:rPr lang="en-US" sz="2000" b="0" strike="noStrike" spc="-1" dirty="0" err="1">
                <a:solidFill>
                  <a:srgbClr val="FFFFFF"/>
                </a:solidFill>
                <a:latin typeface="Bookman Old Style"/>
              </a:rPr>
              <a:t>costumbre</a:t>
            </a:r>
            <a:r>
              <a:rPr lang="en-US" sz="2000" b="0" strike="noStrike" spc="-1" dirty="0">
                <a:solidFill>
                  <a:srgbClr val="FFFFFF"/>
                </a:solidFill>
                <a:latin typeface="Bookman Old Style"/>
              </a:rPr>
              <a:t> de la </a:t>
            </a:r>
            <a:r>
              <a:rPr lang="en-US" sz="2000" b="0" strike="noStrike" spc="-1" dirty="0" err="1">
                <a:solidFill>
                  <a:srgbClr val="FFFFFF"/>
                </a:solidFill>
                <a:latin typeface="Bookman Old Style"/>
              </a:rPr>
              <a:t>época</a:t>
            </a:r>
            <a:r>
              <a:rPr lang="en-US" sz="2000" b="0" strike="noStrike" spc="-1" dirty="0">
                <a:solidFill>
                  <a:srgbClr val="FFFFFF"/>
                </a:solidFill>
                <a:latin typeface="Bookman Old Style"/>
              </a:rPr>
              <a:t>. La </a:t>
            </a:r>
            <a:r>
              <a:rPr lang="en-US" sz="2000" b="0" strike="noStrike" spc="-1" dirty="0" err="1">
                <a:solidFill>
                  <a:srgbClr val="FFFFFF"/>
                </a:solidFill>
                <a:latin typeface="Bookman Old Style"/>
              </a:rPr>
              <a:t>iglesia</a:t>
            </a:r>
            <a:r>
              <a:rPr lang="en-US" sz="2000" b="0" strike="noStrike" spc="-1" dirty="0">
                <a:solidFill>
                  <a:srgbClr val="FFFFFF"/>
                </a:solidFill>
                <a:latin typeface="Bookman Old Style"/>
              </a:rPr>
              <a:t> se </a:t>
            </a:r>
            <a:r>
              <a:rPr lang="en-US" sz="2000" b="0" strike="noStrike" spc="-1" dirty="0" err="1">
                <a:solidFill>
                  <a:srgbClr val="FFFFFF"/>
                </a:solidFill>
                <a:latin typeface="Bookman Old Style"/>
              </a:rPr>
              <a:t>vio</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obligada</a:t>
            </a:r>
            <a:r>
              <a:rPr lang="en-US" sz="2000" b="0" strike="noStrike" spc="-1" dirty="0">
                <a:solidFill>
                  <a:srgbClr val="FFFFFF"/>
                </a:solidFill>
                <a:latin typeface="Bookman Old Style"/>
              </a:rPr>
              <a:t> a </a:t>
            </a:r>
            <a:r>
              <a:rPr lang="en-US" sz="2000" b="0" strike="noStrike" spc="-1" dirty="0" err="1">
                <a:solidFill>
                  <a:srgbClr val="FFFFFF"/>
                </a:solidFill>
                <a:latin typeface="Bookman Old Style"/>
              </a:rPr>
              <a:t>moverse</a:t>
            </a:r>
            <a:r>
              <a:rPr lang="en-US" sz="2000" b="0" strike="noStrike" spc="-1" dirty="0">
                <a:solidFill>
                  <a:srgbClr val="FFFFFF"/>
                </a:solidFill>
                <a:latin typeface="Bookman Old Style"/>
              </a:rPr>
              <a:t> de un </a:t>
            </a:r>
            <a:r>
              <a:rPr lang="en-US" sz="2000" b="0" strike="noStrike" spc="-1" dirty="0" err="1">
                <a:solidFill>
                  <a:srgbClr val="FFFFFF"/>
                </a:solidFill>
                <a:latin typeface="Bookman Old Style"/>
              </a:rPr>
              <a:t>lugar</a:t>
            </a:r>
            <a:r>
              <a:rPr lang="en-US" sz="2000" b="0" strike="noStrike" spc="-1" dirty="0">
                <a:solidFill>
                  <a:srgbClr val="FFFFFF"/>
                </a:solidFill>
                <a:latin typeface="Bookman Old Style"/>
              </a:rPr>
              <a:t> a </a:t>
            </a:r>
            <a:r>
              <a:rPr lang="en-US" sz="2000" b="0" strike="noStrike" spc="-1" dirty="0" err="1">
                <a:solidFill>
                  <a:srgbClr val="FFFFFF"/>
                </a:solidFill>
                <a:latin typeface="Bookman Old Style"/>
              </a:rPr>
              <a:t>otro</a:t>
            </a:r>
            <a:r>
              <a:rPr lang="en-US" sz="2000" b="0" strike="noStrike" spc="-1" dirty="0">
                <a:solidFill>
                  <a:srgbClr val="FFFFFF"/>
                </a:solidFill>
                <a:latin typeface="Bookman Old Style"/>
              </a:rPr>
              <a:t> y, </a:t>
            </a:r>
            <a:r>
              <a:rPr lang="en-US" sz="2000" b="0" strike="noStrike" spc="-1" dirty="0" err="1">
                <a:solidFill>
                  <a:srgbClr val="FFFFFF"/>
                </a:solidFill>
                <a:latin typeface="Bookman Old Style"/>
              </a:rPr>
              <a:t>por</a:t>
            </a:r>
            <a:r>
              <a:rPr lang="en-US" sz="2000" b="0" strike="noStrike" spc="-1" dirty="0">
                <a:solidFill>
                  <a:srgbClr val="FFFFFF"/>
                </a:solidFill>
                <a:latin typeface="Bookman Old Style"/>
              </a:rPr>
              <a:t> lo </a:t>
            </a:r>
            <a:r>
              <a:rPr lang="en-US" sz="2000" b="0" strike="noStrike" spc="-1" dirty="0" err="1">
                <a:solidFill>
                  <a:srgbClr val="FFFFFF"/>
                </a:solidFill>
                <a:latin typeface="Bookman Old Style"/>
              </a:rPr>
              <a:t>tanto</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adoptó</a:t>
            </a:r>
            <a:r>
              <a:rPr lang="en-US" sz="2000" b="0" strike="noStrike" spc="-1" dirty="0">
                <a:solidFill>
                  <a:srgbClr val="FFFFFF"/>
                </a:solidFill>
                <a:latin typeface="Bookman Old Style"/>
              </a:rPr>
              <a:t> la </a:t>
            </a:r>
            <a:r>
              <a:rPr lang="en-US" sz="2000" b="0" strike="noStrike" spc="-1" dirty="0" err="1">
                <a:solidFill>
                  <a:srgbClr val="FFFFFF"/>
                </a:solidFill>
                <a:latin typeface="Bookman Old Style"/>
              </a:rPr>
              <a:t>costumbre</a:t>
            </a:r>
            <a:r>
              <a:rPr lang="en-US" sz="2000" b="0" strike="noStrike" spc="-1" dirty="0">
                <a:solidFill>
                  <a:srgbClr val="FFFFFF"/>
                </a:solidFill>
                <a:latin typeface="Bookman Old Style"/>
              </a:rPr>
              <a:t> de </a:t>
            </a:r>
            <a:r>
              <a:rPr lang="en-US" sz="2000" b="0" strike="noStrike" spc="-1" dirty="0" err="1">
                <a:solidFill>
                  <a:srgbClr val="FFFFFF"/>
                </a:solidFill>
                <a:latin typeface="Bookman Old Style"/>
              </a:rPr>
              <a:t>cantar</a:t>
            </a:r>
            <a:r>
              <a:rPr lang="en-US" sz="2000" b="0" strike="noStrike" spc="-1" dirty="0">
                <a:solidFill>
                  <a:srgbClr val="FFFFFF"/>
                </a:solidFill>
                <a:latin typeface="Bookman Old Style"/>
              </a:rPr>
              <a:t> a </a:t>
            </a:r>
            <a:r>
              <a:rPr lang="en-US" sz="2000" b="0" strike="noStrike" spc="-1" dirty="0" err="1">
                <a:solidFill>
                  <a:srgbClr val="FFFFFF"/>
                </a:solidFill>
                <a:latin typeface="Bookman Old Style"/>
              </a:rPr>
              <a:t>capela</a:t>
            </a:r>
            <a:r>
              <a:rPr lang="en-US" sz="2000" b="0" strike="noStrike" spc="-1" dirty="0">
                <a:solidFill>
                  <a:srgbClr val="FFFFFF"/>
                </a:solidFill>
                <a:latin typeface="Bookman Old Style"/>
              </a:rPr>
              <a:t>. (ISBE </a:t>
            </a:r>
            <a:r>
              <a:rPr lang="en-US" sz="2000" b="0" strike="noStrike" spc="-1" dirty="0" err="1">
                <a:solidFill>
                  <a:srgbClr val="FFFFFF"/>
                </a:solidFill>
                <a:latin typeface="Bookman Old Style"/>
              </a:rPr>
              <a:t>págs</a:t>
            </a:r>
            <a:r>
              <a:rPr lang="en-US" sz="2000" b="0" strike="noStrike" spc="-1" dirty="0">
                <a:solidFill>
                  <a:srgbClr val="FFFFFF"/>
                </a:solidFill>
                <a:latin typeface="Bookman Old Style"/>
              </a:rPr>
              <a:t>. 318-319)</a:t>
            </a:r>
            <a:endParaRPr lang="en-US" sz="2000" b="1" strike="noStrike" spc="-1" dirty="0">
              <a:solidFill>
                <a:srgbClr val="FFFFFF"/>
              </a:solidFill>
              <a:latin typeface="Bookman Old Style"/>
            </a:endParaRPr>
          </a:p>
          <a:p>
            <a:pPr marL="342720" indent="-342720" algn="l" rtl="0">
              <a:lnSpc>
                <a:spcPct val="90000"/>
              </a:lnSpc>
              <a:spcBef>
                <a:spcPts val="499"/>
              </a:spcBef>
              <a:buClr>
                <a:srgbClr val="FFFFCC"/>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u="sng" strike="noStrike" spc="-1" dirty="0">
                <a:solidFill>
                  <a:srgbClr val="FFFFCC"/>
                </a:solidFill>
                <a:uFillTx/>
                <a:latin typeface="Bookman Old Style"/>
              </a:rPr>
              <a:t>PREGUNTA</a:t>
            </a:r>
            <a:r>
              <a:rPr lang="en-US" sz="2000" b="0" strike="noStrike" spc="-1" dirty="0">
                <a:solidFill>
                  <a:srgbClr val="FFFFCC"/>
                </a:solidFill>
                <a:latin typeface="Bookman Old Style"/>
              </a:rPr>
              <a:t> </a:t>
            </a:r>
            <a:r>
              <a:rPr lang="en-US" sz="2000" b="0" strike="noStrike" spc="-1" dirty="0">
                <a:solidFill>
                  <a:srgbClr val="FFFFFF"/>
                </a:solidFill>
                <a:latin typeface="Bookman Old Style"/>
              </a:rPr>
              <a:t>– Si </a:t>
            </a:r>
            <a:r>
              <a:rPr lang="en-US" sz="2000" b="0" strike="noStrike" spc="-1" dirty="0" err="1">
                <a:solidFill>
                  <a:srgbClr val="FFFFFF"/>
                </a:solidFill>
                <a:latin typeface="Bookman Old Style"/>
              </a:rPr>
              <a:t>estos</a:t>
            </a:r>
            <a:r>
              <a:rPr lang="en-US" sz="2000" b="0" strike="noStrike" spc="-1" dirty="0">
                <a:solidFill>
                  <a:srgbClr val="FFFFFF"/>
                </a:solidFill>
                <a:latin typeface="Bookman Old Style"/>
              </a:rPr>
              <a:t> hombres </a:t>
            </a:r>
            <a:r>
              <a:rPr lang="en-US" sz="2000" b="0" strike="noStrike" spc="-1" dirty="0" err="1">
                <a:solidFill>
                  <a:srgbClr val="FFFFFF"/>
                </a:solidFill>
                <a:latin typeface="Bookman Old Style"/>
              </a:rPr>
              <a:t>pueden</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hacer</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estas</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afirmaciones</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basándose</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en</a:t>
            </a:r>
            <a:r>
              <a:rPr lang="en-US" sz="2000" b="0" strike="noStrike" spc="-1" dirty="0">
                <a:solidFill>
                  <a:srgbClr val="FFFFFF"/>
                </a:solidFill>
                <a:latin typeface="Bookman Old Style"/>
              </a:rPr>
              <a:t> un </a:t>
            </a:r>
            <a:r>
              <a:rPr lang="en-US" sz="2000" b="0" strike="noStrike" spc="-1" dirty="0" err="1">
                <a:solidFill>
                  <a:srgbClr val="FFFFFF"/>
                </a:solidFill>
                <a:latin typeface="Bookman Old Style"/>
              </a:rPr>
              <a:t>argumento</a:t>
            </a:r>
            <a:r>
              <a:rPr lang="en-US" sz="2000" b="0" strike="noStrike" spc="-1" dirty="0">
                <a:solidFill>
                  <a:srgbClr val="FFFFFF"/>
                </a:solidFill>
                <a:latin typeface="Bookman Old Style"/>
              </a:rPr>
              <a:t> </a:t>
            </a:r>
            <a:r>
              <a:rPr lang="en-US" sz="2000" b="0" strike="noStrike" spc="-1" dirty="0" smtClean="0">
                <a:solidFill>
                  <a:srgbClr val="FFFFFF"/>
                </a:solidFill>
                <a:latin typeface="Bookman Old Style"/>
              </a:rPr>
              <a:t>de la </a:t>
            </a:r>
            <a:r>
              <a:rPr lang="en-US" sz="2000" b="0" strike="noStrike" spc="-1" dirty="0" err="1" smtClean="0">
                <a:solidFill>
                  <a:srgbClr val="FFFFFF"/>
                </a:solidFill>
                <a:latin typeface="Bookman Old Style"/>
              </a:rPr>
              <a:t>costumbre</a:t>
            </a:r>
            <a:r>
              <a:rPr lang="en-US" sz="2000" b="0" strike="noStrike" spc="-1" dirty="0" smtClean="0">
                <a:solidFill>
                  <a:srgbClr val="FFFFFF"/>
                </a:solidFill>
                <a:latin typeface="Bookman Old Style"/>
              </a:rPr>
              <a:t> </a:t>
            </a:r>
            <a:r>
              <a:rPr lang="en-US" sz="2000" b="0" strike="noStrike" spc="-1" dirty="0">
                <a:solidFill>
                  <a:srgbClr val="FFFFFF"/>
                </a:solidFill>
                <a:latin typeface="Bookman Old Style"/>
              </a:rPr>
              <a:t>sin </a:t>
            </a:r>
            <a:r>
              <a:rPr lang="en-US" sz="2000" b="0" strike="noStrike" spc="-1" dirty="0" err="1">
                <a:solidFill>
                  <a:srgbClr val="FFFFFF"/>
                </a:solidFill>
                <a:latin typeface="Bookman Old Style"/>
              </a:rPr>
              <a:t>evidencia</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histórica</a:t>
            </a:r>
            <a:r>
              <a:rPr lang="en-US" sz="2000" b="0" strike="noStrike" spc="-1" dirty="0">
                <a:solidFill>
                  <a:srgbClr val="FFFFFF"/>
                </a:solidFill>
                <a:latin typeface="Bookman Old Style"/>
              </a:rPr>
              <a:t> para </a:t>
            </a:r>
            <a:r>
              <a:rPr lang="en-US" sz="2000" b="0" strike="noStrike" spc="-1" dirty="0" err="1">
                <a:solidFill>
                  <a:srgbClr val="FFFFFF"/>
                </a:solidFill>
                <a:latin typeface="Bookman Old Style"/>
              </a:rPr>
              <a:t>respaldar</a:t>
            </a:r>
            <a:r>
              <a:rPr lang="en-US" sz="2000" b="0" strike="noStrike" spc="-1" dirty="0">
                <a:solidFill>
                  <a:srgbClr val="FFFFFF"/>
                </a:solidFill>
                <a:latin typeface="Bookman Old Style"/>
              </a:rPr>
              <a:t> la </a:t>
            </a:r>
            <a:r>
              <a:rPr lang="en-US" sz="2000" b="0" strike="noStrike" spc="-1" dirty="0" err="1">
                <a:solidFill>
                  <a:srgbClr val="FFFFFF"/>
                </a:solidFill>
                <a:latin typeface="Bookman Old Style"/>
              </a:rPr>
              <a:t>afirmación</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entonces</a:t>
            </a:r>
            <a:r>
              <a:rPr lang="en-US" sz="2000" b="0" strike="noStrike" spc="-1" dirty="0">
                <a:solidFill>
                  <a:srgbClr val="FFFFFF"/>
                </a:solidFill>
                <a:latin typeface="Bookman Old Style"/>
              </a:rPr>
              <a:t> no hay nada que no se </a:t>
            </a:r>
            <a:r>
              <a:rPr lang="en-US" sz="2000" b="0" strike="noStrike" spc="-1" dirty="0" err="1">
                <a:solidFill>
                  <a:srgbClr val="FFFFFF"/>
                </a:solidFill>
                <a:latin typeface="Bookman Old Style"/>
              </a:rPr>
              <a:t>pueda</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practicar</a:t>
            </a:r>
            <a:r>
              <a:rPr lang="en-US" sz="2000" b="0" strike="noStrike" spc="-1" dirty="0">
                <a:solidFill>
                  <a:srgbClr val="FFFFFF"/>
                </a:solidFill>
                <a:latin typeface="Bookman Old Style"/>
              </a:rPr>
              <a:t> o </a:t>
            </a:r>
            <a:r>
              <a:rPr lang="en-US" sz="2000" b="0" strike="noStrike" spc="-1" dirty="0" err="1">
                <a:solidFill>
                  <a:srgbClr val="FFFFFF"/>
                </a:solidFill>
                <a:latin typeface="Bookman Old Style"/>
              </a:rPr>
              <a:t>enseñar</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usando</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este</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argumento</a:t>
            </a:r>
            <a:r>
              <a:rPr lang="en-US" sz="2000" b="0" strike="noStrike" spc="-1" dirty="0">
                <a:solidFill>
                  <a:srgbClr val="FFFFFF"/>
                </a:solidFill>
                <a:latin typeface="Bookman Old Style"/>
              </a:rPr>
              <a:t> (¿el </a:t>
            </a:r>
            <a:r>
              <a:rPr lang="en-US" sz="2000" b="0" strike="noStrike" spc="-1" dirty="0" err="1">
                <a:solidFill>
                  <a:srgbClr val="FFFFFF"/>
                </a:solidFill>
                <a:latin typeface="Bookman Old Style"/>
              </a:rPr>
              <a:t>bautismo</a:t>
            </a:r>
            <a:r>
              <a:rPr lang="en-US" sz="2000" b="0" strike="noStrike" spc="-1" dirty="0">
                <a:solidFill>
                  <a:srgbClr val="FFFFFF"/>
                </a:solidFill>
                <a:latin typeface="Bookman Old Style"/>
              </a:rPr>
              <a:t>?)</a:t>
            </a:r>
            <a:endParaRPr lang="en-US" sz="2000" b="1" strike="noStrike" spc="-1" dirty="0">
              <a:solidFill>
                <a:srgbClr val="FFFFFF"/>
              </a:solidFill>
              <a:latin typeface="Bookman Old Style"/>
            </a:endParaRPr>
          </a:p>
          <a:p>
            <a:pPr marL="742680" lvl="1" indent="-285480" algn="l" rtl="0">
              <a:lnSpc>
                <a:spcPct val="90000"/>
              </a:lnSpc>
              <a:spcBef>
                <a:spcPts val="499"/>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0" strike="noStrike" spc="-1" dirty="0">
              <a:solidFill>
                <a:srgbClr val="FFFFFF"/>
              </a:solidFill>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28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TextBox 285"/>
          <p:cNvSpPr txBox="1"/>
          <p:nvPr/>
        </p:nvSpPr>
        <p:spPr>
          <a:xfrm>
            <a:off x="152280" y="75960"/>
            <a:ext cx="8839440" cy="685800"/>
          </a:xfrm>
          <a:prstGeom prst="rect">
            <a:avLst/>
          </a:prstGeom>
          <a:noFill/>
          <a:ln w="0">
            <a:noFill/>
          </a:ln>
        </p:spPr>
        <p:txBody>
          <a:bodyPr anchor="ctr">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FFFFFF"/>
                </a:solidFill>
                <a:latin typeface="Arial"/>
              </a:rPr>
              <a:t>Página de prueba</a:t>
            </a:r>
          </a:p>
        </p:txBody>
      </p:sp>
      <p:sp>
        <p:nvSpPr>
          <p:cNvPr id="287" name="Rectangle 3"/>
          <p:cNvSpPr/>
          <p:nvPr/>
        </p:nvSpPr>
        <p:spPr>
          <a:xfrm>
            <a:off x="0" y="0"/>
            <a:ext cx="9144000" cy="6858000"/>
          </a:xfrm>
          <a:prstGeom prst="rect">
            <a:avLst/>
          </a:prstGeom>
          <a:solidFill>
            <a:srgbClr val="990099"/>
          </a:solidFill>
          <a:ln w="0">
            <a:noFill/>
          </a:ln>
        </p:spPr>
        <p:style>
          <a:lnRef idx="0">
            <a:scrgbClr r="0" g="0" b="0"/>
          </a:lnRef>
          <a:fillRef idx="0">
            <a:scrgbClr r="0" g="0" b="0"/>
          </a:fillRef>
          <a:effectRef idx="0">
            <a:scrgbClr r="0" g="0" b="0"/>
          </a:effectRef>
          <a:fontRef idx="minor"/>
        </p:style>
      </p:sp>
      <p:sp>
        <p:nvSpPr>
          <p:cNvPr id="288" name="Rectangle 4"/>
          <p:cNvSpPr/>
          <p:nvPr/>
        </p:nvSpPr>
        <p:spPr>
          <a:xfrm>
            <a:off x="3352680" y="2514600"/>
            <a:ext cx="5791320" cy="43434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289" name="Rectangle 5"/>
          <p:cNvSpPr/>
          <p:nvPr/>
        </p:nvSpPr>
        <p:spPr>
          <a:xfrm>
            <a:off x="0" y="990720"/>
            <a:ext cx="9144000" cy="457200"/>
          </a:xfrm>
          <a:prstGeom prst="rect">
            <a:avLst/>
          </a:prstGeom>
          <a:gradFill rotWithShape="0">
            <a:gsLst>
              <a:gs pos="0">
                <a:srgbClr val="FFFFFF"/>
              </a:gs>
              <a:gs pos="100000">
                <a:srgbClr val="990099"/>
              </a:gs>
            </a:gsLst>
            <a:lin ang="0"/>
          </a:gradFill>
          <a:ln w="0">
            <a:noFill/>
          </a:ln>
        </p:spPr>
        <p:style>
          <a:lnRef idx="0">
            <a:scrgbClr r="0" g="0" b="0"/>
          </a:lnRef>
          <a:fillRef idx="0">
            <a:scrgbClr r="0" g="0" b="0"/>
          </a:fillRef>
          <a:effectRef idx="0">
            <a:scrgbClr r="0" g="0" b="0"/>
          </a:effectRef>
          <a:fontRef idx="minor"/>
        </p:style>
      </p:sp>
      <p:sp>
        <p:nvSpPr>
          <p:cNvPr id="290" name="Rectangle 6"/>
          <p:cNvSpPr/>
          <p:nvPr/>
        </p:nvSpPr>
        <p:spPr>
          <a:xfrm>
            <a:off x="1143000" y="1447920"/>
            <a:ext cx="228600" cy="36576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291" name="Rectangle 7"/>
          <p:cNvSpPr/>
          <p:nvPr/>
        </p:nvSpPr>
        <p:spPr>
          <a:xfrm>
            <a:off x="1143000" y="1447920"/>
            <a:ext cx="6324480" cy="30456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292" name="Rectangle 8"/>
          <p:cNvSpPr/>
          <p:nvPr/>
        </p:nvSpPr>
        <p:spPr>
          <a:xfrm>
            <a:off x="1295280" y="1600200"/>
            <a:ext cx="7391520" cy="3733920"/>
          </a:xfrm>
          <a:prstGeom prst="rect">
            <a:avLst/>
          </a:prstGeom>
          <a:solidFill>
            <a:srgbClr val="FFFFFF"/>
          </a:solidFill>
          <a:ln w="57240">
            <a:solidFill>
              <a:srgbClr val="000000"/>
            </a:solidFill>
            <a:miter/>
          </a:ln>
        </p:spPr>
        <p:style>
          <a:lnRef idx="0">
            <a:scrgbClr r="0" g="0" b="0"/>
          </a:lnRef>
          <a:fillRef idx="0">
            <a:scrgbClr r="0" g="0" b="0"/>
          </a:fillRef>
          <a:effectRef idx="0">
            <a:scrgbClr r="0" g="0" b="0"/>
          </a:effectRef>
          <a:fontRef idx="minor"/>
        </p:style>
      </p:sp>
      <p:sp>
        <p:nvSpPr>
          <p:cNvPr id="293" name="Rectangle 9"/>
          <p:cNvSpPr/>
          <p:nvPr/>
        </p:nvSpPr>
        <p:spPr>
          <a:xfrm>
            <a:off x="685800" y="0"/>
            <a:ext cx="457200" cy="6858000"/>
          </a:xfrm>
          <a:prstGeom prst="rect">
            <a:avLst/>
          </a:prstGeom>
          <a:gradFill rotWithShape="0">
            <a:gsLst>
              <a:gs pos="0">
                <a:srgbClr val="FFFFFF"/>
              </a:gs>
              <a:gs pos="100000">
                <a:srgbClr val="990099"/>
              </a:gs>
            </a:gsLst>
            <a:lin ang="5400000"/>
          </a:gradFill>
          <a:ln w="0">
            <a:noFill/>
          </a:ln>
        </p:spPr>
        <p:style>
          <a:lnRef idx="0">
            <a:scrgbClr r="0" g="0" b="0"/>
          </a:lnRef>
          <a:fillRef idx="0">
            <a:scrgbClr r="0" g="0" b="0"/>
          </a:fillRef>
          <a:effectRef idx="0">
            <a:scrgbClr r="0" g="0" b="0"/>
          </a:effectRef>
          <a:fontRef idx="minor"/>
        </p:style>
      </p:sp>
      <p:sp>
        <p:nvSpPr>
          <p:cNvPr id="294" name="Text Box 10"/>
          <p:cNvSpPr/>
          <p:nvPr/>
        </p:nvSpPr>
        <p:spPr>
          <a:xfrm>
            <a:off x="1600200" y="1905120"/>
            <a:ext cx="6858000" cy="364317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pc="-1" dirty="0">
                <a:solidFill>
                  <a:srgbClr val="000000"/>
                </a:solidFill>
                <a:ea typeface="Arial"/>
              </a:rPr>
              <a:t>1 </a:t>
            </a:r>
            <a:r>
              <a:rPr lang="en-US" sz="2000" b="1" spc="-1" dirty="0" err="1">
                <a:solidFill>
                  <a:srgbClr val="000000"/>
                </a:solidFill>
                <a:ea typeface="Arial"/>
              </a:rPr>
              <a:t>Corintios</a:t>
            </a:r>
            <a:r>
              <a:rPr lang="en-US" sz="2000" b="1" spc="-1" dirty="0">
                <a:solidFill>
                  <a:srgbClr val="000000"/>
                </a:solidFill>
                <a:ea typeface="Arial"/>
              </a:rPr>
              <a:t> 11:2-16</a:t>
            </a:r>
            <a:endParaRPr lang="en-US" sz="2000" b="0" strike="noStrike" spc="-1" dirty="0" smtClean="0">
              <a:solidFill>
                <a:srgbClr val="FFFFFF"/>
              </a:solidFill>
              <a:latin typeface="Times New Roman"/>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pc="-1" dirty="0">
                <a:solidFill>
                  <a:srgbClr val="000000"/>
                </a:solidFill>
                <a:ea typeface="Arial"/>
              </a:rPr>
              <a:t>Un </a:t>
            </a:r>
            <a:r>
              <a:rPr lang="en-US" sz="2000" b="1" spc="-1" dirty="0" err="1">
                <a:solidFill>
                  <a:srgbClr val="000000"/>
                </a:solidFill>
                <a:ea typeface="Arial"/>
              </a:rPr>
              <a:t>estudio</a:t>
            </a:r>
            <a:r>
              <a:rPr lang="en-US" sz="2000" b="1" spc="-1" dirty="0">
                <a:solidFill>
                  <a:srgbClr val="000000"/>
                </a:solidFill>
                <a:ea typeface="Arial"/>
              </a:rPr>
              <a:t> </a:t>
            </a:r>
            <a:r>
              <a:rPr lang="en-US" sz="2000" b="1" spc="-1" dirty="0" err="1">
                <a:solidFill>
                  <a:srgbClr val="000000"/>
                </a:solidFill>
                <a:ea typeface="Arial"/>
              </a:rPr>
              <a:t>comparativo</a:t>
            </a:r>
            <a:r>
              <a:rPr lang="en-US" sz="2000" b="1" spc="-1" dirty="0">
                <a:solidFill>
                  <a:srgbClr val="000000"/>
                </a:solidFill>
                <a:ea typeface="Arial"/>
              </a:rPr>
              <a:t> de </a:t>
            </a:r>
            <a:r>
              <a:rPr lang="en-US" sz="2000" b="1" spc="-1" dirty="0" err="1">
                <a:solidFill>
                  <a:srgbClr val="000000"/>
                </a:solidFill>
                <a:ea typeface="Arial"/>
              </a:rPr>
              <a:t>interpretaciones</a:t>
            </a:r>
            <a:endParaRPr lang="en-US" sz="2000" b="0" strike="noStrike" spc="-1" dirty="0" smtClean="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a:solidFill>
                  <a:srgbClr val="990099"/>
                </a:solidFill>
                <a:latin typeface="Arial"/>
                <a:ea typeface="Arial"/>
              </a:rPr>
              <a:t>Argumentos</a:t>
            </a:r>
            <a:r>
              <a:rPr lang="en-US" sz="2400" b="1" strike="noStrike" spc="-1" dirty="0">
                <a:solidFill>
                  <a:srgbClr val="990099"/>
                </a:solidFill>
                <a:latin typeface="Arial"/>
                <a:ea typeface="Arial"/>
              </a:rPr>
              <a:t> de </a:t>
            </a:r>
            <a:r>
              <a:rPr lang="en-US" sz="2400" b="1" strike="noStrike" spc="-1" dirty="0" err="1">
                <a:solidFill>
                  <a:srgbClr val="990099"/>
                </a:solidFill>
                <a:latin typeface="Arial"/>
                <a:ea typeface="Arial"/>
              </a:rPr>
              <a:t>apoyo</a:t>
            </a:r>
            <a:r>
              <a:rPr lang="en-US" sz="2400" b="1" strike="noStrike" spc="-1" dirty="0">
                <a:solidFill>
                  <a:srgbClr val="990099"/>
                </a:solidFill>
                <a:latin typeface="Arial"/>
                <a:ea typeface="Arial"/>
              </a:rPr>
              <a:t> para</a:t>
            </a:r>
            <a:endParaRPr lang="en-US" sz="2400" b="0" strike="noStrike" spc="-1" dirty="0">
              <a:solidFill>
                <a:srgbClr val="FFFFFF"/>
              </a:solidFill>
              <a:latin typeface="Times New Roman"/>
            </a:endParaRPr>
          </a:p>
          <a:p>
            <a:pPr algn="ctr" rtl="0">
              <a:lnSpc>
                <a:spcPct val="10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6600" b="1" strike="noStrike" spc="-1" dirty="0" err="1">
                <a:solidFill>
                  <a:srgbClr val="990099"/>
                </a:solidFill>
                <a:latin typeface="Arial"/>
                <a:ea typeface="Arial"/>
              </a:rPr>
              <a:t>Dones</a:t>
            </a:r>
            <a:r>
              <a:rPr lang="en-US" sz="6600" b="1" strike="noStrike" spc="-1" dirty="0">
                <a:solidFill>
                  <a:srgbClr val="990099"/>
                </a:solidFill>
                <a:latin typeface="Arial"/>
                <a:ea typeface="Arial"/>
              </a:rPr>
              <a:t> </a:t>
            </a:r>
            <a:r>
              <a:rPr lang="en-US" sz="6600" b="1" strike="noStrike" spc="-1" dirty="0" err="1" smtClean="0">
                <a:solidFill>
                  <a:srgbClr val="990099"/>
                </a:solidFill>
                <a:latin typeface="Arial"/>
                <a:ea typeface="Arial"/>
              </a:rPr>
              <a:t>espirituales</a:t>
            </a:r>
            <a:endParaRPr lang="en-US" sz="6600" b="0" strike="noStrike" spc="-1" dirty="0">
              <a:solidFill>
                <a:srgbClr val="FFFFFF"/>
              </a:solidFill>
              <a:latin typeface="Times New Roman"/>
            </a:endParaRPr>
          </a:p>
        </p:txBody>
      </p:sp>
      <p:sp>
        <p:nvSpPr>
          <p:cNvPr id="295" name="Text Box 11"/>
          <p:cNvSpPr/>
          <p:nvPr/>
        </p:nvSpPr>
        <p:spPr>
          <a:xfrm>
            <a:off x="3886200" y="5594400"/>
            <a:ext cx="5105520" cy="95628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a:solidFill>
                  <a:srgbClr val="FFFFFF"/>
                </a:solidFill>
                <a:latin typeface="Arial"/>
                <a:ea typeface="Arial"/>
              </a:rPr>
              <a:t>El </a:t>
            </a:r>
            <a:r>
              <a:rPr lang="en-US" sz="1400" b="0" strike="noStrike" spc="-1" dirty="0" err="1">
                <a:solidFill>
                  <a:srgbClr val="FFFFFF"/>
                </a:solidFill>
                <a:latin typeface="Arial"/>
                <a:ea typeface="Arial"/>
              </a:rPr>
              <a:t>argumento</a:t>
            </a:r>
            <a:r>
              <a:rPr lang="en-US" sz="1400" b="0" strike="noStrike" spc="-1" dirty="0">
                <a:solidFill>
                  <a:srgbClr val="FFFFFF"/>
                </a:solidFill>
                <a:latin typeface="Arial"/>
                <a:ea typeface="Arial"/>
              </a:rPr>
              <a:t> de </a:t>
            </a:r>
            <a:r>
              <a:rPr lang="en-US" sz="1400" b="0" strike="noStrike" spc="-1" dirty="0" err="1">
                <a:solidFill>
                  <a:srgbClr val="FFFFFF"/>
                </a:solidFill>
                <a:latin typeface="Arial"/>
                <a:ea typeface="Arial"/>
              </a:rPr>
              <a:t>apoyo</a:t>
            </a:r>
            <a:r>
              <a:rPr lang="en-US" sz="1400" b="0" strike="noStrike" spc="-1" dirty="0">
                <a:solidFill>
                  <a:srgbClr val="FFFFFF"/>
                </a:solidFill>
                <a:latin typeface="Arial"/>
                <a:ea typeface="Arial"/>
              </a:rPr>
              <a:t> para </a:t>
            </a:r>
            <a:r>
              <a:rPr lang="en-US" sz="1400" spc="-1" dirty="0" smtClean="0">
                <a:solidFill>
                  <a:srgbClr val="FFFFFF"/>
                </a:solidFill>
                <a:latin typeface="Arial"/>
                <a:ea typeface="Arial"/>
              </a:rPr>
              <a:t>la </a:t>
            </a:r>
            <a:r>
              <a:rPr lang="en-US" sz="1400" spc="-1" dirty="0" err="1" smtClean="0">
                <a:solidFill>
                  <a:srgbClr val="FFFFFF"/>
                </a:solidFill>
                <a:latin typeface="Arial"/>
                <a:ea typeface="Arial"/>
              </a:rPr>
              <a:t>interpretación</a:t>
            </a:r>
            <a:r>
              <a:rPr lang="en-US" sz="1400" b="0" strike="noStrike" spc="-1" dirty="0" smtClean="0">
                <a:solidFill>
                  <a:srgbClr val="FFFFFF"/>
                </a:solidFill>
                <a:latin typeface="Arial"/>
                <a:ea typeface="Arial"/>
              </a:rPr>
              <a:t> "</a:t>
            </a:r>
            <a:r>
              <a:rPr lang="en-US" sz="1400" b="0" strike="noStrike" spc="-1" dirty="0" err="1" smtClean="0">
                <a:solidFill>
                  <a:srgbClr val="FFFFFF"/>
                </a:solidFill>
                <a:latin typeface="Arial"/>
                <a:ea typeface="Arial"/>
              </a:rPr>
              <a:t>dones</a:t>
            </a:r>
            <a:r>
              <a:rPr lang="en-US" sz="1400" b="0" strike="noStrike" spc="-1" dirty="0" smtClean="0">
                <a:solidFill>
                  <a:srgbClr val="FFFFFF"/>
                </a:solidFill>
                <a:latin typeface="Arial"/>
                <a:ea typeface="Arial"/>
              </a:rPr>
              <a:t> </a:t>
            </a:r>
            <a:r>
              <a:rPr lang="en-US" sz="1400" b="0" strike="noStrike" spc="-1" dirty="0" err="1">
                <a:solidFill>
                  <a:srgbClr val="FFFFFF"/>
                </a:solidFill>
                <a:latin typeface="Arial"/>
                <a:ea typeface="Arial"/>
              </a:rPr>
              <a:t>espirituales</a:t>
            </a:r>
            <a:r>
              <a:rPr lang="en-US" sz="1400" b="0" strike="noStrike" spc="-1" dirty="0">
                <a:solidFill>
                  <a:srgbClr val="FFFFFF"/>
                </a:solidFill>
                <a:latin typeface="Arial"/>
                <a:ea typeface="Arial"/>
              </a:rPr>
              <a:t>" se </a:t>
            </a:r>
            <a:r>
              <a:rPr lang="en-US" sz="1400" b="0" strike="noStrike" spc="-1" dirty="0" err="1">
                <a:solidFill>
                  <a:srgbClr val="FFFFFF"/>
                </a:solidFill>
                <a:latin typeface="Arial"/>
                <a:ea typeface="Arial"/>
              </a:rPr>
              <a:t>tomó</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principalmente</a:t>
            </a:r>
            <a:r>
              <a:rPr lang="en-US" sz="1400" b="0" strike="noStrike" spc="-1" dirty="0">
                <a:solidFill>
                  <a:srgbClr val="FFFFFF"/>
                </a:solidFill>
                <a:latin typeface="Arial"/>
                <a:ea typeface="Arial"/>
              </a:rPr>
              <a:t> de un </a:t>
            </a:r>
            <a:r>
              <a:rPr lang="en-US" sz="1400" b="0" strike="noStrike" spc="-1" dirty="0" err="1">
                <a:solidFill>
                  <a:srgbClr val="FFFFFF"/>
                </a:solidFill>
                <a:latin typeface="Arial"/>
                <a:ea typeface="Arial"/>
              </a:rPr>
              <a:t>folleto</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escrito</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por</a:t>
            </a:r>
            <a:r>
              <a:rPr lang="en-US" sz="1400" b="0" strike="noStrike" spc="-1" dirty="0">
                <a:solidFill>
                  <a:srgbClr val="FFFFFF"/>
                </a:solidFill>
                <a:latin typeface="Arial"/>
                <a:ea typeface="Arial"/>
              </a:rPr>
              <a:t> Bill </a:t>
            </a:r>
            <a:r>
              <a:rPr lang="en-US" sz="1400" b="0" strike="noStrike" spc="-1" dirty="0" err="1">
                <a:solidFill>
                  <a:srgbClr val="FFFFFF"/>
                </a:solidFill>
                <a:latin typeface="Arial"/>
                <a:ea typeface="Arial"/>
              </a:rPr>
              <a:t>Cavender</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titulado</a:t>
            </a:r>
            <a:r>
              <a:rPr lang="en-US" sz="1400" b="0" strike="noStrike" spc="-1" dirty="0">
                <a:solidFill>
                  <a:srgbClr val="FFFFFF"/>
                </a:solidFill>
                <a:latin typeface="Arial"/>
                <a:ea typeface="Arial"/>
              </a:rPr>
              <a:t> "La </a:t>
            </a:r>
            <a:r>
              <a:rPr lang="en-US" sz="1400" b="0" strike="noStrike" spc="-1" dirty="0" err="1">
                <a:solidFill>
                  <a:srgbClr val="FFFFFF"/>
                </a:solidFill>
                <a:latin typeface="Arial"/>
                <a:ea typeface="Arial"/>
              </a:rPr>
              <a:t>mujer</a:t>
            </a:r>
            <a:r>
              <a:rPr lang="en-US" sz="1400" b="0" strike="noStrike" spc="-1" dirty="0">
                <a:solidFill>
                  <a:srgbClr val="FFFFFF"/>
                </a:solidFill>
                <a:latin typeface="Arial"/>
                <a:ea typeface="Arial"/>
              </a:rPr>
              <a:t> y </a:t>
            </a:r>
            <a:r>
              <a:rPr lang="en-US" sz="1400" b="0" strike="noStrike" spc="-1" dirty="0" err="1">
                <a:solidFill>
                  <a:srgbClr val="FFFFFF"/>
                </a:solidFill>
                <a:latin typeface="Arial"/>
                <a:ea typeface="Arial"/>
              </a:rPr>
              <a:t>su</a:t>
            </a:r>
            <a:r>
              <a:rPr lang="en-US" sz="1400" b="0" strike="noStrike" spc="-1" dirty="0">
                <a:solidFill>
                  <a:srgbClr val="FFFFFF"/>
                </a:solidFill>
                <a:latin typeface="Arial"/>
                <a:ea typeface="Arial"/>
              </a:rPr>
              <a:t> </a:t>
            </a:r>
            <a:r>
              <a:rPr lang="en-US" sz="1400" spc="-1" dirty="0" err="1" smtClean="0">
                <a:solidFill>
                  <a:srgbClr val="FFFFFF"/>
                </a:solidFill>
                <a:latin typeface="Arial"/>
                <a:ea typeface="Arial"/>
              </a:rPr>
              <a:t>velo</a:t>
            </a:r>
            <a:r>
              <a:rPr lang="en-US" sz="1400" b="0" strike="noStrike" spc="-1" dirty="0" smtClean="0">
                <a:solidFill>
                  <a:srgbClr val="FFFFFF"/>
                </a:solidFill>
                <a:latin typeface="Arial"/>
                <a:ea typeface="Arial"/>
              </a:rPr>
              <a:t>: </a:t>
            </a:r>
            <a:r>
              <a:rPr lang="en-US" sz="1400" b="0" strike="noStrike" spc="-1" dirty="0">
                <a:solidFill>
                  <a:srgbClr val="FFFFFF"/>
                </a:solidFill>
                <a:latin typeface="Arial"/>
                <a:ea typeface="Arial"/>
              </a:rPr>
              <a:t>un </a:t>
            </a:r>
            <a:r>
              <a:rPr lang="en-US" sz="1400" b="0" strike="noStrike" spc="-1" dirty="0" err="1">
                <a:solidFill>
                  <a:srgbClr val="FFFFFF"/>
                </a:solidFill>
                <a:latin typeface="Arial"/>
                <a:ea typeface="Arial"/>
              </a:rPr>
              <a:t>estudio</a:t>
            </a:r>
            <a:r>
              <a:rPr lang="en-US" sz="1400" b="0" strike="noStrike" spc="-1" dirty="0">
                <a:solidFill>
                  <a:srgbClr val="FFFFFF"/>
                </a:solidFill>
                <a:latin typeface="Arial"/>
                <a:ea typeface="Arial"/>
              </a:rPr>
              <a:t> de 1 </a:t>
            </a:r>
            <a:r>
              <a:rPr lang="en-US" sz="1400" b="0" strike="noStrike" spc="-1" dirty="0" err="1">
                <a:solidFill>
                  <a:srgbClr val="FFFFFF"/>
                </a:solidFill>
                <a:latin typeface="Arial"/>
                <a:ea typeface="Arial"/>
              </a:rPr>
              <a:t>Corintios</a:t>
            </a:r>
            <a:r>
              <a:rPr lang="en-US" sz="1400" b="0" strike="noStrike" spc="-1" dirty="0">
                <a:solidFill>
                  <a:srgbClr val="FFFFFF"/>
                </a:solidFill>
                <a:latin typeface="Arial"/>
                <a:ea typeface="Arial"/>
              </a:rPr>
              <a:t> </a:t>
            </a:r>
            <a:r>
              <a:rPr lang="en-US" sz="1400" b="0" strike="noStrike" spc="-1" dirty="0" smtClean="0">
                <a:solidFill>
                  <a:srgbClr val="FFFFFF"/>
                </a:solidFill>
                <a:latin typeface="Arial"/>
                <a:ea typeface="Arial"/>
              </a:rPr>
              <a:t>11:2-16</a:t>
            </a:r>
            <a:r>
              <a:rPr lang="en-US" sz="1400" b="0" strike="noStrike" spc="-1" dirty="0">
                <a:solidFill>
                  <a:srgbClr val="FFFFFF"/>
                </a:solidFill>
                <a:latin typeface="Arial"/>
                <a:ea typeface="Arial"/>
              </a:rPr>
              <a:t>".</a:t>
            </a:r>
            <a:endParaRPr lang="en-US" sz="1400" b="0" strike="noStrike" spc="-1" dirty="0">
              <a:solidFill>
                <a:srgbClr val="FFFFFF"/>
              </a:solidFill>
              <a:latin typeface="Times New Roman"/>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TextBox 295"/>
          <p:cNvSpPr txBox="1"/>
          <p:nvPr/>
        </p:nvSpPr>
        <p:spPr>
          <a:xfrm>
            <a:off x="152280" y="75960"/>
            <a:ext cx="8839440" cy="685800"/>
          </a:xfrm>
          <a:prstGeom prst="rect">
            <a:avLst/>
          </a:prstGeom>
          <a:noFill/>
          <a:ln w="0">
            <a:noFill/>
          </a:ln>
        </p:spPr>
        <p:txBody>
          <a:bodyPr anchor="ctr">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FFFFFF"/>
                </a:solidFill>
                <a:latin typeface="Arial"/>
              </a:rPr>
              <a:t>Página de prueba</a:t>
            </a:r>
          </a:p>
        </p:txBody>
      </p:sp>
      <p:sp>
        <p:nvSpPr>
          <p:cNvPr id="297" name="Rectangle 3"/>
          <p:cNvSpPr/>
          <p:nvPr/>
        </p:nvSpPr>
        <p:spPr>
          <a:xfrm>
            <a:off x="0" y="0"/>
            <a:ext cx="9144000" cy="6858000"/>
          </a:xfrm>
          <a:prstGeom prst="rect">
            <a:avLst/>
          </a:prstGeom>
          <a:solidFill>
            <a:srgbClr val="990099"/>
          </a:solidFill>
          <a:ln w="0">
            <a:noFill/>
          </a:ln>
        </p:spPr>
        <p:style>
          <a:lnRef idx="0">
            <a:scrgbClr r="0" g="0" b="0"/>
          </a:lnRef>
          <a:fillRef idx="0">
            <a:scrgbClr r="0" g="0" b="0"/>
          </a:fillRef>
          <a:effectRef idx="0">
            <a:scrgbClr r="0" g="0" b="0"/>
          </a:effectRef>
          <a:fontRef idx="minor"/>
        </p:style>
      </p:sp>
      <p:sp>
        <p:nvSpPr>
          <p:cNvPr id="298" name="Rectangle 4"/>
          <p:cNvSpPr/>
          <p:nvPr/>
        </p:nvSpPr>
        <p:spPr>
          <a:xfrm>
            <a:off x="457200" y="990720"/>
            <a:ext cx="8686800" cy="5867280"/>
          </a:xfrm>
          <a:prstGeom prst="rect">
            <a:avLst/>
          </a:prstGeom>
          <a:solidFill>
            <a:srgbClr val="FFFFFF"/>
          </a:solidFill>
          <a:ln w="0">
            <a:noFill/>
          </a:ln>
        </p:spPr>
        <p:style>
          <a:lnRef idx="0">
            <a:scrgbClr r="0" g="0" b="0"/>
          </a:lnRef>
          <a:fillRef idx="0">
            <a:scrgbClr r="0" g="0" b="0"/>
          </a:fillRef>
          <a:effectRef idx="0">
            <a:scrgbClr r="0" g="0" b="0"/>
          </a:effectRef>
          <a:fontRef idx="minor"/>
        </p:style>
      </p:sp>
      <p:sp>
        <p:nvSpPr>
          <p:cNvPr id="299" name="Rectangle 5"/>
          <p:cNvSpPr/>
          <p:nvPr/>
        </p:nvSpPr>
        <p:spPr>
          <a:xfrm>
            <a:off x="0" y="380880"/>
            <a:ext cx="7315200" cy="60984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300" name="Rectangle 6"/>
          <p:cNvSpPr/>
          <p:nvPr/>
        </p:nvSpPr>
        <p:spPr>
          <a:xfrm>
            <a:off x="0" y="685800"/>
            <a:ext cx="533520" cy="38862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301" name="Rectangle 7"/>
          <p:cNvSpPr/>
          <p:nvPr/>
        </p:nvSpPr>
        <p:spPr>
          <a:xfrm>
            <a:off x="0" y="533520"/>
            <a:ext cx="228600" cy="4114800"/>
          </a:xfrm>
          <a:prstGeom prst="rect">
            <a:avLst/>
          </a:prstGeom>
          <a:gradFill rotWithShape="0">
            <a:gsLst>
              <a:gs pos="0">
                <a:srgbClr val="FFFFFF"/>
              </a:gs>
              <a:gs pos="100000">
                <a:srgbClr val="990099"/>
              </a:gs>
            </a:gsLst>
            <a:lin ang="5400000"/>
          </a:gradFill>
          <a:ln w="0">
            <a:noFill/>
          </a:ln>
        </p:spPr>
        <p:style>
          <a:lnRef idx="0">
            <a:scrgbClr r="0" g="0" b="0"/>
          </a:lnRef>
          <a:fillRef idx="0">
            <a:scrgbClr r="0" g="0" b="0"/>
          </a:fillRef>
          <a:effectRef idx="0">
            <a:scrgbClr r="0" g="0" b="0"/>
          </a:effectRef>
          <a:fontRef idx="minor"/>
        </p:style>
      </p:sp>
      <p:sp>
        <p:nvSpPr>
          <p:cNvPr id="302" name="Rectangle 8"/>
          <p:cNvSpPr/>
          <p:nvPr/>
        </p:nvSpPr>
        <p:spPr>
          <a:xfrm>
            <a:off x="1676520" y="76320"/>
            <a:ext cx="7391160" cy="761760"/>
          </a:xfrm>
          <a:prstGeom prst="rect">
            <a:avLst/>
          </a:prstGeom>
          <a:solidFill>
            <a:srgbClr val="FFFFFF"/>
          </a:solidFill>
          <a:ln w="76320">
            <a:solidFill>
              <a:srgbClr val="990099"/>
            </a:solidFill>
            <a:miter/>
          </a:ln>
        </p:spPr>
        <p:style>
          <a:lnRef idx="0">
            <a:scrgbClr r="0" g="0" b="0"/>
          </a:lnRef>
          <a:fillRef idx="0">
            <a:scrgbClr r="0" g="0" b="0"/>
          </a:fillRef>
          <a:effectRef idx="0">
            <a:scrgbClr r="0" g="0" b="0"/>
          </a:effectRef>
          <a:fontRef idx="minor"/>
        </p:style>
      </p:sp>
      <p:sp>
        <p:nvSpPr>
          <p:cNvPr id="303" name="Text Box 9"/>
          <p:cNvSpPr/>
          <p:nvPr/>
        </p:nvSpPr>
        <p:spPr>
          <a:xfrm>
            <a:off x="1676520" y="152280"/>
            <a:ext cx="7467480" cy="565412"/>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square" lIns="90000" tIns="46800" rIns="90000" bIns="46800">
            <a:spAutoFit/>
          </a:bodyPr>
          <a:lstStyle/>
          <a:p>
            <a:pPr algn="l" rtl="0">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err="1">
                <a:solidFill>
                  <a:srgbClr val="000000"/>
                </a:solidFill>
                <a:latin typeface="Arial"/>
                <a:ea typeface="Arial"/>
              </a:rPr>
              <a:t>Argumento</a:t>
            </a:r>
            <a:r>
              <a:rPr lang="en-US" sz="3600" b="1" strike="noStrike" spc="-1" dirty="0">
                <a:solidFill>
                  <a:srgbClr val="000000"/>
                </a:solidFill>
                <a:latin typeface="Arial"/>
                <a:ea typeface="Arial"/>
              </a:rPr>
              <a:t> de </a:t>
            </a:r>
            <a:r>
              <a:rPr lang="en-US" sz="3600" b="1" strike="noStrike" spc="-1" dirty="0" err="1" smtClean="0">
                <a:solidFill>
                  <a:srgbClr val="000000"/>
                </a:solidFill>
                <a:latin typeface="Arial"/>
                <a:ea typeface="Arial"/>
              </a:rPr>
              <a:t>dones</a:t>
            </a:r>
            <a:r>
              <a:rPr lang="en-US" sz="3600" b="1" strike="noStrike" spc="-1" dirty="0" smtClean="0">
                <a:solidFill>
                  <a:srgbClr val="000000"/>
                </a:solidFill>
                <a:latin typeface="Arial"/>
                <a:ea typeface="Arial"/>
              </a:rPr>
              <a:t> </a:t>
            </a:r>
            <a:r>
              <a:rPr lang="en-US" sz="3600" b="1" strike="noStrike" spc="-1" dirty="0" err="1">
                <a:solidFill>
                  <a:srgbClr val="000000"/>
                </a:solidFill>
                <a:latin typeface="Arial"/>
                <a:ea typeface="Arial"/>
              </a:rPr>
              <a:t>espirituales</a:t>
            </a:r>
            <a:endParaRPr lang="en-US" sz="3600" b="0" strike="noStrike" spc="-1" dirty="0">
              <a:solidFill>
                <a:srgbClr val="FFFFFF"/>
              </a:solidFill>
              <a:latin typeface="Times New Roman"/>
            </a:endParaRPr>
          </a:p>
        </p:txBody>
      </p:sp>
      <p:sp>
        <p:nvSpPr>
          <p:cNvPr id="304" name="TextBox 303"/>
          <p:cNvSpPr txBox="1"/>
          <p:nvPr/>
        </p:nvSpPr>
        <p:spPr>
          <a:xfrm>
            <a:off x="685800" y="1447560"/>
            <a:ext cx="8153280" cy="5181480"/>
          </a:xfrm>
          <a:prstGeom prst="rect">
            <a:avLst/>
          </a:prstGeom>
          <a:noFill/>
          <a:ln w="0">
            <a:noFill/>
          </a:ln>
        </p:spPr>
        <p:txBody>
          <a:bodyPr>
            <a:normAutofit/>
          </a:bodyPr>
          <a:lstStyle/>
          <a:p>
            <a:pPr marL="342720" indent="-342720" algn="ctr" rtl="0">
              <a:spcBef>
                <a:spcPts val="11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800" b="1" strike="noStrike" spc="-1" dirty="0" err="1">
                <a:solidFill>
                  <a:srgbClr val="990099"/>
                </a:solidFill>
                <a:latin typeface="Arial"/>
              </a:rPr>
              <a:t>Creencia</a:t>
            </a:r>
            <a:r>
              <a:rPr lang="en-US" sz="4800" b="1" strike="noStrike" spc="-1" dirty="0">
                <a:solidFill>
                  <a:srgbClr val="990099"/>
                </a:solidFill>
                <a:latin typeface="Arial"/>
              </a:rPr>
              <a:t> </a:t>
            </a:r>
            <a:r>
              <a:rPr lang="en-US" sz="4800" b="1" strike="noStrike" spc="-1" dirty="0" err="1">
                <a:solidFill>
                  <a:srgbClr val="990099"/>
                </a:solidFill>
                <a:latin typeface="Arial"/>
              </a:rPr>
              <a:t>básica</a:t>
            </a:r>
            <a:endParaRPr lang="en-US" sz="4800" b="1" strike="noStrike" spc="-1" dirty="0">
              <a:solidFill>
                <a:srgbClr val="000000"/>
              </a:solidFill>
              <a:latin typeface="Arial"/>
            </a:endParaRPr>
          </a:p>
          <a:p>
            <a:pPr marL="342720" indent="-342720" algn="ctr" rtl="0">
              <a:spcBef>
                <a:spcPts val="598"/>
              </a:spcBef>
              <a:buClr>
                <a:srgbClr val="000000"/>
              </a:buClr>
              <a:buFont typeface="Webdings" charset="2"/>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4800" b="1" strike="noStrike" spc="-1" dirty="0">
              <a:solidFill>
                <a:srgbClr val="000000"/>
              </a:solidFill>
              <a:latin typeface="Arial"/>
            </a:endParaRPr>
          </a:p>
          <a:p>
            <a:pPr marL="742680" lvl="1" indent="-285480" algn="ctr" rtl="0">
              <a:spcBef>
                <a:spcPts val="4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a:solidFill>
                  <a:srgbClr val="000000"/>
                </a:solidFill>
                <a:latin typeface="Arial"/>
              </a:rPr>
              <a:t>El </a:t>
            </a:r>
            <a:r>
              <a:rPr lang="en-US" sz="3600" b="1" strike="noStrike" spc="-1" dirty="0" err="1" smtClean="0">
                <a:solidFill>
                  <a:srgbClr val="000000"/>
                </a:solidFill>
                <a:latin typeface="Arial"/>
              </a:rPr>
              <a:t>mandamiento</a:t>
            </a:r>
            <a:r>
              <a:rPr lang="en-US" sz="3600" b="1" strike="noStrike" spc="-1" dirty="0" smtClean="0">
                <a:solidFill>
                  <a:srgbClr val="000000"/>
                </a:solidFill>
                <a:latin typeface="Arial"/>
              </a:rPr>
              <a:t> </a:t>
            </a:r>
            <a:r>
              <a:rPr lang="en-US" sz="3600" b="1" strike="noStrike" spc="-1" dirty="0">
                <a:solidFill>
                  <a:srgbClr val="000000"/>
                </a:solidFill>
                <a:latin typeface="Arial"/>
              </a:rPr>
              <a:t>de </a:t>
            </a:r>
            <a:r>
              <a:rPr lang="en-US" sz="3600" b="1" strike="noStrike" spc="-1" dirty="0" err="1">
                <a:solidFill>
                  <a:srgbClr val="000000"/>
                </a:solidFill>
                <a:latin typeface="Arial"/>
              </a:rPr>
              <a:t>cubrirse</a:t>
            </a:r>
            <a:r>
              <a:rPr lang="en-US" sz="3600" b="1" strike="noStrike" spc="-1" dirty="0">
                <a:solidFill>
                  <a:srgbClr val="000000"/>
                </a:solidFill>
                <a:latin typeface="Arial"/>
              </a:rPr>
              <a:t> se </a:t>
            </a:r>
            <a:r>
              <a:rPr lang="en-US" sz="3600" b="1" strike="noStrike" spc="-1" dirty="0" err="1">
                <a:solidFill>
                  <a:srgbClr val="000000"/>
                </a:solidFill>
                <a:latin typeface="Arial"/>
              </a:rPr>
              <a:t>relacionaba</a:t>
            </a:r>
            <a:r>
              <a:rPr lang="en-US" sz="3600" b="1" strike="noStrike" spc="-1" dirty="0">
                <a:solidFill>
                  <a:srgbClr val="000000"/>
                </a:solidFill>
                <a:latin typeface="Arial"/>
              </a:rPr>
              <a:t> </a:t>
            </a:r>
            <a:r>
              <a:rPr lang="en-US" sz="3600" b="1" strike="noStrike" spc="-1" dirty="0" err="1">
                <a:solidFill>
                  <a:srgbClr val="000000"/>
                </a:solidFill>
                <a:latin typeface="Arial"/>
              </a:rPr>
              <a:t>específicamente</a:t>
            </a:r>
            <a:r>
              <a:rPr lang="en-US" sz="3600" b="1" strike="noStrike" spc="-1" dirty="0">
                <a:solidFill>
                  <a:srgbClr val="000000"/>
                </a:solidFill>
                <a:latin typeface="Arial"/>
              </a:rPr>
              <a:t> con la </a:t>
            </a:r>
            <a:r>
              <a:rPr lang="en-US" sz="3600" b="1" strike="noStrike" spc="-1" dirty="0" err="1">
                <a:solidFill>
                  <a:srgbClr val="000000"/>
                </a:solidFill>
                <a:latin typeface="Arial"/>
              </a:rPr>
              <a:t>profecía</a:t>
            </a:r>
            <a:r>
              <a:rPr lang="en-US" sz="3600" b="1" strike="noStrike" spc="-1" dirty="0">
                <a:solidFill>
                  <a:srgbClr val="000000"/>
                </a:solidFill>
                <a:latin typeface="Arial"/>
              </a:rPr>
              <a:t> y la </a:t>
            </a:r>
            <a:r>
              <a:rPr lang="en-US" sz="3600" b="1" strike="noStrike" spc="-1" dirty="0" err="1">
                <a:solidFill>
                  <a:srgbClr val="000000"/>
                </a:solidFill>
                <a:latin typeface="Arial"/>
              </a:rPr>
              <a:t>oración</a:t>
            </a:r>
            <a:r>
              <a:rPr lang="en-US" sz="3600" b="1" strike="noStrike" spc="-1" dirty="0">
                <a:solidFill>
                  <a:srgbClr val="000000"/>
                </a:solidFill>
                <a:latin typeface="Arial"/>
              </a:rPr>
              <a:t> </a:t>
            </a:r>
            <a:r>
              <a:rPr lang="en-US" sz="3600" b="1" strike="noStrike" spc="-1" dirty="0" err="1">
                <a:solidFill>
                  <a:srgbClr val="000000"/>
                </a:solidFill>
                <a:latin typeface="Arial"/>
              </a:rPr>
              <a:t>inspiradas</a:t>
            </a:r>
            <a:r>
              <a:rPr lang="en-US" sz="3600" b="1" strike="noStrike" spc="-1" dirty="0">
                <a:solidFill>
                  <a:srgbClr val="000000"/>
                </a:solidFill>
                <a:latin typeface="Arial"/>
              </a:rPr>
              <a:t>. Dado que la era de </a:t>
            </a:r>
            <a:r>
              <a:rPr lang="en-US" sz="3600" b="1" strike="noStrike" spc="-1" dirty="0" err="1">
                <a:solidFill>
                  <a:srgbClr val="000000"/>
                </a:solidFill>
                <a:latin typeface="Arial"/>
              </a:rPr>
              <a:t>los</a:t>
            </a:r>
            <a:r>
              <a:rPr lang="en-US" sz="3600" b="1" strike="noStrike" spc="-1" dirty="0">
                <a:solidFill>
                  <a:srgbClr val="000000"/>
                </a:solidFill>
                <a:latin typeface="Arial"/>
              </a:rPr>
              <a:t> </a:t>
            </a:r>
            <a:r>
              <a:rPr lang="en-US" sz="3600" b="1" strike="noStrike" spc="-1" dirty="0" err="1">
                <a:solidFill>
                  <a:srgbClr val="000000"/>
                </a:solidFill>
                <a:latin typeface="Arial"/>
              </a:rPr>
              <a:t>milagros</a:t>
            </a:r>
            <a:r>
              <a:rPr lang="en-US" sz="3600" b="1" strike="noStrike" spc="-1" dirty="0">
                <a:solidFill>
                  <a:srgbClr val="000000"/>
                </a:solidFill>
                <a:latin typeface="Arial"/>
              </a:rPr>
              <a:t> ha </a:t>
            </a:r>
            <a:r>
              <a:rPr lang="en-US" sz="3600" b="1" strike="noStrike" spc="-1" dirty="0" err="1">
                <a:solidFill>
                  <a:srgbClr val="000000"/>
                </a:solidFill>
                <a:latin typeface="Arial"/>
              </a:rPr>
              <a:t>pasado</a:t>
            </a:r>
            <a:r>
              <a:rPr lang="en-US" sz="3600" b="1" strike="noStrike" spc="-1" dirty="0">
                <a:solidFill>
                  <a:srgbClr val="000000"/>
                </a:solidFill>
                <a:latin typeface="Arial"/>
              </a:rPr>
              <a:t>, </a:t>
            </a:r>
            <a:r>
              <a:rPr lang="en-US" sz="3600" b="1" strike="noStrike" spc="-1" dirty="0" err="1">
                <a:solidFill>
                  <a:srgbClr val="000000"/>
                </a:solidFill>
                <a:latin typeface="Arial"/>
              </a:rPr>
              <a:t>esta</a:t>
            </a:r>
            <a:r>
              <a:rPr lang="en-US" sz="3600" b="1" strike="noStrike" spc="-1" dirty="0">
                <a:solidFill>
                  <a:srgbClr val="000000"/>
                </a:solidFill>
                <a:latin typeface="Arial"/>
              </a:rPr>
              <a:t> </a:t>
            </a:r>
            <a:r>
              <a:rPr lang="en-US" sz="3600" b="1" strike="noStrike" spc="-1" dirty="0" err="1">
                <a:solidFill>
                  <a:srgbClr val="000000"/>
                </a:solidFill>
                <a:latin typeface="Arial"/>
              </a:rPr>
              <a:t>directiva</a:t>
            </a:r>
            <a:r>
              <a:rPr lang="en-US" sz="3600" b="1" strike="noStrike" spc="-1" dirty="0">
                <a:solidFill>
                  <a:srgbClr val="000000"/>
                </a:solidFill>
                <a:latin typeface="Arial"/>
              </a:rPr>
              <a:t> </a:t>
            </a:r>
            <a:r>
              <a:rPr lang="en-US" sz="3600" b="1" strike="noStrike" spc="-1" dirty="0" err="1">
                <a:solidFill>
                  <a:srgbClr val="000000"/>
                </a:solidFill>
                <a:latin typeface="Arial"/>
              </a:rPr>
              <a:t>ya</a:t>
            </a:r>
            <a:r>
              <a:rPr lang="en-US" sz="3600" b="1" strike="noStrike" spc="-1" dirty="0">
                <a:solidFill>
                  <a:srgbClr val="000000"/>
                </a:solidFill>
                <a:latin typeface="Arial"/>
              </a:rPr>
              <a:t> no </a:t>
            </a:r>
            <a:r>
              <a:rPr lang="en-US" sz="3600" b="1" strike="noStrike" spc="-1" dirty="0" err="1" smtClean="0">
                <a:solidFill>
                  <a:srgbClr val="000000"/>
                </a:solidFill>
                <a:latin typeface="Arial"/>
              </a:rPr>
              <a:t>está</a:t>
            </a:r>
            <a:r>
              <a:rPr lang="en-US" sz="3600" b="1" strike="noStrike" spc="-1" dirty="0" smtClean="0">
                <a:solidFill>
                  <a:srgbClr val="000000"/>
                </a:solidFill>
                <a:latin typeface="Arial"/>
              </a:rPr>
              <a:t> </a:t>
            </a:r>
            <a:r>
              <a:rPr lang="en-US" sz="3600" b="1" strike="noStrike" spc="-1" dirty="0" err="1" smtClean="0">
                <a:solidFill>
                  <a:srgbClr val="000000"/>
                </a:solidFill>
                <a:latin typeface="Arial"/>
              </a:rPr>
              <a:t>vigente</a:t>
            </a:r>
            <a:r>
              <a:rPr lang="en-US" sz="3600" b="1" strike="noStrike" spc="-1" dirty="0" smtClean="0">
                <a:solidFill>
                  <a:srgbClr val="000000"/>
                </a:solidFill>
                <a:latin typeface="Arial"/>
              </a:rPr>
              <a:t>.</a:t>
            </a:r>
            <a:endParaRPr lang="en-US" sz="3600" b="0" strike="noStrike" spc="-1" dirty="0">
              <a:solidFill>
                <a:srgbClr val="000000"/>
              </a:solidFill>
              <a:latin typeface="Arial"/>
            </a:endParaRPr>
          </a:p>
          <a:p>
            <a:pPr marL="1143000" lvl="2" indent="-228600" algn="ctr" rtl="0">
              <a:spcBef>
                <a:spcPts val="899"/>
              </a:spcBef>
              <a:buClr>
                <a:srgbClr val="000000"/>
              </a:buClr>
              <a:buFont typeface="Webdings" charset="2"/>
              <a:buChar char=""/>
              <a:tabLst>
                <a:tab pos="1828800" algn="l"/>
                <a:tab pos="2743200" algn="l"/>
                <a:tab pos="3657600" algn="l"/>
                <a:tab pos="4572000" algn="l"/>
                <a:tab pos="5486400" algn="l"/>
                <a:tab pos="6400800" algn="l"/>
                <a:tab pos="7315200" algn="l"/>
                <a:tab pos="8229600" algn="l"/>
                <a:tab pos="9144000" algn="l"/>
                <a:tab pos="10058400" algn="l"/>
              </a:tabLst>
            </a:pPr>
            <a:endParaRPr lang="en-US" sz="3600" b="0" strike="noStrike" spc="-1" dirty="0">
              <a:solidFill>
                <a:srgbClr val="0033CC"/>
              </a:solidFill>
              <a:latin typeface="Arial"/>
            </a:endParaRPr>
          </a:p>
        </p:txBody>
      </p:sp>
    </p:spTree>
  </p:cSld>
  <p:clrMapOvr>
    <a:masterClrMapping/>
  </p:clrMapOvr>
  <p:transition advTm="14000">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 name="Footer Placeholder 4"/>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smtClean="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11</a:t>
            </a:r>
            <a:endParaRPr lang="en-US" sz="1400" b="0" strike="noStrike" spc="-1" dirty="0">
              <a:solidFill>
                <a:srgbClr val="FFFFFF"/>
              </a:solidFill>
              <a:latin typeface="Times New Roman"/>
            </a:endParaRPr>
          </a:p>
        </p:txBody>
      </p:sp>
      <p:sp>
        <p:nvSpPr>
          <p:cNvPr id="306" name="Slide Number Placeholder 5"/>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38605510-DF42-49F6-B7B4-0990CDD6ECBB}" type="slidenum">
              <a:rPr lang="en-US" sz="1400" b="0" strike="noStrike" spc="-1">
                <a:solidFill>
                  <a:srgbClr val="FFFFFF"/>
                </a:solidFill>
                <a:latin typeface="Times New Roman"/>
                <a:ea typeface="Arial"/>
              </a:rPr>
              <a:t>24</a:t>
            </a:fld>
            <a:endParaRPr lang="en-US" sz="1400" b="0" strike="noStrike" spc="-1">
              <a:solidFill>
                <a:srgbClr val="FFFFFF"/>
              </a:solidFill>
              <a:latin typeface="Times New Roman"/>
            </a:endParaRPr>
          </a:p>
        </p:txBody>
      </p:sp>
      <p:sp>
        <p:nvSpPr>
          <p:cNvPr id="307" name="TextBox 306"/>
          <p:cNvSpPr txBox="1"/>
          <p:nvPr/>
        </p:nvSpPr>
        <p:spPr>
          <a:xfrm>
            <a:off x="838080" y="228240"/>
            <a:ext cx="8305920"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400" b="1" strike="noStrike" spc="-1" dirty="0" err="1">
                <a:solidFill>
                  <a:srgbClr val="00CC99"/>
                </a:solidFill>
                <a:latin typeface="Times New Roman"/>
              </a:rPr>
              <a:t>Limitado</a:t>
            </a:r>
            <a:r>
              <a:rPr lang="en-US" sz="3400" b="1" strike="noStrike" spc="-1" dirty="0">
                <a:solidFill>
                  <a:srgbClr val="00CC99"/>
                </a:solidFill>
                <a:latin typeface="Times New Roman"/>
              </a:rPr>
              <a:t> al </a:t>
            </a:r>
            <a:r>
              <a:rPr lang="en-US" sz="3400" b="1" strike="noStrike" spc="-1" dirty="0" err="1">
                <a:solidFill>
                  <a:srgbClr val="00CC99"/>
                </a:solidFill>
                <a:latin typeface="Times New Roman"/>
              </a:rPr>
              <a:t>tiempo</a:t>
            </a:r>
            <a:r>
              <a:rPr lang="en-US" sz="3400" b="1" strike="noStrike" spc="-1" dirty="0">
                <a:solidFill>
                  <a:srgbClr val="00CC99"/>
                </a:solidFill>
                <a:latin typeface="Times New Roman"/>
              </a:rPr>
              <a:t> de </a:t>
            </a:r>
            <a:r>
              <a:rPr lang="en-US" sz="3400" b="1" strike="noStrike" spc="-1" dirty="0" err="1">
                <a:solidFill>
                  <a:srgbClr val="00CC99"/>
                </a:solidFill>
                <a:latin typeface="Times New Roman"/>
              </a:rPr>
              <a:t>los</a:t>
            </a:r>
            <a:r>
              <a:rPr lang="en-US" sz="3400" b="1" strike="noStrike" spc="-1" dirty="0">
                <a:solidFill>
                  <a:srgbClr val="00CC99"/>
                </a:solidFill>
                <a:latin typeface="Times New Roman"/>
              </a:rPr>
              <a:t> </a:t>
            </a:r>
            <a:r>
              <a:rPr lang="en-US" sz="3400" b="1" strike="noStrike" spc="-1" dirty="0" err="1">
                <a:solidFill>
                  <a:srgbClr val="00CC99"/>
                </a:solidFill>
                <a:latin typeface="Times New Roman"/>
              </a:rPr>
              <a:t>dones</a:t>
            </a:r>
            <a:r>
              <a:rPr lang="en-US" sz="3400" b="1" strike="noStrike" spc="-1" dirty="0">
                <a:solidFill>
                  <a:srgbClr val="00CC99"/>
                </a:solidFill>
                <a:latin typeface="Times New Roman"/>
              </a:rPr>
              <a:t> </a:t>
            </a:r>
            <a:r>
              <a:rPr lang="en-US" sz="3400" b="1" strike="noStrike" spc="-1" dirty="0" err="1">
                <a:solidFill>
                  <a:srgbClr val="00CC99"/>
                </a:solidFill>
                <a:latin typeface="Times New Roman"/>
              </a:rPr>
              <a:t>espirituales</a:t>
            </a:r>
            <a:endParaRPr lang="en-US" sz="3400" b="1" strike="noStrike" spc="-1" dirty="0">
              <a:solidFill>
                <a:srgbClr val="00CC99"/>
              </a:solidFill>
              <a:latin typeface="Times New Roman"/>
            </a:endParaRPr>
          </a:p>
        </p:txBody>
      </p:sp>
      <p:sp>
        <p:nvSpPr>
          <p:cNvPr id="308" name="TextBox 307"/>
          <p:cNvSpPr txBox="1"/>
          <p:nvPr/>
        </p:nvSpPr>
        <p:spPr>
          <a:xfrm>
            <a:off x="457200" y="1066320"/>
            <a:ext cx="4038480" cy="5410440"/>
          </a:xfrm>
          <a:prstGeom prst="rect">
            <a:avLst/>
          </a:prstGeom>
          <a:noFill/>
          <a:ln w="0">
            <a:noFill/>
          </a:ln>
        </p:spPr>
        <p:txBody>
          <a:bodyPr>
            <a:normAutofit lnSpcReduction="10000"/>
          </a:bodyPr>
          <a:lstStyle/>
          <a:p>
            <a:pPr marL="342720" indent="-342720" algn="ctr"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u="sng" strike="noStrike" spc="-1" dirty="0" smtClean="0">
                <a:solidFill>
                  <a:srgbClr val="FF9900"/>
                </a:solidFill>
                <a:uFillTx/>
                <a:latin typeface="Bookman Old Style"/>
              </a:rPr>
              <a:t>PROS</a:t>
            </a:r>
            <a:endParaRPr lang="en-US" sz="2400" b="1" strike="noStrike" spc="-1" dirty="0">
              <a:solidFill>
                <a:srgbClr val="FFFFFF"/>
              </a:solidFill>
              <a:latin typeface="Bookman Old Style"/>
            </a:endParaRPr>
          </a:p>
          <a:p>
            <a:pPr marL="342720" indent="-342720" algn="l" rtl="0">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FFFFFF"/>
                </a:solidFill>
                <a:latin typeface="Bookman Old Style"/>
              </a:rPr>
              <a:t>“</a:t>
            </a:r>
            <a:r>
              <a:rPr lang="en-US" sz="2400" b="1" strike="noStrike" spc="-1" dirty="0" err="1" smtClean="0">
                <a:solidFill>
                  <a:srgbClr val="FFFFFF"/>
                </a:solidFill>
                <a:latin typeface="Bookman Old Style"/>
              </a:rPr>
              <a:t>ora</a:t>
            </a:r>
            <a:r>
              <a:rPr lang="en-US" sz="2400" b="1" strike="noStrike" spc="-1" dirty="0" smtClean="0">
                <a:solidFill>
                  <a:srgbClr val="FFFFFF"/>
                </a:solidFill>
                <a:latin typeface="Bookman Old Style"/>
              </a:rPr>
              <a:t> o </a:t>
            </a:r>
            <a:r>
              <a:rPr lang="en-US" sz="2400" b="1" strike="noStrike" spc="-1" dirty="0" err="1" smtClean="0">
                <a:solidFill>
                  <a:srgbClr val="FFFFFF"/>
                </a:solidFill>
                <a:latin typeface="Bookman Old Style"/>
              </a:rPr>
              <a:t>profetiza</a:t>
            </a:r>
            <a:r>
              <a:rPr lang="en-US" sz="2400" b="1" strike="noStrike" spc="-1" dirty="0" smtClean="0">
                <a:solidFill>
                  <a:srgbClr val="FFFFFF"/>
                </a:solidFill>
                <a:latin typeface="Bookman Old Style"/>
              </a:rPr>
              <a:t>” </a:t>
            </a:r>
            <a:r>
              <a:rPr lang="en-US" sz="2400" b="1" strike="noStrike" spc="-1" dirty="0">
                <a:solidFill>
                  <a:srgbClr val="FFFFFF"/>
                </a:solidFill>
                <a:latin typeface="Bookman Old Style"/>
              </a:rPr>
              <a:t>(4)</a:t>
            </a:r>
          </a:p>
          <a:p>
            <a:pPr marL="742680" lvl="1" indent="-285480" algn="l" rtl="0">
              <a:spcBef>
                <a:spcPts val="499"/>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smtClean="0">
                <a:solidFill>
                  <a:srgbClr val="FFFFFF"/>
                </a:solidFill>
                <a:latin typeface="Times New Roman"/>
              </a:rPr>
              <a:t>Las </a:t>
            </a:r>
            <a:r>
              <a:rPr lang="en-US" sz="2000" b="0" strike="noStrike" spc="-1" dirty="0" err="1" smtClean="0">
                <a:solidFill>
                  <a:srgbClr val="FFFFFF"/>
                </a:solidFill>
                <a:latin typeface="Times New Roman"/>
              </a:rPr>
              <a:t>mujeres</a:t>
            </a:r>
            <a:r>
              <a:rPr lang="en-US" sz="2000" b="0" strike="noStrike" spc="-1" dirty="0" smtClean="0">
                <a:solidFill>
                  <a:srgbClr val="FFFFFF"/>
                </a:solidFill>
                <a:latin typeface="Times New Roman"/>
              </a:rPr>
              <a:t> </a:t>
            </a:r>
            <a:r>
              <a:rPr lang="en-US" sz="2000" b="0" strike="noStrike" spc="-1" dirty="0" err="1" smtClean="0">
                <a:solidFill>
                  <a:srgbClr val="FFFFFF"/>
                </a:solidFill>
                <a:latin typeface="Times New Roman"/>
              </a:rPr>
              <a:t>tenían</a:t>
            </a:r>
            <a:r>
              <a:rPr lang="en-US" sz="2000" b="0" strike="noStrike" spc="-1" dirty="0" smtClean="0">
                <a:solidFill>
                  <a:srgbClr val="FFFFFF"/>
                </a:solidFill>
                <a:latin typeface="Times New Roman"/>
              </a:rPr>
              <a:t> </a:t>
            </a:r>
            <a:r>
              <a:rPr lang="en-US" sz="2000" b="0" strike="noStrike" spc="-1" dirty="0" err="1">
                <a:solidFill>
                  <a:srgbClr val="FFFFFF"/>
                </a:solidFill>
                <a:latin typeface="Times New Roman"/>
              </a:rPr>
              <a:t>estos</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dones</a:t>
            </a:r>
            <a:endParaRPr lang="en-US" sz="2000" b="0" strike="noStrike" spc="-1" dirty="0">
              <a:solidFill>
                <a:srgbClr val="FFFFFF"/>
              </a:solidFill>
              <a:latin typeface="Times New Roman"/>
            </a:endParaRPr>
          </a:p>
          <a:p>
            <a:pPr marL="742680" lvl="1" indent="-285480" algn="l" rtl="0">
              <a:spcBef>
                <a:spcPts val="499"/>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a:solidFill>
                  <a:srgbClr val="FFFFFF"/>
                </a:solidFill>
                <a:latin typeface="Times New Roman"/>
              </a:rPr>
              <a:t>Paul </a:t>
            </a:r>
            <a:r>
              <a:rPr lang="en-US" sz="2000" b="0" strike="noStrike" spc="-1" dirty="0" err="1">
                <a:solidFill>
                  <a:srgbClr val="FFFFFF"/>
                </a:solidFill>
                <a:latin typeface="Times New Roman"/>
              </a:rPr>
              <a:t>está</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instruyendo</a:t>
            </a:r>
            <a:r>
              <a:rPr lang="en-US" sz="2000" b="0" strike="noStrike" spc="-1" dirty="0">
                <a:solidFill>
                  <a:srgbClr val="FFFFFF"/>
                </a:solidFill>
                <a:latin typeface="Times New Roman"/>
              </a:rPr>
              <a:t> a </a:t>
            </a:r>
            <a:r>
              <a:rPr lang="en-US" sz="2000" b="0" strike="noStrike" spc="-1" dirty="0" err="1">
                <a:solidFill>
                  <a:srgbClr val="FFFFFF"/>
                </a:solidFill>
                <a:latin typeface="Times New Roman"/>
              </a:rPr>
              <a:t>estas</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mujeres</a:t>
            </a:r>
            <a:r>
              <a:rPr lang="en-US" sz="2000" b="0" strike="noStrike" spc="-1" dirty="0">
                <a:solidFill>
                  <a:srgbClr val="FFFFFF"/>
                </a:solidFill>
                <a:latin typeface="Times New Roman"/>
              </a:rPr>
              <a:t> </a:t>
            </a:r>
            <a:r>
              <a:rPr lang="en-US" sz="2000" b="0" strike="noStrike" spc="-1" dirty="0" smtClean="0">
                <a:solidFill>
                  <a:srgbClr val="FFFFFF"/>
                </a:solidFill>
                <a:latin typeface="Times New Roman"/>
              </a:rPr>
              <a:t>que </a:t>
            </a:r>
            <a:r>
              <a:rPr lang="en-US" sz="2000" b="0" strike="noStrike" spc="-1" dirty="0">
                <a:solidFill>
                  <a:srgbClr val="FFFFFF"/>
                </a:solidFill>
                <a:latin typeface="Times New Roman"/>
              </a:rPr>
              <a:t>se </a:t>
            </a:r>
            <a:r>
              <a:rPr lang="en-US" sz="2000" b="0" strike="noStrike" spc="-1" dirty="0" err="1">
                <a:solidFill>
                  <a:srgbClr val="FFFFFF"/>
                </a:solidFill>
                <a:latin typeface="Times New Roman"/>
              </a:rPr>
              <a:t>aseguren</a:t>
            </a:r>
            <a:r>
              <a:rPr lang="en-US" sz="2000" b="0" strike="noStrike" spc="-1" dirty="0">
                <a:solidFill>
                  <a:srgbClr val="FFFFFF"/>
                </a:solidFill>
                <a:latin typeface="Times New Roman"/>
              </a:rPr>
              <a:t> de </a:t>
            </a:r>
            <a:r>
              <a:rPr lang="en-US" sz="2000" b="0" strike="noStrike" spc="-1" dirty="0" err="1">
                <a:solidFill>
                  <a:srgbClr val="FFFFFF"/>
                </a:solidFill>
                <a:latin typeface="Times New Roman"/>
              </a:rPr>
              <a:t>observar</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su</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lugar</a:t>
            </a:r>
            <a:r>
              <a:rPr lang="en-US" sz="2000" b="0" strike="noStrike" spc="-1" dirty="0">
                <a:solidFill>
                  <a:srgbClr val="FFFFFF"/>
                </a:solidFill>
                <a:latin typeface="Times New Roman"/>
              </a:rPr>
              <a:t> y no </a:t>
            </a:r>
            <a:r>
              <a:rPr lang="en-US" sz="2000" b="0" strike="noStrike" spc="-1" dirty="0" err="1" smtClean="0">
                <a:solidFill>
                  <a:srgbClr val="FFFFFF"/>
                </a:solidFill>
                <a:latin typeface="Times New Roman"/>
              </a:rPr>
              <a:t>cruzar</a:t>
            </a:r>
            <a:r>
              <a:rPr lang="en-US" sz="2000" b="0" strike="noStrike" spc="-1" dirty="0" smtClean="0">
                <a:solidFill>
                  <a:srgbClr val="FFFFFF"/>
                </a:solidFill>
                <a:latin typeface="Times New Roman"/>
              </a:rPr>
              <a:t> </a:t>
            </a:r>
            <a:r>
              <a:rPr lang="en-US" sz="2000" b="0" strike="noStrike" spc="-1" dirty="0" err="1">
                <a:solidFill>
                  <a:srgbClr val="FFFFFF"/>
                </a:solidFill>
                <a:latin typeface="Times New Roman"/>
              </a:rPr>
              <a:t>sus</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límites</a:t>
            </a:r>
            <a:r>
              <a:rPr lang="en-US" sz="2000" b="0" strike="noStrike" spc="-1" dirty="0">
                <a:solidFill>
                  <a:srgbClr val="FFFFFF"/>
                </a:solidFill>
                <a:latin typeface="Times New Roman"/>
              </a:rPr>
              <a:t>.</a:t>
            </a:r>
          </a:p>
          <a:p>
            <a:pPr marL="742680" lvl="1" indent="-285480" algn="l" rtl="0">
              <a:spcBef>
                <a:spcPts val="499"/>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err="1">
                <a:solidFill>
                  <a:srgbClr val="FFFFFF"/>
                </a:solidFill>
                <a:latin typeface="Times New Roman"/>
              </a:rPr>
              <a:t>Por</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eso</a:t>
            </a:r>
            <a:r>
              <a:rPr lang="en-US" sz="2000" b="0" strike="noStrike" spc="-1" dirty="0">
                <a:solidFill>
                  <a:srgbClr val="FFFFFF"/>
                </a:solidFill>
                <a:latin typeface="Times New Roman"/>
              </a:rPr>
              <a:t> dice “</a:t>
            </a:r>
            <a:r>
              <a:rPr lang="en-US" sz="2000" b="0" strike="noStrike" spc="-1" dirty="0" err="1" smtClean="0">
                <a:solidFill>
                  <a:srgbClr val="FFFFFF"/>
                </a:solidFill>
                <a:latin typeface="Times New Roman"/>
              </a:rPr>
              <a:t>cúbranse</a:t>
            </a:r>
            <a:r>
              <a:rPr lang="en-US" sz="2000" b="0" strike="noStrike" spc="-1" dirty="0" smtClean="0">
                <a:solidFill>
                  <a:srgbClr val="FFFFFF"/>
                </a:solidFill>
                <a:latin typeface="Times New Roman"/>
              </a:rPr>
              <a:t> las </a:t>
            </a:r>
            <a:r>
              <a:rPr lang="en-US" sz="2000" b="0" strike="noStrike" spc="-1" dirty="0" err="1" smtClean="0">
                <a:solidFill>
                  <a:srgbClr val="FFFFFF"/>
                </a:solidFill>
                <a:latin typeface="Times New Roman"/>
              </a:rPr>
              <a:t>cabezas</a:t>
            </a:r>
            <a:r>
              <a:rPr lang="en-US" sz="2000" b="0" strike="noStrike" spc="-1" dirty="0" smtClean="0">
                <a:solidFill>
                  <a:srgbClr val="FFFFFF"/>
                </a:solidFill>
                <a:latin typeface="Times New Roman"/>
              </a:rPr>
              <a:t>” </a:t>
            </a:r>
            <a:r>
              <a:rPr lang="en-US" sz="2000" b="0" strike="noStrike" spc="-1" dirty="0">
                <a:solidFill>
                  <a:srgbClr val="FFFFFF"/>
                </a:solidFill>
                <a:latin typeface="Times New Roman"/>
              </a:rPr>
              <a:t>para que </a:t>
            </a:r>
            <a:r>
              <a:rPr lang="en-US" sz="2000" b="0" strike="noStrike" spc="-1" dirty="0" err="1">
                <a:solidFill>
                  <a:srgbClr val="FFFFFF"/>
                </a:solidFill>
                <a:latin typeface="Times New Roman"/>
              </a:rPr>
              <a:t>observen</a:t>
            </a:r>
            <a:r>
              <a:rPr lang="en-US" sz="2000" b="0" strike="noStrike" spc="-1" dirty="0">
                <a:solidFill>
                  <a:srgbClr val="FFFFFF"/>
                </a:solidFill>
                <a:latin typeface="Times New Roman"/>
              </a:rPr>
              <a:t> el </a:t>
            </a:r>
            <a:r>
              <a:rPr lang="en-US" sz="2000" b="0" strike="noStrike" spc="-1" dirty="0" err="1">
                <a:solidFill>
                  <a:srgbClr val="FFFFFF"/>
                </a:solidFill>
                <a:latin typeface="Times New Roman"/>
              </a:rPr>
              <a:t>debido</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orden</a:t>
            </a:r>
            <a:r>
              <a:rPr lang="en-US" sz="2000" b="0" strike="noStrike" spc="-1" dirty="0">
                <a:solidFill>
                  <a:srgbClr val="FFFFFF"/>
                </a:solidFill>
                <a:latin typeface="Times New Roman"/>
              </a:rPr>
              <a:t> de las </a:t>
            </a:r>
            <a:r>
              <a:rPr lang="en-US" sz="2000" b="0" strike="noStrike" spc="-1" dirty="0" err="1">
                <a:solidFill>
                  <a:srgbClr val="FFFFFF"/>
                </a:solidFill>
                <a:latin typeface="Times New Roman"/>
              </a:rPr>
              <a:t>cosas</a:t>
            </a:r>
            <a:r>
              <a:rPr lang="en-US" sz="2000" b="0" strike="noStrike" spc="-1" dirty="0">
                <a:solidFill>
                  <a:srgbClr val="FFFFFF"/>
                </a:solidFill>
                <a:latin typeface="Times New Roman"/>
              </a:rPr>
              <a:t> </a:t>
            </a:r>
            <a:r>
              <a:rPr lang="en-US" sz="2000" b="0" strike="noStrike" spc="-1" dirty="0" smtClean="0">
                <a:solidFill>
                  <a:srgbClr val="FFFFFF"/>
                </a:solidFill>
                <a:latin typeface="Times New Roman"/>
              </a:rPr>
              <a:t>(</a:t>
            </a:r>
            <a:r>
              <a:rPr lang="en-US" sz="2000" b="0" strike="noStrike" spc="-1" dirty="0" err="1" smtClean="0">
                <a:solidFill>
                  <a:srgbClr val="FFFFFF"/>
                </a:solidFill>
                <a:latin typeface="Times New Roman"/>
              </a:rPr>
              <a:t>autoridad</a:t>
            </a:r>
            <a:r>
              <a:rPr lang="en-US" sz="2000" b="0" strike="noStrike" spc="-1" dirty="0" smtClean="0">
                <a:solidFill>
                  <a:srgbClr val="FFFFFF"/>
                </a:solidFill>
                <a:latin typeface="Times New Roman"/>
              </a:rPr>
              <a:t> de la </a:t>
            </a:r>
            <a:r>
              <a:rPr lang="en-US" sz="2000" b="0" strike="noStrike" spc="-1" dirty="0" err="1" smtClean="0">
                <a:solidFill>
                  <a:srgbClr val="FFFFFF"/>
                </a:solidFill>
                <a:latin typeface="Times New Roman"/>
              </a:rPr>
              <a:t>cabeza</a:t>
            </a:r>
            <a:r>
              <a:rPr lang="en-US" sz="2000" b="0" strike="noStrike" spc="-1" dirty="0" smtClean="0">
                <a:solidFill>
                  <a:srgbClr val="FFFFFF"/>
                </a:solidFill>
                <a:latin typeface="Times New Roman"/>
              </a:rPr>
              <a:t>)</a:t>
            </a:r>
            <a:endParaRPr lang="en-US" sz="2000" b="0" strike="noStrike" spc="-1" dirty="0">
              <a:solidFill>
                <a:srgbClr val="FFFFFF"/>
              </a:solidFill>
              <a:latin typeface="Times New Roman"/>
            </a:endParaRPr>
          </a:p>
          <a:p>
            <a:pPr marL="342720" indent="-342720" algn="l" rtl="0">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a:solidFill>
                  <a:srgbClr val="FFFFFF"/>
                </a:solidFill>
                <a:latin typeface="Bookman Old Style"/>
              </a:rPr>
              <a:t>Capítulo</a:t>
            </a:r>
            <a:r>
              <a:rPr lang="en-US" sz="2400" b="1" strike="noStrike" spc="-1" dirty="0">
                <a:solidFill>
                  <a:srgbClr val="FFFFFF"/>
                </a:solidFill>
                <a:latin typeface="Bookman Old Style"/>
              </a:rPr>
              <a:t> 14:34</a:t>
            </a:r>
          </a:p>
          <a:p>
            <a:pPr marL="742680" lvl="1" indent="-285480" algn="l" rtl="0">
              <a:spcBef>
                <a:spcPts val="499"/>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smtClean="0">
                <a:solidFill>
                  <a:srgbClr val="FFFFFF"/>
                </a:solidFill>
                <a:latin typeface="Times New Roman"/>
              </a:rPr>
              <a:t>¿Las </a:t>
            </a:r>
            <a:r>
              <a:rPr lang="en-US" sz="2000" b="0" strike="noStrike" spc="-1" dirty="0" err="1" smtClean="0">
                <a:solidFill>
                  <a:srgbClr val="FFFFFF"/>
                </a:solidFill>
                <a:latin typeface="Times New Roman"/>
              </a:rPr>
              <a:t>mujeres</a:t>
            </a:r>
            <a:r>
              <a:rPr lang="en-US" sz="2000" b="0" strike="noStrike" spc="-1" dirty="0" smtClean="0">
                <a:solidFill>
                  <a:srgbClr val="FFFFFF"/>
                </a:solidFill>
                <a:latin typeface="Times New Roman"/>
              </a:rPr>
              <a:t> </a:t>
            </a:r>
            <a:r>
              <a:rPr lang="en-US" sz="2000" b="0" strike="noStrike" spc="-1" dirty="0" err="1" smtClean="0">
                <a:solidFill>
                  <a:srgbClr val="FFFFFF"/>
                </a:solidFill>
                <a:latin typeface="Times New Roman"/>
              </a:rPr>
              <a:t>guarden</a:t>
            </a:r>
            <a:r>
              <a:rPr lang="en-US" sz="2000" b="0" strike="noStrike" spc="-1" dirty="0" smtClean="0">
                <a:solidFill>
                  <a:srgbClr val="FFFFFF"/>
                </a:solidFill>
                <a:latin typeface="Times New Roman"/>
              </a:rPr>
              <a:t> </a:t>
            </a:r>
            <a:r>
              <a:rPr lang="en-US" sz="2000" b="0" strike="noStrike" spc="-1" dirty="0" err="1" smtClean="0">
                <a:solidFill>
                  <a:srgbClr val="FFFFFF"/>
                </a:solidFill>
                <a:latin typeface="Times New Roman"/>
              </a:rPr>
              <a:t>silencio</a:t>
            </a:r>
            <a:r>
              <a:rPr lang="en-US" sz="2000" b="0" strike="noStrike" spc="-1" dirty="0" smtClean="0">
                <a:solidFill>
                  <a:srgbClr val="FFFFFF"/>
                </a:solidFill>
                <a:latin typeface="Times New Roman"/>
              </a:rPr>
              <a:t>?</a:t>
            </a:r>
            <a:endParaRPr lang="en-US" sz="2000" b="0" strike="noStrike" spc="-1" dirty="0">
              <a:solidFill>
                <a:srgbClr val="FFFFFF"/>
              </a:solidFill>
              <a:latin typeface="Times New Roman"/>
            </a:endParaRPr>
          </a:p>
          <a:p>
            <a:pPr marL="742680" lvl="1" indent="-285480" algn="l" rtl="0">
              <a:spcBef>
                <a:spcPts val="499"/>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a:solidFill>
                  <a:srgbClr val="FFFFFF"/>
                </a:solidFill>
                <a:latin typeface="Times New Roman"/>
              </a:rPr>
              <a:t>1 </a:t>
            </a:r>
            <a:r>
              <a:rPr lang="en-US" sz="2000" b="0" strike="noStrike" spc="-1" dirty="0" err="1">
                <a:solidFill>
                  <a:srgbClr val="FFFFFF"/>
                </a:solidFill>
                <a:latin typeface="Times New Roman"/>
              </a:rPr>
              <a:t>Timoteo</a:t>
            </a:r>
            <a:r>
              <a:rPr lang="en-US" sz="2000" b="0" strike="noStrike" spc="-1" dirty="0">
                <a:solidFill>
                  <a:srgbClr val="FFFFFF"/>
                </a:solidFill>
                <a:latin typeface="Times New Roman"/>
              </a:rPr>
              <a:t> 2:12</a:t>
            </a:r>
          </a:p>
          <a:p>
            <a:pPr marL="742680" lvl="1" indent="-285480" algn="l" rtl="0">
              <a:spcBef>
                <a:spcPts val="499"/>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0" strike="noStrike" spc="-1" dirty="0">
              <a:solidFill>
                <a:srgbClr val="FFFFFF"/>
              </a:solidFill>
              <a:latin typeface="Times New Roman"/>
            </a:endParaRPr>
          </a:p>
        </p:txBody>
      </p:sp>
      <p:sp>
        <p:nvSpPr>
          <p:cNvPr id="309" name="TextBox 308"/>
          <p:cNvSpPr txBox="1"/>
          <p:nvPr/>
        </p:nvSpPr>
        <p:spPr>
          <a:xfrm>
            <a:off x="4419360" y="1066320"/>
            <a:ext cx="4724280" cy="5410440"/>
          </a:xfrm>
          <a:prstGeom prst="rect">
            <a:avLst/>
          </a:prstGeom>
          <a:noFill/>
          <a:ln w="0">
            <a:noFill/>
          </a:ln>
        </p:spPr>
        <p:txBody>
          <a:bodyPr>
            <a:normAutofit lnSpcReduction="10000"/>
          </a:bodyPr>
          <a:lstStyle/>
          <a:p>
            <a:pPr marL="342720" indent="-342720" algn="ctr" rtl="0">
              <a:spcBef>
                <a:spcPts val="59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u="sng" strike="noStrike" spc="-1" dirty="0" smtClean="0">
                <a:solidFill>
                  <a:srgbClr val="FF9900"/>
                </a:solidFill>
                <a:uFillTx/>
                <a:latin typeface="Bookman Old Style"/>
              </a:rPr>
              <a:t>CONTRAS</a:t>
            </a:r>
            <a:endParaRPr lang="en-US" sz="2400" b="1" strike="noStrike" spc="-1" dirty="0">
              <a:solidFill>
                <a:srgbClr val="FFFFFF"/>
              </a:solidFill>
              <a:latin typeface="Bookman Old Style"/>
            </a:endParaRPr>
          </a:p>
          <a:p>
            <a:pPr marL="342720" indent="-342720" algn="l" rtl="0">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FFFFFF"/>
                </a:solidFill>
                <a:latin typeface="Bookman Old Style"/>
              </a:rPr>
              <a:t>“</a:t>
            </a:r>
            <a:r>
              <a:rPr lang="en-US" sz="2400" b="1" strike="noStrike" spc="-1" dirty="0" err="1" smtClean="0">
                <a:solidFill>
                  <a:srgbClr val="FFFFFF"/>
                </a:solidFill>
                <a:latin typeface="Bookman Old Style"/>
              </a:rPr>
              <a:t>Orar</a:t>
            </a:r>
            <a:r>
              <a:rPr lang="en-US" sz="2400" b="1" strike="noStrike" spc="-1" dirty="0" smtClean="0">
                <a:solidFill>
                  <a:srgbClr val="FFFFFF"/>
                </a:solidFill>
                <a:latin typeface="Bookman Old Style"/>
              </a:rPr>
              <a:t> </a:t>
            </a:r>
            <a:r>
              <a:rPr lang="en-US" sz="2400" b="1" strike="noStrike" spc="-1" dirty="0">
                <a:solidFill>
                  <a:srgbClr val="FFFFFF"/>
                </a:solidFill>
                <a:latin typeface="Bookman Old Style"/>
              </a:rPr>
              <a:t>y </a:t>
            </a:r>
            <a:r>
              <a:rPr lang="en-US" sz="2400" b="1" strike="noStrike" spc="-1" dirty="0" err="1" smtClean="0">
                <a:solidFill>
                  <a:srgbClr val="FFFFFF"/>
                </a:solidFill>
                <a:latin typeface="Bookman Old Style"/>
              </a:rPr>
              <a:t>profetizar</a:t>
            </a:r>
            <a:r>
              <a:rPr lang="en-US" sz="2400" b="1" strike="noStrike" spc="-1" dirty="0" smtClean="0">
                <a:solidFill>
                  <a:srgbClr val="FFFFFF"/>
                </a:solidFill>
                <a:latin typeface="Bookman Old Style"/>
              </a:rPr>
              <a:t>” </a:t>
            </a:r>
            <a:r>
              <a:rPr lang="en-US" sz="2400" b="1" strike="noStrike" spc="-1" dirty="0" err="1">
                <a:solidFill>
                  <a:srgbClr val="FFFFFF"/>
                </a:solidFill>
                <a:latin typeface="Bookman Old Style"/>
              </a:rPr>
              <a:t>pueden</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ser</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dones</a:t>
            </a:r>
            <a:r>
              <a:rPr lang="en-US" sz="2400" b="1" strike="noStrike" spc="-1" dirty="0">
                <a:solidFill>
                  <a:srgbClr val="FFFFFF"/>
                </a:solidFill>
                <a:latin typeface="Bookman Old Style"/>
              </a:rPr>
              <a:t> no </a:t>
            </a:r>
            <a:r>
              <a:rPr lang="en-US" sz="2400" b="1" strike="noStrike" spc="-1" dirty="0" err="1">
                <a:solidFill>
                  <a:srgbClr val="FFFFFF"/>
                </a:solidFill>
                <a:latin typeface="Bookman Old Style"/>
              </a:rPr>
              <a:t>milagrosos</a:t>
            </a:r>
            <a:r>
              <a:rPr lang="en-US" sz="2400" b="1" strike="noStrike" spc="-1" dirty="0">
                <a:solidFill>
                  <a:srgbClr val="FFFFFF"/>
                </a:solidFill>
                <a:latin typeface="Bookman Old Style"/>
              </a:rPr>
              <a:t>.</a:t>
            </a:r>
          </a:p>
          <a:p>
            <a:pPr marL="742680" lvl="1" indent="-285480" algn="l" rtl="0">
              <a:spcBef>
                <a:spcPts val="499"/>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err="1">
                <a:solidFill>
                  <a:srgbClr val="FFFFFF"/>
                </a:solidFill>
                <a:latin typeface="Times New Roman"/>
              </a:rPr>
              <a:t>Profecía</a:t>
            </a:r>
            <a:r>
              <a:rPr lang="en-US" sz="2000" b="0" strike="noStrike" spc="-1" dirty="0">
                <a:solidFill>
                  <a:srgbClr val="FFFFFF"/>
                </a:solidFill>
                <a:latin typeface="Times New Roman"/>
              </a:rPr>
              <a:t> – </a:t>
            </a:r>
            <a:r>
              <a:rPr lang="en-US" sz="2000" b="0" strike="noStrike" spc="-1" dirty="0" err="1">
                <a:solidFill>
                  <a:srgbClr val="FFFFFF"/>
                </a:solidFill>
                <a:latin typeface="Times New Roman"/>
              </a:rPr>
              <a:t>participación</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en</a:t>
            </a:r>
            <a:r>
              <a:rPr lang="en-US" sz="2000" b="0" strike="noStrike" spc="-1" dirty="0">
                <a:solidFill>
                  <a:srgbClr val="FFFFFF"/>
                </a:solidFill>
                <a:latin typeface="Times New Roman"/>
              </a:rPr>
              <a:t> el </a:t>
            </a:r>
            <a:r>
              <a:rPr lang="en-US" sz="2000" b="0" strike="noStrike" spc="-1" dirty="0" err="1">
                <a:solidFill>
                  <a:srgbClr val="FFFFFF"/>
                </a:solidFill>
                <a:latin typeface="Times New Roman"/>
              </a:rPr>
              <a:t>culto</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religioso</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Comentario</a:t>
            </a:r>
            <a:r>
              <a:rPr lang="en-US" sz="2000" b="0" strike="noStrike" spc="-1" dirty="0">
                <a:solidFill>
                  <a:srgbClr val="FFFFFF"/>
                </a:solidFill>
                <a:latin typeface="Times New Roman"/>
              </a:rPr>
              <a:t> del </a:t>
            </a:r>
            <a:r>
              <a:rPr lang="en-US" sz="2000" b="0" strike="noStrike" spc="-1" dirty="0" err="1">
                <a:solidFill>
                  <a:srgbClr val="FFFFFF"/>
                </a:solidFill>
                <a:latin typeface="Times New Roman"/>
              </a:rPr>
              <a:t>púlpito</a:t>
            </a:r>
            <a:r>
              <a:rPr lang="en-US" sz="2000" b="0" strike="noStrike" spc="-1" dirty="0">
                <a:solidFill>
                  <a:srgbClr val="FFFFFF"/>
                </a:solidFill>
                <a:latin typeface="Times New Roman"/>
              </a:rPr>
              <a:t>)</a:t>
            </a:r>
          </a:p>
          <a:p>
            <a:pPr marL="742680" lvl="1" indent="-285480" algn="l" rtl="0">
              <a:spcBef>
                <a:spcPts val="499"/>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a:solidFill>
                  <a:srgbClr val="FFFFFF"/>
                </a:solidFill>
                <a:latin typeface="Times New Roman"/>
              </a:rPr>
              <a:t>1 </a:t>
            </a:r>
            <a:r>
              <a:rPr lang="en-US" sz="2000" b="0" strike="noStrike" spc="-1" dirty="0" err="1">
                <a:solidFill>
                  <a:srgbClr val="FFFFFF"/>
                </a:solidFill>
                <a:latin typeface="Times New Roman"/>
              </a:rPr>
              <a:t>Cor</a:t>
            </a:r>
            <a:r>
              <a:rPr lang="en-US" sz="2000" b="0" strike="noStrike" spc="-1" dirty="0">
                <a:solidFill>
                  <a:srgbClr val="FFFFFF"/>
                </a:solidFill>
                <a:latin typeface="Times New Roman"/>
              </a:rPr>
              <a:t> </a:t>
            </a:r>
            <a:r>
              <a:rPr lang="en-US" sz="2000" b="0" strike="noStrike" spc="-1" dirty="0" smtClean="0">
                <a:solidFill>
                  <a:srgbClr val="FFFFFF"/>
                </a:solidFill>
                <a:latin typeface="Times New Roman"/>
              </a:rPr>
              <a:t>14:3 </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Profecía</a:t>
            </a:r>
            <a:r>
              <a:rPr lang="en-US" sz="2000" b="0" strike="noStrike" spc="-1" dirty="0">
                <a:solidFill>
                  <a:srgbClr val="FFFFFF"/>
                </a:solidFill>
                <a:latin typeface="Times New Roman"/>
              </a:rPr>
              <a:t> = </a:t>
            </a:r>
            <a:r>
              <a:rPr lang="en-US" sz="2000" b="0" strike="noStrike" spc="-1" dirty="0" err="1" smtClean="0">
                <a:solidFill>
                  <a:srgbClr val="FFFFFF"/>
                </a:solidFill>
                <a:latin typeface="Times New Roman"/>
              </a:rPr>
              <a:t>exhortación</a:t>
            </a:r>
            <a:r>
              <a:rPr lang="en-US" sz="2000" b="0" strike="noStrike" spc="-1" dirty="0" smtClean="0">
                <a:solidFill>
                  <a:srgbClr val="FFFFFF"/>
                </a:solidFill>
                <a:latin typeface="Times New Roman"/>
              </a:rPr>
              <a:t> </a:t>
            </a:r>
            <a:r>
              <a:rPr lang="en-US" sz="2000" b="0" strike="noStrike" spc="-1" dirty="0">
                <a:solidFill>
                  <a:srgbClr val="FFFFFF"/>
                </a:solidFill>
                <a:latin typeface="Times New Roman"/>
              </a:rPr>
              <a:t>y </a:t>
            </a:r>
            <a:r>
              <a:rPr lang="en-US" sz="2000" b="0" strike="noStrike" spc="-1" dirty="0" err="1" smtClean="0">
                <a:solidFill>
                  <a:srgbClr val="FFFFFF"/>
                </a:solidFill>
                <a:latin typeface="Times New Roman"/>
              </a:rPr>
              <a:t>consolación</a:t>
            </a:r>
            <a:endParaRPr lang="en-US" sz="2000" b="0" strike="noStrike" spc="-1" dirty="0">
              <a:solidFill>
                <a:srgbClr val="FFFFFF"/>
              </a:solidFill>
              <a:latin typeface="Times New Roman"/>
            </a:endParaRPr>
          </a:p>
          <a:p>
            <a:pPr marL="742680" lvl="1" indent="-285480" algn="l" rtl="0">
              <a:spcBef>
                <a:spcPts val="499"/>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a:solidFill>
                  <a:srgbClr val="FFFFFF"/>
                </a:solidFill>
                <a:latin typeface="Times New Roman"/>
              </a:rPr>
              <a:t>1 </a:t>
            </a:r>
            <a:r>
              <a:rPr lang="en-US" sz="2000" b="0" strike="noStrike" spc="-1" dirty="0" err="1">
                <a:solidFill>
                  <a:srgbClr val="FFFFFF"/>
                </a:solidFill>
                <a:latin typeface="Times New Roman"/>
              </a:rPr>
              <a:t>Crónicas</a:t>
            </a:r>
            <a:r>
              <a:rPr lang="en-US" sz="2000" b="0" strike="noStrike" spc="-1" dirty="0">
                <a:solidFill>
                  <a:srgbClr val="FFFFFF"/>
                </a:solidFill>
                <a:latin typeface="Times New Roman"/>
              </a:rPr>
              <a:t> 25:1-7 – </a:t>
            </a:r>
            <a:r>
              <a:rPr lang="en-US" sz="2000" b="0" strike="noStrike" spc="-1" dirty="0" err="1">
                <a:solidFill>
                  <a:srgbClr val="FFFFFF"/>
                </a:solidFill>
                <a:latin typeface="Times New Roman"/>
              </a:rPr>
              <a:t>Profetizar</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cantando</a:t>
            </a:r>
            <a:r>
              <a:rPr lang="en-US" sz="2000" b="0" strike="noStrike" spc="-1" dirty="0">
                <a:solidFill>
                  <a:srgbClr val="FFFFFF"/>
                </a:solidFill>
                <a:latin typeface="Times New Roman"/>
              </a:rPr>
              <a:t>.</a:t>
            </a:r>
          </a:p>
          <a:p>
            <a:pPr marL="742680" lvl="1" indent="-285480" algn="l" rtl="0">
              <a:spcBef>
                <a:spcPts val="499"/>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a:solidFill>
                  <a:srgbClr val="FFFFFF"/>
                </a:solidFill>
                <a:latin typeface="Times New Roman"/>
              </a:rPr>
              <a:t>Pablo dice </a:t>
            </a:r>
            <a:r>
              <a:rPr lang="en-US" sz="2000" b="0" strike="noStrike" spc="-1" dirty="0" smtClean="0">
                <a:solidFill>
                  <a:srgbClr val="FFFFFF"/>
                </a:solidFill>
                <a:latin typeface="Times New Roman"/>
              </a:rPr>
              <a:t>“</a:t>
            </a:r>
            <a:r>
              <a:rPr lang="en-US" sz="2000" i="1" spc="-1" dirty="0" smtClean="0">
                <a:solidFill>
                  <a:srgbClr val="FFFFFF"/>
                </a:solidFill>
                <a:latin typeface="Times New Roman"/>
              </a:rPr>
              <a:t>TODO</a:t>
            </a:r>
            <a:r>
              <a:rPr lang="en-US" sz="2000" b="0" strike="noStrike" spc="-1" dirty="0" smtClean="0">
                <a:solidFill>
                  <a:srgbClr val="FFFFFF"/>
                </a:solidFill>
                <a:latin typeface="Times New Roman"/>
              </a:rPr>
              <a:t>” </a:t>
            </a:r>
            <a:r>
              <a:rPr lang="en-US" sz="2000" b="0" strike="noStrike" spc="-1" dirty="0" err="1" smtClean="0">
                <a:solidFill>
                  <a:srgbClr val="FFFFFF"/>
                </a:solidFill>
                <a:latin typeface="Times New Roman"/>
              </a:rPr>
              <a:t>varón</a:t>
            </a:r>
            <a:r>
              <a:rPr lang="en-US" sz="2000" b="0" strike="noStrike" spc="-1" dirty="0" smtClean="0">
                <a:solidFill>
                  <a:srgbClr val="FFFFFF"/>
                </a:solidFill>
                <a:latin typeface="Times New Roman"/>
              </a:rPr>
              <a:t> </a:t>
            </a:r>
            <a:r>
              <a:rPr lang="en-US" sz="2000" b="0" strike="noStrike" spc="-1" dirty="0">
                <a:solidFill>
                  <a:srgbClr val="FFFFFF"/>
                </a:solidFill>
                <a:latin typeface="Times New Roman"/>
              </a:rPr>
              <a:t>y </a:t>
            </a:r>
            <a:r>
              <a:rPr lang="en-US" sz="2000" b="0" strike="noStrike" spc="-1" dirty="0" err="1">
                <a:solidFill>
                  <a:srgbClr val="FFFFFF"/>
                </a:solidFill>
                <a:latin typeface="Times New Roman"/>
              </a:rPr>
              <a:t>mujer</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en</a:t>
            </a:r>
            <a:r>
              <a:rPr lang="en-US" sz="2000" b="0" strike="noStrike" spc="-1" dirty="0">
                <a:solidFill>
                  <a:srgbClr val="FFFFFF"/>
                </a:solidFill>
                <a:latin typeface="Times New Roman"/>
              </a:rPr>
              <a:t> </a:t>
            </a:r>
            <a:r>
              <a:rPr lang="en-US" sz="2000" spc="-1" dirty="0" err="1" smtClean="0">
                <a:solidFill>
                  <a:srgbClr val="FFFFFF"/>
                </a:solidFill>
                <a:latin typeface="Times New Roman"/>
              </a:rPr>
              <a:t>los</a:t>
            </a:r>
            <a:r>
              <a:rPr lang="en-US" sz="2000" b="0" strike="noStrike" spc="-1" dirty="0" smtClean="0">
                <a:solidFill>
                  <a:srgbClr val="FFFFFF"/>
                </a:solidFill>
                <a:latin typeface="Times New Roman"/>
              </a:rPr>
              <a:t> </a:t>
            </a:r>
            <a:r>
              <a:rPr lang="en-US" sz="2000" b="0" strike="noStrike" spc="-1" dirty="0" err="1" smtClean="0">
                <a:solidFill>
                  <a:srgbClr val="FFFFFF"/>
                </a:solidFill>
                <a:latin typeface="Times New Roman"/>
              </a:rPr>
              <a:t>versículos</a:t>
            </a:r>
            <a:r>
              <a:rPr lang="en-US" sz="2000" b="0" strike="noStrike" spc="-1" dirty="0" smtClean="0">
                <a:solidFill>
                  <a:srgbClr val="FFFFFF"/>
                </a:solidFill>
                <a:latin typeface="Times New Roman"/>
              </a:rPr>
              <a:t> </a:t>
            </a:r>
            <a:r>
              <a:rPr lang="en-US" sz="2000" b="0" strike="noStrike" spc="-1" dirty="0">
                <a:solidFill>
                  <a:srgbClr val="FFFFFF"/>
                </a:solidFill>
                <a:latin typeface="Times New Roman"/>
              </a:rPr>
              <a:t>4-5, no solo </a:t>
            </a:r>
            <a:r>
              <a:rPr lang="en-US" sz="2000" b="0" strike="noStrike" spc="-1" dirty="0" err="1">
                <a:solidFill>
                  <a:srgbClr val="FFFFFF"/>
                </a:solidFill>
                <a:latin typeface="Times New Roman"/>
              </a:rPr>
              <a:t>aquellos</a:t>
            </a:r>
            <a:r>
              <a:rPr lang="en-US" sz="2000" b="0" strike="noStrike" spc="-1" dirty="0">
                <a:solidFill>
                  <a:srgbClr val="FFFFFF"/>
                </a:solidFill>
                <a:latin typeface="Times New Roman"/>
              </a:rPr>
              <a:t> que </a:t>
            </a:r>
            <a:r>
              <a:rPr lang="en-US" sz="2000" b="0" strike="noStrike" spc="-1" dirty="0" err="1" smtClean="0">
                <a:solidFill>
                  <a:srgbClr val="FFFFFF"/>
                </a:solidFill>
                <a:latin typeface="Times New Roman"/>
              </a:rPr>
              <a:t>dirigen</a:t>
            </a:r>
            <a:r>
              <a:rPr lang="en-US" sz="2000" b="0" strike="noStrike" spc="-1" dirty="0" smtClean="0">
                <a:solidFill>
                  <a:srgbClr val="FFFFFF"/>
                </a:solidFill>
                <a:latin typeface="Times New Roman"/>
              </a:rPr>
              <a:t> </a:t>
            </a:r>
            <a:r>
              <a:rPr lang="en-US" sz="2000" b="0" strike="noStrike" spc="-1" dirty="0" err="1">
                <a:solidFill>
                  <a:srgbClr val="FFFFFF"/>
                </a:solidFill>
                <a:latin typeface="Times New Roman"/>
              </a:rPr>
              <a:t>públicamente</a:t>
            </a:r>
            <a:r>
              <a:rPr lang="en-US" sz="2000" b="0" strike="noStrike" spc="-1" dirty="0">
                <a:solidFill>
                  <a:srgbClr val="FFFFFF"/>
                </a:solidFill>
                <a:latin typeface="Times New Roman"/>
              </a:rPr>
              <a:t>.</a:t>
            </a:r>
          </a:p>
          <a:p>
            <a:pPr marL="742680" lvl="1" indent="-285480" algn="l" rtl="0">
              <a:spcBef>
                <a:spcPts val="499"/>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a:solidFill>
                  <a:srgbClr val="FFFFFF"/>
                </a:solidFill>
                <a:latin typeface="Times New Roman"/>
              </a:rPr>
              <a:t>Pablo </a:t>
            </a:r>
            <a:r>
              <a:rPr lang="en-US" sz="2000" b="0" strike="noStrike" spc="-1" dirty="0" err="1" smtClean="0">
                <a:solidFill>
                  <a:srgbClr val="FFFFFF"/>
                </a:solidFill>
                <a:latin typeface="Times New Roman"/>
              </a:rPr>
              <a:t>trata</a:t>
            </a:r>
            <a:r>
              <a:rPr lang="en-US" sz="2000" b="0" strike="noStrike" spc="-1" dirty="0" smtClean="0">
                <a:solidFill>
                  <a:srgbClr val="FFFFFF"/>
                </a:solidFill>
                <a:latin typeface="Times New Roman"/>
              </a:rPr>
              <a:t> </a:t>
            </a:r>
            <a:r>
              <a:rPr lang="en-US" sz="2000" b="0" strike="noStrike" spc="-1" dirty="0" err="1">
                <a:solidFill>
                  <a:srgbClr val="FFFFFF"/>
                </a:solidFill>
                <a:latin typeface="Times New Roman"/>
              </a:rPr>
              <a:t>los</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dones</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espirituales</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más</a:t>
            </a:r>
            <a:r>
              <a:rPr lang="en-US" sz="2000" b="0" strike="noStrike" spc="-1" dirty="0">
                <a:solidFill>
                  <a:srgbClr val="FFFFFF"/>
                </a:solidFill>
                <a:latin typeface="Times New Roman"/>
              </a:rPr>
              <a:t> </a:t>
            </a:r>
            <a:r>
              <a:rPr lang="en-US" sz="2000" b="0" strike="noStrike" spc="-1" dirty="0" err="1">
                <a:solidFill>
                  <a:srgbClr val="FFFFFF"/>
                </a:solidFill>
                <a:latin typeface="Times New Roman"/>
              </a:rPr>
              <a:t>adelante</a:t>
            </a:r>
            <a:r>
              <a:rPr lang="en-US" sz="2000" b="0" strike="noStrike" spc="-1" dirty="0">
                <a:solidFill>
                  <a:srgbClr val="FFFFFF"/>
                </a:solidFill>
                <a:latin typeface="Times New Roman"/>
              </a:rPr>
              <a:t>.</a:t>
            </a:r>
          </a:p>
          <a:p>
            <a:pPr marL="742680" lvl="1" indent="-285480" algn="l" rtl="0">
              <a:spcBef>
                <a:spcPts val="499"/>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smtClean="0">
                <a:solidFill>
                  <a:srgbClr val="FFFFFF"/>
                </a:solidFill>
                <a:latin typeface="Times New Roman"/>
              </a:rPr>
              <a:t>Ora </a:t>
            </a:r>
            <a:r>
              <a:rPr lang="en-US" sz="2000" b="1" u="sng" strike="noStrike" spc="-1" dirty="0" smtClean="0">
                <a:solidFill>
                  <a:srgbClr val="FFFFFF"/>
                </a:solidFill>
                <a:uFillTx/>
                <a:latin typeface="Times New Roman"/>
              </a:rPr>
              <a:t>O</a:t>
            </a:r>
            <a:r>
              <a:rPr lang="en-US" sz="2000" b="1" strike="noStrike" spc="-1" dirty="0" smtClean="0">
                <a:solidFill>
                  <a:srgbClr val="FFFFFF"/>
                </a:solidFill>
                <a:uFillTx/>
                <a:latin typeface="Times New Roman"/>
              </a:rPr>
              <a:t> </a:t>
            </a:r>
            <a:r>
              <a:rPr lang="en-US" sz="2000" spc="-1" dirty="0" err="1" smtClean="0">
                <a:solidFill>
                  <a:srgbClr val="FFFFFF"/>
                </a:solidFill>
                <a:latin typeface="Times New Roman"/>
              </a:rPr>
              <a:t>p</a:t>
            </a:r>
            <a:r>
              <a:rPr lang="en-US" sz="2000" b="0" strike="noStrike" spc="-1" dirty="0" err="1" smtClean="0">
                <a:solidFill>
                  <a:srgbClr val="FFFFFF"/>
                </a:solidFill>
                <a:latin typeface="Times New Roman"/>
              </a:rPr>
              <a:t>rofetiza</a:t>
            </a:r>
            <a:endParaRPr lang="en-US" sz="2000" b="0" strike="noStrike" spc="-1" dirty="0">
              <a:solidFill>
                <a:srgbClr val="FFFFFF"/>
              </a:solidFill>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0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30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TextBox 309"/>
          <p:cNvSpPr txBox="1"/>
          <p:nvPr/>
        </p:nvSpPr>
        <p:spPr>
          <a:xfrm>
            <a:off x="152280" y="75960"/>
            <a:ext cx="8839440" cy="685800"/>
          </a:xfrm>
          <a:prstGeom prst="rect">
            <a:avLst/>
          </a:prstGeom>
          <a:noFill/>
          <a:ln w="0">
            <a:noFill/>
          </a:ln>
        </p:spPr>
        <p:txBody>
          <a:bodyPr anchor="ctr">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FFFFFF"/>
                </a:solidFill>
                <a:latin typeface="Arial"/>
              </a:rPr>
              <a:t>Página de prueba</a:t>
            </a:r>
          </a:p>
        </p:txBody>
      </p:sp>
      <p:sp>
        <p:nvSpPr>
          <p:cNvPr id="311" name="Rectangle 3"/>
          <p:cNvSpPr/>
          <p:nvPr/>
        </p:nvSpPr>
        <p:spPr>
          <a:xfrm>
            <a:off x="0" y="0"/>
            <a:ext cx="9144000" cy="6858000"/>
          </a:xfrm>
          <a:prstGeom prst="rect">
            <a:avLst/>
          </a:prstGeom>
          <a:solidFill>
            <a:srgbClr val="008000"/>
          </a:solidFill>
          <a:ln w="0">
            <a:noFill/>
          </a:ln>
        </p:spPr>
        <p:style>
          <a:lnRef idx="0">
            <a:scrgbClr r="0" g="0" b="0"/>
          </a:lnRef>
          <a:fillRef idx="0">
            <a:scrgbClr r="0" g="0" b="0"/>
          </a:fillRef>
          <a:effectRef idx="0">
            <a:scrgbClr r="0" g="0" b="0"/>
          </a:effectRef>
          <a:fontRef idx="minor"/>
        </p:style>
      </p:sp>
      <p:sp>
        <p:nvSpPr>
          <p:cNvPr id="312" name="Rectangle 4"/>
          <p:cNvSpPr/>
          <p:nvPr/>
        </p:nvSpPr>
        <p:spPr>
          <a:xfrm>
            <a:off x="3352680" y="2514600"/>
            <a:ext cx="5791320" cy="43434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313" name="Rectangle 5"/>
          <p:cNvSpPr/>
          <p:nvPr/>
        </p:nvSpPr>
        <p:spPr>
          <a:xfrm>
            <a:off x="0" y="990720"/>
            <a:ext cx="9144000" cy="457200"/>
          </a:xfrm>
          <a:prstGeom prst="rect">
            <a:avLst/>
          </a:prstGeom>
          <a:gradFill rotWithShape="0">
            <a:gsLst>
              <a:gs pos="0">
                <a:srgbClr val="FFFFFF"/>
              </a:gs>
              <a:gs pos="100000">
                <a:srgbClr val="008000"/>
              </a:gs>
            </a:gsLst>
            <a:lin ang="0"/>
          </a:gradFill>
          <a:ln w="0">
            <a:noFill/>
          </a:ln>
        </p:spPr>
        <p:style>
          <a:lnRef idx="0">
            <a:scrgbClr r="0" g="0" b="0"/>
          </a:lnRef>
          <a:fillRef idx="0">
            <a:scrgbClr r="0" g="0" b="0"/>
          </a:fillRef>
          <a:effectRef idx="0">
            <a:scrgbClr r="0" g="0" b="0"/>
          </a:effectRef>
          <a:fontRef idx="minor"/>
        </p:style>
      </p:sp>
      <p:sp>
        <p:nvSpPr>
          <p:cNvPr id="314" name="Rectangle 6"/>
          <p:cNvSpPr/>
          <p:nvPr/>
        </p:nvSpPr>
        <p:spPr>
          <a:xfrm>
            <a:off x="1143000" y="1447920"/>
            <a:ext cx="228600" cy="36576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315" name="Rectangle 7"/>
          <p:cNvSpPr/>
          <p:nvPr/>
        </p:nvSpPr>
        <p:spPr>
          <a:xfrm>
            <a:off x="1143000" y="1447920"/>
            <a:ext cx="6324480" cy="30456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316" name="Rectangle 8"/>
          <p:cNvSpPr/>
          <p:nvPr/>
        </p:nvSpPr>
        <p:spPr>
          <a:xfrm>
            <a:off x="1295280" y="1600200"/>
            <a:ext cx="7391520" cy="3733920"/>
          </a:xfrm>
          <a:prstGeom prst="rect">
            <a:avLst/>
          </a:prstGeom>
          <a:solidFill>
            <a:srgbClr val="FFFFFF"/>
          </a:solidFill>
          <a:ln w="57240">
            <a:solidFill>
              <a:srgbClr val="000000"/>
            </a:solidFill>
            <a:miter/>
          </a:ln>
        </p:spPr>
        <p:style>
          <a:lnRef idx="0">
            <a:scrgbClr r="0" g="0" b="0"/>
          </a:lnRef>
          <a:fillRef idx="0">
            <a:scrgbClr r="0" g="0" b="0"/>
          </a:fillRef>
          <a:effectRef idx="0">
            <a:scrgbClr r="0" g="0" b="0"/>
          </a:effectRef>
          <a:fontRef idx="minor"/>
        </p:style>
      </p:sp>
      <p:sp>
        <p:nvSpPr>
          <p:cNvPr id="317" name="Rectangle 9"/>
          <p:cNvSpPr/>
          <p:nvPr/>
        </p:nvSpPr>
        <p:spPr>
          <a:xfrm>
            <a:off x="685800" y="0"/>
            <a:ext cx="457200" cy="6858000"/>
          </a:xfrm>
          <a:prstGeom prst="rect">
            <a:avLst/>
          </a:prstGeom>
          <a:gradFill rotWithShape="0">
            <a:gsLst>
              <a:gs pos="0">
                <a:srgbClr val="FFFFFF"/>
              </a:gs>
              <a:gs pos="100000">
                <a:srgbClr val="008000"/>
              </a:gs>
            </a:gsLst>
            <a:lin ang="5400000"/>
          </a:gradFill>
          <a:ln w="0">
            <a:noFill/>
          </a:ln>
        </p:spPr>
        <p:style>
          <a:lnRef idx="0">
            <a:scrgbClr r="0" g="0" b="0"/>
          </a:lnRef>
          <a:fillRef idx="0">
            <a:scrgbClr r="0" g="0" b="0"/>
          </a:fillRef>
          <a:effectRef idx="0">
            <a:scrgbClr r="0" g="0" b="0"/>
          </a:effectRef>
          <a:fontRef idx="minor"/>
        </p:style>
      </p:sp>
      <p:sp>
        <p:nvSpPr>
          <p:cNvPr id="318" name="Text Box 10"/>
          <p:cNvSpPr/>
          <p:nvPr/>
        </p:nvSpPr>
        <p:spPr>
          <a:xfrm>
            <a:off x="1600200" y="1905120"/>
            <a:ext cx="6858000" cy="280294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pc="-1" dirty="0">
                <a:solidFill>
                  <a:srgbClr val="000000"/>
                </a:solidFill>
                <a:ea typeface="Arial"/>
              </a:rPr>
              <a:t>1 </a:t>
            </a:r>
            <a:r>
              <a:rPr lang="en-US" sz="2000" b="1" spc="-1" dirty="0" err="1">
                <a:solidFill>
                  <a:srgbClr val="000000"/>
                </a:solidFill>
                <a:ea typeface="Arial"/>
              </a:rPr>
              <a:t>Corintios</a:t>
            </a:r>
            <a:r>
              <a:rPr lang="en-US" sz="2000" b="1" spc="-1" dirty="0">
                <a:solidFill>
                  <a:srgbClr val="000000"/>
                </a:solidFill>
                <a:ea typeface="Arial"/>
              </a:rPr>
              <a:t> 11:2-16</a:t>
            </a:r>
            <a:endParaRPr lang="en-US" sz="2000" b="0" strike="noStrike" spc="-1" dirty="0" smtClean="0">
              <a:solidFill>
                <a:srgbClr val="FFFFFF"/>
              </a:solidFill>
              <a:latin typeface="Times New Roman"/>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pc="-1" dirty="0">
                <a:solidFill>
                  <a:srgbClr val="000000"/>
                </a:solidFill>
                <a:ea typeface="Arial"/>
              </a:rPr>
              <a:t>Un </a:t>
            </a:r>
            <a:r>
              <a:rPr lang="en-US" sz="2000" b="1" spc="-1" dirty="0" err="1">
                <a:solidFill>
                  <a:srgbClr val="000000"/>
                </a:solidFill>
                <a:ea typeface="Arial"/>
              </a:rPr>
              <a:t>estudio</a:t>
            </a:r>
            <a:r>
              <a:rPr lang="en-US" sz="2000" b="1" spc="-1" dirty="0">
                <a:solidFill>
                  <a:srgbClr val="000000"/>
                </a:solidFill>
                <a:ea typeface="Arial"/>
              </a:rPr>
              <a:t> </a:t>
            </a:r>
            <a:r>
              <a:rPr lang="en-US" sz="2000" b="1" spc="-1" dirty="0" err="1">
                <a:solidFill>
                  <a:srgbClr val="000000"/>
                </a:solidFill>
                <a:ea typeface="Arial"/>
              </a:rPr>
              <a:t>comparativo</a:t>
            </a:r>
            <a:r>
              <a:rPr lang="en-US" sz="2000" b="1" spc="-1" dirty="0">
                <a:solidFill>
                  <a:srgbClr val="000000"/>
                </a:solidFill>
                <a:ea typeface="Arial"/>
              </a:rPr>
              <a:t> de </a:t>
            </a:r>
            <a:r>
              <a:rPr lang="en-US" sz="2000" b="1" spc="-1" dirty="0" err="1">
                <a:solidFill>
                  <a:srgbClr val="000000"/>
                </a:solidFill>
                <a:ea typeface="Arial"/>
              </a:rPr>
              <a:t>interpretaciones</a:t>
            </a:r>
            <a:endParaRPr lang="en-US" sz="2000" b="0" strike="noStrike" spc="-1" dirty="0" smtClean="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a:solidFill>
                  <a:srgbClr val="008000"/>
                </a:solidFill>
                <a:latin typeface="Arial"/>
                <a:ea typeface="Arial"/>
              </a:rPr>
              <a:t>Argumentos</a:t>
            </a:r>
            <a:r>
              <a:rPr lang="en-US" sz="2400" b="1" strike="noStrike" spc="-1" dirty="0">
                <a:solidFill>
                  <a:srgbClr val="008000"/>
                </a:solidFill>
                <a:latin typeface="Arial"/>
                <a:ea typeface="Arial"/>
              </a:rPr>
              <a:t> de </a:t>
            </a:r>
            <a:r>
              <a:rPr lang="en-US" sz="2400" b="1" strike="noStrike" spc="-1" dirty="0" err="1">
                <a:solidFill>
                  <a:srgbClr val="008000"/>
                </a:solidFill>
                <a:latin typeface="Arial"/>
                <a:ea typeface="Arial"/>
              </a:rPr>
              <a:t>apoyo</a:t>
            </a:r>
            <a:r>
              <a:rPr lang="en-US" sz="2400" b="1" strike="noStrike" spc="-1" dirty="0">
                <a:solidFill>
                  <a:srgbClr val="008000"/>
                </a:solidFill>
                <a:latin typeface="Arial"/>
                <a:ea typeface="Arial"/>
              </a:rPr>
              <a:t> para</a:t>
            </a:r>
            <a:endParaRPr lang="en-US" sz="2400" b="0" strike="noStrike" spc="-1" dirty="0">
              <a:solidFill>
                <a:srgbClr val="FFFFFF"/>
              </a:solidFill>
              <a:latin typeface="Times New Roman"/>
            </a:endParaRPr>
          </a:p>
          <a:p>
            <a:pPr algn="ctr" rtl="0">
              <a:lnSpc>
                <a:spcPct val="10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8000" b="1" strike="noStrike" spc="-1" dirty="0" err="1" smtClean="0">
                <a:solidFill>
                  <a:srgbClr val="008000"/>
                </a:solidFill>
                <a:latin typeface="Arial"/>
                <a:ea typeface="Arial"/>
              </a:rPr>
              <a:t>Velo</a:t>
            </a:r>
            <a:r>
              <a:rPr lang="en-US" sz="8000" b="1" strike="noStrike" spc="-1" dirty="0" smtClean="0">
                <a:solidFill>
                  <a:srgbClr val="008000"/>
                </a:solidFill>
                <a:latin typeface="Arial"/>
                <a:ea typeface="Arial"/>
              </a:rPr>
              <a:t> </a:t>
            </a:r>
            <a:r>
              <a:rPr lang="en-US" sz="8000" b="1" strike="noStrike" spc="-1" dirty="0">
                <a:solidFill>
                  <a:srgbClr val="008000"/>
                </a:solidFill>
                <a:latin typeface="Arial"/>
                <a:ea typeface="Arial"/>
              </a:rPr>
              <a:t>artificial</a:t>
            </a:r>
            <a:endParaRPr lang="en-US" sz="8000" b="0" strike="noStrike" spc="-1" dirty="0">
              <a:solidFill>
                <a:srgbClr val="FFFFFF"/>
              </a:solidFill>
              <a:latin typeface="Times New Roman"/>
            </a:endParaRPr>
          </a:p>
        </p:txBody>
      </p:sp>
      <p:sp>
        <p:nvSpPr>
          <p:cNvPr id="319" name="Text Box 11"/>
          <p:cNvSpPr/>
          <p:nvPr/>
        </p:nvSpPr>
        <p:spPr>
          <a:xfrm>
            <a:off x="4114800" y="5638680"/>
            <a:ext cx="4876920" cy="95628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a:solidFill>
                  <a:srgbClr val="FFFFFF"/>
                </a:solidFill>
                <a:latin typeface="Arial"/>
                <a:ea typeface="Arial"/>
              </a:rPr>
              <a:t>El </a:t>
            </a:r>
            <a:r>
              <a:rPr lang="en-US" sz="1400" b="0" strike="noStrike" spc="-1" dirty="0" err="1">
                <a:solidFill>
                  <a:srgbClr val="FFFFFF"/>
                </a:solidFill>
                <a:latin typeface="Arial"/>
                <a:ea typeface="Arial"/>
              </a:rPr>
              <a:t>argumento</a:t>
            </a:r>
            <a:r>
              <a:rPr lang="en-US" sz="1400" b="0" strike="noStrike" spc="-1" dirty="0">
                <a:solidFill>
                  <a:srgbClr val="FFFFFF"/>
                </a:solidFill>
                <a:latin typeface="Arial"/>
                <a:ea typeface="Arial"/>
              </a:rPr>
              <a:t> de </a:t>
            </a:r>
            <a:r>
              <a:rPr lang="en-US" sz="1400" b="0" strike="noStrike" spc="-1" dirty="0" err="1">
                <a:solidFill>
                  <a:srgbClr val="FFFFFF"/>
                </a:solidFill>
                <a:latin typeface="Arial"/>
                <a:ea typeface="Arial"/>
              </a:rPr>
              <a:t>apoyo</a:t>
            </a:r>
            <a:r>
              <a:rPr lang="en-US" sz="1400" b="0" strike="noStrike" spc="-1" dirty="0">
                <a:solidFill>
                  <a:srgbClr val="FFFFFF"/>
                </a:solidFill>
                <a:latin typeface="Arial"/>
                <a:ea typeface="Arial"/>
              </a:rPr>
              <a:t> para </a:t>
            </a:r>
            <a:r>
              <a:rPr lang="en-US" sz="1400" b="0" strike="noStrike" spc="-1" dirty="0" smtClean="0">
                <a:solidFill>
                  <a:srgbClr val="FFFFFF"/>
                </a:solidFill>
                <a:latin typeface="Arial"/>
                <a:ea typeface="Arial"/>
              </a:rPr>
              <a:t>la </a:t>
            </a:r>
            <a:r>
              <a:rPr lang="en-US" sz="1400" b="0" strike="noStrike" spc="-1" dirty="0" err="1" smtClean="0">
                <a:solidFill>
                  <a:srgbClr val="FFFFFF"/>
                </a:solidFill>
                <a:latin typeface="Arial"/>
                <a:ea typeface="Arial"/>
              </a:rPr>
              <a:t>interpretación</a:t>
            </a:r>
            <a:r>
              <a:rPr lang="en-US" sz="1400" b="0" strike="noStrike" spc="-1" dirty="0" smtClean="0">
                <a:solidFill>
                  <a:srgbClr val="FFFFFF"/>
                </a:solidFill>
                <a:latin typeface="Arial"/>
                <a:ea typeface="Arial"/>
              </a:rPr>
              <a:t> del "</a:t>
            </a:r>
            <a:r>
              <a:rPr lang="en-US" sz="1400" b="0" strike="noStrike" spc="-1" dirty="0" err="1" smtClean="0">
                <a:solidFill>
                  <a:srgbClr val="FFFFFF"/>
                </a:solidFill>
                <a:latin typeface="Arial"/>
                <a:ea typeface="Arial"/>
              </a:rPr>
              <a:t>velo</a:t>
            </a:r>
            <a:r>
              <a:rPr lang="en-US" sz="1400" b="0" strike="noStrike" spc="-1" dirty="0" smtClean="0">
                <a:solidFill>
                  <a:srgbClr val="FFFFFF"/>
                </a:solidFill>
                <a:latin typeface="Arial"/>
                <a:ea typeface="Arial"/>
              </a:rPr>
              <a:t> </a:t>
            </a:r>
            <a:r>
              <a:rPr lang="en-US" sz="1400" b="0" strike="noStrike" spc="-1" dirty="0">
                <a:solidFill>
                  <a:srgbClr val="FFFFFF"/>
                </a:solidFill>
                <a:latin typeface="Arial"/>
                <a:ea typeface="Arial"/>
              </a:rPr>
              <a:t>artificial" se </a:t>
            </a:r>
            <a:r>
              <a:rPr lang="en-US" sz="1400" b="0" strike="noStrike" spc="-1" dirty="0" err="1">
                <a:solidFill>
                  <a:srgbClr val="FFFFFF"/>
                </a:solidFill>
                <a:latin typeface="Arial"/>
                <a:ea typeface="Arial"/>
              </a:rPr>
              <a:t>tomó</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principalmente</a:t>
            </a:r>
            <a:r>
              <a:rPr lang="en-US" sz="1400" b="0" strike="noStrike" spc="-1" dirty="0">
                <a:solidFill>
                  <a:srgbClr val="FFFFFF"/>
                </a:solidFill>
                <a:latin typeface="Arial"/>
                <a:ea typeface="Arial"/>
              </a:rPr>
              <a:t> de las </a:t>
            </a:r>
            <a:r>
              <a:rPr lang="en-US" sz="1400" b="0" strike="noStrike" spc="-1" dirty="0" err="1">
                <a:solidFill>
                  <a:srgbClr val="FFFFFF"/>
                </a:solidFill>
                <a:latin typeface="Arial"/>
                <a:ea typeface="Arial"/>
              </a:rPr>
              <a:t>notas</a:t>
            </a:r>
            <a:r>
              <a:rPr lang="en-US" sz="1400" b="0" strike="noStrike" spc="-1" dirty="0">
                <a:solidFill>
                  <a:srgbClr val="FFFFFF"/>
                </a:solidFill>
                <a:latin typeface="Arial"/>
                <a:ea typeface="Arial"/>
              </a:rPr>
              <a:t> de Hiram </a:t>
            </a:r>
            <a:r>
              <a:rPr lang="en-US" sz="1400" b="0" strike="noStrike" spc="-1" dirty="0" err="1">
                <a:solidFill>
                  <a:srgbClr val="FFFFFF"/>
                </a:solidFill>
                <a:latin typeface="Arial"/>
                <a:ea typeface="Arial"/>
              </a:rPr>
              <a:t>Hutto</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en</a:t>
            </a:r>
            <a:r>
              <a:rPr lang="en-US" sz="1400" b="0" strike="noStrike" spc="-1" dirty="0">
                <a:solidFill>
                  <a:srgbClr val="FFFFFF"/>
                </a:solidFill>
                <a:latin typeface="Arial"/>
                <a:ea typeface="Arial"/>
              </a:rPr>
              <a:t> un </a:t>
            </a:r>
            <a:r>
              <a:rPr lang="en-US" sz="1400" b="0" strike="noStrike" spc="-1" dirty="0" err="1">
                <a:solidFill>
                  <a:srgbClr val="FFFFFF"/>
                </a:solidFill>
                <a:latin typeface="Arial"/>
                <a:ea typeface="Arial"/>
              </a:rPr>
              <a:t>folleto</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titulado</a:t>
            </a:r>
            <a:r>
              <a:rPr lang="en-US" sz="1400" b="0" strike="noStrike" spc="-1" dirty="0">
                <a:solidFill>
                  <a:srgbClr val="FFFFFF"/>
                </a:solidFill>
                <a:latin typeface="Arial"/>
                <a:ea typeface="Arial"/>
              </a:rPr>
              <a:t> </a:t>
            </a:r>
            <a:r>
              <a:rPr lang="en-US" sz="1400" b="0" strike="noStrike" spc="-1" dirty="0" smtClean="0">
                <a:solidFill>
                  <a:srgbClr val="FFFFFF"/>
                </a:solidFill>
                <a:latin typeface="Arial"/>
                <a:ea typeface="Arial"/>
              </a:rPr>
              <a:t>“El </a:t>
            </a:r>
            <a:r>
              <a:rPr lang="en-US" sz="1400" b="0" strike="noStrike" spc="-1" dirty="0" err="1" smtClean="0">
                <a:solidFill>
                  <a:srgbClr val="FFFFFF"/>
                </a:solidFill>
                <a:latin typeface="Arial"/>
                <a:ea typeface="Arial"/>
              </a:rPr>
              <a:t>velo</a:t>
            </a:r>
            <a:r>
              <a:rPr lang="en-US" sz="1400" b="0" strike="noStrike" spc="-1" dirty="0" smtClean="0">
                <a:solidFill>
                  <a:srgbClr val="FFFFFF"/>
                </a:solidFill>
                <a:latin typeface="Arial"/>
                <a:ea typeface="Arial"/>
              </a:rPr>
              <a:t> </a:t>
            </a:r>
            <a:r>
              <a:rPr lang="en-US" sz="1400" b="0" strike="noStrike" spc="-1" dirty="0">
                <a:solidFill>
                  <a:srgbClr val="FFFFFF"/>
                </a:solidFill>
                <a:latin typeface="Arial"/>
                <a:ea typeface="Arial"/>
              </a:rPr>
              <a:t>de la </a:t>
            </a:r>
            <a:r>
              <a:rPr lang="en-US" sz="1400" b="0" strike="noStrike" spc="-1" dirty="0" err="1">
                <a:solidFill>
                  <a:srgbClr val="FFFFFF"/>
                </a:solidFill>
                <a:latin typeface="Arial"/>
                <a:ea typeface="Arial"/>
              </a:rPr>
              <a:t>mujer</a:t>
            </a:r>
            <a:r>
              <a:rPr lang="en-US" sz="1400" b="0" strike="noStrike" spc="-1" dirty="0">
                <a:solidFill>
                  <a:srgbClr val="FFFFFF"/>
                </a:solidFill>
                <a:latin typeface="Arial"/>
                <a:ea typeface="Arial"/>
              </a:rPr>
              <a:t> </a:t>
            </a:r>
            <a:r>
              <a:rPr lang="en-US" sz="1400" b="0" strike="noStrike" spc="-1" dirty="0" smtClean="0">
                <a:solidFill>
                  <a:srgbClr val="FFFFFF"/>
                </a:solidFill>
                <a:latin typeface="Arial"/>
                <a:ea typeface="Arial"/>
              </a:rPr>
              <a:t>de </a:t>
            </a:r>
            <a:r>
              <a:rPr lang="en-US" sz="1400" b="0" strike="noStrike" spc="-1" dirty="0">
                <a:solidFill>
                  <a:srgbClr val="FFFFFF"/>
                </a:solidFill>
                <a:latin typeface="Arial"/>
                <a:ea typeface="Arial"/>
              </a:rPr>
              <a:t>I </a:t>
            </a:r>
            <a:r>
              <a:rPr lang="en-US" sz="1400" b="0" strike="noStrike" spc="-1" dirty="0" err="1">
                <a:solidFill>
                  <a:srgbClr val="FFFFFF"/>
                </a:solidFill>
                <a:latin typeface="Arial"/>
                <a:ea typeface="Arial"/>
              </a:rPr>
              <a:t>Corintios</a:t>
            </a:r>
            <a:r>
              <a:rPr lang="en-US" sz="1400" b="0" strike="noStrike" spc="-1" dirty="0">
                <a:solidFill>
                  <a:srgbClr val="FFFFFF"/>
                </a:solidFill>
                <a:latin typeface="Arial"/>
                <a:ea typeface="Arial"/>
              </a:rPr>
              <a:t> </a:t>
            </a:r>
            <a:r>
              <a:rPr lang="en-US" sz="1400" b="0" strike="noStrike" spc="-1" dirty="0" smtClean="0">
                <a:solidFill>
                  <a:srgbClr val="FFFFFF"/>
                </a:solidFill>
                <a:latin typeface="Arial"/>
                <a:ea typeface="Arial"/>
              </a:rPr>
              <a:t>11:1-16</a:t>
            </a:r>
            <a:r>
              <a:rPr lang="en-US" sz="1400" b="0" strike="noStrike" spc="-1" dirty="0">
                <a:solidFill>
                  <a:srgbClr val="FFFFFF"/>
                </a:solidFill>
                <a:latin typeface="Arial"/>
                <a:ea typeface="Arial"/>
              </a:rPr>
              <a:t>".</a:t>
            </a:r>
            <a:endParaRPr lang="en-US" sz="1400" b="0" strike="noStrike" spc="-1" dirty="0">
              <a:solidFill>
                <a:srgbClr val="FFFFFF"/>
              </a:solidFill>
              <a:latin typeface="Times New Roman"/>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TextBox 319"/>
          <p:cNvSpPr txBox="1"/>
          <p:nvPr/>
        </p:nvSpPr>
        <p:spPr>
          <a:xfrm>
            <a:off x="152280" y="75960"/>
            <a:ext cx="8839440" cy="685800"/>
          </a:xfrm>
          <a:prstGeom prst="rect">
            <a:avLst/>
          </a:prstGeom>
          <a:noFill/>
          <a:ln w="0">
            <a:noFill/>
          </a:ln>
        </p:spPr>
        <p:txBody>
          <a:bodyPr anchor="ctr">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FFFFFF"/>
                </a:solidFill>
                <a:latin typeface="Arial"/>
              </a:rPr>
              <a:t>Página de prueba</a:t>
            </a:r>
          </a:p>
        </p:txBody>
      </p:sp>
      <p:grpSp>
        <p:nvGrpSpPr>
          <p:cNvPr id="321" name="Group 17"/>
          <p:cNvGrpSpPr/>
          <p:nvPr/>
        </p:nvGrpSpPr>
        <p:grpSpPr>
          <a:xfrm>
            <a:off x="0" y="0"/>
            <a:ext cx="9144000" cy="6858000"/>
            <a:chOff x="0" y="0"/>
            <a:chExt cx="9144000" cy="6858000"/>
          </a:xfrm>
        </p:grpSpPr>
        <p:sp>
          <p:nvSpPr>
            <p:cNvPr id="322" name="Rectangle 3"/>
            <p:cNvSpPr/>
            <p:nvPr/>
          </p:nvSpPr>
          <p:spPr>
            <a:xfrm>
              <a:off x="0" y="0"/>
              <a:ext cx="9144000" cy="6858000"/>
            </a:xfrm>
            <a:prstGeom prst="rect">
              <a:avLst/>
            </a:prstGeom>
            <a:solidFill>
              <a:srgbClr val="008000"/>
            </a:solidFill>
            <a:ln w="0">
              <a:noFill/>
            </a:ln>
          </p:spPr>
          <p:style>
            <a:lnRef idx="0">
              <a:scrgbClr r="0" g="0" b="0"/>
            </a:lnRef>
            <a:fillRef idx="0">
              <a:scrgbClr r="0" g="0" b="0"/>
            </a:fillRef>
            <a:effectRef idx="0">
              <a:scrgbClr r="0" g="0" b="0"/>
            </a:effectRef>
            <a:fontRef idx="minor"/>
          </p:style>
        </p:sp>
        <p:sp>
          <p:nvSpPr>
            <p:cNvPr id="323" name="Rectangle 4"/>
            <p:cNvSpPr/>
            <p:nvPr/>
          </p:nvSpPr>
          <p:spPr>
            <a:xfrm>
              <a:off x="457200" y="990720"/>
              <a:ext cx="8686800" cy="5867280"/>
            </a:xfrm>
            <a:prstGeom prst="rect">
              <a:avLst/>
            </a:prstGeom>
            <a:solidFill>
              <a:srgbClr val="FFFFFF"/>
            </a:solidFill>
            <a:ln w="0">
              <a:noFill/>
            </a:ln>
          </p:spPr>
          <p:style>
            <a:lnRef idx="0">
              <a:scrgbClr r="0" g="0" b="0"/>
            </a:lnRef>
            <a:fillRef idx="0">
              <a:scrgbClr r="0" g="0" b="0"/>
            </a:fillRef>
            <a:effectRef idx="0">
              <a:scrgbClr r="0" g="0" b="0"/>
            </a:effectRef>
            <a:fontRef idx="minor"/>
          </p:style>
        </p:sp>
        <p:sp>
          <p:nvSpPr>
            <p:cNvPr id="324" name="Rectangle 7"/>
            <p:cNvSpPr/>
            <p:nvPr/>
          </p:nvSpPr>
          <p:spPr>
            <a:xfrm>
              <a:off x="0" y="380880"/>
              <a:ext cx="7315200" cy="60984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325" name="Rectangle 6"/>
            <p:cNvSpPr/>
            <p:nvPr/>
          </p:nvSpPr>
          <p:spPr>
            <a:xfrm>
              <a:off x="0" y="685800"/>
              <a:ext cx="533520" cy="38862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326" name="Rectangle 8"/>
            <p:cNvSpPr/>
            <p:nvPr/>
          </p:nvSpPr>
          <p:spPr>
            <a:xfrm>
              <a:off x="0" y="533520"/>
              <a:ext cx="228600" cy="4114800"/>
            </a:xfrm>
            <a:prstGeom prst="rect">
              <a:avLst/>
            </a:prstGeom>
            <a:gradFill rotWithShape="0">
              <a:gsLst>
                <a:gs pos="0">
                  <a:srgbClr val="FFFFFF"/>
                </a:gs>
                <a:gs pos="100000">
                  <a:srgbClr val="008000"/>
                </a:gs>
              </a:gsLst>
              <a:lin ang="5400000"/>
            </a:gradFill>
            <a:ln w="0">
              <a:noFill/>
            </a:ln>
          </p:spPr>
          <p:style>
            <a:lnRef idx="0">
              <a:scrgbClr r="0" g="0" b="0"/>
            </a:lnRef>
            <a:fillRef idx="0">
              <a:scrgbClr r="0" g="0" b="0"/>
            </a:fillRef>
            <a:effectRef idx="0">
              <a:scrgbClr r="0" g="0" b="0"/>
            </a:effectRef>
            <a:fontRef idx="minor"/>
          </p:style>
        </p:sp>
        <p:sp>
          <p:nvSpPr>
            <p:cNvPr id="327" name="Rectangle 11"/>
            <p:cNvSpPr/>
            <p:nvPr/>
          </p:nvSpPr>
          <p:spPr>
            <a:xfrm>
              <a:off x="1676520" y="76320"/>
              <a:ext cx="7391160" cy="761760"/>
            </a:xfrm>
            <a:prstGeom prst="rect">
              <a:avLst/>
            </a:prstGeom>
            <a:solidFill>
              <a:srgbClr val="FFFFFF"/>
            </a:solidFill>
            <a:ln w="76320">
              <a:solidFill>
                <a:srgbClr val="008000"/>
              </a:solidFill>
              <a:miter/>
            </a:ln>
          </p:spPr>
          <p:style>
            <a:lnRef idx="0">
              <a:scrgbClr r="0" g="0" b="0"/>
            </a:lnRef>
            <a:fillRef idx="0">
              <a:scrgbClr r="0" g="0" b="0"/>
            </a:fillRef>
            <a:effectRef idx="0">
              <a:scrgbClr r="0" g="0" b="0"/>
            </a:effectRef>
            <a:fontRef idx="minor"/>
          </p:style>
        </p:sp>
        <p:sp>
          <p:nvSpPr>
            <p:cNvPr id="328" name="Text Box 12"/>
            <p:cNvSpPr/>
            <p:nvPr/>
          </p:nvSpPr>
          <p:spPr>
            <a:xfrm>
              <a:off x="1676520" y="152280"/>
              <a:ext cx="7315200" cy="6120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r" rtl="0">
                <a:lnSpc>
                  <a:spcPct val="8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a:solidFill>
                    <a:srgbClr val="000000"/>
                  </a:solidFill>
                  <a:latin typeface="Arial"/>
                  <a:ea typeface="Arial"/>
                </a:rPr>
                <a:t>Argumento</a:t>
              </a:r>
              <a:r>
                <a:rPr lang="en-US" sz="4000" b="1" strike="noStrike" spc="-1" dirty="0">
                  <a:solidFill>
                    <a:srgbClr val="000000"/>
                  </a:solidFill>
                  <a:latin typeface="Arial"/>
                  <a:ea typeface="Arial"/>
                </a:rPr>
                <a:t> del </a:t>
              </a:r>
              <a:r>
                <a:rPr lang="en-US" sz="4000" b="1" strike="noStrike" spc="-1" dirty="0" err="1">
                  <a:solidFill>
                    <a:srgbClr val="000000"/>
                  </a:solidFill>
                  <a:latin typeface="Arial"/>
                  <a:ea typeface="Arial"/>
                </a:rPr>
                <a:t>velo</a:t>
              </a:r>
              <a:r>
                <a:rPr lang="en-US" sz="4000" b="1" strike="noStrike" spc="-1" dirty="0">
                  <a:solidFill>
                    <a:srgbClr val="000000"/>
                  </a:solidFill>
                  <a:latin typeface="Arial"/>
                  <a:ea typeface="Arial"/>
                </a:rPr>
                <a:t> artificial</a:t>
              </a:r>
              <a:endParaRPr lang="en-US" sz="4000" b="0" strike="noStrike" spc="-1" dirty="0">
                <a:solidFill>
                  <a:srgbClr val="FFFFFF"/>
                </a:solidFill>
                <a:latin typeface="Times New Roman"/>
              </a:endParaRPr>
            </a:p>
          </p:txBody>
        </p:sp>
      </p:grpSp>
      <p:sp>
        <p:nvSpPr>
          <p:cNvPr id="329" name="Rectangle 19"/>
          <p:cNvSpPr/>
          <p:nvPr/>
        </p:nvSpPr>
        <p:spPr>
          <a:xfrm>
            <a:off x="990720" y="1447920"/>
            <a:ext cx="7848360" cy="5547289"/>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800" b="1" strike="noStrike" spc="-1" dirty="0" err="1">
                <a:solidFill>
                  <a:srgbClr val="008000"/>
                </a:solidFill>
                <a:latin typeface="Arial"/>
                <a:ea typeface="Arial"/>
              </a:rPr>
              <a:t>Creencia</a:t>
            </a:r>
            <a:r>
              <a:rPr lang="en-US" sz="4800" b="1" strike="noStrike" spc="-1" dirty="0">
                <a:solidFill>
                  <a:srgbClr val="008000"/>
                </a:solidFill>
                <a:latin typeface="Arial"/>
                <a:ea typeface="Arial"/>
              </a:rPr>
              <a:t> </a:t>
            </a:r>
            <a:r>
              <a:rPr lang="en-US" sz="4800" b="1" strike="noStrike" spc="-1" dirty="0" err="1">
                <a:solidFill>
                  <a:srgbClr val="008000"/>
                </a:solidFill>
                <a:latin typeface="Arial"/>
                <a:ea typeface="Arial"/>
              </a:rPr>
              <a:t>básica</a:t>
            </a:r>
            <a:endParaRPr lang="en-US" sz="4800" b="0" strike="noStrike" spc="-1" dirty="0">
              <a:solidFill>
                <a:srgbClr val="FFFFFF"/>
              </a:solidFill>
              <a:latin typeface="Times New Roman"/>
            </a:endParaRPr>
          </a:p>
          <a:p>
            <a:pPr marL="457200" lvl="1" algn="ctr" rtl="0">
              <a:lnSpc>
                <a:spcPct val="100000"/>
              </a:lnSpc>
              <a:spcBef>
                <a:spcPts val="2248"/>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smtClean="0">
                <a:solidFill>
                  <a:srgbClr val="000000"/>
                </a:solidFill>
                <a:latin typeface="Arial"/>
                <a:ea typeface="Arial"/>
              </a:rPr>
              <a:t>El </a:t>
            </a:r>
            <a:r>
              <a:rPr lang="en-US" sz="3600" b="1" strike="noStrike" spc="-1" dirty="0" err="1" smtClean="0">
                <a:solidFill>
                  <a:srgbClr val="000000"/>
                </a:solidFill>
                <a:latin typeface="Arial"/>
                <a:ea typeface="Arial"/>
              </a:rPr>
              <a:t>velo</a:t>
            </a:r>
            <a:r>
              <a:rPr lang="en-US" sz="3600" b="1" strike="noStrike" spc="-1" dirty="0" smtClean="0">
                <a:solidFill>
                  <a:srgbClr val="000000"/>
                </a:solidFill>
                <a:latin typeface="Arial"/>
                <a:ea typeface="Arial"/>
              </a:rPr>
              <a:t> </a:t>
            </a:r>
            <a:r>
              <a:rPr lang="en-US" sz="3600" b="1" strike="noStrike" spc="-1" dirty="0" err="1" smtClean="0">
                <a:solidFill>
                  <a:srgbClr val="000000"/>
                </a:solidFill>
                <a:latin typeface="Arial"/>
                <a:ea typeface="Arial"/>
              </a:rPr>
              <a:t>mencionado</a:t>
            </a:r>
            <a:r>
              <a:rPr lang="en-US" sz="3600" b="1" strike="noStrike" spc="-1" dirty="0" smtClean="0">
                <a:solidFill>
                  <a:srgbClr val="000000"/>
                </a:solidFill>
                <a:latin typeface="Arial"/>
                <a:ea typeface="Arial"/>
              </a:rPr>
              <a:t> </a:t>
            </a:r>
            <a:r>
              <a:rPr lang="en-US" sz="3600" b="1" strike="noStrike" spc="-1" dirty="0" err="1">
                <a:solidFill>
                  <a:srgbClr val="000000"/>
                </a:solidFill>
                <a:latin typeface="Arial"/>
                <a:ea typeface="Arial"/>
              </a:rPr>
              <a:t>en</a:t>
            </a:r>
            <a:r>
              <a:rPr lang="en-US" sz="3600" b="1" strike="noStrike" spc="-1" dirty="0">
                <a:solidFill>
                  <a:srgbClr val="000000"/>
                </a:solidFill>
                <a:latin typeface="Arial"/>
                <a:ea typeface="Arial"/>
              </a:rPr>
              <a:t> 1 </a:t>
            </a:r>
            <a:r>
              <a:rPr lang="en-US" sz="3600" b="1" strike="noStrike" spc="-1" dirty="0" err="1">
                <a:solidFill>
                  <a:srgbClr val="000000"/>
                </a:solidFill>
                <a:latin typeface="Arial"/>
                <a:ea typeface="Arial"/>
              </a:rPr>
              <a:t>Corintios</a:t>
            </a:r>
            <a:r>
              <a:rPr lang="en-US" sz="3600" b="1" strike="noStrike" spc="-1" dirty="0">
                <a:solidFill>
                  <a:srgbClr val="000000"/>
                </a:solidFill>
                <a:latin typeface="Arial"/>
                <a:ea typeface="Arial"/>
              </a:rPr>
              <a:t> 11 </a:t>
            </a:r>
            <a:r>
              <a:rPr lang="en-US" sz="3600" b="1" strike="noStrike" spc="-1" dirty="0" err="1">
                <a:solidFill>
                  <a:srgbClr val="000000"/>
                </a:solidFill>
                <a:latin typeface="Arial"/>
                <a:ea typeface="Arial"/>
              </a:rPr>
              <a:t>es</a:t>
            </a:r>
            <a:r>
              <a:rPr lang="en-US" sz="3600" b="1" strike="noStrike" spc="-1" dirty="0">
                <a:solidFill>
                  <a:srgbClr val="000000"/>
                </a:solidFill>
                <a:latin typeface="Arial"/>
                <a:ea typeface="Arial"/>
              </a:rPr>
              <a:t> un </a:t>
            </a:r>
            <a:r>
              <a:rPr lang="en-US" sz="3600" b="1" strike="noStrike" spc="-1" dirty="0" err="1" smtClean="0">
                <a:solidFill>
                  <a:srgbClr val="000000"/>
                </a:solidFill>
                <a:latin typeface="Arial"/>
                <a:ea typeface="Arial"/>
              </a:rPr>
              <a:t>velo</a:t>
            </a:r>
            <a:r>
              <a:rPr lang="en-US" sz="3600" b="1" strike="noStrike" spc="-1" dirty="0" smtClean="0">
                <a:solidFill>
                  <a:srgbClr val="000000"/>
                </a:solidFill>
                <a:latin typeface="Arial"/>
                <a:ea typeface="Arial"/>
              </a:rPr>
              <a:t> artificial, </a:t>
            </a:r>
            <a:r>
              <a:rPr lang="en-US" sz="3600" b="1" strike="noStrike" spc="-1" dirty="0" err="1">
                <a:solidFill>
                  <a:srgbClr val="000000"/>
                </a:solidFill>
                <a:latin typeface="Arial"/>
                <a:ea typeface="Arial"/>
              </a:rPr>
              <a:t>algo</a:t>
            </a:r>
            <a:r>
              <a:rPr lang="en-US" sz="3600" b="1" strike="noStrike" spc="-1" dirty="0">
                <a:solidFill>
                  <a:srgbClr val="000000"/>
                </a:solidFill>
                <a:latin typeface="Arial"/>
                <a:ea typeface="Arial"/>
              </a:rPr>
              <a:t> que se </a:t>
            </a:r>
            <a:r>
              <a:rPr lang="en-US" sz="3600" b="1" strike="noStrike" spc="-1" dirty="0" err="1">
                <a:solidFill>
                  <a:srgbClr val="000000"/>
                </a:solidFill>
                <a:latin typeface="Arial"/>
                <a:ea typeface="Arial"/>
              </a:rPr>
              <a:t>coloca</a:t>
            </a:r>
            <a:r>
              <a:rPr lang="en-US" sz="3600" b="1" strike="noStrike" spc="-1" dirty="0">
                <a:solidFill>
                  <a:srgbClr val="000000"/>
                </a:solidFill>
                <a:latin typeface="Arial"/>
                <a:ea typeface="Arial"/>
              </a:rPr>
              <a:t> </a:t>
            </a:r>
            <a:r>
              <a:rPr lang="en-US" sz="3600" b="1" strike="noStrike" spc="-1" dirty="0" err="1">
                <a:solidFill>
                  <a:srgbClr val="000000"/>
                </a:solidFill>
                <a:latin typeface="Arial"/>
                <a:ea typeface="Arial"/>
              </a:rPr>
              <a:t>sobre</a:t>
            </a:r>
            <a:r>
              <a:rPr lang="en-US" sz="3600" b="1" strike="noStrike" spc="-1" dirty="0">
                <a:solidFill>
                  <a:srgbClr val="000000"/>
                </a:solidFill>
                <a:latin typeface="Arial"/>
                <a:ea typeface="Arial"/>
              </a:rPr>
              <a:t> el </a:t>
            </a:r>
            <a:r>
              <a:rPr lang="en-US" sz="3600" b="1" strike="noStrike" spc="-1" dirty="0" err="1">
                <a:solidFill>
                  <a:srgbClr val="000000"/>
                </a:solidFill>
                <a:latin typeface="Arial"/>
                <a:ea typeface="Arial"/>
              </a:rPr>
              <a:t>cabello</a:t>
            </a:r>
            <a:r>
              <a:rPr lang="en-US" sz="3600" b="1" strike="noStrike" spc="-1" dirty="0">
                <a:solidFill>
                  <a:srgbClr val="000000"/>
                </a:solidFill>
                <a:latin typeface="Arial"/>
                <a:ea typeface="Arial"/>
              </a:rPr>
              <a:t>. Las </a:t>
            </a:r>
            <a:r>
              <a:rPr lang="en-US" sz="3600" b="1" strike="noStrike" spc="-1" dirty="0" err="1">
                <a:solidFill>
                  <a:srgbClr val="000000"/>
                </a:solidFill>
                <a:latin typeface="Arial"/>
                <a:ea typeface="Arial"/>
              </a:rPr>
              <a:t>razones</a:t>
            </a:r>
            <a:r>
              <a:rPr lang="en-US" sz="3600" b="1" strike="noStrike" spc="-1" dirty="0">
                <a:solidFill>
                  <a:srgbClr val="000000"/>
                </a:solidFill>
                <a:latin typeface="Arial"/>
                <a:ea typeface="Arial"/>
              </a:rPr>
              <a:t> para </a:t>
            </a:r>
            <a:r>
              <a:rPr lang="en-US" sz="3600" b="1" strike="noStrike" spc="-1" dirty="0" err="1">
                <a:solidFill>
                  <a:srgbClr val="000000"/>
                </a:solidFill>
                <a:latin typeface="Arial"/>
                <a:ea typeface="Arial"/>
              </a:rPr>
              <a:t>cubrirse</a:t>
            </a:r>
            <a:r>
              <a:rPr lang="en-US" sz="3600" b="1" strike="noStrike" spc="-1" dirty="0">
                <a:solidFill>
                  <a:srgbClr val="000000"/>
                </a:solidFill>
                <a:latin typeface="Arial"/>
                <a:ea typeface="Arial"/>
              </a:rPr>
              <a:t> no </a:t>
            </a:r>
            <a:r>
              <a:rPr lang="en-US" sz="3600" b="1" strike="noStrike" spc="-1" dirty="0" err="1">
                <a:solidFill>
                  <a:srgbClr val="000000"/>
                </a:solidFill>
                <a:latin typeface="Arial"/>
                <a:ea typeface="Arial"/>
              </a:rPr>
              <a:t>han</a:t>
            </a:r>
            <a:r>
              <a:rPr lang="en-US" sz="3600" b="1" strike="noStrike" spc="-1" dirty="0">
                <a:solidFill>
                  <a:srgbClr val="000000"/>
                </a:solidFill>
                <a:latin typeface="Arial"/>
                <a:ea typeface="Arial"/>
              </a:rPr>
              <a:t> </a:t>
            </a:r>
            <a:r>
              <a:rPr lang="en-US" sz="3600" b="1" strike="noStrike" spc="-1" dirty="0" err="1">
                <a:solidFill>
                  <a:srgbClr val="000000"/>
                </a:solidFill>
                <a:latin typeface="Arial"/>
                <a:ea typeface="Arial"/>
              </a:rPr>
              <a:t>cambiado</a:t>
            </a:r>
            <a:r>
              <a:rPr lang="en-US" sz="3600" b="1" strike="noStrike" spc="-1" dirty="0">
                <a:solidFill>
                  <a:srgbClr val="000000"/>
                </a:solidFill>
                <a:latin typeface="Arial"/>
                <a:ea typeface="Arial"/>
              </a:rPr>
              <a:t>, </a:t>
            </a:r>
            <a:r>
              <a:rPr lang="en-US" sz="3600" b="1" strike="noStrike" spc="-1" dirty="0" err="1">
                <a:solidFill>
                  <a:srgbClr val="000000"/>
                </a:solidFill>
                <a:latin typeface="Arial"/>
                <a:ea typeface="Arial"/>
              </a:rPr>
              <a:t>por</a:t>
            </a:r>
            <a:r>
              <a:rPr lang="en-US" sz="3600" b="1" strike="noStrike" spc="-1" dirty="0">
                <a:solidFill>
                  <a:srgbClr val="000000"/>
                </a:solidFill>
                <a:latin typeface="Arial"/>
                <a:ea typeface="Arial"/>
              </a:rPr>
              <a:t> lo que </a:t>
            </a:r>
            <a:r>
              <a:rPr lang="en-US" sz="3600" b="1" strike="noStrike" spc="-1" dirty="0" err="1">
                <a:solidFill>
                  <a:srgbClr val="000000"/>
                </a:solidFill>
                <a:latin typeface="Arial"/>
                <a:ea typeface="Arial"/>
              </a:rPr>
              <a:t>los</a:t>
            </a:r>
            <a:r>
              <a:rPr lang="en-US" sz="3600" b="1" strike="noStrike" spc="-1" dirty="0">
                <a:solidFill>
                  <a:srgbClr val="000000"/>
                </a:solidFill>
                <a:latin typeface="Arial"/>
                <a:ea typeface="Arial"/>
              </a:rPr>
              <a:t> </a:t>
            </a:r>
            <a:r>
              <a:rPr lang="en-US" sz="3600" b="1" strike="noStrike" spc="-1" dirty="0" err="1">
                <a:solidFill>
                  <a:srgbClr val="000000"/>
                </a:solidFill>
                <a:latin typeface="Arial"/>
                <a:ea typeface="Arial"/>
              </a:rPr>
              <a:t>mandamientos</a:t>
            </a:r>
            <a:r>
              <a:rPr lang="en-US" sz="3600" b="1" strike="noStrike" spc="-1" dirty="0">
                <a:solidFill>
                  <a:srgbClr val="000000"/>
                </a:solidFill>
                <a:latin typeface="Arial"/>
                <a:ea typeface="Arial"/>
              </a:rPr>
              <a:t> de Pablo </a:t>
            </a:r>
            <a:r>
              <a:rPr lang="en-US" sz="3600" b="1" spc="-1" dirty="0" err="1" smtClean="0">
                <a:solidFill>
                  <a:srgbClr val="000000"/>
                </a:solidFill>
                <a:latin typeface="Arial"/>
                <a:ea typeface="Arial"/>
              </a:rPr>
              <a:t>están</a:t>
            </a:r>
            <a:r>
              <a:rPr lang="en-US" sz="3600" b="1" spc="-1" dirty="0" smtClean="0">
                <a:solidFill>
                  <a:srgbClr val="000000"/>
                </a:solidFill>
                <a:latin typeface="Arial"/>
                <a:ea typeface="Arial"/>
              </a:rPr>
              <a:t> </a:t>
            </a:r>
            <a:r>
              <a:rPr lang="en-US" sz="3600" b="1" spc="-1" dirty="0" err="1" smtClean="0">
                <a:solidFill>
                  <a:srgbClr val="000000"/>
                </a:solidFill>
                <a:latin typeface="Arial"/>
                <a:ea typeface="Arial"/>
              </a:rPr>
              <a:t>vigentes</a:t>
            </a:r>
            <a:r>
              <a:rPr lang="en-US" sz="3600" b="1" spc="-1" dirty="0" smtClean="0">
                <a:solidFill>
                  <a:srgbClr val="000000"/>
                </a:solidFill>
                <a:latin typeface="Arial"/>
                <a:ea typeface="Arial"/>
              </a:rPr>
              <a:t> para</a:t>
            </a:r>
            <a:r>
              <a:rPr lang="en-US" sz="3600" b="1" strike="noStrike" spc="-1" dirty="0" smtClean="0">
                <a:solidFill>
                  <a:srgbClr val="000000"/>
                </a:solidFill>
                <a:latin typeface="Arial"/>
                <a:ea typeface="Arial"/>
              </a:rPr>
              <a:t> </a:t>
            </a:r>
            <a:r>
              <a:rPr lang="en-US" sz="3600" b="1" strike="noStrike" spc="-1" dirty="0" err="1">
                <a:solidFill>
                  <a:srgbClr val="000000"/>
                </a:solidFill>
                <a:latin typeface="Arial"/>
                <a:ea typeface="Arial"/>
              </a:rPr>
              <a:t>los</a:t>
            </a:r>
            <a:r>
              <a:rPr lang="en-US" sz="3600" b="1" strike="noStrike" spc="-1" dirty="0">
                <a:solidFill>
                  <a:srgbClr val="000000"/>
                </a:solidFill>
                <a:latin typeface="Arial"/>
                <a:ea typeface="Arial"/>
              </a:rPr>
              <a:t> </a:t>
            </a:r>
            <a:r>
              <a:rPr lang="en-US" sz="3600" b="1" strike="noStrike" spc="-1" dirty="0" err="1">
                <a:solidFill>
                  <a:srgbClr val="000000"/>
                </a:solidFill>
                <a:latin typeface="Arial"/>
                <a:ea typeface="Arial"/>
              </a:rPr>
              <a:t>cristianos</a:t>
            </a:r>
            <a:r>
              <a:rPr lang="en-US" sz="3600" b="1" strike="noStrike" spc="-1" dirty="0">
                <a:solidFill>
                  <a:srgbClr val="000000"/>
                </a:solidFill>
                <a:latin typeface="Arial"/>
                <a:ea typeface="Arial"/>
              </a:rPr>
              <a:t> </a:t>
            </a:r>
            <a:r>
              <a:rPr lang="en-US" sz="3600" b="1" strike="noStrike" spc="-1" dirty="0" err="1">
                <a:solidFill>
                  <a:srgbClr val="000000"/>
                </a:solidFill>
                <a:latin typeface="Arial"/>
                <a:ea typeface="Arial"/>
              </a:rPr>
              <a:t>modernos</a:t>
            </a:r>
            <a:r>
              <a:rPr lang="en-US" sz="3600" b="1" strike="noStrike" spc="-1" dirty="0">
                <a:solidFill>
                  <a:srgbClr val="000000"/>
                </a:solidFill>
                <a:latin typeface="Arial"/>
                <a:ea typeface="Arial"/>
              </a:rPr>
              <a:t>.</a:t>
            </a:r>
            <a:endParaRPr lang="en-US" sz="3600" b="0" strike="noStrike" spc="-1" dirty="0">
              <a:solidFill>
                <a:srgbClr val="FFFFFF"/>
              </a:solidFill>
              <a:latin typeface="Times New Roman"/>
            </a:endParaRPr>
          </a:p>
        </p:txBody>
      </p:sp>
    </p:spTree>
  </p:cSld>
  <p:clrMapOvr>
    <a:masterClrMapping/>
  </p:clrMapOvr>
  <p:transition advTm="14000">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Footer Placeholder 4"/>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smtClean="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11</a:t>
            </a:r>
            <a:endParaRPr lang="en-US" sz="1400" b="0" strike="noStrike" spc="-1" dirty="0">
              <a:solidFill>
                <a:srgbClr val="FFFFFF"/>
              </a:solidFill>
              <a:latin typeface="Times New Roman"/>
            </a:endParaRPr>
          </a:p>
        </p:txBody>
      </p:sp>
      <p:sp>
        <p:nvSpPr>
          <p:cNvPr id="331" name="Slide Number Placeholder 5"/>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23914C0D-5B00-4313-A8ED-C46EC3E23C8F}" type="slidenum">
              <a:rPr lang="en-US" sz="1400" b="0" strike="noStrike" spc="-1">
                <a:solidFill>
                  <a:srgbClr val="FFFFFF"/>
                </a:solidFill>
                <a:latin typeface="Times New Roman"/>
                <a:ea typeface="Arial"/>
              </a:rPr>
              <a:t>27</a:t>
            </a:fld>
            <a:endParaRPr lang="en-US" sz="1400" b="0" strike="noStrike" spc="-1">
              <a:solidFill>
                <a:srgbClr val="FFFFFF"/>
              </a:solidFill>
              <a:latin typeface="Times New Roman"/>
            </a:endParaRPr>
          </a:p>
        </p:txBody>
      </p:sp>
      <p:sp>
        <p:nvSpPr>
          <p:cNvPr id="332" name="TextBox 331"/>
          <p:cNvSpPr txBox="1"/>
          <p:nvPr/>
        </p:nvSpPr>
        <p:spPr>
          <a:xfrm>
            <a:off x="838080" y="75960"/>
            <a:ext cx="7772400"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smtClean="0">
                <a:solidFill>
                  <a:srgbClr val="00CC99"/>
                </a:solidFill>
                <a:latin typeface="Times New Roman"/>
              </a:rPr>
              <a:t>Cubrirse</a:t>
            </a:r>
            <a:r>
              <a:rPr lang="en-US" sz="4000" b="1" strike="noStrike" spc="-1" dirty="0" smtClean="0">
                <a:solidFill>
                  <a:srgbClr val="00CC99"/>
                </a:solidFill>
                <a:latin typeface="Times New Roman"/>
              </a:rPr>
              <a:t> </a:t>
            </a:r>
            <a:r>
              <a:rPr lang="en-US" sz="4000" b="1" strike="noStrike" spc="-1" dirty="0" err="1">
                <a:solidFill>
                  <a:srgbClr val="00CC99"/>
                </a:solidFill>
                <a:latin typeface="Times New Roman"/>
              </a:rPr>
              <a:t>es</a:t>
            </a:r>
            <a:r>
              <a:rPr lang="en-US" sz="4000" b="1" strike="noStrike" spc="-1" dirty="0">
                <a:solidFill>
                  <a:srgbClr val="00CC99"/>
                </a:solidFill>
                <a:latin typeface="Times New Roman"/>
              </a:rPr>
              <a:t> </a:t>
            </a:r>
            <a:r>
              <a:rPr lang="en-US" sz="4000" b="1" strike="noStrike" spc="-1" dirty="0" err="1">
                <a:solidFill>
                  <a:srgbClr val="00CC99"/>
                </a:solidFill>
                <a:latin typeface="Times New Roman"/>
              </a:rPr>
              <a:t>una</a:t>
            </a:r>
            <a:r>
              <a:rPr lang="en-US" sz="4000" b="1" strike="noStrike" spc="-1" dirty="0">
                <a:solidFill>
                  <a:srgbClr val="00CC99"/>
                </a:solidFill>
                <a:latin typeface="Times New Roman"/>
              </a:rPr>
              <a:t> </a:t>
            </a:r>
            <a:r>
              <a:rPr lang="en-US" sz="4000" b="1" strike="noStrike" spc="-1" dirty="0" smtClean="0">
                <a:solidFill>
                  <a:srgbClr val="00CC99"/>
                </a:solidFill>
                <a:latin typeface="Times New Roman"/>
              </a:rPr>
              <a:t>ley </a:t>
            </a:r>
            <a:r>
              <a:rPr lang="en-US" sz="4000" b="1" spc="-1" dirty="0" err="1">
                <a:solidFill>
                  <a:srgbClr val="00CC99"/>
                </a:solidFill>
                <a:latin typeface="Times New Roman"/>
              </a:rPr>
              <a:t>d</a:t>
            </a:r>
            <a:r>
              <a:rPr lang="en-US" sz="4000" b="1" strike="noStrike" spc="-1" dirty="0" err="1" smtClean="0">
                <a:solidFill>
                  <a:srgbClr val="00CC99"/>
                </a:solidFill>
                <a:latin typeface="Times New Roman"/>
              </a:rPr>
              <a:t>ivina</a:t>
            </a:r>
            <a:endParaRPr lang="en-US" sz="4000" b="1" strike="noStrike" spc="-1" dirty="0">
              <a:solidFill>
                <a:srgbClr val="00CC99"/>
              </a:solidFill>
              <a:latin typeface="Times New Roman"/>
            </a:endParaRPr>
          </a:p>
        </p:txBody>
      </p:sp>
      <p:sp>
        <p:nvSpPr>
          <p:cNvPr id="333" name="TextBox 332"/>
          <p:cNvSpPr txBox="1"/>
          <p:nvPr/>
        </p:nvSpPr>
        <p:spPr>
          <a:xfrm>
            <a:off x="380520" y="762120"/>
            <a:ext cx="4343400" cy="5867280"/>
          </a:xfrm>
          <a:prstGeom prst="rect">
            <a:avLst/>
          </a:prstGeom>
          <a:noFill/>
          <a:ln w="0">
            <a:noFill/>
          </a:ln>
        </p:spPr>
        <p:txBody>
          <a:bodyPr>
            <a:normAutofit fontScale="92500" lnSpcReduction="10000"/>
          </a:bodyPr>
          <a:lstStyle/>
          <a:p>
            <a:pPr marL="342720" indent="-342720" algn="ctr" rtl="0">
              <a:lnSpc>
                <a:spcPct val="90000"/>
              </a:lnSpc>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u="sng" strike="noStrike" spc="-1" dirty="0" smtClean="0">
                <a:solidFill>
                  <a:srgbClr val="FF9900"/>
                </a:solidFill>
                <a:uFillTx/>
                <a:latin typeface="Bookman Old Style"/>
              </a:rPr>
              <a:t>PROS</a:t>
            </a:r>
            <a:endParaRPr lang="en-US" sz="2000" b="1" strike="noStrike" spc="-1" dirty="0">
              <a:solidFill>
                <a:srgbClr val="FFFFFF"/>
              </a:solidFill>
              <a:latin typeface="Bookman Old Style"/>
            </a:endParaRPr>
          </a:p>
          <a:p>
            <a:pPr marL="342720" indent="-342720" algn="l" rtl="0">
              <a:lnSpc>
                <a:spcPct val="9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a:solidFill>
                  <a:srgbClr val="FFFFFF"/>
                </a:solidFill>
                <a:latin typeface="Bookman Old Style"/>
              </a:rPr>
              <a:t>El </a:t>
            </a:r>
            <a:r>
              <a:rPr lang="en-US" sz="2000" b="0" strike="noStrike" spc="-1" dirty="0" err="1" smtClean="0">
                <a:solidFill>
                  <a:srgbClr val="FFFFFF"/>
                </a:solidFill>
                <a:latin typeface="Bookman Old Style"/>
              </a:rPr>
              <a:t>texto</a:t>
            </a:r>
            <a:r>
              <a:rPr lang="en-US" sz="2000" b="0" strike="noStrike" spc="-1" dirty="0" smtClean="0">
                <a:solidFill>
                  <a:srgbClr val="FFFFFF"/>
                </a:solidFill>
                <a:latin typeface="Bookman Old Style"/>
              </a:rPr>
              <a:t> </a:t>
            </a:r>
            <a:r>
              <a:rPr lang="en-US" sz="2000" b="0" strike="noStrike" spc="-1" dirty="0" err="1">
                <a:solidFill>
                  <a:srgbClr val="FFFFFF"/>
                </a:solidFill>
                <a:latin typeface="Bookman Old Style"/>
              </a:rPr>
              <a:t>trata</a:t>
            </a:r>
            <a:r>
              <a:rPr lang="en-US" sz="2000" b="0" strike="noStrike" spc="-1" dirty="0">
                <a:solidFill>
                  <a:srgbClr val="FFFFFF"/>
                </a:solidFill>
                <a:latin typeface="Bookman Old Style"/>
              </a:rPr>
              <a:t> de </a:t>
            </a:r>
            <a:r>
              <a:rPr lang="en-US" sz="2000" b="0" strike="noStrike" spc="-1" dirty="0" smtClean="0">
                <a:solidFill>
                  <a:srgbClr val="FFFFFF"/>
                </a:solidFill>
                <a:latin typeface="Bookman Old Style"/>
              </a:rPr>
              <a:t>la </a:t>
            </a:r>
            <a:r>
              <a:rPr lang="en-US" sz="2000" b="0" strike="noStrike" spc="-1" dirty="0" err="1" smtClean="0">
                <a:solidFill>
                  <a:srgbClr val="FFFFFF"/>
                </a:solidFill>
                <a:latin typeface="Bookman Old Style"/>
              </a:rPr>
              <a:t>autoridad</a:t>
            </a:r>
            <a:r>
              <a:rPr lang="en-US" sz="2000" b="0" strike="noStrike" spc="-1" dirty="0" smtClean="0">
                <a:solidFill>
                  <a:srgbClr val="FFFFFF"/>
                </a:solidFill>
                <a:latin typeface="Bookman Old Style"/>
              </a:rPr>
              <a:t> de la </a:t>
            </a:r>
            <a:r>
              <a:rPr lang="en-US" sz="2000" b="0" strike="noStrike" spc="-1" dirty="0" err="1" smtClean="0">
                <a:solidFill>
                  <a:srgbClr val="FFFFFF"/>
                </a:solidFill>
                <a:latin typeface="Bookman Old Style"/>
              </a:rPr>
              <a:t>cabeza</a:t>
            </a:r>
            <a:r>
              <a:rPr lang="en-US" sz="2000" b="0" strike="noStrike" spc="-1" dirty="0" smtClean="0">
                <a:solidFill>
                  <a:srgbClr val="FFFFFF"/>
                </a:solidFill>
                <a:latin typeface="Bookman Old Style"/>
              </a:rPr>
              <a:t> y </a:t>
            </a:r>
            <a:r>
              <a:rPr lang="en-US" sz="2000" b="0" strike="noStrike" spc="-1" dirty="0" err="1">
                <a:solidFill>
                  <a:srgbClr val="FFFFFF"/>
                </a:solidFill>
                <a:latin typeface="Bookman Old Style"/>
              </a:rPr>
              <a:t>este</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orden</a:t>
            </a:r>
            <a:r>
              <a:rPr lang="en-US" sz="2000" b="0" strike="noStrike" spc="-1" dirty="0">
                <a:solidFill>
                  <a:srgbClr val="FFFFFF"/>
                </a:solidFill>
                <a:latin typeface="Bookman Old Style"/>
              </a:rPr>
              <a:t> </a:t>
            </a:r>
            <a:r>
              <a:rPr lang="en-US" sz="2000" b="0" strike="noStrike" spc="-1" dirty="0" err="1" smtClean="0">
                <a:solidFill>
                  <a:srgbClr val="FFFFFF"/>
                </a:solidFill>
                <a:latin typeface="Bookman Old Style"/>
              </a:rPr>
              <a:t>divino</a:t>
            </a:r>
            <a:r>
              <a:rPr lang="en-US" sz="2000" b="0" strike="noStrike" spc="-1" dirty="0" smtClean="0">
                <a:solidFill>
                  <a:srgbClr val="FFFFFF"/>
                </a:solidFill>
                <a:latin typeface="Bookman Old Style"/>
              </a:rPr>
              <a:t> </a:t>
            </a:r>
            <a:r>
              <a:rPr lang="en-US" sz="2000" b="0" strike="noStrike" spc="-1" dirty="0">
                <a:solidFill>
                  <a:srgbClr val="FFFFFF"/>
                </a:solidFill>
                <a:latin typeface="Bookman Old Style"/>
              </a:rPr>
              <a:t>no </a:t>
            </a:r>
            <a:r>
              <a:rPr lang="en-US" sz="2000" b="0" strike="noStrike" spc="-1" dirty="0" err="1">
                <a:solidFill>
                  <a:srgbClr val="FFFFFF"/>
                </a:solidFill>
                <a:latin typeface="Bookman Old Style"/>
              </a:rPr>
              <a:t>está</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limitado</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por</a:t>
            </a:r>
            <a:r>
              <a:rPr lang="en-US" sz="2000" b="0" strike="noStrike" spc="-1" dirty="0">
                <a:solidFill>
                  <a:srgbClr val="FFFFFF"/>
                </a:solidFill>
                <a:latin typeface="Bookman Old Style"/>
              </a:rPr>
              <a:t> el </a:t>
            </a:r>
            <a:r>
              <a:rPr lang="en-US" sz="2000" b="0" strike="noStrike" spc="-1" dirty="0" err="1">
                <a:solidFill>
                  <a:srgbClr val="FFFFFF"/>
                </a:solidFill>
                <a:latin typeface="Bookman Old Style"/>
              </a:rPr>
              <a:t>tiempo</a:t>
            </a:r>
            <a:r>
              <a:rPr lang="en-US" sz="2000" b="0" strike="noStrike" spc="-1" dirty="0">
                <a:solidFill>
                  <a:srgbClr val="FFFFFF"/>
                </a:solidFill>
                <a:latin typeface="Bookman Old Style"/>
              </a:rPr>
              <a:t> y el </a:t>
            </a:r>
            <a:r>
              <a:rPr lang="en-US" sz="2000" b="0" strike="noStrike" spc="-1" dirty="0" err="1">
                <a:solidFill>
                  <a:srgbClr val="FFFFFF"/>
                </a:solidFill>
                <a:latin typeface="Bookman Old Style"/>
              </a:rPr>
              <a:t>lugar</a:t>
            </a:r>
            <a:r>
              <a:rPr lang="en-US" sz="2000" b="0" strike="noStrike" spc="-1" dirty="0">
                <a:solidFill>
                  <a:srgbClr val="FFFFFF"/>
                </a:solidFill>
                <a:latin typeface="Bookman Old Style"/>
              </a:rPr>
              <a:t>.</a:t>
            </a:r>
            <a:endParaRPr lang="en-US" sz="2000" b="1" strike="noStrike" spc="-1" dirty="0">
              <a:solidFill>
                <a:srgbClr val="FFFFFF"/>
              </a:solidFill>
              <a:latin typeface="Bookman Old Style"/>
            </a:endParaRPr>
          </a:p>
          <a:p>
            <a:pPr marL="342720" indent="-342720" algn="l" rtl="0">
              <a:lnSpc>
                <a:spcPct val="9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a:solidFill>
                  <a:srgbClr val="FFFFFF"/>
                </a:solidFill>
                <a:latin typeface="Bookman Old Style"/>
              </a:rPr>
              <a:t>Pablo da 8 </a:t>
            </a:r>
            <a:r>
              <a:rPr lang="en-US" sz="2000" b="1" strike="noStrike" spc="-1" dirty="0" err="1">
                <a:solidFill>
                  <a:srgbClr val="FFFFFF"/>
                </a:solidFill>
                <a:latin typeface="Bookman Old Style"/>
              </a:rPr>
              <a:t>razones</a:t>
            </a:r>
            <a:endParaRPr lang="en-US" sz="2000" b="1" strike="noStrike" spc="-1" dirty="0">
              <a:solidFill>
                <a:srgbClr val="FFFFFF"/>
              </a:solidFill>
              <a:latin typeface="Bookman Old Style"/>
            </a:endParaRPr>
          </a:p>
          <a:p>
            <a:pPr marL="742680" lvl="1" indent="-285480" algn="l" rtl="0">
              <a:lnSpc>
                <a:spcPct val="90000"/>
              </a:lnSpc>
              <a:spcBef>
                <a:spcPts val="448"/>
              </a:spcBef>
              <a:buClr>
                <a:srgbClr val="FFFF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pc="-1" dirty="0" err="1" smtClean="0">
                <a:solidFill>
                  <a:srgbClr val="FFFF00"/>
                </a:solidFill>
                <a:latin typeface="Times New Roman"/>
              </a:rPr>
              <a:t>Autoridad</a:t>
            </a:r>
            <a:r>
              <a:rPr lang="en-US" spc="-1" dirty="0" smtClean="0">
                <a:solidFill>
                  <a:srgbClr val="FFFF00"/>
                </a:solidFill>
                <a:latin typeface="Times New Roman"/>
              </a:rPr>
              <a:t> de la </a:t>
            </a:r>
            <a:r>
              <a:rPr lang="en-US" spc="-1" dirty="0" err="1" smtClean="0">
                <a:solidFill>
                  <a:srgbClr val="FFFF00"/>
                </a:solidFill>
                <a:latin typeface="Times New Roman"/>
              </a:rPr>
              <a:t>cabeza</a:t>
            </a:r>
            <a:r>
              <a:rPr lang="en-US" spc="-1" dirty="0" smtClean="0">
                <a:solidFill>
                  <a:srgbClr val="FFFF00"/>
                </a:solidFill>
                <a:latin typeface="Times New Roman"/>
              </a:rPr>
              <a:t> </a:t>
            </a:r>
            <a:r>
              <a:rPr lang="en-US" sz="1800" b="0" strike="noStrike" spc="-1" dirty="0" smtClean="0">
                <a:solidFill>
                  <a:srgbClr val="FFFFFF"/>
                </a:solidFill>
                <a:latin typeface="Times New Roman"/>
              </a:rPr>
              <a:t>– </a:t>
            </a:r>
            <a:r>
              <a:rPr lang="en-US" sz="1800" b="1" strike="noStrike" spc="-1" dirty="0" smtClean="0">
                <a:solidFill>
                  <a:srgbClr val="FFFFFF"/>
                </a:solidFill>
                <a:latin typeface="Times New Roman"/>
              </a:rPr>
              <a:t>Nada </a:t>
            </a:r>
            <a:r>
              <a:rPr lang="en-US" sz="1800" b="1" strike="noStrike" spc="-1" dirty="0">
                <a:solidFill>
                  <a:srgbClr val="FFFFFF"/>
                </a:solidFill>
                <a:latin typeface="Times New Roman"/>
              </a:rPr>
              <a:t>ha </a:t>
            </a:r>
            <a:r>
              <a:rPr lang="en-US" sz="1800" b="1" strike="noStrike" spc="-1" dirty="0" err="1">
                <a:solidFill>
                  <a:srgbClr val="FFFFFF"/>
                </a:solidFill>
                <a:latin typeface="Times New Roman"/>
              </a:rPr>
              <a:t>cambiado</a:t>
            </a:r>
            <a:endParaRPr lang="en-US" sz="1800" b="0" strike="noStrike" spc="-1" dirty="0">
              <a:solidFill>
                <a:srgbClr val="FFFFFF"/>
              </a:solidFill>
              <a:latin typeface="Times New Roman"/>
            </a:endParaRPr>
          </a:p>
          <a:p>
            <a:pPr marL="742680" lvl="1" indent="-285480" algn="l" rtl="0">
              <a:lnSpc>
                <a:spcPct val="90000"/>
              </a:lnSpc>
              <a:spcBef>
                <a:spcPts val="448"/>
              </a:spcBef>
              <a:buClr>
                <a:srgbClr val="FFFF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0" strike="noStrike" spc="-1" dirty="0" err="1" smtClean="0">
                <a:solidFill>
                  <a:srgbClr val="FFFF00"/>
                </a:solidFill>
                <a:latin typeface="Times New Roman"/>
              </a:rPr>
              <a:t>Naturaleza</a:t>
            </a:r>
            <a:r>
              <a:rPr lang="en-US" sz="1800" b="0" strike="noStrike" spc="-1" dirty="0" smtClean="0">
                <a:solidFill>
                  <a:srgbClr val="FFFF00"/>
                </a:solidFill>
                <a:latin typeface="Times New Roman"/>
              </a:rPr>
              <a:t> </a:t>
            </a:r>
            <a:r>
              <a:rPr lang="en-US" sz="1800" b="0" strike="noStrike" spc="-1" dirty="0" smtClean="0">
                <a:solidFill>
                  <a:srgbClr val="FFFFFF"/>
                </a:solidFill>
                <a:latin typeface="Times New Roman"/>
              </a:rPr>
              <a:t>– </a:t>
            </a:r>
            <a:r>
              <a:rPr lang="en-US" sz="1800" b="1" strike="noStrike" spc="-1" dirty="0" err="1" smtClean="0">
                <a:solidFill>
                  <a:srgbClr val="FFFFFF"/>
                </a:solidFill>
                <a:latin typeface="Times New Roman"/>
              </a:rPr>
              <a:t>Es</a:t>
            </a:r>
            <a:r>
              <a:rPr lang="en-US" sz="1800" b="1" strike="noStrike" spc="-1" dirty="0" smtClean="0">
                <a:solidFill>
                  <a:srgbClr val="FFFFFF"/>
                </a:solidFill>
                <a:latin typeface="Times New Roman"/>
              </a:rPr>
              <a:t> </a:t>
            </a:r>
            <a:r>
              <a:rPr lang="en-US" sz="1800" b="1" strike="noStrike" spc="-1" dirty="0" err="1">
                <a:solidFill>
                  <a:srgbClr val="FFFFFF"/>
                </a:solidFill>
                <a:latin typeface="Times New Roman"/>
              </a:rPr>
              <a:t>nuestra</a:t>
            </a:r>
            <a:r>
              <a:rPr lang="en-US" sz="1800" b="1" strike="noStrike" spc="-1" dirty="0">
                <a:solidFill>
                  <a:srgbClr val="FFFFFF"/>
                </a:solidFill>
                <a:latin typeface="Times New Roman"/>
              </a:rPr>
              <a:t> </a:t>
            </a:r>
            <a:r>
              <a:rPr lang="en-US" sz="1800" b="1" strike="noStrike" spc="-1" dirty="0" err="1">
                <a:solidFill>
                  <a:srgbClr val="FFFFFF"/>
                </a:solidFill>
                <a:latin typeface="Times New Roman"/>
              </a:rPr>
              <a:t>naturaleza</a:t>
            </a:r>
            <a:r>
              <a:rPr lang="en-US" sz="1800" b="1" strike="noStrike" spc="-1" dirty="0">
                <a:solidFill>
                  <a:srgbClr val="FFFFFF"/>
                </a:solidFill>
                <a:latin typeface="Times New Roman"/>
              </a:rPr>
              <a:t> </a:t>
            </a:r>
            <a:r>
              <a:rPr lang="en-US" sz="1800" b="1" strike="noStrike" spc="-1" dirty="0" err="1">
                <a:solidFill>
                  <a:srgbClr val="FFFFFF"/>
                </a:solidFill>
                <a:latin typeface="Times New Roman"/>
              </a:rPr>
              <a:t>honrar</a:t>
            </a:r>
            <a:r>
              <a:rPr lang="en-US" sz="1800" b="1" strike="noStrike" spc="-1" dirty="0">
                <a:solidFill>
                  <a:srgbClr val="FFFFFF"/>
                </a:solidFill>
                <a:latin typeface="Times New Roman"/>
              </a:rPr>
              <a:t> </a:t>
            </a:r>
            <a:r>
              <a:rPr lang="en-US" sz="1800" b="1" strike="noStrike" spc="-1" dirty="0" smtClean="0">
                <a:solidFill>
                  <a:srgbClr val="FFFFFF"/>
                </a:solidFill>
                <a:latin typeface="Times New Roman"/>
              </a:rPr>
              <a:t>a </a:t>
            </a:r>
            <a:r>
              <a:rPr lang="en-US" sz="1800" b="1" strike="noStrike" spc="-1" dirty="0" err="1" smtClean="0">
                <a:solidFill>
                  <a:srgbClr val="FFFFFF"/>
                </a:solidFill>
                <a:latin typeface="Times New Roman"/>
              </a:rPr>
              <a:t>nuestra</a:t>
            </a:r>
            <a:r>
              <a:rPr lang="en-US" sz="1800" b="1" strike="noStrike" spc="-1" dirty="0" smtClean="0">
                <a:solidFill>
                  <a:srgbClr val="FFFFFF"/>
                </a:solidFill>
                <a:latin typeface="Times New Roman"/>
              </a:rPr>
              <a:t> </a:t>
            </a:r>
            <a:r>
              <a:rPr lang="en-US" sz="1800" b="1" strike="noStrike" spc="-1" dirty="0" err="1">
                <a:solidFill>
                  <a:srgbClr val="FFFFFF"/>
                </a:solidFill>
                <a:latin typeface="Times New Roman"/>
              </a:rPr>
              <a:t>cabeza</a:t>
            </a:r>
            <a:r>
              <a:rPr lang="en-US" sz="1800" b="1" strike="noStrike" spc="-1" dirty="0">
                <a:solidFill>
                  <a:srgbClr val="FFFFFF"/>
                </a:solidFill>
                <a:latin typeface="Times New Roman"/>
              </a:rPr>
              <a:t>.</a:t>
            </a:r>
            <a:endParaRPr lang="en-US" sz="1800" b="0" strike="noStrike" spc="-1" dirty="0">
              <a:solidFill>
                <a:srgbClr val="FFFFFF"/>
              </a:solidFill>
              <a:latin typeface="Times New Roman"/>
            </a:endParaRPr>
          </a:p>
          <a:p>
            <a:pPr marL="742680" lvl="1" indent="-285480" algn="l" rtl="0">
              <a:lnSpc>
                <a:spcPct val="90000"/>
              </a:lnSpc>
              <a:spcBef>
                <a:spcPts val="448"/>
              </a:spcBef>
              <a:buClr>
                <a:srgbClr val="FFFF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0" strike="noStrike" spc="-1" dirty="0" err="1" smtClean="0">
                <a:solidFill>
                  <a:srgbClr val="FFFF00"/>
                </a:solidFill>
                <a:latin typeface="Times New Roman"/>
              </a:rPr>
              <a:t>Juzgad</a:t>
            </a:r>
            <a:r>
              <a:rPr lang="en-US" sz="1800" b="0" strike="noStrike" spc="-1" dirty="0" smtClean="0">
                <a:solidFill>
                  <a:srgbClr val="FFFF00"/>
                </a:solidFill>
                <a:latin typeface="Times New Roman"/>
              </a:rPr>
              <a:t> </a:t>
            </a:r>
            <a:r>
              <a:rPr lang="en-US" sz="1800" b="0" strike="noStrike" spc="-1" dirty="0" err="1" smtClean="0">
                <a:solidFill>
                  <a:srgbClr val="FFFF00"/>
                </a:solidFill>
                <a:latin typeface="Times New Roman"/>
              </a:rPr>
              <a:t>vosotros</a:t>
            </a:r>
            <a:r>
              <a:rPr lang="en-US" sz="1800" b="0" strike="noStrike" spc="-1" dirty="0" smtClean="0">
                <a:solidFill>
                  <a:srgbClr val="FFFF00"/>
                </a:solidFill>
                <a:latin typeface="Times New Roman"/>
              </a:rPr>
              <a:t> </a:t>
            </a:r>
            <a:r>
              <a:rPr lang="en-US" sz="1800" b="0" strike="noStrike" spc="-1" dirty="0" err="1" smtClean="0">
                <a:solidFill>
                  <a:srgbClr val="FFFF00"/>
                </a:solidFill>
                <a:latin typeface="Times New Roman"/>
              </a:rPr>
              <a:t>mismos</a:t>
            </a:r>
            <a:r>
              <a:rPr lang="en-US" sz="1800" b="0" strike="noStrike" spc="-1" dirty="0" smtClean="0">
                <a:solidFill>
                  <a:srgbClr val="FFFF00"/>
                </a:solidFill>
                <a:latin typeface="Times New Roman"/>
              </a:rPr>
              <a:t> </a:t>
            </a:r>
            <a:r>
              <a:rPr lang="en-US" sz="1800" b="0" strike="noStrike" spc="-1" dirty="0" smtClean="0">
                <a:solidFill>
                  <a:srgbClr val="FFFFFF"/>
                </a:solidFill>
                <a:latin typeface="Times New Roman"/>
              </a:rPr>
              <a:t>(</a:t>
            </a:r>
            <a:r>
              <a:rPr lang="en-US" sz="1800" b="0" strike="noStrike" spc="-1" dirty="0">
                <a:solidFill>
                  <a:srgbClr val="FFFFFF"/>
                </a:solidFill>
                <a:latin typeface="Times New Roman"/>
              </a:rPr>
              <a:t>13) </a:t>
            </a:r>
            <a:r>
              <a:rPr lang="en-US" sz="1800" b="0" strike="noStrike" spc="-1" dirty="0" smtClean="0">
                <a:solidFill>
                  <a:srgbClr val="FFFFFF"/>
                </a:solidFill>
                <a:latin typeface="Times New Roman"/>
              </a:rPr>
              <a:t>– </a:t>
            </a:r>
            <a:r>
              <a:rPr lang="en-US" sz="1800" b="1" i="1" strike="noStrike" spc="-1" dirty="0" err="1" smtClean="0">
                <a:solidFill>
                  <a:srgbClr val="FFFFFF"/>
                </a:solidFill>
                <a:latin typeface="Times New Roman"/>
              </a:rPr>
              <a:t>ahora</a:t>
            </a:r>
            <a:r>
              <a:rPr lang="en-US" sz="1800" b="1" i="1" strike="noStrike" spc="-1" dirty="0" smtClean="0">
                <a:solidFill>
                  <a:srgbClr val="FFFFFF"/>
                </a:solidFill>
                <a:latin typeface="Times New Roman"/>
              </a:rPr>
              <a:t> </a:t>
            </a:r>
            <a:r>
              <a:rPr lang="en-US" sz="1800" b="1" i="1" strike="noStrike" spc="-1" dirty="0" err="1" smtClean="0">
                <a:solidFill>
                  <a:srgbClr val="FFFFFF"/>
                </a:solidFill>
                <a:latin typeface="Times New Roman"/>
              </a:rPr>
              <a:t>ustedes</a:t>
            </a:r>
            <a:r>
              <a:rPr lang="en-US" sz="1800" b="1" i="1" strike="noStrike" spc="-1" dirty="0" smtClean="0">
                <a:solidFill>
                  <a:srgbClr val="FFFFFF"/>
                </a:solidFill>
                <a:latin typeface="Times New Roman"/>
              </a:rPr>
              <a:t> </a:t>
            </a:r>
            <a:r>
              <a:rPr lang="en-US" sz="1800" b="1" i="1" strike="noStrike" spc="-1" dirty="0" err="1" smtClean="0">
                <a:solidFill>
                  <a:srgbClr val="FFFFFF"/>
                </a:solidFill>
                <a:latin typeface="Times New Roman"/>
              </a:rPr>
              <a:t>saben</a:t>
            </a:r>
            <a:endParaRPr lang="en-US" sz="1800" b="0" strike="noStrike" spc="-1" dirty="0">
              <a:solidFill>
                <a:srgbClr val="FFFFFF"/>
              </a:solidFill>
              <a:latin typeface="Times New Roman"/>
            </a:endParaRPr>
          </a:p>
          <a:p>
            <a:pPr marL="742680" lvl="1" indent="-285480" algn="l" rtl="0">
              <a:lnSpc>
                <a:spcPct val="90000"/>
              </a:lnSpc>
              <a:spcBef>
                <a:spcPts val="448"/>
              </a:spcBef>
              <a:buClr>
                <a:srgbClr val="FFFF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0" strike="noStrike" spc="-1" dirty="0" smtClean="0">
                <a:solidFill>
                  <a:srgbClr val="FFFF00"/>
                </a:solidFill>
                <a:latin typeface="Times New Roman"/>
              </a:rPr>
              <a:t>Lo </a:t>
            </a:r>
            <a:r>
              <a:rPr lang="en-US" sz="1800" b="0" strike="noStrike" spc="-1" dirty="0" err="1" smtClean="0">
                <a:solidFill>
                  <a:srgbClr val="FFFF00"/>
                </a:solidFill>
                <a:latin typeface="Times New Roman"/>
              </a:rPr>
              <a:t>propio</a:t>
            </a:r>
            <a:r>
              <a:rPr lang="en-US" sz="1800" b="0" strike="noStrike" spc="-1" dirty="0" smtClean="0">
                <a:solidFill>
                  <a:srgbClr val="FFFF00"/>
                </a:solidFill>
                <a:latin typeface="Times New Roman"/>
              </a:rPr>
              <a:t>  </a:t>
            </a:r>
            <a:r>
              <a:rPr lang="en-US" sz="1800" b="0" strike="noStrike" spc="-1" dirty="0" smtClean="0">
                <a:solidFill>
                  <a:srgbClr val="FFFFFF"/>
                </a:solidFill>
                <a:latin typeface="Times New Roman"/>
              </a:rPr>
              <a:t>(</a:t>
            </a:r>
            <a:r>
              <a:rPr lang="en-US" sz="1800" b="0" strike="noStrike" spc="-1" dirty="0">
                <a:solidFill>
                  <a:srgbClr val="FFFFFF"/>
                </a:solidFill>
                <a:latin typeface="Times New Roman"/>
              </a:rPr>
              <a:t>13) – Lo </a:t>
            </a:r>
            <a:r>
              <a:rPr lang="en-US" sz="1800" b="0" strike="noStrike" spc="-1" dirty="0" smtClean="0">
                <a:solidFill>
                  <a:srgbClr val="FFFFFF"/>
                </a:solidFill>
                <a:latin typeface="Times New Roman"/>
              </a:rPr>
              <a:t>que </a:t>
            </a:r>
            <a:r>
              <a:rPr lang="en-US" sz="1800" b="0" strike="noStrike" spc="-1" dirty="0" err="1" smtClean="0">
                <a:solidFill>
                  <a:srgbClr val="FFFFFF"/>
                </a:solidFill>
                <a:latin typeface="Times New Roman"/>
              </a:rPr>
              <a:t>ustedes</a:t>
            </a:r>
            <a:r>
              <a:rPr lang="en-US" sz="1800" b="0" strike="noStrike" spc="-1" dirty="0" smtClean="0">
                <a:solidFill>
                  <a:srgbClr val="FFFFFF"/>
                </a:solidFill>
                <a:latin typeface="Times New Roman"/>
              </a:rPr>
              <a:t> son (</a:t>
            </a:r>
            <a:r>
              <a:rPr lang="en-US" sz="1800" b="0" strike="noStrike" spc="-1" dirty="0" err="1" smtClean="0">
                <a:solidFill>
                  <a:srgbClr val="FFFFFF"/>
                </a:solidFill>
                <a:latin typeface="Times New Roman"/>
              </a:rPr>
              <a:t>cristianos</a:t>
            </a:r>
            <a:r>
              <a:rPr lang="en-US" sz="1800" b="0" strike="noStrike" spc="-1" dirty="0" smtClean="0">
                <a:solidFill>
                  <a:srgbClr val="FFFFFF"/>
                </a:solidFill>
                <a:latin typeface="Times New Roman"/>
              </a:rPr>
              <a:t>)</a:t>
            </a:r>
            <a:endParaRPr lang="en-US" sz="1800" b="0" strike="noStrike" spc="-1" dirty="0">
              <a:solidFill>
                <a:srgbClr val="FFFFFF"/>
              </a:solidFill>
              <a:latin typeface="Times New Roman"/>
            </a:endParaRPr>
          </a:p>
          <a:p>
            <a:pPr marL="742680" lvl="1" indent="-285480" algn="l" rtl="0">
              <a:lnSpc>
                <a:spcPct val="90000"/>
              </a:lnSpc>
              <a:spcBef>
                <a:spcPts val="448"/>
              </a:spcBef>
              <a:buClr>
                <a:srgbClr val="FFFF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0" strike="noStrike" spc="-1" dirty="0" err="1" smtClean="0">
                <a:solidFill>
                  <a:srgbClr val="FFFF00"/>
                </a:solidFill>
                <a:latin typeface="Times New Roman"/>
              </a:rPr>
              <a:t>Ángeles</a:t>
            </a:r>
            <a:r>
              <a:rPr lang="en-US" sz="1800" b="0" strike="noStrike" spc="-1" dirty="0" smtClean="0">
                <a:solidFill>
                  <a:srgbClr val="FFFF00"/>
                </a:solidFill>
                <a:latin typeface="Times New Roman"/>
              </a:rPr>
              <a:t> </a:t>
            </a:r>
            <a:r>
              <a:rPr lang="en-US" sz="1800" b="0" strike="noStrike" spc="-1" dirty="0" smtClean="0">
                <a:solidFill>
                  <a:srgbClr val="FFFFFF"/>
                </a:solidFill>
                <a:latin typeface="Times New Roman"/>
              </a:rPr>
              <a:t>(</a:t>
            </a:r>
            <a:r>
              <a:rPr lang="en-US" sz="1800" b="0" strike="noStrike" spc="-1" dirty="0">
                <a:solidFill>
                  <a:srgbClr val="FFFFFF"/>
                </a:solidFill>
                <a:latin typeface="Times New Roman"/>
              </a:rPr>
              <a:t>8</a:t>
            </a:r>
            <a:r>
              <a:rPr lang="en-US" sz="1800" b="0" strike="noStrike" spc="-1" dirty="0" smtClean="0">
                <a:solidFill>
                  <a:srgbClr val="FFFFFF"/>
                </a:solidFill>
                <a:latin typeface="Times New Roman"/>
              </a:rPr>
              <a:t>) – </a:t>
            </a:r>
            <a:r>
              <a:rPr lang="en-US" sz="1800" b="0" strike="noStrike" spc="-1" dirty="0" err="1" smtClean="0">
                <a:solidFill>
                  <a:srgbClr val="FFFFFF"/>
                </a:solidFill>
                <a:latin typeface="Times New Roman"/>
              </a:rPr>
              <a:t>Quédense</a:t>
            </a:r>
            <a:r>
              <a:rPr lang="en-US" sz="1800" b="0" strike="noStrike" spc="-1" dirty="0" smtClean="0">
                <a:solidFill>
                  <a:srgbClr val="FFFFFF"/>
                </a:solidFill>
                <a:latin typeface="Times New Roman"/>
              </a:rPr>
              <a:t> </a:t>
            </a:r>
            <a:r>
              <a:rPr lang="en-US" sz="1800" b="0" strike="noStrike" spc="-1" dirty="0" err="1">
                <a:solidFill>
                  <a:srgbClr val="FFFFFF"/>
                </a:solidFill>
                <a:latin typeface="Times New Roman"/>
              </a:rPr>
              <a:t>en</a:t>
            </a:r>
            <a:r>
              <a:rPr lang="en-US" sz="1800" b="0" strike="noStrike" spc="-1" dirty="0">
                <a:solidFill>
                  <a:srgbClr val="FFFFFF"/>
                </a:solidFill>
                <a:latin typeface="Times New Roman"/>
              </a:rPr>
              <a:t> el </a:t>
            </a:r>
            <a:r>
              <a:rPr lang="en-US" sz="1800" b="0" strike="noStrike" spc="-1" dirty="0" err="1">
                <a:solidFill>
                  <a:srgbClr val="FFFFFF"/>
                </a:solidFill>
                <a:latin typeface="Times New Roman"/>
              </a:rPr>
              <a:t>lugar</a:t>
            </a:r>
            <a:r>
              <a:rPr lang="en-US" sz="1800" b="0" strike="noStrike" spc="-1" dirty="0">
                <a:solidFill>
                  <a:srgbClr val="FFFFFF"/>
                </a:solidFill>
                <a:latin typeface="Times New Roman"/>
              </a:rPr>
              <a:t> que </a:t>
            </a:r>
            <a:r>
              <a:rPr lang="en-US" spc="-1" dirty="0" smtClean="0">
                <a:solidFill>
                  <a:srgbClr val="FFFFFF"/>
                </a:solidFill>
                <a:latin typeface="Times New Roman"/>
              </a:rPr>
              <a:t>les</a:t>
            </a:r>
            <a:r>
              <a:rPr lang="en-US" sz="1800" b="0" strike="noStrike" spc="-1" dirty="0" smtClean="0">
                <a:solidFill>
                  <a:srgbClr val="FFFFFF"/>
                </a:solidFill>
                <a:latin typeface="Times New Roman"/>
              </a:rPr>
              <a:t> </a:t>
            </a:r>
            <a:r>
              <a:rPr lang="en-US" sz="1800" b="0" strike="noStrike" spc="-1" dirty="0" err="1">
                <a:solidFill>
                  <a:srgbClr val="FFFFFF"/>
                </a:solidFill>
                <a:latin typeface="Times New Roman"/>
              </a:rPr>
              <a:t>corresponde</a:t>
            </a:r>
            <a:endParaRPr lang="en-US" sz="1800" b="0" strike="noStrike" spc="-1" dirty="0">
              <a:solidFill>
                <a:srgbClr val="FFFFFF"/>
              </a:solidFill>
              <a:latin typeface="Times New Roman"/>
            </a:endParaRPr>
          </a:p>
          <a:p>
            <a:pPr marL="742680" lvl="1" indent="-285480" algn="l" rtl="0">
              <a:lnSpc>
                <a:spcPct val="90000"/>
              </a:lnSpc>
              <a:spcBef>
                <a:spcPts val="448"/>
              </a:spcBef>
              <a:buClr>
                <a:srgbClr val="FFFF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0" strike="noStrike" spc="-1" dirty="0">
                <a:solidFill>
                  <a:srgbClr val="FFFF00"/>
                </a:solidFill>
                <a:latin typeface="Times New Roman"/>
              </a:rPr>
              <a:t>Imagen y </a:t>
            </a:r>
            <a:r>
              <a:rPr lang="en-US" spc="-1" dirty="0" err="1" smtClean="0">
                <a:solidFill>
                  <a:srgbClr val="FFFF00"/>
                </a:solidFill>
                <a:latin typeface="Times New Roman"/>
              </a:rPr>
              <a:t>g</a:t>
            </a:r>
            <a:r>
              <a:rPr lang="en-US" sz="1800" b="0" strike="noStrike" spc="-1" dirty="0" err="1" smtClean="0">
                <a:solidFill>
                  <a:srgbClr val="FFFF00"/>
                </a:solidFill>
                <a:latin typeface="Times New Roman"/>
              </a:rPr>
              <a:t>loria</a:t>
            </a:r>
            <a:r>
              <a:rPr lang="en-US" sz="1800" b="0" strike="noStrike" spc="-1" dirty="0" smtClean="0">
                <a:solidFill>
                  <a:srgbClr val="FFFF00"/>
                </a:solidFill>
                <a:latin typeface="Times New Roman"/>
              </a:rPr>
              <a:t> </a:t>
            </a:r>
            <a:r>
              <a:rPr lang="en-US" sz="1800" b="0" strike="noStrike" spc="-1" dirty="0">
                <a:solidFill>
                  <a:srgbClr val="FFFF00"/>
                </a:solidFill>
                <a:latin typeface="Times New Roman"/>
              </a:rPr>
              <a:t>de </a:t>
            </a:r>
            <a:r>
              <a:rPr lang="en-US" sz="1800" b="0" strike="noStrike" spc="-1" dirty="0" smtClean="0">
                <a:solidFill>
                  <a:srgbClr val="FFFF00"/>
                </a:solidFill>
                <a:latin typeface="Times New Roman"/>
              </a:rPr>
              <a:t>Dios </a:t>
            </a:r>
            <a:r>
              <a:rPr lang="en-US" sz="1800" b="0" strike="noStrike" spc="-1" dirty="0" smtClean="0">
                <a:solidFill>
                  <a:srgbClr val="FFFFFF"/>
                </a:solidFill>
                <a:latin typeface="Times New Roman"/>
              </a:rPr>
              <a:t>(</a:t>
            </a:r>
            <a:r>
              <a:rPr lang="en-US" sz="1800" b="0" strike="noStrike" spc="-1" dirty="0">
                <a:solidFill>
                  <a:srgbClr val="FFFFFF"/>
                </a:solidFill>
                <a:latin typeface="Times New Roman"/>
              </a:rPr>
              <a:t>7)</a:t>
            </a:r>
          </a:p>
          <a:p>
            <a:pPr marL="742680" lvl="1" indent="-285480" algn="l" rtl="0">
              <a:lnSpc>
                <a:spcPct val="90000"/>
              </a:lnSpc>
              <a:spcBef>
                <a:spcPts val="448"/>
              </a:spcBef>
              <a:buClr>
                <a:srgbClr val="FFFF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0" strike="noStrike" spc="-1" dirty="0">
                <a:solidFill>
                  <a:srgbClr val="FFFF00"/>
                </a:solidFill>
                <a:latin typeface="Times New Roman"/>
              </a:rPr>
              <a:t>La </a:t>
            </a:r>
            <a:r>
              <a:rPr lang="en-US" sz="1800" b="0" strike="noStrike" spc="-1" dirty="0" err="1">
                <a:solidFill>
                  <a:srgbClr val="FFFF00"/>
                </a:solidFill>
                <a:latin typeface="Times New Roman"/>
              </a:rPr>
              <a:t>mujer</a:t>
            </a:r>
            <a:r>
              <a:rPr lang="en-US" sz="1800" b="0" strike="noStrike" spc="-1" dirty="0">
                <a:solidFill>
                  <a:srgbClr val="FFFF00"/>
                </a:solidFill>
                <a:latin typeface="Times New Roman"/>
              </a:rPr>
              <a:t> </a:t>
            </a:r>
            <a:r>
              <a:rPr lang="en-US" sz="1800" b="0" strike="noStrike" spc="-1" dirty="0" err="1">
                <a:solidFill>
                  <a:srgbClr val="FFFF00"/>
                </a:solidFill>
                <a:latin typeface="Times New Roman"/>
              </a:rPr>
              <a:t>fue</a:t>
            </a:r>
            <a:r>
              <a:rPr lang="en-US" sz="1800" b="0" strike="noStrike" spc="-1" dirty="0">
                <a:solidFill>
                  <a:srgbClr val="FFFF00"/>
                </a:solidFill>
                <a:latin typeface="Times New Roman"/>
              </a:rPr>
              <a:t> </a:t>
            </a:r>
            <a:r>
              <a:rPr lang="en-US" sz="1800" b="0" strike="noStrike" spc="-1" dirty="0" err="1">
                <a:solidFill>
                  <a:srgbClr val="FFFF00"/>
                </a:solidFill>
                <a:latin typeface="Times New Roman"/>
              </a:rPr>
              <a:t>creada</a:t>
            </a:r>
            <a:r>
              <a:rPr lang="en-US" sz="1800" b="0" strike="noStrike" spc="-1" dirty="0">
                <a:solidFill>
                  <a:srgbClr val="FFFF00"/>
                </a:solidFill>
                <a:latin typeface="Times New Roman"/>
              </a:rPr>
              <a:t> para el </a:t>
            </a:r>
            <a:r>
              <a:rPr lang="en-US" sz="1800" b="0" strike="noStrike" spc="-1" dirty="0" smtClean="0">
                <a:solidFill>
                  <a:srgbClr val="FFFF00"/>
                </a:solidFill>
                <a:latin typeface="Times New Roman"/>
              </a:rPr>
              <a:t>hombre </a:t>
            </a:r>
            <a:r>
              <a:rPr lang="en-US" sz="1800" b="0" strike="noStrike" spc="-1" dirty="0" smtClean="0">
                <a:solidFill>
                  <a:srgbClr val="FFFFFF"/>
                </a:solidFill>
                <a:latin typeface="Times New Roman"/>
              </a:rPr>
              <a:t>(8</a:t>
            </a:r>
            <a:r>
              <a:rPr lang="en-US" sz="1800" b="0" strike="noStrike" spc="-1" dirty="0">
                <a:solidFill>
                  <a:srgbClr val="FFFFFF"/>
                </a:solidFill>
                <a:latin typeface="Times New Roman"/>
              </a:rPr>
              <a:t>)</a:t>
            </a:r>
          </a:p>
          <a:p>
            <a:pPr marL="742680" lvl="1" indent="-285480" algn="l" rtl="0">
              <a:lnSpc>
                <a:spcPct val="90000"/>
              </a:lnSpc>
              <a:spcBef>
                <a:spcPts val="448"/>
              </a:spcBef>
              <a:buClr>
                <a:srgbClr val="FFFF00"/>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1800" b="0" strike="noStrike" spc="-1" dirty="0" err="1" smtClean="0">
                <a:solidFill>
                  <a:srgbClr val="FFFF00"/>
                </a:solidFill>
                <a:latin typeface="Times New Roman"/>
              </a:rPr>
              <a:t>Señal</a:t>
            </a:r>
            <a:r>
              <a:rPr lang="en-US" sz="1800" b="0" strike="noStrike" spc="-1" dirty="0" smtClean="0">
                <a:solidFill>
                  <a:srgbClr val="FFFF00"/>
                </a:solidFill>
                <a:latin typeface="Times New Roman"/>
              </a:rPr>
              <a:t> </a:t>
            </a:r>
            <a:r>
              <a:rPr lang="en-US" sz="1800" b="0" strike="noStrike" spc="-1" dirty="0">
                <a:solidFill>
                  <a:srgbClr val="FFFF00"/>
                </a:solidFill>
                <a:latin typeface="Times New Roman"/>
              </a:rPr>
              <a:t>de </a:t>
            </a:r>
            <a:r>
              <a:rPr lang="en-US" sz="1800" b="0" strike="noStrike" spc="-1" dirty="0" err="1" smtClean="0">
                <a:solidFill>
                  <a:srgbClr val="FFFF00"/>
                </a:solidFill>
                <a:latin typeface="Times New Roman"/>
              </a:rPr>
              <a:t>autoridad</a:t>
            </a:r>
            <a:r>
              <a:rPr lang="en-US" sz="1800" b="0" strike="noStrike" spc="-1" dirty="0" smtClean="0">
                <a:solidFill>
                  <a:srgbClr val="FFFF00"/>
                </a:solidFill>
                <a:latin typeface="Times New Roman"/>
              </a:rPr>
              <a:t> </a:t>
            </a:r>
            <a:r>
              <a:rPr lang="en-US" sz="1800" b="0" strike="noStrike" spc="-1" dirty="0" smtClean="0">
                <a:solidFill>
                  <a:srgbClr val="FFFFFF"/>
                </a:solidFill>
                <a:latin typeface="Times New Roman"/>
              </a:rPr>
              <a:t>(10)</a:t>
            </a:r>
            <a:endParaRPr lang="en-US" sz="1800" b="0" strike="noStrike" spc="-1" dirty="0">
              <a:solidFill>
                <a:srgbClr val="FFFFFF"/>
              </a:solidFill>
              <a:latin typeface="Times New Roman"/>
            </a:endParaRPr>
          </a:p>
          <a:p>
            <a:pPr marL="342720" indent="-342720" algn="l" rtl="0">
              <a:lnSpc>
                <a:spcPct val="9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a:solidFill>
                  <a:srgbClr val="FFFFFF"/>
                </a:solidFill>
                <a:latin typeface="Bookman Old Style"/>
              </a:rPr>
              <a:t>¿De </a:t>
            </a:r>
            <a:r>
              <a:rPr lang="en-US" sz="2000" b="1" strike="noStrike" spc="-1" dirty="0" err="1">
                <a:solidFill>
                  <a:srgbClr val="FFFFFF"/>
                </a:solidFill>
                <a:latin typeface="Bookman Old Style"/>
              </a:rPr>
              <a:t>quién</a:t>
            </a:r>
            <a:r>
              <a:rPr lang="en-US" sz="2000" b="1" strike="noStrike" spc="-1" dirty="0">
                <a:solidFill>
                  <a:srgbClr val="FFFFFF"/>
                </a:solidFill>
                <a:latin typeface="Bookman Old Style"/>
              </a:rPr>
              <a:t> </a:t>
            </a:r>
            <a:r>
              <a:rPr lang="en-US" sz="2000" b="1" strike="noStrike" spc="-1" dirty="0" err="1">
                <a:solidFill>
                  <a:srgbClr val="FFFFFF"/>
                </a:solidFill>
                <a:latin typeface="Bookman Old Style"/>
              </a:rPr>
              <a:t>es</a:t>
            </a:r>
            <a:r>
              <a:rPr lang="en-US" sz="2000" b="1" strike="noStrike" spc="-1" dirty="0">
                <a:solidFill>
                  <a:srgbClr val="FFFFFF"/>
                </a:solidFill>
                <a:latin typeface="Bookman Old Style"/>
              </a:rPr>
              <a:t> la </a:t>
            </a:r>
            <a:r>
              <a:rPr lang="en-US" sz="2000" b="1" strike="noStrike" spc="-1" dirty="0" err="1">
                <a:solidFill>
                  <a:srgbClr val="FFFFFF"/>
                </a:solidFill>
                <a:latin typeface="Bookman Old Style"/>
              </a:rPr>
              <a:t>cabeza</a:t>
            </a:r>
            <a:r>
              <a:rPr lang="en-US" sz="2000" b="1" strike="noStrike" spc="-1" dirty="0">
                <a:solidFill>
                  <a:srgbClr val="FFFFFF"/>
                </a:solidFill>
                <a:latin typeface="Bookman Old Style"/>
              </a:rPr>
              <a:t> </a:t>
            </a:r>
            <a:r>
              <a:rPr lang="en-US" sz="2000" b="1" strike="noStrike" spc="-1" dirty="0" err="1" smtClean="0">
                <a:solidFill>
                  <a:srgbClr val="FFFFFF"/>
                </a:solidFill>
                <a:latin typeface="Bookman Old Style"/>
              </a:rPr>
              <a:t>afrentada</a:t>
            </a:r>
            <a:r>
              <a:rPr lang="en-US" sz="2000" b="1" strike="noStrike" spc="-1" dirty="0">
                <a:solidFill>
                  <a:srgbClr val="FFFFFF"/>
                </a:solidFill>
                <a:latin typeface="Bookman Old Style"/>
              </a:rPr>
              <a:t>?</a:t>
            </a:r>
          </a:p>
          <a:p>
            <a:pPr marL="342720" indent="-342720" algn="l" rtl="0">
              <a:lnSpc>
                <a:spcPct val="9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err="1">
                <a:solidFill>
                  <a:srgbClr val="FFFFFF"/>
                </a:solidFill>
                <a:latin typeface="Bookman Old Style"/>
              </a:rPr>
              <a:t>Armoniza</a:t>
            </a:r>
            <a:r>
              <a:rPr lang="en-US" sz="2000" b="1" strike="noStrike" spc="-1" dirty="0">
                <a:solidFill>
                  <a:srgbClr val="FFFFFF"/>
                </a:solidFill>
                <a:latin typeface="Bookman Old Style"/>
              </a:rPr>
              <a:t> con el </a:t>
            </a:r>
            <a:r>
              <a:rPr lang="en-US" sz="2000" b="1" strike="noStrike" spc="-1" dirty="0" err="1" smtClean="0">
                <a:solidFill>
                  <a:srgbClr val="FFFFFF"/>
                </a:solidFill>
                <a:latin typeface="Bookman Old Style"/>
              </a:rPr>
              <a:t>capítulo</a:t>
            </a:r>
            <a:r>
              <a:rPr lang="en-US" sz="2000" b="1" strike="noStrike" spc="-1" dirty="0" smtClean="0">
                <a:solidFill>
                  <a:srgbClr val="FFFFFF"/>
                </a:solidFill>
                <a:latin typeface="Bookman Old Style"/>
              </a:rPr>
              <a:t> </a:t>
            </a:r>
            <a:r>
              <a:rPr lang="en-US" sz="2000" b="1" strike="noStrike" spc="-1" dirty="0">
                <a:solidFill>
                  <a:srgbClr val="FFFFFF"/>
                </a:solidFill>
                <a:latin typeface="Bookman Old Style"/>
              </a:rPr>
              <a:t>14 </a:t>
            </a:r>
            <a:r>
              <a:rPr lang="en-US" sz="2000" b="1" strike="noStrike" spc="-1" dirty="0" smtClean="0">
                <a:solidFill>
                  <a:srgbClr val="FFFFFF"/>
                </a:solidFill>
                <a:latin typeface="Bookman Old Style"/>
              </a:rPr>
              <a:t>–</a:t>
            </a:r>
            <a:r>
              <a:rPr lang="en-US" sz="2000" b="0" i="1" strike="noStrike" spc="-1" dirty="0" smtClean="0">
                <a:solidFill>
                  <a:srgbClr val="FFFFFF"/>
                </a:solidFill>
                <a:latin typeface="Bookman Old Style"/>
              </a:rPr>
              <a:t>“las </a:t>
            </a:r>
            <a:r>
              <a:rPr lang="en-US" sz="2000" b="0" i="1" strike="noStrike" spc="-1" dirty="0" err="1" smtClean="0">
                <a:solidFill>
                  <a:srgbClr val="FFFFFF"/>
                </a:solidFill>
                <a:latin typeface="Bookman Old Style"/>
              </a:rPr>
              <a:t>mujeres</a:t>
            </a:r>
            <a:r>
              <a:rPr lang="en-US" sz="2000" b="0" i="1" strike="noStrike" spc="-1" dirty="0" smtClean="0">
                <a:solidFill>
                  <a:srgbClr val="FFFFFF"/>
                </a:solidFill>
                <a:latin typeface="Bookman Old Style"/>
              </a:rPr>
              <a:t> </a:t>
            </a:r>
            <a:r>
              <a:rPr lang="en-US" sz="2000" b="0" i="1" strike="noStrike" spc="-1" dirty="0" err="1" smtClean="0">
                <a:solidFill>
                  <a:srgbClr val="FFFFFF"/>
                </a:solidFill>
                <a:latin typeface="Bookman Old Style"/>
              </a:rPr>
              <a:t>guarden</a:t>
            </a:r>
            <a:r>
              <a:rPr lang="en-US" sz="2000" b="0" i="1" strike="noStrike" spc="-1" dirty="0" smtClean="0">
                <a:solidFill>
                  <a:srgbClr val="FFFFFF"/>
                </a:solidFill>
                <a:latin typeface="Bookman Old Style"/>
              </a:rPr>
              <a:t> </a:t>
            </a:r>
            <a:r>
              <a:rPr lang="en-US" sz="2000" b="0" i="1" strike="noStrike" spc="-1" dirty="0" err="1" smtClean="0">
                <a:solidFill>
                  <a:srgbClr val="FFFFFF"/>
                </a:solidFill>
                <a:latin typeface="Bookman Old Style"/>
              </a:rPr>
              <a:t>silencio</a:t>
            </a:r>
            <a:r>
              <a:rPr lang="en-US" sz="2000" b="0" i="1" strike="noStrike" spc="-1" dirty="0" smtClean="0">
                <a:solidFill>
                  <a:srgbClr val="FFFFFF"/>
                </a:solidFill>
                <a:latin typeface="Bookman Old Style"/>
              </a:rPr>
              <a:t>”</a:t>
            </a:r>
            <a:endParaRPr lang="en-US" sz="2000" b="1" strike="noStrike" spc="-1" dirty="0">
              <a:solidFill>
                <a:srgbClr val="FFFFFF"/>
              </a:solidFill>
              <a:latin typeface="Bookman Old Style"/>
            </a:endParaRPr>
          </a:p>
          <a:p>
            <a:pPr marL="342720" indent="-342720" algn="l" rtl="0">
              <a:lnSpc>
                <a:spcPct val="90000"/>
              </a:lnSpc>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dirty="0">
              <a:solidFill>
                <a:srgbClr val="FFFFFF"/>
              </a:solidFill>
              <a:latin typeface="Bookman Old Style"/>
            </a:endParaRPr>
          </a:p>
        </p:txBody>
      </p:sp>
      <p:sp>
        <p:nvSpPr>
          <p:cNvPr id="334" name="TextBox 333"/>
          <p:cNvSpPr txBox="1"/>
          <p:nvPr/>
        </p:nvSpPr>
        <p:spPr>
          <a:xfrm>
            <a:off x="4648320" y="762120"/>
            <a:ext cx="4495680" cy="5790960"/>
          </a:xfrm>
          <a:prstGeom prst="rect">
            <a:avLst/>
          </a:prstGeom>
          <a:noFill/>
          <a:ln w="0">
            <a:noFill/>
          </a:ln>
        </p:spPr>
        <p:txBody>
          <a:bodyPr>
            <a:normAutofit/>
          </a:bodyPr>
          <a:lstStyle/>
          <a:p>
            <a:pPr marL="342720" indent="-342720" algn="ctr" rtl="0">
              <a:spcBef>
                <a:spcPts val="4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u="sng" strike="noStrike" spc="-1" dirty="0" smtClean="0">
                <a:solidFill>
                  <a:srgbClr val="FF9900"/>
                </a:solidFill>
                <a:uFillTx/>
                <a:latin typeface="Bookman Old Style"/>
              </a:rPr>
              <a:t>CONTRAS</a:t>
            </a:r>
            <a:endParaRPr lang="en-US" sz="2000" b="1" strike="noStrike" spc="-1" dirty="0">
              <a:solidFill>
                <a:srgbClr val="FFFFFF"/>
              </a:solidFill>
              <a:latin typeface="Bookman Old Style"/>
            </a:endParaRPr>
          </a:p>
          <a:p>
            <a:pPr marL="342720" indent="-342720" algn="l" rtl="0">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smtClean="0">
                <a:solidFill>
                  <a:srgbClr val="FFFFFF"/>
                </a:solidFill>
                <a:latin typeface="Bookman Old Style"/>
              </a:rPr>
              <a:t>“</a:t>
            </a:r>
            <a:r>
              <a:rPr lang="en-US" sz="2000" b="1" strike="noStrike" spc="-1" dirty="0" err="1" smtClean="0">
                <a:solidFill>
                  <a:srgbClr val="FFFFFF"/>
                </a:solidFill>
                <a:latin typeface="Bookman Old Style"/>
              </a:rPr>
              <a:t>Profecías</a:t>
            </a:r>
            <a:r>
              <a:rPr lang="en-US" sz="2000" b="1" strike="noStrike" spc="-1" dirty="0" smtClean="0">
                <a:solidFill>
                  <a:srgbClr val="FFFFFF"/>
                </a:solidFill>
                <a:latin typeface="Bookman Old Style"/>
              </a:rPr>
              <a:t>” </a:t>
            </a:r>
            <a:r>
              <a:rPr lang="en-US" sz="2000" b="0" strike="noStrike" spc="-1" dirty="0" smtClean="0">
                <a:solidFill>
                  <a:srgbClr val="FFFFFF"/>
                </a:solidFill>
                <a:latin typeface="Bookman Old Style"/>
              </a:rPr>
              <a:t>– </a:t>
            </a:r>
            <a:r>
              <a:rPr lang="en-US" sz="2000" b="0" strike="noStrike" spc="-1" dirty="0">
                <a:solidFill>
                  <a:srgbClr val="FFFFFF"/>
                </a:solidFill>
                <a:latin typeface="Bookman Old Style"/>
              </a:rPr>
              <a:t>El </a:t>
            </a:r>
            <a:r>
              <a:rPr lang="en-US" sz="2000" b="0" strike="noStrike" spc="-1" dirty="0" err="1">
                <a:solidFill>
                  <a:srgbClr val="FFFFFF"/>
                </a:solidFill>
                <a:latin typeface="Bookman Old Style"/>
              </a:rPr>
              <a:t>significado</a:t>
            </a:r>
            <a:r>
              <a:rPr lang="en-US" sz="2000" b="0" strike="noStrike" spc="-1" dirty="0">
                <a:solidFill>
                  <a:srgbClr val="FFFFFF"/>
                </a:solidFill>
                <a:latin typeface="Bookman Old Style"/>
              </a:rPr>
              <a:t> natural </a:t>
            </a:r>
            <a:r>
              <a:rPr lang="en-US" sz="2000" b="0" strike="noStrike" spc="-1" dirty="0" err="1">
                <a:solidFill>
                  <a:srgbClr val="FFFFFF"/>
                </a:solidFill>
                <a:latin typeface="Bookman Old Style"/>
              </a:rPr>
              <a:t>es</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milagroso</a:t>
            </a:r>
            <a:r>
              <a:rPr lang="en-US" sz="2000" b="0" strike="noStrike" spc="-1" dirty="0">
                <a:solidFill>
                  <a:srgbClr val="FFFFFF"/>
                </a:solidFill>
                <a:latin typeface="Bookman Old Style"/>
              </a:rPr>
              <a:t>.</a:t>
            </a:r>
            <a:endParaRPr lang="en-US" sz="2000" b="1" strike="noStrike" spc="-1" dirty="0">
              <a:solidFill>
                <a:srgbClr val="FFFFFF"/>
              </a:solidFill>
              <a:latin typeface="Bookman Old Style"/>
            </a:endParaRPr>
          </a:p>
          <a:p>
            <a:pPr marL="342720" indent="-342720" algn="l" rtl="0">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spc="-1" dirty="0" smtClean="0">
                <a:solidFill>
                  <a:srgbClr val="FFFFFF"/>
                </a:solidFill>
                <a:latin typeface="Bookman Old Style"/>
              </a:rPr>
              <a:t>El</a:t>
            </a:r>
            <a:r>
              <a:rPr lang="en-US" sz="2000" b="0" strike="noStrike" spc="-1" dirty="0" smtClean="0">
                <a:solidFill>
                  <a:srgbClr val="FFFFFF"/>
                </a:solidFill>
                <a:latin typeface="Bookman Old Style"/>
              </a:rPr>
              <a:t> “</a:t>
            </a:r>
            <a:r>
              <a:rPr lang="en-US" sz="2000" spc="-1" dirty="0" err="1" smtClean="0">
                <a:solidFill>
                  <a:srgbClr val="FFFFFF"/>
                </a:solidFill>
                <a:latin typeface="Bookman Old Style"/>
              </a:rPr>
              <a:t>velo</a:t>
            </a:r>
            <a:r>
              <a:rPr lang="en-US" sz="2000" b="0" strike="noStrike" spc="-1" dirty="0" smtClean="0">
                <a:solidFill>
                  <a:srgbClr val="FFFFFF"/>
                </a:solidFill>
                <a:latin typeface="Bookman Old Style"/>
              </a:rPr>
              <a:t>” </a:t>
            </a:r>
            <a:r>
              <a:rPr lang="en-US" sz="2000" b="0" strike="noStrike" spc="-1" dirty="0">
                <a:solidFill>
                  <a:srgbClr val="FFFFFF"/>
                </a:solidFill>
                <a:latin typeface="Bookman Old Style"/>
              </a:rPr>
              <a:t>se llama “</a:t>
            </a:r>
            <a:r>
              <a:rPr lang="en-US" sz="2000" b="0" strike="noStrike" spc="-1" dirty="0" err="1">
                <a:solidFill>
                  <a:srgbClr val="FFFFFF"/>
                </a:solidFill>
                <a:latin typeface="Bookman Old Style"/>
              </a:rPr>
              <a:t>Costumbre</a:t>
            </a:r>
            <a:r>
              <a:rPr lang="en-US" sz="2000" b="0" strike="noStrike" spc="-1" dirty="0">
                <a:solidFill>
                  <a:srgbClr val="FFFFFF"/>
                </a:solidFill>
                <a:latin typeface="Bookman Old Style"/>
              </a:rPr>
              <a:t>” </a:t>
            </a:r>
            <a:r>
              <a:rPr lang="en-US" sz="2000" b="0" strike="noStrike" spc="-1" dirty="0" err="1">
                <a:solidFill>
                  <a:srgbClr val="FFFFFF"/>
                </a:solidFill>
                <a:latin typeface="Bookman Old Style"/>
              </a:rPr>
              <a:t>en</a:t>
            </a:r>
            <a:r>
              <a:rPr lang="en-US" sz="2000" b="0" strike="noStrike" spc="-1" dirty="0">
                <a:solidFill>
                  <a:srgbClr val="FFFFFF"/>
                </a:solidFill>
                <a:latin typeface="Bookman Old Style"/>
              </a:rPr>
              <a:t> el </a:t>
            </a:r>
            <a:r>
              <a:rPr lang="en-US" sz="2000" b="0" strike="noStrike" spc="-1" dirty="0" err="1">
                <a:solidFill>
                  <a:srgbClr val="FFFFFF"/>
                </a:solidFill>
                <a:latin typeface="Bookman Old Style"/>
              </a:rPr>
              <a:t>versículo</a:t>
            </a:r>
            <a:r>
              <a:rPr lang="en-US" sz="2000" b="0" strike="noStrike" spc="-1" dirty="0">
                <a:solidFill>
                  <a:srgbClr val="FFFFFF"/>
                </a:solidFill>
                <a:latin typeface="Bookman Old Style"/>
              </a:rPr>
              <a:t> 16.</a:t>
            </a:r>
            <a:endParaRPr lang="en-US" sz="2000" b="1" strike="noStrike" spc="-1" dirty="0">
              <a:solidFill>
                <a:srgbClr val="FFFFFF"/>
              </a:solidFill>
              <a:latin typeface="Bookman Old Style"/>
            </a:endParaRPr>
          </a:p>
          <a:p>
            <a:pPr marL="342720" indent="-342720" algn="l" rtl="0">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0" strike="noStrike" spc="-1" dirty="0" err="1">
                <a:solidFill>
                  <a:srgbClr val="FFFFFF"/>
                </a:solidFill>
                <a:latin typeface="Bookman Old Style"/>
              </a:rPr>
              <a:t>Ir</a:t>
            </a:r>
            <a:r>
              <a:rPr lang="en-US" sz="2000" b="0" strike="noStrike" spc="-1" dirty="0">
                <a:solidFill>
                  <a:srgbClr val="FFFFFF"/>
                </a:solidFill>
                <a:latin typeface="Bookman Old Style"/>
              </a:rPr>
              <a:t> "</a:t>
            </a:r>
            <a:r>
              <a:rPr lang="en-US" sz="2000" b="0" strike="noStrike" spc="-1" dirty="0" err="1" smtClean="0">
                <a:solidFill>
                  <a:srgbClr val="FFFFFF"/>
                </a:solidFill>
                <a:latin typeface="Bookman Old Style"/>
              </a:rPr>
              <a:t>descubierta</a:t>
            </a:r>
            <a:r>
              <a:rPr lang="en-US" sz="2000" b="0" strike="noStrike" spc="-1" dirty="0" smtClean="0">
                <a:solidFill>
                  <a:srgbClr val="FFFFFF"/>
                </a:solidFill>
                <a:latin typeface="Bookman Old Style"/>
              </a:rPr>
              <a:t>" </a:t>
            </a:r>
            <a:r>
              <a:rPr lang="en-US" sz="2000" b="0" strike="noStrike" spc="-1" dirty="0">
                <a:solidFill>
                  <a:srgbClr val="FFFFFF"/>
                </a:solidFill>
                <a:latin typeface="Bookman Old Style"/>
              </a:rPr>
              <a:t>se </a:t>
            </a:r>
            <a:r>
              <a:rPr lang="en-US" sz="2000" b="0" strike="noStrike" spc="-1" dirty="0" err="1">
                <a:solidFill>
                  <a:srgbClr val="FFFFFF"/>
                </a:solidFill>
                <a:latin typeface="Bookman Old Style"/>
              </a:rPr>
              <a:t>compara</a:t>
            </a:r>
            <a:r>
              <a:rPr lang="en-US" sz="2000" b="0" strike="noStrike" spc="-1" dirty="0">
                <a:solidFill>
                  <a:srgbClr val="FFFFFF"/>
                </a:solidFill>
                <a:latin typeface="Bookman Old Style"/>
              </a:rPr>
              <a:t> con </a:t>
            </a:r>
            <a:r>
              <a:rPr lang="en-US" sz="2000" b="0" strike="noStrike" spc="-1" dirty="0" err="1">
                <a:solidFill>
                  <a:srgbClr val="FFFFFF"/>
                </a:solidFill>
                <a:latin typeface="Bookman Old Style"/>
              </a:rPr>
              <a:t>estar</a:t>
            </a:r>
            <a:r>
              <a:rPr lang="en-US" sz="2000" b="0" strike="noStrike" spc="-1" dirty="0">
                <a:solidFill>
                  <a:srgbClr val="FFFFFF"/>
                </a:solidFill>
                <a:latin typeface="Bookman Old Style"/>
              </a:rPr>
              <a:t> </a:t>
            </a:r>
            <a:r>
              <a:rPr lang="en-US" sz="2000" b="0" strike="noStrike" spc="-1" dirty="0" smtClean="0">
                <a:solidFill>
                  <a:srgbClr val="FFFFFF"/>
                </a:solidFill>
                <a:latin typeface="Bookman Old Style"/>
              </a:rPr>
              <a:t>“</a:t>
            </a:r>
            <a:r>
              <a:rPr lang="en-US" sz="2000" b="0" strike="noStrike" spc="-1" dirty="0" err="1" smtClean="0">
                <a:solidFill>
                  <a:srgbClr val="FFFFFF"/>
                </a:solidFill>
                <a:latin typeface="Bookman Old Style"/>
              </a:rPr>
              <a:t>rapada</a:t>
            </a:r>
            <a:r>
              <a:rPr lang="en-US" sz="2000" b="0" strike="noStrike" spc="-1" dirty="0" smtClean="0">
                <a:solidFill>
                  <a:srgbClr val="FFFFFF"/>
                </a:solidFill>
                <a:latin typeface="Bookman Old Style"/>
              </a:rPr>
              <a:t>"</a:t>
            </a:r>
            <a:endParaRPr lang="en-US" sz="2000" b="1" strike="noStrike" spc="-1" dirty="0">
              <a:solidFill>
                <a:srgbClr val="FFFFFF"/>
              </a:solidFill>
              <a:latin typeface="Bookman Old Style"/>
            </a:endParaRPr>
          </a:p>
          <a:p>
            <a:pPr marL="342720" indent="-342720" algn="l" rtl="0">
              <a:spcBef>
                <a:spcPts val="499"/>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000" b="1" strike="noStrike" spc="-1" dirty="0">
              <a:solidFill>
                <a:srgbClr val="FFFFFF"/>
              </a:solidFill>
              <a:latin typeface="Bookman Old Styl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3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5" name="Footer Placeholder 3"/>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a:t>
            </a:r>
            <a:r>
              <a:rPr lang="en-US" sz="1400" b="0" strike="noStrike" spc="-1" dirty="0">
                <a:solidFill>
                  <a:srgbClr val="FFFFFF"/>
                </a:solidFill>
                <a:latin typeface="Times New Roman"/>
                <a:ea typeface="Arial"/>
              </a:rPr>
              <a:t>11</a:t>
            </a:r>
            <a:endParaRPr lang="en-US" sz="1400" b="0" strike="noStrike" spc="-1" dirty="0">
              <a:solidFill>
                <a:srgbClr val="FFFFFF"/>
              </a:solidFill>
              <a:latin typeface="Times New Roman"/>
            </a:endParaRPr>
          </a:p>
        </p:txBody>
      </p:sp>
      <p:sp>
        <p:nvSpPr>
          <p:cNvPr id="336" name="Slide Number Placeholder 4"/>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5E17ED6B-2973-4862-BAF3-036F7A30EFE4}" type="slidenum">
              <a:rPr lang="en-US" sz="1400" b="0" strike="noStrike" spc="-1">
                <a:solidFill>
                  <a:srgbClr val="FFFFFF"/>
                </a:solidFill>
                <a:latin typeface="Times New Roman"/>
                <a:ea typeface="Arial"/>
              </a:rPr>
              <a:t>28</a:t>
            </a:fld>
            <a:endParaRPr lang="en-US" sz="1400" b="0" strike="noStrike" spc="-1">
              <a:solidFill>
                <a:srgbClr val="FFFFFF"/>
              </a:solidFill>
              <a:latin typeface="Times New Roman"/>
            </a:endParaRPr>
          </a:p>
        </p:txBody>
      </p:sp>
      <p:sp>
        <p:nvSpPr>
          <p:cNvPr id="337" name="TextBox 336"/>
          <p:cNvSpPr txBox="1"/>
          <p:nvPr/>
        </p:nvSpPr>
        <p:spPr>
          <a:xfrm>
            <a:off x="838080" y="228240"/>
            <a:ext cx="7772400"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00CC99"/>
                </a:solidFill>
                <a:latin typeface="Times New Roman"/>
              </a:rPr>
              <a:t>El velo es vinculante hoy</a:t>
            </a:r>
          </a:p>
        </p:txBody>
      </p:sp>
      <p:sp>
        <p:nvSpPr>
          <p:cNvPr id="338" name="TextBox 337"/>
          <p:cNvSpPr txBox="1"/>
          <p:nvPr/>
        </p:nvSpPr>
        <p:spPr>
          <a:xfrm>
            <a:off x="685800" y="1294920"/>
            <a:ext cx="7772400" cy="4800600"/>
          </a:xfrm>
          <a:prstGeom prst="rect">
            <a:avLst/>
          </a:prstGeom>
          <a:noFill/>
          <a:ln w="0">
            <a:noFill/>
          </a:ln>
        </p:spPr>
        <p:txBody>
          <a:bodyPr>
            <a:normAutofit lnSpcReduction="10000"/>
          </a:bodyPr>
          <a:lstStyle/>
          <a:p>
            <a:pPr marL="342720" indent="-342720" algn="l" rtl="0">
              <a:lnSpc>
                <a:spcPct val="8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FFFFFF"/>
                </a:solidFill>
                <a:latin typeface="Bookman Old Style"/>
              </a:rPr>
              <a:t>Las </a:t>
            </a:r>
            <a:r>
              <a:rPr lang="en-US" sz="2400" b="1" strike="noStrike" spc="-1" dirty="0" err="1">
                <a:solidFill>
                  <a:srgbClr val="FFFFFF"/>
                </a:solidFill>
                <a:latin typeface="Bookman Old Style"/>
              </a:rPr>
              <a:t>relaciones</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descritas</a:t>
            </a:r>
            <a:r>
              <a:rPr lang="en-US" sz="2400" b="1" strike="noStrike" spc="-1" dirty="0">
                <a:solidFill>
                  <a:srgbClr val="FFFFFF"/>
                </a:solidFill>
                <a:latin typeface="Bookman Old Style"/>
              </a:rPr>
              <a:t> son tan </a:t>
            </a:r>
            <a:r>
              <a:rPr lang="en-US" sz="2400" b="1" strike="noStrike" spc="-1" dirty="0" err="1">
                <a:solidFill>
                  <a:srgbClr val="FFFFFF"/>
                </a:solidFill>
                <a:latin typeface="Bookman Old Style"/>
              </a:rPr>
              <a:t>inmutables</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como</a:t>
            </a:r>
            <a:r>
              <a:rPr lang="en-US" sz="2400" b="1" strike="noStrike" spc="-1" dirty="0">
                <a:solidFill>
                  <a:srgbClr val="FFFFFF"/>
                </a:solidFill>
                <a:latin typeface="Bookman Old Style"/>
              </a:rPr>
              <a:t> Dios </a:t>
            </a:r>
            <a:r>
              <a:rPr lang="en-US" sz="2400" b="1" strike="noStrike" spc="-1" dirty="0" err="1">
                <a:solidFill>
                  <a:srgbClr val="FFFFFF"/>
                </a:solidFill>
                <a:latin typeface="Bookman Old Style"/>
              </a:rPr>
              <a:t>mismo</a:t>
            </a:r>
            <a:r>
              <a:rPr lang="en-US" sz="2400" b="1" strike="noStrike" spc="-1" dirty="0">
                <a:solidFill>
                  <a:srgbClr val="FFFFFF"/>
                </a:solidFill>
                <a:latin typeface="Bookman Old Style"/>
              </a:rPr>
              <a:t>.</a:t>
            </a:r>
          </a:p>
          <a:p>
            <a:pPr marL="342720" indent="-342720" algn="l" rtl="0">
              <a:lnSpc>
                <a:spcPct val="8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FFFFFF"/>
                </a:solidFill>
                <a:latin typeface="Bookman Old Style"/>
              </a:rPr>
              <a:t>El </a:t>
            </a:r>
            <a:r>
              <a:rPr lang="en-US" sz="2400" b="1" strike="noStrike" spc="-1" dirty="0" err="1" smtClean="0">
                <a:solidFill>
                  <a:srgbClr val="FFFFFF"/>
                </a:solidFill>
                <a:latin typeface="Bookman Old Style"/>
              </a:rPr>
              <a:t>texto</a:t>
            </a:r>
            <a:r>
              <a:rPr lang="en-US" sz="2400" b="1" strike="noStrike" spc="-1" dirty="0" smtClean="0">
                <a:solidFill>
                  <a:srgbClr val="FFFFFF"/>
                </a:solidFill>
                <a:latin typeface="Bookman Old Style"/>
              </a:rPr>
              <a:t> </a:t>
            </a:r>
            <a:r>
              <a:rPr lang="en-US" sz="2400" b="1" strike="noStrike" spc="-1" dirty="0" err="1">
                <a:solidFill>
                  <a:srgbClr val="FFFFFF"/>
                </a:solidFill>
                <a:latin typeface="Bookman Old Style"/>
              </a:rPr>
              <a:t>trata</a:t>
            </a:r>
            <a:r>
              <a:rPr lang="en-US" sz="2400" b="1" strike="noStrike" spc="-1" dirty="0">
                <a:solidFill>
                  <a:srgbClr val="FFFFFF"/>
                </a:solidFill>
                <a:latin typeface="Bookman Old Style"/>
              </a:rPr>
              <a:t> </a:t>
            </a:r>
            <a:r>
              <a:rPr lang="en-US" sz="2400" b="1" strike="noStrike" spc="-1" dirty="0" smtClean="0">
                <a:solidFill>
                  <a:srgbClr val="FFFFFF"/>
                </a:solidFill>
                <a:latin typeface="Bookman Old Style"/>
              </a:rPr>
              <a:t>la </a:t>
            </a:r>
            <a:r>
              <a:rPr lang="en-US" sz="2400" b="1" strike="noStrike" spc="-1" dirty="0" err="1" smtClean="0">
                <a:solidFill>
                  <a:srgbClr val="FFFFFF"/>
                </a:solidFill>
                <a:latin typeface="Bookman Old Style"/>
              </a:rPr>
              <a:t>autoridad</a:t>
            </a:r>
            <a:r>
              <a:rPr lang="en-US" sz="2400" b="1" strike="noStrike" spc="-1" dirty="0" smtClean="0">
                <a:solidFill>
                  <a:srgbClr val="FFFFFF"/>
                </a:solidFill>
                <a:latin typeface="Bookman Old Style"/>
              </a:rPr>
              <a:t> de la </a:t>
            </a:r>
            <a:r>
              <a:rPr lang="en-US" sz="2400" b="1" strike="noStrike" spc="-1" dirty="0" err="1" smtClean="0">
                <a:solidFill>
                  <a:srgbClr val="FFFFFF"/>
                </a:solidFill>
                <a:latin typeface="Bookman Old Style"/>
              </a:rPr>
              <a:t>cabeza</a:t>
            </a:r>
            <a:r>
              <a:rPr lang="en-US" sz="2400" b="1" strike="noStrike" spc="-1" dirty="0" smtClean="0">
                <a:solidFill>
                  <a:srgbClr val="FFFFFF"/>
                </a:solidFill>
                <a:latin typeface="Bookman Old Style"/>
              </a:rPr>
              <a:t> y </a:t>
            </a:r>
            <a:r>
              <a:rPr lang="en-US" sz="2400" b="1" strike="noStrike" spc="-1" dirty="0" err="1">
                <a:solidFill>
                  <a:srgbClr val="FFFFFF"/>
                </a:solidFill>
                <a:latin typeface="Bookman Old Style"/>
              </a:rPr>
              <a:t>este</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orden</a:t>
            </a:r>
            <a:r>
              <a:rPr lang="en-US" sz="2400" b="1" strike="noStrike" spc="-1" dirty="0">
                <a:solidFill>
                  <a:srgbClr val="FFFFFF"/>
                </a:solidFill>
                <a:latin typeface="Bookman Old Style"/>
              </a:rPr>
              <a:t> </a:t>
            </a:r>
            <a:r>
              <a:rPr lang="en-US" sz="2400" b="1" strike="noStrike" spc="-1" dirty="0" err="1" smtClean="0">
                <a:solidFill>
                  <a:srgbClr val="FFFFFF"/>
                </a:solidFill>
                <a:latin typeface="Bookman Old Style"/>
              </a:rPr>
              <a:t>divino</a:t>
            </a:r>
            <a:r>
              <a:rPr lang="en-US" sz="2400" b="1" strike="noStrike" spc="-1" dirty="0" smtClean="0">
                <a:solidFill>
                  <a:srgbClr val="FFFFFF"/>
                </a:solidFill>
                <a:latin typeface="Bookman Old Style"/>
              </a:rPr>
              <a:t> </a:t>
            </a:r>
            <a:r>
              <a:rPr lang="en-US" sz="2400" b="1" strike="noStrike" spc="-1" dirty="0">
                <a:solidFill>
                  <a:srgbClr val="FFFFFF"/>
                </a:solidFill>
                <a:latin typeface="Bookman Old Style"/>
              </a:rPr>
              <a:t>no </a:t>
            </a:r>
            <a:r>
              <a:rPr lang="en-US" sz="2400" b="1" strike="noStrike" spc="-1" dirty="0" err="1">
                <a:solidFill>
                  <a:srgbClr val="FFFFFF"/>
                </a:solidFill>
                <a:latin typeface="Bookman Old Style"/>
              </a:rPr>
              <a:t>está</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limitado</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por</a:t>
            </a:r>
            <a:r>
              <a:rPr lang="en-US" sz="2400" b="1" strike="noStrike" spc="-1" dirty="0">
                <a:solidFill>
                  <a:srgbClr val="FFFFFF"/>
                </a:solidFill>
                <a:latin typeface="Bookman Old Style"/>
              </a:rPr>
              <a:t> el </a:t>
            </a:r>
            <a:r>
              <a:rPr lang="en-US" sz="2400" b="1" strike="noStrike" spc="-1" dirty="0" err="1">
                <a:solidFill>
                  <a:srgbClr val="FFFFFF"/>
                </a:solidFill>
                <a:latin typeface="Bookman Old Style"/>
              </a:rPr>
              <a:t>tiempo</a:t>
            </a:r>
            <a:r>
              <a:rPr lang="en-US" sz="2400" b="1" strike="noStrike" spc="-1" dirty="0">
                <a:solidFill>
                  <a:srgbClr val="FFFFFF"/>
                </a:solidFill>
                <a:latin typeface="Bookman Old Style"/>
              </a:rPr>
              <a:t> y el </a:t>
            </a:r>
            <a:r>
              <a:rPr lang="en-US" sz="2400" b="1" strike="noStrike" spc="-1" dirty="0" err="1">
                <a:solidFill>
                  <a:srgbClr val="FFFFFF"/>
                </a:solidFill>
                <a:latin typeface="Bookman Old Style"/>
              </a:rPr>
              <a:t>lugar</a:t>
            </a:r>
            <a:r>
              <a:rPr lang="en-US" sz="2400" b="1" strike="noStrike" spc="-1" dirty="0">
                <a:solidFill>
                  <a:srgbClr val="FFFFFF"/>
                </a:solidFill>
                <a:latin typeface="Bookman Old Style"/>
              </a:rPr>
              <a:t>.</a:t>
            </a:r>
          </a:p>
          <a:p>
            <a:pPr marL="342720" indent="-342720" algn="l" rtl="0">
              <a:lnSpc>
                <a:spcPct val="8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FFFFFF"/>
                </a:solidFill>
                <a:latin typeface="Bookman Old Style"/>
              </a:rPr>
              <a:t>El </a:t>
            </a:r>
            <a:r>
              <a:rPr lang="en-US" sz="2400" b="1" strike="noStrike" spc="-1" dirty="0" err="1">
                <a:solidFill>
                  <a:srgbClr val="FFFFFF"/>
                </a:solidFill>
                <a:latin typeface="Bookman Old Style"/>
              </a:rPr>
              <a:t>fundamento</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mismo</a:t>
            </a:r>
            <a:r>
              <a:rPr lang="en-US" sz="2400" b="1" strike="noStrike" spc="-1" dirty="0">
                <a:solidFill>
                  <a:srgbClr val="FFFFFF"/>
                </a:solidFill>
                <a:latin typeface="Bookman Old Style"/>
              </a:rPr>
              <a:t> del </a:t>
            </a:r>
            <a:r>
              <a:rPr lang="en-US" sz="2400" b="1" strike="noStrike" spc="-1" dirty="0" err="1">
                <a:solidFill>
                  <a:srgbClr val="FFFFFF"/>
                </a:solidFill>
                <a:latin typeface="Bookman Old Style"/>
              </a:rPr>
              <a:t>argumento</a:t>
            </a:r>
            <a:r>
              <a:rPr lang="en-US" sz="2400" b="1" strike="noStrike" spc="-1" dirty="0">
                <a:solidFill>
                  <a:srgbClr val="FFFFFF"/>
                </a:solidFill>
                <a:latin typeface="Bookman Old Style"/>
              </a:rPr>
              <a:t> de Pablo </a:t>
            </a:r>
            <a:r>
              <a:rPr lang="en-US" sz="2400" b="1" strike="noStrike" spc="-1" dirty="0" smtClean="0">
                <a:solidFill>
                  <a:srgbClr val="FFFFFF"/>
                </a:solidFill>
                <a:latin typeface="Bookman Old Style"/>
              </a:rPr>
              <a:t>(la </a:t>
            </a:r>
            <a:r>
              <a:rPr lang="en-US" sz="2400" b="1" strike="noStrike" spc="-1" dirty="0" err="1" smtClean="0">
                <a:solidFill>
                  <a:srgbClr val="FFFFFF"/>
                </a:solidFill>
                <a:latin typeface="Bookman Old Style"/>
              </a:rPr>
              <a:t>autoridad</a:t>
            </a:r>
            <a:r>
              <a:rPr lang="en-US" sz="2400" b="1" strike="noStrike" spc="-1" dirty="0" smtClean="0">
                <a:solidFill>
                  <a:srgbClr val="FFFFFF"/>
                </a:solidFill>
                <a:latin typeface="Bookman Old Style"/>
              </a:rPr>
              <a:t> de la </a:t>
            </a:r>
            <a:r>
              <a:rPr lang="en-US" sz="2400" b="1" strike="noStrike" spc="-1" dirty="0" err="1" smtClean="0">
                <a:solidFill>
                  <a:srgbClr val="FFFFFF"/>
                </a:solidFill>
                <a:latin typeface="Bookman Old Style"/>
              </a:rPr>
              <a:t>cabeza</a:t>
            </a:r>
            <a:r>
              <a:rPr lang="en-US" sz="2400" b="1" strike="noStrike" spc="-1" dirty="0" smtClean="0">
                <a:solidFill>
                  <a:srgbClr val="FFFFFF"/>
                </a:solidFill>
                <a:latin typeface="Bookman Old Style"/>
              </a:rPr>
              <a:t>) </a:t>
            </a:r>
            <a:r>
              <a:rPr lang="en-US" sz="2400" b="1" strike="noStrike" spc="-1" dirty="0" err="1">
                <a:solidFill>
                  <a:srgbClr val="FFFFFF"/>
                </a:solidFill>
                <a:latin typeface="Bookman Old Style"/>
              </a:rPr>
              <a:t>trasciende</a:t>
            </a:r>
            <a:r>
              <a:rPr lang="en-US" sz="2400" b="1" strike="noStrike" spc="-1" dirty="0">
                <a:solidFill>
                  <a:srgbClr val="FFFFFF"/>
                </a:solidFill>
                <a:latin typeface="Bookman Old Style"/>
              </a:rPr>
              <a:t> la </a:t>
            </a:r>
            <a:r>
              <a:rPr lang="en-US" sz="2400" b="1" strike="noStrike" spc="-1" dirty="0" err="1" smtClean="0">
                <a:solidFill>
                  <a:srgbClr val="FFFFFF"/>
                </a:solidFill>
                <a:latin typeface="Bookman Old Style"/>
              </a:rPr>
              <a:t>costumbre</a:t>
            </a:r>
            <a:r>
              <a:rPr lang="en-US" sz="2400" b="1" spc="-1" dirty="0">
                <a:solidFill>
                  <a:srgbClr val="FFFFFF"/>
                </a:solidFill>
                <a:latin typeface="Bookman Old Style"/>
              </a:rPr>
              <a:t>;</a:t>
            </a:r>
            <a:r>
              <a:rPr lang="en-US" sz="2400" b="1" strike="noStrike" spc="-1" dirty="0" smtClean="0">
                <a:solidFill>
                  <a:srgbClr val="FFFFFF"/>
                </a:solidFill>
                <a:latin typeface="Bookman Old Style"/>
              </a:rPr>
              <a:t> </a:t>
            </a:r>
            <a:r>
              <a:rPr lang="en-US" sz="2400" b="1" strike="noStrike" spc="-1" dirty="0">
                <a:solidFill>
                  <a:srgbClr val="FFFFFF"/>
                </a:solidFill>
                <a:latin typeface="Bookman Old Style"/>
              </a:rPr>
              <a:t>¿no </a:t>
            </a:r>
            <a:r>
              <a:rPr lang="en-US" sz="2400" b="1" strike="noStrike" spc="-1" dirty="0" err="1">
                <a:solidFill>
                  <a:srgbClr val="FFFFFF"/>
                </a:solidFill>
                <a:latin typeface="Bookman Old Style"/>
              </a:rPr>
              <a:t>sería</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extraño</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si</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todo</a:t>
            </a:r>
            <a:r>
              <a:rPr lang="en-US" sz="2400" b="1" strike="noStrike" spc="-1" dirty="0">
                <a:solidFill>
                  <a:srgbClr val="FFFFFF"/>
                </a:solidFill>
                <a:latin typeface="Bookman Old Style"/>
              </a:rPr>
              <a:t> lo </a:t>
            </a:r>
            <a:r>
              <a:rPr lang="en-US" sz="2400" b="1" strike="noStrike" spc="-1" dirty="0" err="1">
                <a:solidFill>
                  <a:srgbClr val="FFFFFF"/>
                </a:solidFill>
                <a:latin typeface="Bookman Old Style"/>
              </a:rPr>
              <a:t>demás</a:t>
            </a:r>
            <a:r>
              <a:rPr lang="en-US" sz="2400" b="1" strike="noStrike" spc="-1" dirty="0">
                <a:solidFill>
                  <a:srgbClr val="FFFFFF"/>
                </a:solidFill>
                <a:latin typeface="Bookman Old Style"/>
              </a:rPr>
              <a:t> </a:t>
            </a:r>
            <a:r>
              <a:rPr lang="en-US" sz="2400" b="1" strike="noStrike" spc="-1" dirty="0" err="1" smtClean="0">
                <a:solidFill>
                  <a:srgbClr val="FFFFFF"/>
                </a:solidFill>
                <a:latin typeface="Bookman Old Style"/>
              </a:rPr>
              <a:t>fuera</a:t>
            </a:r>
            <a:r>
              <a:rPr lang="en-US" sz="2400" b="1" strike="noStrike" spc="-1" dirty="0" smtClean="0">
                <a:solidFill>
                  <a:srgbClr val="FFFFFF"/>
                </a:solidFill>
                <a:latin typeface="Bookman Old Style"/>
              </a:rPr>
              <a:t> </a:t>
            </a:r>
            <a:r>
              <a:rPr lang="en-US" sz="2400" b="1" strike="noStrike" spc="-1" dirty="0" err="1">
                <a:solidFill>
                  <a:srgbClr val="FFFFFF"/>
                </a:solidFill>
                <a:latin typeface="Bookman Old Style"/>
              </a:rPr>
              <a:t>completamente</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costumbre</a:t>
            </a:r>
            <a:r>
              <a:rPr lang="en-US" sz="2400" b="1" strike="noStrike" spc="-1" dirty="0">
                <a:solidFill>
                  <a:srgbClr val="FFFFFF"/>
                </a:solidFill>
                <a:latin typeface="Bookman Old Style"/>
              </a:rPr>
              <a:t>?</a:t>
            </a:r>
          </a:p>
          <a:p>
            <a:pPr marL="342720" indent="-342720" algn="l" rtl="0">
              <a:lnSpc>
                <a:spcPct val="8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a:solidFill>
                  <a:srgbClr val="FFFFFF"/>
                </a:solidFill>
                <a:latin typeface="Bookman Old Style"/>
              </a:rPr>
              <a:t>Mientras</a:t>
            </a:r>
            <a:r>
              <a:rPr lang="en-US" sz="2400" b="1" strike="noStrike" spc="-1" dirty="0">
                <a:solidFill>
                  <a:srgbClr val="FFFFFF"/>
                </a:solidFill>
                <a:latin typeface="Bookman Old Style"/>
              </a:rPr>
              <a:t> Dios sea la </a:t>
            </a:r>
            <a:r>
              <a:rPr lang="en-US" sz="2400" b="1" strike="noStrike" spc="-1" dirty="0" err="1">
                <a:solidFill>
                  <a:srgbClr val="FFFFFF"/>
                </a:solidFill>
                <a:latin typeface="Bookman Old Style"/>
              </a:rPr>
              <a:t>cabeza</a:t>
            </a:r>
            <a:r>
              <a:rPr lang="en-US" sz="2400" b="1" strike="noStrike" spc="-1" dirty="0">
                <a:solidFill>
                  <a:srgbClr val="FFFFFF"/>
                </a:solidFill>
                <a:latin typeface="Bookman Old Style"/>
              </a:rPr>
              <a:t> de Cristo, y Cristo sea la </a:t>
            </a:r>
            <a:r>
              <a:rPr lang="en-US" sz="2400" b="1" strike="noStrike" spc="-1" dirty="0" err="1">
                <a:solidFill>
                  <a:srgbClr val="FFFFFF"/>
                </a:solidFill>
                <a:latin typeface="Bookman Old Style"/>
              </a:rPr>
              <a:t>cabeza</a:t>
            </a:r>
            <a:r>
              <a:rPr lang="en-US" sz="2400" b="1" strike="noStrike" spc="-1" dirty="0">
                <a:solidFill>
                  <a:srgbClr val="FFFFFF"/>
                </a:solidFill>
                <a:latin typeface="Bookman Old Style"/>
              </a:rPr>
              <a:t> del </a:t>
            </a:r>
            <a:r>
              <a:rPr lang="en-US" sz="2400" b="1" strike="noStrike" spc="-1" dirty="0" err="1" smtClean="0">
                <a:solidFill>
                  <a:srgbClr val="FFFFFF"/>
                </a:solidFill>
                <a:latin typeface="Bookman Old Style"/>
              </a:rPr>
              <a:t>varón</a:t>
            </a:r>
            <a:r>
              <a:rPr lang="en-US" sz="2400" b="1" strike="noStrike" spc="-1" dirty="0" smtClean="0">
                <a:solidFill>
                  <a:srgbClr val="FFFFFF"/>
                </a:solidFill>
                <a:latin typeface="Bookman Old Style"/>
              </a:rPr>
              <a:t>, </a:t>
            </a:r>
            <a:r>
              <a:rPr lang="en-US" sz="2400" b="1" strike="noStrike" spc="-1" dirty="0">
                <a:solidFill>
                  <a:srgbClr val="FFFFFF"/>
                </a:solidFill>
                <a:latin typeface="Bookman Old Style"/>
              </a:rPr>
              <a:t>y el </a:t>
            </a:r>
            <a:r>
              <a:rPr lang="en-US" sz="2400" b="1" strike="noStrike" spc="-1" dirty="0" err="1" smtClean="0">
                <a:solidFill>
                  <a:srgbClr val="FFFFFF"/>
                </a:solidFill>
                <a:latin typeface="Bookman Old Style"/>
              </a:rPr>
              <a:t>varón</a:t>
            </a:r>
            <a:r>
              <a:rPr lang="en-US" sz="2400" b="1" strike="noStrike" spc="-1" dirty="0" smtClean="0">
                <a:solidFill>
                  <a:srgbClr val="FFFFFF"/>
                </a:solidFill>
                <a:latin typeface="Bookman Old Style"/>
              </a:rPr>
              <a:t> </a:t>
            </a:r>
            <a:r>
              <a:rPr lang="en-US" sz="2400" b="1" strike="noStrike" spc="-1" dirty="0">
                <a:solidFill>
                  <a:srgbClr val="FFFFFF"/>
                </a:solidFill>
                <a:latin typeface="Bookman Old Style"/>
              </a:rPr>
              <a:t>sea la </a:t>
            </a:r>
            <a:r>
              <a:rPr lang="en-US" sz="2400" b="1" strike="noStrike" spc="-1" dirty="0" err="1">
                <a:solidFill>
                  <a:srgbClr val="FFFFFF"/>
                </a:solidFill>
                <a:latin typeface="Bookman Old Style"/>
              </a:rPr>
              <a:t>cabeza</a:t>
            </a:r>
            <a:r>
              <a:rPr lang="en-US" sz="2400" b="1" strike="noStrike" spc="-1" dirty="0">
                <a:solidFill>
                  <a:srgbClr val="FFFFFF"/>
                </a:solidFill>
                <a:latin typeface="Bookman Old Style"/>
              </a:rPr>
              <a:t> de la </a:t>
            </a:r>
            <a:r>
              <a:rPr lang="en-US" sz="2400" b="1" strike="noStrike" spc="-1" dirty="0" err="1" smtClean="0">
                <a:solidFill>
                  <a:srgbClr val="FFFFFF"/>
                </a:solidFill>
                <a:latin typeface="Bookman Old Style"/>
              </a:rPr>
              <a:t>mujer</a:t>
            </a:r>
            <a:r>
              <a:rPr lang="en-US" sz="2400" b="1" strike="noStrike" spc="-1" dirty="0" smtClean="0">
                <a:solidFill>
                  <a:srgbClr val="FFFFFF"/>
                </a:solidFill>
                <a:latin typeface="Bookman Old Style"/>
              </a:rPr>
              <a:t> </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Esta</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es</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una</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práctica</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vinculante</a:t>
            </a:r>
            <a:r>
              <a:rPr lang="en-US" sz="2400" b="1" strike="noStrike" spc="-1" dirty="0">
                <a:solidFill>
                  <a:srgbClr val="FFFFFF"/>
                </a:solidFill>
                <a:latin typeface="Bookman Old Style"/>
              </a:rPr>
              <a:t> dada </a:t>
            </a:r>
            <a:r>
              <a:rPr lang="en-US" sz="2400" b="1" strike="noStrike" spc="-1" dirty="0" err="1">
                <a:solidFill>
                  <a:srgbClr val="FFFFFF"/>
                </a:solidFill>
                <a:latin typeface="Bookman Old Style"/>
              </a:rPr>
              <a:t>por</a:t>
            </a:r>
            <a:r>
              <a:rPr lang="en-US" sz="2400" b="1" strike="noStrike" spc="-1" dirty="0">
                <a:solidFill>
                  <a:srgbClr val="FFFFFF"/>
                </a:solidFill>
                <a:latin typeface="Bookman Old Style"/>
              </a:rPr>
              <a:t> Pablo.</a:t>
            </a:r>
          </a:p>
          <a:p>
            <a:pPr marL="342720" indent="-342720" algn="l" rtl="0">
              <a:lnSpc>
                <a:spcPct val="80000"/>
              </a:lnSpc>
              <a:spcBef>
                <a:spcPts val="598"/>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a:solidFill>
                  <a:srgbClr val="FFFFFF"/>
                </a:solidFill>
                <a:latin typeface="Bookman Old Style"/>
              </a:rPr>
              <a:t>Siempre</a:t>
            </a:r>
            <a:r>
              <a:rPr lang="en-US" sz="2400" b="1" strike="noStrike" spc="-1" dirty="0">
                <a:solidFill>
                  <a:srgbClr val="FFFFFF"/>
                </a:solidFill>
                <a:latin typeface="Bookman Old Style"/>
              </a:rPr>
              <a:t> </a:t>
            </a:r>
            <a:r>
              <a:rPr lang="en-US" sz="2400" b="1" strike="noStrike" spc="-1" dirty="0" smtClean="0">
                <a:solidFill>
                  <a:srgbClr val="FFFFFF"/>
                </a:solidFill>
                <a:latin typeface="Bookman Old Style"/>
              </a:rPr>
              <a:t>hay que </a:t>
            </a:r>
            <a:r>
              <a:rPr lang="en-US" sz="2400" b="1" strike="noStrike" spc="-1" dirty="0" err="1" smtClean="0">
                <a:solidFill>
                  <a:srgbClr val="FFFFFF"/>
                </a:solidFill>
                <a:latin typeface="Bookman Old Style"/>
              </a:rPr>
              <a:t>interpretar</a:t>
            </a:r>
            <a:r>
              <a:rPr lang="en-US" sz="2400" b="1" strike="noStrike" spc="-1" dirty="0" smtClean="0">
                <a:solidFill>
                  <a:srgbClr val="FFFFFF"/>
                </a:solidFill>
                <a:latin typeface="Bookman Old Style"/>
              </a:rPr>
              <a:t> </a:t>
            </a:r>
            <a:r>
              <a:rPr lang="en-US" sz="2400" b="1" strike="noStrike" spc="-1" dirty="0">
                <a:solidFill>
                  <a:srgbClr val="FFFFFF"/>
                </a:solidFill>
                <a:latin typeface="Bookman Old Style"/>
              </a:rPr>
              <a:t>las </a:t>
            </a:r>
            <a:r>
              <a:rPr lang="en-US" sz="2400" b="1" strike="noStrike" spc="-1" dirty="0" err="1">
                <a:solidFill>
                  <a:srgbClr val="FFFFFF"/>
                </a:solidFill>
                <a:latin typeface="Bookman Old Style"/>
              </a:rPr>
              <a:t>Escrituras</a:t>
            </a:r>
            <a:r>
              <a:rPr lang="en-US" sz="2400" b="1" strike="noStrike" spc="-1" dirty="0">
                <a:solidFill>
                  <a:srgbClr val="FFFFFF"/>
                </a:solidFill>
                <a:latin typeface="Bookman Old Style"/>
              </a:rPr>
              <a:t> con </a:t>
            </a:r>
            <a:r>
              <a:rPr lang="en-US" sz="2400" b="1" strike="noStrike" spc="-1" dirty="0" err="1">
                <a:solidFill>
                  <a:srgbClr val="FFFFFF"/>
                </a:solidFill>
                <a:latin typeface="Bookman Old Style"/>
              </a:rPr>
              <a:t>su</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significado</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más</a:t>
            </a:r>
            <a:r>
              <a:rPr lang="en-US" sz="2400" b="1" strike="noStrike" spc="-1" dirty="0">
                <a:solidFill>
                  <a:srgbClr val="FFFFFF"/>
                </a:solidFill>
                <a:latin typeface="Bookman Old Style"/>
              </a:rPr>
              <a:t> natural, a </a:t>
            </a:r>
            <a:r>
              <a:rPr lang="en-US" sz="2400" b="1" strike="noStrike" spc="-1" dirty="0" err="1">
                <a:solidFill>
                  <a:srgbClr val="FFFFFF"/>
                </a:solidFill>
                <a:latin typeface="Bookman Old Style"/>
              </a:rPr>
              <a:t>menos</a:t>
            </a:r>
            <a:r>
              <a:rPr lang="en-US" sz="2400" b="1" strike="noStrike" spc="-1" dirty="0">
                <a:solidFill>
                  <a:srgbClr val="FFFFFF"/>
                </a:solidFill>
                <a:latin typeface="Bookman Old Style"/>
              </a:rPr>
              <a:t> que </a:t>
            </a:r>
            <a:r>
              <a:rPr lang="en-US" sz="2400" b="1" strike="noStrike" spc="-1" dirty="0" err="1">
                <a:solidFill>
                  <a:srgbClr val="FFFFFF"/>
                </a:solidFill>
                <a:latin typeface="Bookman Old Style"/>
              </a:rPr>
              <a:t>haya</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pruebas</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convincentes</a:t>
            </a:r>
            <a:r>
              <a:rPr lang="en-US" sz="2400" b="1" strike="noStrike" spc="-1" dirty="0">
                <a:solidFill>
                  <a:srgbClr val="FFFFFF"/>
                </a:solidFill>
                <a:latin typeface="Bookman Old Style"/>
              </a:rPr>
              <a:t> de lo </a:t>
            </a:r>
            <a:r>
              <a:rPr lang="en-US" sz="2400" b="1" strike="noStrike" spc="-1" dirty="0" err="1">
                <a:solidFill>
                  <a:srgbClr val="FFFFFF"/>
                </a:solidFill>
                <a:latin typeface="Bookman Old Style"/>
              </a:rPr>
              <a:t>contrario</a:t>
            </a:r>
            <a:r>
              <a:rPr lang="en-US" sz="2400" b="1" strike="noStrike" spc="-1" dirty="0">
                <a:solidFill>
                  <a:srgbClr val="FFFFFF"/>
                </a:solidFill>
                <a:latin typeface="Bookman Old Style"/>
              </a:rPr>
              <a: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39" name="Footer Placeholder 3"/>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a:t>
            </a:r>
            <a:r>
              <a:rPr lang="en-US" sz="1400" b="0" strike="noStrike" spc="-1" dirty="0">
                <a:solidFill>
                  <a:srgbClr val="FFFFFF"/>
                </a:solidFill>
                <a:latin typeface="Times New Roman"/>
                <a:ea typeface="Arial"/>
              </a:rPr>
              <a:t>11</a:t>
            </a:r>
            <a:endParaRPr lang="en-US" sz="1400" b="0" strike="noStrike" spc="-1" dirty="0">
              <a:solidFill>
                <a:srgbClr val="FFFFFF"/>
              </a:solidFill>
              <a:latin typeface="Times New Roman"/>
            </a:endParaRPr>
          </a:p>
        </p:txBody>
      </p:sp>
      <p:sp>
        <p:nvSpPr>
          <p:cNvPr id="340" name="Slide Number Placeholder 4"/>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D29229D5-DAC9-46EF-9C48-FE93789EAF36}" type="slidenum">
              <a:rPr lang="en-US" sz="1400" b="0" strike="noStrike" spc="-1">
                <a:solidFill>
                  <a:srgbClr val="FFFFFF"/>
                </a:solidFill>
                <a:latin typeface="Times New Roman"/>
                <a:ea typeface="Arial"/>
              </a:rPr>
              <a:t>29</a:t>
            </a:fld>
            <a:endParaRPr lang="en-US" sz="1400" b="0" strike="noStrike" spc="-1">
              <a:solidFill>
                <a:srgbClr val="FFFFFF"/>
              </a:solidFill>
              <a:latin typeface="Times New Roman"/>
            </a:endParaRPr>
          </a:p>
        </p:txBody>
      </p:sp>
      <p:sp>
        <p:nvSpPr>
          <p:cNvPr id="341" name="TextBox 340"/>
          <p:cNvSpPr txBox="1"/>
          <p:nvPr/>
        </p:nvSpPr>
        <p:spPr>
          <a:xfrm>
            <a:off x="838080" y="228240"/>
            <a:ext cx="7772400"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a:solidFill>
                  <a:srgbClr val="00CC99"/>
                </a:solidFill>
                <a:latin typeface="Times New Roman"/>
              </a:rPr>
              <a:t>Razones</a:t>
            </a:r>
            <a:r>
              <a:rPr lang="en-US" sz="4000" b="1" strike="noStrike" spc="-1" dirty="0">
                <a:solidFill>
                  <a:srgbClr val="00CC99"/>
                </a:solidFill>
                <a:latin typeface="Times New Roman"/>
              </a:rPr>
              <a:t> para </a:t>
            </a:r>
            <a:r>
              <a:rPr lang="en-US" sz="4000" b="1" strike="noStrike" spc="-1" dirty="0" smtClean="0">
                <a:solidFill>
                  <a:srgbClr val="00CC99"/>
                </a:solidFill>
                <a:latin typeface="Times New Roman"/>
              </a:rPr>
              <a:t>el </a:t>
            </a:r>
            <a:r>
              <a:rPr lang="en-US" sz="4000" b="1" strike="noStrike" spc="-1" dirty="0" err="1" smtClean="0">
                <a:solidFill>
                  <a:srgbClr val="00CC99"/>
                </a:solidFill>
                <a:latin typeface="Times New Roman"/>
              </a:rPr>
              <a:t>velo</a:t>
            </a:r>
            <a:endParaRPr lang="en-US" sz="4000" b="1" strike="noStrike" spc="-1" dirty="0">
              <a:solidFill>
                <a:srgbClr val="00CC99"/>
              </a:solidFill>
              <a:latin typeface="Times New Roman"/>
            </a:endParaRPr>
          </a:p>
        </p:txBody>
      </p:sp>
      <p:sp>
        <p:nvSpPr>
          <p:cNvPr id="342" name="TextBox 341"/>
          <p:cNvSpPr txBox="1"/>
          <p:nvPr/>
        </p:nvSpPr>
        <p:spPr>
          <a:xfrm>
            <a:off x="572494" y="1311964"/>
            <a:ext cx="8499944" cy="4783555"/>
          </a:xfrm>
          <a:prstGeom prst="rect">
            <a:avLst/>
          </a:prstGeom>
          <a:noFill/>
          <a:ln w="0">
            <a:noFill/>
          </a:ln>
        </p:spPr>
        <p:txBody>
          <a:bodyPr>
            <a:noAutofit/>
          </a:bodyPr>
          <a:lstStyle/>
          <a:p>
            <a:pPr lvl="1" indent="-457200">
              <a:lnSpc>
                <a:spcPct val="90000"/>
              </a:lnSpc>
              <a:spcBef>
                <a:spcPts val="448"/>
              </a:spcBef>
              <a:buClr>
                <a:srgbClr val="FFFF00"/>
              </a:buClr>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pc="-1" dirty="0" err="1" smtClean="0">
                <a:solidFill>
                  <a:srgbClr val="FFFF00"/>
                </a:solidFill>
                <a:latin typeface="Bookman Old Style" panose="02050604050505020204" pitchFamily="18" charset="0"/>
              </a:rPr>
              <a:t>Autoridad</a:t>
            </a:r>
            <a:r>
              <a:rPr lang="en-US" sz="2800" b="1" spc="-1" dirty="0" smtClean="0">
                <a:solidFill>
                  <a:srgbClr val="FFFF00"/>
                </a:solidFill>
                <a:latin typeface="Bookman Old Style" panose="02050604050505020204" pitchFamily="18" charset="0"/>
              </a:rPr>
              <a:t> de la </a:t>
            </a:r>
            <a:r>
              <a:rPr lang="en-US" sz="2800" b="1" spc="-1" dirty="0" err="1" smtClean="0">
                <a:solidFill>
                  <a:srgbClr val="FFFF00"/>
                </a:solidFill>
                <a:latin typeface="Bookman Old Style" panose="02050604050505020204" pitchFamily="18" charset="0"/>
              </a:rPr>
              <a:t>cabeza</a:t>
            </a:r>
            <a:r>
              <a:rPr lang="en-US" sz="2800" b="1" spc="-1" dirty="0" smtClean="0">
                <a:solidFill>
                  <a:srgbClr val="FFFF00"/>
                </a:solidFill>
                <a:latin typeface="Bookman Old Style" panose="02050604050505020204" pitchFamily="18" charset="0"/>
              </a:rPr>
              <a:t> </a:t>
            </a:r>
            <a:r>
              <a:rPr lang="en-US" sz="2800" spc="-1" dirty="0">
                <a:solidFill>
                  <a:srgbClr val="FFFFFF"/>
                </a:solidFill>
                <a:latin typeface="Bookman Old Style" panose="02050604050505020204" pitchFamily="18" charset="0"/>
              </a:rPr>
              <a:t>– Nada ha </a:t>
            </a:r>
            <a:r>
              <a:rPr lang="en-US" sz="2800" spc="-1" dirty="0" err="1">
                <a:solidFill>
                  <a:srgbClr val="FFFFFF"/>
                </a:solidFill>
                <a:latin typeface="Bookman Old Style" panose="02050604050505020204" pitchFamily="18" charset="0"/>
              </a:rPr>
              <a:t>cambiado</a:t>
            </a:r>
            <a:endParaRPr lang="en-US" sz="2800" spc="-1" dirty="0">
              <a:solidFill>
                <a:srgbClr val="FFFFFF"/>
              </a:solidFill>
              <a:latin typeface="Bookman Old Style" panose="02050604050505020204" pitchFamily="18" charset="0"/>
            </a:endParaRPr>
          </a:p>
          <a:p>
            <a:pPr lvl="1" indent="-457200">
              <a:lnSpc>
                <a:spcPct val="90000"/>
              </a:lnSpc>
              <a:spcBef>
                <a:spcPts val="448"/>
              </a:spcBef>
              <a:buClr>
                <a:srgbClr val="FFFF00"/>
              </a:buClr>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pc="-1" dirty="0" err="1">
                <a:solidFill>
                  <a:srgbClr val="FFFF00"/>
                </a:solidFill>
                <a:latin typeface="Bookman Old Style" panose="02050604050505020204" pitchFamily="18" charset="0"/>
              </a:rPr>
              <a:t>Naturaleza</a:t>
            </a:r>
            <a:r>
              <a:rPr lang="en-US" sz="2800" spc="-1" dirty="0">
                <a:solidFill>
                  <a:srgbClr val="FFFF00"/>
                </a:solidFill>
                <a:latin typeface="Bookman Old Style" panose="02050604050505020204" pitchFamily="18" charset="0"/>
              </a:rPr>
              <a:t> </a:t>
            </a:r>
            <a:r>
              <a:rPr lang="en-US" sz="2800" spc="-1" dirty="0">
                <a:solidFill>
                  <a:srgbClr val="FFFFFF"/>
                </a:solidFill>
                <a:latin typeface="Bookman Old Style" panose="02050604050505020204" pitchFamily="18" charset="0"/>
              </a:rPr>
              <a:t>– </a:t>
            </a:r>
            <a:r>
              <a:rPr lang="en-US" sz="2800" spc="-1" dirty="0" err="1">
                <a:solidFill>
                  <a:srgbClr val="FFFFFF"/>
                </a:solidFill>
                <a:latin typeface="Bookman Old Style" panose="02050604050505020204" pitchFamily="18" charset="0"/>
              </a:rPr>
              <a:t>Es</a:t>
            </a:r>
            <a:r>
              <a:rPr lang="en-US" sz="2800" spc="-1" dirty="0">
                <a:solidFill>
                  <a:srgbClr val="FFFFFF"/>
                </a:solidFill>
                <a:latin typeface="Bookman Old Style" panose="02050604050505020204" pitchFamily="18" charset="0"/>
              </a:rPr>
              <a:t> </a:t>
            </a:r>
            <a:r>
              <a:rPr lang="en-US" sz="2800" spc="-1" dirty="0" err="1">
                <a:solidFill>
                  <a:srgbClr val="FFFFFF"/>
                </a:solidFill>
                <a:latin typeface="Bookman Old Style" panose="02050604050505020204" pitchFamily="18" charset="0"/>
              </a:rPr>
              <a:t>nuestra</a:t>
            </a:r>
            <a:r>
              <a:rPr lang="en-US" sz="2800" spc="-1" dirty="0">
                <a:solidFill>
                  <a:srgbClr val="FFFFFF"/>
                </a:solidFill>
                <a:latin typeface="Bookman Old Style" panose="02050604050505020204" pitchFamily="18" charset="0"/>
              </a:rPr>
              <a:t> </a:t>
            </a:r>
            <a:r>
              <a:rPr lang="en-US" sz="2800" spc="-1" dirty="0" err="1">
                <a:solidFill>
                  <a:srgbClr val="FFFFFF"/>
                </a:solidFill>
                <a:latin typeface="Bookman Old Style" panose="02050604050505020204" pitchFamily="18" charset="0"/>
              </a:rPr>
              <a:t>naturaleza</a:t>
            </a:r>
            <a:r>
              <a:rPr lang="en-US" sz="2800" spc="-1" dirty="0">
                <a:solidFill>
                  <a:srgbClr val="FFFFFF"/>
                </a:solidFill>
                <a:latin typeface="Bookman Old Style" panose="02050604050505020204" pitchFamily="18" charset="0"/>
              </a:rPr>
              <a:t> </a:t>
            </a:r>
            <a:r>
              <a:rPr lang="en-US" sz="2800" spc="-1" dirty="0" err="1">
                <a:solidFill>
                  <a:srgbClr val="FFFFFF"/>
                </a:solidFill>
                <a:latin typeface="Bookman Old Style" panose="02050604050505020204" pitchFamily="18" charset="0"/>
              </a:rPr>
              <a:t>honrar</a:t>
            </a:r>
            <a:r>
              <a:rPr lang="en-US" sz="2800" spc="-1" dirty="0">
                <a:solidFill>
                  <a:srgbClr val="FFFFFF"/>
                </a:solidFill>
                <a:latin typeface="Bookman Old Style" panose="02050604050505020204" pitchFamily="18" charset="0"/>
              </a:rPr>
              <a:t> a </a:t>
            </a:r>
            <a:r>
              <a:rPr lang="en-US" sz="2800" spc="-1" dirty="0" err="1">
                <a:solidFill>
                  <a:srgbClr val="FFFFFF"/>
                </a:solidFill>
                <a:latin typeface="Bookman Old Style" panose="02050604050505020204" pitchFamily="18" charset="0"/>
              </a:rPr>
              <a:t>nuestra</a:t>
            </a:r>
            <a:r>
              <a:rPr lang="en-US" sz="2800" spc="-1" dirty="0">
                <a:solidFill>
                  <a:srgbClr val="FFFFFF"/>
                </a:solidFill>
                <a:latin typeface="Bookman Old Style" panose="02050604050505020204" pitchFamily="18" charset="0"/>
              </a:rPr>
              <a:t> </a:t>
            </a:r>
            <a:r>
              <a:rPr lang="en-US" sz="2800" spc="-1" dirty="0" err="1">
                <a:solidFill>
                  <a:srgbClr val="FFFFFF"/>
                </a:solidFill>
                <a:latin typeface="Bookman Old Style" panose="02050604050505020204" pitchFamily="18" charset="0"/>
              </a:rPr>
              <a:t>cabeza</a:t>
            </a:r>
            <a:r>
              <a:rPr lang="en-US" sz="2800" spc="-1" dirty="0">
                <a:solidFill>
                  <a:srgbClr val="FFFFFF"/>
                </a:solidFill>
                <a:latin typeface="Bookman Old Style" panose="02050604050505020204" pitchFamily="18" charset="0"/>
              </a:rPr>
              <a:t>.</a:t>
            </a:r>
          </a:p>
          <a:p>
            <a:pPr lvl="1" indent="-457200">
              <a:lnSpc>
                <a:spcPct val="90000"/>
              </a:lnSpc>
              <a:spcBef>
                <a:spcPts val="448"/>
              </a:spcBef>
              <a:buClr>
                <a:srgbClr val="FFFF00"/>
              </a:buClr>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pc="-1" dirty="0" err="1">
                <a:solidFill>
                  <a:srgbClr val="FFFF00"/>
                </a:solidFill>
                <a:latin typeface="Bookman Old Style" panose="02050604050505020204" pitchFamily="18" charset="0"/>
              </a:rPr>
              <a:t>Juzgad</a:t>
            </a:r>
            <a:r>
              <a:rPr lang="en-US" sz="2800" b="1" spc="-1" dirty="0">
                <a:solidFill>
                  <a:srgbClr val="FFFF00"/>
                </a:solidFill>
                <a:latin typeface="Bookman Old Style" panose="02050604050505020204" pitchFamily="18" charset="0"/>
              </a:rPr>
              <a:t> </a:t>
            </a:r>
            <a:r>
              <a:rPr lang="en-US" sz="2800" b="1" spc="-1" dirty="0" err="1">
                <a:solidFill>
                  <a:srgbClr val="FFFF00"/>
                </a:solidFill>
                <a:latin typeface="Bookman Old Style" panose="02050604050505020204" pitchFamily="18" charset="0"/>
              </a:rPr>
              <a:t>vosotros</a:t>
            </a:r>
            <a:r>
              <a:rPr lang="en-US" sz="2800" b="1" spc="-1" dirty="0">
                <a:solidFill>
                  <a:srgbClr val="FFFF00"/>
                </a:solidFill>
                <a:latin typeface="Bookman Old Style" panose="02050604050505020204" pitchFamily="18" charset="0"/>
              </a:rPr>
              <a:t> </a:t>
            </a:r>
            <a:r>
              <a:rPr lang="en-US" sz="2800" b="1" spc="-1" dirty="0" err="1">
                <a:solidFill>
                  <a:srgbClr val="FFFF00"/>
                </a:solidFill>
                <a:latin typeface="Bookman Old Style" panose="02050604050505020204" pitchFamily="18" charset="0"/>
              </a:rPr>
              <a:t>mismos</a:t>
            </a:r>
            <a:r>
              <a:rPr lang="en-US" sz="2800" b="1" spc="-1" dirty="0">
                <a:solidFill>
                  <a:srgbClr val="FFFF00"/>
                </a:solidFill>
                <a:latin typeface="Bookman Old Style" panose="02050604050505020204" pitchFamily="18" charset="0"/>
              </a:rPr>
              <a:t> </a:t>
            </a:r>
            <a:r>
              <a:rPr lang="en-US" sz="2800" b="1" spc="-1" dirty="0">
                <a:solidFill>
                  <a:srgbClr val="FFFFFF"/>
                </a:solidFill>
                <a:latin typeface="Bookman Old Style" panose="02050604050505020204" pitchFamily="18" charset="0"/>
              </a:rPr>
              <a:t>(13) </a:t>
            </a:r>
            <a:r>
              <a:rPr lang="en-US" sz="2800" spc="-1" dirty="0">
                <a:solidFill>
                  <a:srgbClr val="FFFFFF"/>
                </a:solidFill>
                <a:latin typeface="Bookman Old Style" panose="02050604050505020204" pitchFamily="18" charset="0"/>
              </a:rPr>
              <a:t>– </a:t>
            </a:r>
            <a:r>
              <a:rPr lang="en-US" sz="2800" i="1" spc="-1" dirty="0" err="1">
                <a:solidFill>
                  <a:srgbClr val="FFFFFF"/>
                </a:solidFill>
                <a:latin typeface="Bookman Old Style" panose="02050604050505020204" pitchFamily="18" charset="0"/>
              </a:rPr>
              <a:t>ahora</a:t>
            </a:r>
            <a:r>
              <a:rPr lang="en-US" sz="2800" i="1" spc="-1" dirty="0">
                <a:solidFill>
                  <a:srgbClr val="FFFFFF"/>
                </a:solidFill>
                <a:latin typeface="Bookman Old Style" panose="02050604050505020204" pitchFamily="18" charset="0"/>
              </a:rPr>
              <a:t> </a:t>
            </a:r>
            <a:r>
              <a:rPr lang="en-US" sz="2800" i="1" spc="-1" dirty="0" err="1">
                <a:solidFill>
                  <a:srgbClr val="FFFFFF"/>
                </a:solidFill>
                <a:latin typeface="Bookman Old Style" panose="02050604050505020204" pitchFamily="18" charset="0"/>
              </a:rPr>
              <a:t>ustedes</a:t>
            </a:r>
            <a:r>
              <a:rPr lang="en-US" sz="2800" i="1" spc="-1" dirty="0">
                <a:solidFill>
                  <a:srgbClr val="FFFFFF"/>
                </a:solidFill>
                <a:latin typeface="Bookman Old Style" panose="02050604050505020204" pitchFamily="18" charset="0"/>
              </a:rPr>
              <a:t> </a:t>
            </a:r>
            <a:r>
              <a:rPr lang="en-US" sz="2800" i="1" spc="-1" dirty="0" err="1">
                <a:solidFill>
                  <a:srgbClr val="FFFFFF"/>
                </a:solidFill>
                <a:latin typeface="Bookman Old Style" panose="02050604050505020204" pitchFamily="18" charset="0"/>
              </a:rPr>
              <a:t>saben</a:t>
            </a:r>
            <a:endParaRPr lang="en-US" sz="2800" spc="-1" dirty="0">
              <a:solidFill>
                <a:srgbClr val="FFFFFF"/>
              </a:solidFill>
              <a:latin typeface="Bookman Old Style" panose="02050604050505020204" pitchFamily="18" charset="0"/>
            </a:endParaRPr>
          </a:p>
          <a:p>
            <a:pPr lvl="1" indent="-457200">
              <a:lnSpc>
                <a:spcPct val="90000"/>
              </a:lnSpc>
              <a:spcBef>
                <a:spcPts val="448"/>
              </a:spcBef>
              <a:buClr>
                <a:srgbClr val="FFFF00"/>
              </a:buClr>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pc="-1" dirty="0">
                <a:solidFill>
                  <a:srgbClr val="FFFF00"/>
                </a:solidFill>
                <a:latin typeface="Bookman Old Style" panose="02050604050505020204" pitchFamily="18" charset="0"/>
              </a:rPr>
              <a:t>Lo </a:t>
            </a:r>
            <a:r>
              <a:rPr lang="en-US" sz="2800" b="1" spc="-1" dirty="0" err="1">
                <a:solidFill>
                  <a:srgbClr val="FFFF00"/>
                </a:solidFill>
                <a:latin typeface="Bookman Old Style" panose="02050604050505020204" pitchFamily="18" charset="0"/>
              </a:rPr>
              <a:t>propio</a:t>
            </a:r>
            <a:r>
              <a:rPr lang="en-US" sz="2800" b="1" spc="-1" dirty="0">
                <a:solidFill>
                  <a:srgbClr val="FFFF00"/>
                </a:solidFill>
                <a:latin typeface="Bookman Old Style" panose="02050604050505020204" pitchFamily="18" charset="0"/>
              </a:rPr>
              <a:t> </a:t>
            </a:r>
            <a:r>
              <a:rPr lang="en-US" sz="2800" b="1" spc="-1" dirty="0" smtClean="0">
                <a:solidFill>
                  <a:srgbClr val="FFFFFF"/>
                </a:solidFill>
                <a:latin typeface="Bookman Old Style" panose="02050604050505020204" pitchFamily="18" charset="0"/>
              </a:rPr>
              <a:t>(</a:t>
            </a:r>
            <a:r>
              <a:rPr lang="en-US" sz="2800" b="1" spc="-1" dirty="0">
                <a:solidFill>
                  <a:srgbClr val="FFFFFF"/>
                </a:solidFill>
                <a:latin typeface="Bookman Old Style" panose="02050604050505020204" pitchFamily="18" charset="0"/>
              </a:rPr>
              <a:t>13) </a:t>
            </a:r>
            <a:r>
              <a:rPr lang="en-US" sz="2800" spc="-1" dirty="0">
                <a:solidFill>
                  <a:srgbClr val="FFFFFF"/>
                </a:solidFill>
                <a:latin typeface="Bookman Old Style" panose="02050604050505020204" pitchFamily="18" charset="0"/>
              </a:rPr>
              <a:t>– Lo que </a:t>
            </a:r>
            <a:r>
              <a:rPr lang="en-US" sz="2800" spc="-1" dirty="0" err="1">
                <a:solidFill>
                  <a:srgbClr val="FFFFFF"/>
                </a:solidFill>
                <a:latin typeface="Bookman Old Style" panose="02050604050505020204" pitchFamily="18" charset="0"/>
              </a:rPr>
              <a:t>ustedes</a:t>
            </a:r>
            <a:r>
              <a:rPr lang="en-US" sz="2800" spc="-1" dirty="0">
                <a:solidFill>
                  <a:srgbClr val="FFFFFF"/>
                </a:solidFill>
                <a:latin typeface="Bookman Old Style" panose="02050604050505020204" pitchFamily="18" charset="0"/>
              </a:rPr>
              <a:t> son (</a:t>
            </a:r>
            <a:r>
              <a:rPr lang="en-US" sz="2800" spc="-1" dirty="0" err="1">
                <a:solidFill>
                  <a:srgbClr val="FFFFFF"/>
                </a:solidFill>
                <a:latin typeface="Bookman Old Style" panose="02050604050505020204" pitchFamily="18" charset="0"/>
              </a:rPr>
              <a:t>cristianos</a:t>
            </a:r>
            <a:r>
              <a:rPr lang="en-US" sz="2800" spc="-1" dirty="0">
                <a:solidFill>
                  <a:srgbClr val="FFFFFF"/>
                </a:solidFill>
                <a:latin typeface="Bookman Old Style" panose="02050604050505020204" pitchFamily="18" charset="0"/>
              </a:rPr>
              <a:t>)</a:t>
            </a:r>
          </a:p>
          <a:p>
            <a:pPr lvl="1" indent="-457200">
              <a:lnSpc>
                <a:spcPct val="90000"/>
              </a:lnSpc>
              <a:spcBef>
                <a:spcPts val="448"/>
              </a:spcBef>
              <a:buClr>
                <a:srgbClr val="FFFF00"/>
              </a:buClr>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pc="-1" dirty="0" err="1">
                <a:solidFill>
                  <a:srgbClr val="FFFF00"/>
                </a:solidFill>
                <a:latin typeface="Bookman Old Style" panose="02050604050505020204" pitchFamily="18" charset="0"/>
              </a:rPr>
              <a:t>Ángeles</a:t>
            </a:r>
            <a:r>
              <a:rPr lang="en-US" sz="2800" spc="-1" dirty="0">
                <a:solidFill>
                  <a:srgbClr val="FFFF00"/>
                </a:solidFill>
                <a:latin typeface="Bookman Old Style" panose="02050604050505020204" pitchFamily="18" charset="0"/>
              </a:rPr>
              <a:t> </a:t>
            </a:r>
            <a:r>
              <a:rPr lang="en-US" sz="2800" b="1" spc="-1" dirty="0">
                <a:solidFill>
                  <a:srgbClr val="FFFFFF"/>
                </a:solidFill>
                <a:latin typeface="Bookman Old Style" panose="02050604050505020204" pitchFamily="18" charset="0"/>
              </a:rPr>
              <a:t>(8) </a:t>
            </a:r>
            <a:r>
              <a:rPr lang="en-US" sz="2800" spc="-1" dirty="0">
                <a:solidFill>
                  <a:srgbClr val="FFFFFF"/>
                </a:solidFill>
                <a:latin typeface="Bookman Old Style" panose="02050604050505020204" pitchFamily="18" charset="0"/>
              </a:rPr>
              <a:t>– </a:t>
            </a:r>
            <a:r>
              <a:rPr lang="en-US" sz="2800" spc="-1" dirty="0" err="1">
                <a:solidFill>
                  <a:srgbClr val="FFFFFF"/>
                </a:solidFill>
                <a:latin typeface="Bookman Old Style" panose="02050604050505020204" pitchFamily="18" charset="0"/>
              </a:rPr>
              <a:t>Quédense</a:t>
            </a:r>
            <a:r>
              <a:rPr lang="en-US" sz="2800" spc="-1" dirty="0">
                <a:solidFill>
                  <a:srgbClr val="FFFFFF"/>
                </a:solidFill>
                <a:latin typeface="Bookman Old Style" panose="02050604050505020204" pitchFamily="18" charset="0"/>
              </a:rPr>
              <a:t> </a:t>
            </a:r>
            <a:r>
              <a:rPr lang="en-US" sz="2800" spc="-1" dirty="0" err="1">
                <a:solidFill>
                  <a:srgbClr val="FFFFFF"/>
                </a:solidFill>
                <a:latin typeface="Bookman Old Style" panose="02050604050505020204" pitchFamily="18" charset="0"/>
              </a:rPr>
              <a:t>en</a:t>
            </a:r>
            <a:r>
              <a:rPr lang="en-US" sz="2800" spc="-1" dirty="0">
                <a:solidFill>
                  <a:srgbClr val="FFFFFF"/>
                </a:solidFill>
                <a:latin typeface="Bookman Old Style" panose="02050604050505020204" pitchFamily="18" charset="0"/>
              </a:rPr>
              <a:t> el </a:t>
            </a:r>
            <a:r>
              <a:rPr lang="en-US" sz="2800" spc="-1" dirty="0" err="1">
                <a:solidFill>
                  <a:srgbClr val="FFFFFF"/>
                </a:solidFill>
                <a:latin typeface="Bookman Old Style" panose="02050604050505020204" pitchFamily="18" charset="0"/>
              </a:rPr>
              <a:t>lugar</a:t>
            </a:r>
            <a:r>
              <a:rPr lang="en-US" sz="2800" spc="-1" dirty="0">
                <a:solidFill>
                  <a:srgbClr val="FFFFFF"/>
                </a:solidFill>
                <a:latin typeface="Bookman Old Style" panose="02050604050505020204" pitchFamily="18" charset="0"/>
              </a:rPr>
              <a:t> que </a:t>
            </a:r>
            <a:r>
              <a:rPr lang="en-US" sz="2800" spc="-1" dirty="0" smtClean="0">
                <a:solidFill>
                  <a:srgbClr val="FFFFFF"/>
                </a:solidFill>
                <a:latin typeface="Bookman Old Style" panose="02050604050505020204" pitchFamily="18" charset="0"/>
              </a:rPr>
              <a:t>les</a:t>
            </a:r>
            <a:r>
              <a:rPr lang="en-US" sz="2800" spc="-1" dirty="0">
                <a:solidFill>
                  <a:srgbClr val="FFFFFF"/>
                </a:solidFill>
                <a:latin typeface="Bookman Old Style" panose="02050604050505020204" pitchFamily="18" charset="0"/>
              </a:rPr>
              <a:t> </a:t>
            </a:r>
            <a:r>
              <a:rPr lang="en-US" sz="2800" spc="-1" dirty="0" err="1">
                <a:solidFill>
                  <a:srgbClr val="FFFFFF"/>
                </a:solidFill>
                <a:latin typeface="Bookman Old Style" panose="02050604050505020204" pitchFamily="18" charset="0"/>
              </a:rPr>
              <a:t>corresponde</a:t>
            </a:r>
            <a:endParaRPr lang="en-US" sz="2800" spc="-1" dirty="0">
              <a:solidFill>
                <a:srgbClr val="FFFFFF"/>
              </a:solidFill>
              <a:latin typeface="Bookman Old Style" panose="02050604050505020204" pitchFamily="18" charset="0"/>
            </a:endParaRPr>
          </a:p>
          <a:p>
            <a:pPr lvl="1" indent="-457200">
              <a:lnSpc>
                <a:spcPct val="90000"/>
              </a:lnSpc>
              <a:spcBef>
                <a:spcPts val="448"/>
              </a:spcBef>
              <a:buClr>
                <a:srgbClr val="FFFF00"/>
              </a:buClr>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pc="-1" dirty="0">
                <a:solidFill>
                  <a:srgbClr val="FFFF00"/>
                </a:solidFill>
                <a:latin typeface="Bookman Old Style" panose="02050604050505020204" pitchFamily="18" charset="0"/>
              </a:rPr>
              <a:t>Imagen y </a:t>
            </a:r>
            <a:r>
              <a:rPr lang="en-US" sz="2800" b="1" spc="-1" dirty="0" err="1" smtClean="0">
                <a:solidFill>
                  <a:srgbClr val="FFFF00"/>
                </a:solidFill>
                <a:latin typeface="Bookman Old Style" panose="02050604050505020204" pitchFamily="18" charset="0"/>
              </a:rPr>
              <a:t>g</a:t>
            </a:r>
            <a:r>
              <a:rPr lang="en-US" sz="2800" b="1" spc="-1" dirty="0" err="1">
                <a:solidFill>
                  <a:srgbClr val="FFFF00"/>
                </a:solidFill>
                <a:latin typeface="Bookman Old Style" panose="02050604050505020204" pitchFamily="18" charset="0"/>
              </a:rPr>
              <a:t>loria</a:t>
            </a:r>
            <a:r>
              <a:rPr lang="en-US" sz="2800" b="1" spc="-1" dirty="0">
                <a:solidFill>
                  <a:srgbClr val="FFFF00"/>
                </a:solidFill>
                <a:latin typeface="Bookman Old Style" panose="02050604050505020204" pitchFamily="18" charset="0"/>
              </a:rPr>
              <a:t> de Dios </a:t>
            </a:r>
            <a:r>
              <a:rPr lang="en-US" sz="2800" b="1" spc="-1" dirty="0">
                <a:solidFill>
                  <a:srgbClr val="FFFFFF"/>
                </a:solidFill>
                <a:latin typeface="Bookman Old Style" panose="02050604050505020204" pitchFamily="18" charset="0"/>
              </a:rPr>
              <a:t>(7)</a:t>
            </a:r>
          </a:p>
          <a:p>
            <a:pPr lvl="1" indent="-457200">
              <a:lnSpc>
                <a:spcPct val="90000"/>
              </a:lnSpc>
              <a:spcBef>
                <a:spcPts val="448"/>
              </a:spcBef>
              <a:buClr>
                <a:srgbClr val="FFFF00"/>
              </a:buClr>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pc="-1" dirty="0">
                <a:solidFill>
                  <a:srgbClr val="FFFF00"/>
                </a:solidFill>
                <a:latin typeface="Bookman Old Style" panose="02050604050505020204" pitchFamily="18" charset="0"/>
              </a:rPr>
              <a:t>La </a:t>
            </a:r>
            <a:r>
              <a:rPr lang="en-US" sz="2800" b="1" spc="-1" dirty="0" err="1">
                <a:solidFill>
                  <a:srgbClr val="FFFF00"/>
                </a:solidFill>
                <a:latin typeface="Bookman Old Style" panose="02050604050505020204" pitchFamily="18" charset="0"/>
              </a:rPr>
              <a:t>mujer</a:t>
            </a:r>
            <a:r>
              <a:rPr lang="en-US" sz="2800" b="1" spc="-1" dirty="0">
                <a:solidFill>
                  <a:srgbClr val="FFFF00"/>
                </a:solidFill>
                <a:latin typeface="Bookman Old Style" panose="02050604050505020204" pitchFamily="18" charset="0"/>
              </a:rPr>
              <a:t> </a:t>
            </a:r>
            <a:r>
              <a:rPr lang="en-US" sz="2800" b="1" spc="-1" dirty="0" err="1">
                <a:solidFill>
                  <a:srgbClr val="FFFF00"/>
                </a:solidFill>
                <a:latin typeface="Bookman Old Style" panose="02050604050505020204" pitchFamily="18" charset="0"/>
              </a:rPr>
              <a:t>fue</a:t>
            </a:r>
            <a:r>
              <a:rPr lang="en-US" sz="2800" b="1" spc="-1" dirty="0">
                <a:solidFill>
                  <a:srgbClr val="FFFF00"/>
                </a:solidFill>
                <a:latin typeface="Bookman Old Style" panose="02050604050505020204" pitchFamily="18" charset="0"/>
              </a:rPr>
              <a:t> </a:t>
            </a:r>
            <a:r>
              <a:rPr lang="en-US" sz="2800" b="1" spc="-1" dirty="0" err="1">
                <a:solidFill>
                  <a:srgbClr val="FFFF00"/>
                </a:solidFill>
                <a:latin typeface="Bookman Old Style" panose="02050604050505020204" pitchFamily="18" charset="0"/>
              </a:rPr>
              <a:t>creada</a:t>
            </a:r>
            <a:r>
              <a:rPr lang="en-US" sz="2800" b="1" spc="-1" dirty="0">
                <a:solidFill>
                  <a:srgbClr val="FFFF00"/>
                </a:solidFill>
                <a:latin typeface="Bookman Old Style" panose="02050604050505020204" pitchFamily="18" charset="0"/>
              </a:rPr>
              <a:t> para el hombre </a:t>
            </a:r>
            <a:r>
              <a:rPr lang="en-US" sz="2800" b="1" spc="-1" dirty="0">
                <a:solidFill>
                  <a:srgbClr val="FFFFFF"/>
                </a:solidFill>
                <a:latin typeface="Bookman Old Style" panose="02050604050505020204" pitchFamily="18" charset="0"/>
              </a:rPr>
              <a:t>(8)</a:t>
            </a:r>
          </a:p>
          <a:p>
            <a:pPr lvl="1" indent="-457200">
              <a:lnSpc>
                <a:spcPct val="90000"/>
              </a:lnSpc>
              <a:spcBef>
                <a:spcPts val="448"/>
              </a:spcBef>
              <a:buClr>
                <a:srgbClr val="FFFF00"/>
              </a:buClr>
              <a:buFont typeface="Arial" panose="020B0604020202020204" pitchFamily="34" charset="0"/>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pc="-1" dirty="0" err="1">
                <a:solidFill>
                  <a:srgbClr val="FFFF00"/>
                </a:solidFill>
                <a:latin typeface="Bookman Old Style" panose="02050604050505020204" pitchFamily="18" charset="0"/>
              </a:rPr>
              <a:t>Señal</a:t>
            </a:r>
            <a:r>
              <a:rPr lang="en-US" sz="2800" b="1" spc="-1" dirty="0">
                <a:solidFill>
                  <a:srgbClr val="FFFF00"/>
                </a:solidFill>
                <a:latin typeface="Bookman Old Style" panose="02050604050505020204" pitchFamily="18" charset="0"/>
              </a:rPr>
              <a:t> de </a:t>
            </a:r>
            <a:r>
              <a:rPr lang="en-US" sz="2800" b="1" spc="-1" dirty="0" err="1">
                <a:solidFill>
                  <a:srgbClr val="FFFF00"/>
                </a:solidFill>
                <a:latin typeface="Bookman Old Style" panose="02050604050505020204" pitchFamily="18" charset="0"/>
              </a:rPr>
              <a:t>autoridad</a:t>
            </a:r>
            <a:r>
              <a:rPr lang="en-US" sz="2800" b="1" spc="-1" dirty="0">
                <a:solidFill>
                  <a:srgbClr val="FFFF00"/>
                </a:solidFill>
                <a:latin typeface="Bookman Old Style" panose="02050604050505020204" pitchFamily="18" charset="0"/>
              </a:rPr>
              <a:t> </a:t>
            </a:r>
            <a:r>
              <a:rPr lang="en-US" sz="2800" b="1" spc="-1" dirty="0">
                <a:solidFill>
                  <a:srgbClr val="FFFFFF"/>
                </a:solidFill>
                <a:latin typeface="Bookman Old Style" panose="02050604050505020204" pitchFamily="18" charset="0"/>
              </a:rPr>
              <a:t>(10)</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Footer Placeholder 1"/>
          <p:cNvSpPr/>
          <p:nvPr/>
        </p:nvSpPr>
        <p:spPr>
          <a:xfrm>
            <a:off x="-76320" y="659304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smtClean="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11</a:t>
            </a:r>
            <a:endParaRPr lang="en-US" sz="1400" b="0" strike="noStrike" spc="-1" dirty="0">
              <a:solidFill>
                <a:srgbClr val="FFFFFF"/>
              </a:solidFill>
              <a:latin typeface="Times New Roman"/>
            </a:endParaRPr>
          </a:p>
        </p:txBody>
      </p:sp>
      <p:sp>
        <p:nvSpPr>
          <p:cNvPr id="102" name="Rectangle 4"/>
          <p:cNvSpPr/>
          <p:nvPr/>
        </p:nvSpPr>
        <p:spPr>
          <a:xfrm>
            <a:off x="685800" y="36360"/>
            <a:ext cx="8458200" cy="6821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ctr">
            <a:normAutofit/>
          </a:bodyPr>
          <a:lstStyle/>
          <a:p>
            <a:pPr>
              <a:tabLst>
                <a:tab pos="0" algn="l"/>
                <a:tab pos="171360" algn="l"/>
                <a:tab pos="266400" algn="l"/>
                <a:tab pos="4394160" algn="l"/>
                <a:tab pos="4535280" algn="l"/>
                <a:tab pos="4572000" algn="l"/>
                <a:tab pos="5486400" algn="l"/>
                <a:tab pos="6400800" algn="l"/>
                <a:tab pos="7315200" algn="l"/>
                <a:tab pos="8229600" algn="l"/>
                <a:tab pos="9144000" algn="l"/>
                <a:tab pos="10058400" algn="l"/>
              </a:tabLst>
            </a:pPr>
            <a:r>
              <a:rPr lang="es-ES" sz="2000" b="0" strike="noStrike" spc="-1" dirty="0" smtClean="0">
                <a:solidFill>
                  <a:srgbClr val="FFFFFF"/>
                </a:solidFill>
                <a:latin typeface="Times New Roman"/>
                <a:ea typeface="Arial"/>
              </a:rPr>
              <a:t>2 Os alabo, hermanos, porque en todo os acordáis de mí, y retenéis las instrucciones tal como os las entregué. </a:t>
            </a:r>
            <a:br>
              <a:rPr lang="es-ES" sz="2000" b="0" strike="noStrike" spc="-1" dirty="0" smtClean="0">
                <a:solidFill>
                  <a:srgbClr val="FFFFFF"/>
                </a:solidFill>
                <a:latin typeface="Times New Roman"/>
                <a:ea typeface="Arial"/>
              </a:rPr>
            </a:br>
            <a:r>
              <a:rPr lang="es-ES" sz="2000" b="0" strike="noStrike" spc="-1" dirty="0" smtClean="0">
                <a:solidFill>
                  <a:srgbClr val="FFFFFF"/>
                </a:solidFill>
                <a:latin typeface="Times New Roman"/>
                <a:ea typeface="Arial"/>
              </a:rPr>
              <a:t>3 Pero quiero que sepáis que Cristo es la cabeza de todo varón, y el varón es la cabeza de la mujer, y Dios la cabeza de Cristo. 4 Todo varón que ora o profetiza con la cabeza cubierta, afrenta su cabeza. 5 Pero toda mujer que ora o profetiza con la cabeza descubierta, afrenta su cabeza; porque lo mismo es que si se hubiese rapado. 6 Porque si la mujer no se cubre, que se corte también el cabello; y si le es vergonzoso a la mujer cortarse el cabello o raparse, que se cubra. 7 Porque el varón no debe cubrirse la cabeza, pues él es imagen y gloria de Dios; pero la mujer es gloria del varón. 8 Porque el varón no procede de la mujer, sino la mujer del varón, 9 y tampoco el varón fue creado por causa de la mujer, sino la mujer por causa del varón. 10 Por lo cual la mujer debe tener señal de autoridad sobre su cabeza, por causa de los ángeles. </a:t>
            </a:r>
            <a:br>
              <a:rPr lang="es-ES" sz="2000" b="0" strike="noStrike" spc="-1" dirty="0" smtClean="0">
                <a:solidFill>
                  <a:srgbClr val="FFFFFF"/>
                </a:solidFill>
                <a:latin typeface="Times New Roman"/>
                <a:ea typeface="Arial"/>
              </a:rPr>
            </a:br>
            <a:r>
              <a:rPr lang="es-ES" sz="2000" b="0" strike="noStrike" spc="-1" dirty="0" smtClean="0">
                <a:solidFill>
                  <a:srgbClr val="FFFFFF"/>
                </a:solidFill>
                <a:latin typeface="Times New Roman"/>
                <a:ea typeface="Arial"/>
              </a:rPr>
              <a:t>11 Pero en el Señor, ni el varón es sin la mujer, ni la mujer sin el varón; 12 porque así como la mujer procede del varón, también el varón nace de la mujer; pero todo procede de Dios. 13 Juzgad vosotros mismos: ¿Es propio que la mujer ore a Dios sin cubrirse la cabeza? 14 La naturaleza misma ¿no os enseña que al varón le es deshonroso dejarse crecer el cabello? 15 Por el contrario, a la mujer dejarse crecer el cabello le es honroso; porque en lugar de velo le es dado el cabello. 16 Con todo eso, si alguno quiere ser contencioso, nosotros no tenemos tal costumbre, ni las iglesias de Dios. (RV1960)</a:t>
            </a:r>
            <a:endParaRPr lang="en-US" sz="2000" b="0" strike="noStrike" spc="-1" dirty="0">
              <a:solidFill>
                <a:srgbClr val="FFFFFF"/>
              </a:solidFill>
              <a:latin typeface="Times New Roman"/>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3" name="Footer Placeholder 3"/>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smtClean="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11</a:t>
            </a:r>
            <a:endParaRPr lang="en-US" sz="1400" b="0" strike="noStrike" spc="-1" dirty="0">
              <a:solidFill>
                <a:srgbClr val="FFFFFF"/>
              </a:solidFill>
              <a:latin typeface="Times New Roman"/>
            </a:endParaRPr>
          </a:p>
        </p:txBody>
      </p:sp>
      <p:sp>
        <p:nvSpPr>
          <p:cNvPr id="344" name="Slide Number Placeholder 4"/>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1D3DE00E-40BC-494D-ADF0-061E3BE3D9A6}" type="slidenum">
              <a:rPr lang="en-US" sz="1400" b="0" strike="noStrike" spc="-1">
                <a:solidFill>
                  <a:srgbClr val="FFFFFF"/>
                </a:solidFill>
                <a:latin typeface="Times New Roman"/>
                <a:ea typeface="Arial"/>
              </a:rPr>
              <a:t>30</a:t>
            </a:fld>
            <a:endParaRPr lang="en-US" sz="1400" b="0" strike="noStrike" spc="-1">
              <a:solidFill>
                <a:srgbClr val="FFFFFF"/>
              </a:solidFill>
              <a:latin typeface="Times New Roman"/>
            </a:endParaRPr>
          </a:p>
        </p:txBody>
      </p:sp>
      <p:sp>
        <p:nvSpPr>
          <p:cNvPr id="345" name="TextBox 344"/>
          <p:cNvSpPr txBox="1"/>
          <p:nvPr/>
        </p:nvSpPr>
        <p:spPr>
          <a:xfrm>
            <a:off x="838080" y="228240"/>
            <a:ext cx="7772400"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a:solidFill>
                  <a:srgbClr val="00CC99"/>
                </a:solidFill>
                <a:latin typeface="Times New Roman"/>
              </a:rPr>
              <a:t>¿QUÉ </a:t>
            </a:r>
            <a:r>
              <a:rPr lang="en-US" sz="4000" b="1" strike="noStrike" spc="-1" dirty="0" smtClean="0">
                <a:solidFill>
                  <a:srgbClr val="00CC99"/>
                </a:solidFill>
                <a:latin typeface="Times New Roman"/>
              </a:rPr>
              <a:t>DEBO HACER</a:t>
            </a:r>
            <a:r>
              <a:rPr lang="en-US" sz="4000" b="1" strike="noStrike" spc="-1" dirty="0">
                <a:solidFill>
                  <a:srgbClr val="00CC99"/>
                </a:solidFill>
                <a:latin typeface="Times New Roman"/>
              </a:rPr>
              <a:t>?</a:t>
            </a:r>
          </a:p>
        </p:txBody>
      </p:sp>
      <p:sp>
        <p:nvSpPr>
          <p:cNvPr id="346" name="TextBox 345"/>
          <p:cNvSpPr txBox="1"/>
          <p:nvPr/>
        </p:nvSpPr>
        <p:spPr>
          <a:xfrm>
            <a:off x="685800" y="1294920"/>
            <a:ext cx="8153280" cy="4800600"/>
          </a:xfrm>
          <a:prstGeom prst="rect">
            <a:avLst/>
          </a:prstGeom>
          <a:noFill/>
          <a:ln w="0">
            <a:noFill/>
          </a:ln>
        </p:spPr>
        <p:txBody>
          <a:bodyPr>
            <a:normAutofit lnSpcReduction="10000"/>
          </a:bodyPr>
          <a:lstStyle/>
          <a:p>
            <a:pPr marL="342720" indent="-342720" algn="l" rtl="0">
              <a:spcBef>
                <a:spcPts val="697"/>
              </a:spcBef>
              <a:buClr>
                <a:srgbClr val="FFFF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err="1" smtClean="0">
                <a:solidFill>
                  <a:srgbClr val="FFFF00"/>
                </a:solidFill>
                <a:latin typeface="Bookman Old Style"/>
              </a:rPr>
              <a:t>Escuchar</a:t>
            </a:r>
            <a:r>
              <a:rPr lang="en-US" sz="2800" b="1" strike="noStrike" spc="-1" dirty="0" smtClean="0">
                <a:solidFill>
                  <a:srgbClr val="FFFF00"/>
                </a:solidFill>
                <a:latin typeface="Bookman Old Style"/>
              </a:rPr>
              <a:t> </a:t>
            </a:r>
            <a:r>
              <a:rPr lang="en-US" sz="2800" b="1" strike="noStrike" spc="-1" dirty="0" err="1">
                <a:solidFill>
                  <a:srgbClr val="FFFF00"/>
                </a:solidFill>
                <a:latin typeface="Bookman Old Style"/>
              </a:rPr>
              <a:t>todos</a:t>
            </a:r>
            <a:r>
              <a:rPr lang="en-US" sz="2800" b="1" strike="noStrike" spc="-1" dirty="0">
                <a:solidFill>
                  <a:srgbClr val="FFFF00"/>
                </a:solidFill>
                <a:latin typeface="Bookman Old Style"/>
              </a:rPr>
              <a:t> </a:t>
            </a:r>
            <a:r>
              <a:rPr lang="en-US" sz="2800" b="1" strike="noStrike" spc="-1" dirty="0" err="1">
                <a:solidFill>
                  <a:srgbClr val="FFFF00"/>
                </a:solidFill>
                <a:latin typeface="Bookman Old Style"/>
              </a:rPr>
              <a:t>los</a:t>
            </a:r>
            <a:r>
              <a:rPr lang="en-US" sz="2800" b="1" strike="noStrike" spc="-1" dirty="0">
                <a:solidFill>
                  <a:srgbClr val="FFFF00"/>
                </a:solidFill>
                <a:latin typeface="Bookman Old Style"/>
              </a:rPr>
              <a:t> </a:t>
            </a:r>
            <a:r>
              <a:rPr lang="en-US" sz="2800" b="1" strike="noStrike" spc="-1" dirty="0" err="1" smtClean="0">
                <a:solidFill>
                  <a:srgbClr val="FFFF00"/>
                </a:solidFill>
                <a:latin typeface="Bookman Old Style"/>
              </a:rPr>
              <a:t>puntos</a:t>
            </a:r>
            <a:r>
              <a:rPr lang="en-US" sz="2800" b="1" strike="noStrike" spc="-1" dirty="0" smtClean="0">
                <a:solidFill>
                  <a:srgbClr val="FFFF00"/>
                </a:solidFill>
                <a:latin typeface="Bookman Old Style"/>
              </a:rPr>
              <a:t> de vista</a:t>
            </a:r>
            <a:endParaRPr lang="en-US" sz="2800" b="1" strike="noStrike" spc="-1" dirty="0">
              <a:solidFill>
                <a:srgbClr val="FFFFFF"/>
              </a:solidFill>
              <a:latin typeface="Bookman Old Style"/>
            </a:endParaRPr>
          </a:p>
          <a:p>
            <a:pPr marL="742680" lvl="1" indent="-285480" algn="l" rtl="0">
              <a:spcBef>
                <a:spcPts val="59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dirty="0" err="1" smtClean="0">
                <a:solidFill>
                  <a:srgbClr val="FFFFFF"/>
                </a:solidFill>
                <a:latin typeface="Times New Roman"/>
              </a:rPr>
              <a:t>Considerar</a:t>
            </a:r>
            <a:r>
              <a:rPr lang="en-US" sz="2400" b="0" strike="noStrike" spc="-1" dirty="0" smtClean="0">
                <a:solidFill>
                  <a:srgbClr val="FFFFFF"/>
                </a:solidFill>
                <a:latin typeface="Times New Roman"/>
              </a:rPr>
              <a:t> </a:t>
            </a:r>
            <a:r>
              <a:rPr lang="en-US" sz="2400" b="0" strike="noStrike" spc="-1" dirty="0" err="1">
                <a:solidFill>
                  <a:srgbClr val="FFFFFF"/>
                </a:solidFill>
                <a:latin typeface="Times New Roman"/>
              </a:rPr>
              <a:t>todas</a:t>
            </a:r>
            <a:r>
              <a:rPr lang="en-US" sz="2400" b="0" strike="noStrike" spc="-1" dirty="0">
                <a:solidFill>
                  <a:srgbClr val="FFFFFF"/>
                </a:solidFill>
                <a:latin typeface="Times New Roman"/>
              </a:rPr>
              <a:t> las </a:t>
            </a:r>
            <a:r>
              <a:rPr lang="en-US" sz="2400" b="0" strike="noStrike" spc="-1" dirty="0" err="1">
                <a:solidFill>
                  <a:srgbClr val="FFFFFF"/>
                </a:solidFill>
                <a:latin typeface="Times New Roman"/>
              </a:rPr>
              <a:t>fuentes</a:t>
            </a:r>
            <a:r>
              <a:rPr lang="en-US" sz="2400" b="0" strike="noStrike" spc="-1" dirty="0">
                <a:solidFill>
                  <a:srgbClr val="FFFFFF"/>
                </a:solidFill>
                <a:latin typeface="Times New Roman"/>
              </a:rPr>
              <a:t> (</a:t>
            </a:r>
            <a:r>
              <a:rPr lang="en-US" sz="2400" b="0" strike="noStrike" spc="-1" dirty="0" err="1">
                <a:solidFill>
                  <a:srgbClr val="FFFFFF"/>
                </a:solidFill>
                <a:latin typeface="Times New Roman"/>
              </a:rPr>
              <a:t>todos</a:t>
            </a:r>
            <a:r>
              <a:rPr lang="en-US" sz="2400" b="0" strike="noStrike" spc="-1" dirty="0">
                <a:solidFill>
                  <a:srgbClr val="FFFFFF"/>
                </a:solidFill>
                <a:latin typeface="Times New Roman"/>
              </a:rPr>
              <a:t> </a:t>
            </a:r>
            <a:r>
              <a:rPr lang="en-US" sz="2400" b="0" strike="noStrike" spc="-1" dirty="0" err="1">
                <a:solidFill>
                  <a:srgbClr val="FFFFFF"/>
                </a:solidFill>
                <a:latin typeface="Times New Roman"/>
              </a:rPr>
              <a:t>los</a:t>
            </a:r>
            <a:r>
              <a:rPr lang="en-US" sz="2400" b="0" strike="noStrike" spc="-1" dirty="0">
                <a:solidFill>
                  <a:srgbClr val="FFFFFF"/>
                </a:solidFill>
                <a:latin typeface="Times New Roman"/>
              </a:rPr>
              <a:t> </a:t>
            </a:r>
            <a:r>
              <a:rPr lang="en-US" sz="2400" b="0" strike="noStrike" spc="-1" dirty="0" err="1">
                <a:solidFill>
                  <a:srgbClr val="FFFFFF"/>
                </a:solidFill>
                <a:latin typeface="Times New Roman"/>
              </a:rPr>
              <a:t>lados</a:t>
            </a:r>
            <a:r>
              <a:rPr lang="en-US" sz="2400" b="0" strike="noStrike" spc="-1" dirty="0">
                <a:solidFill>
                  <a:srgbClr val="FFFFFF"/>
                </a:solidFill>
                <a:latin typeface="Times New Roman"/>
              </a:rPr>
              <a:t> del </a:t>
            </a:r>
            <a:r>
              <a:rPr lang="en-US" sz="2400" b="0" strike="noStrike" spc="-1" dirty="0" err="1" smtClean="0">
                <a:solidFill>
                  <a:srgbClr val="FFFFFF"/>
                </a:solidFill>
                <a:latin typeface="Times New Roman"/>
              </a:rPr>
              <a:t>argumento</a:t>
            </a:r>
            <a:r>
              <a:rPr lang="en-US" sz="2400" b="0" strike="noStrike" spc="-1" dirty="0" smtClean="0">
                <a:solidFill>
                  <a:srgbClr val="FFFFFF"/>
                </a:solidFill>
                <a:latin typeface="Times New Roman"/>
              </a:rPr>
              <a:t>)</a:t>
            </a:r>
            <a:endParaRPr lang="en-US" sz="2400" b="0" strike="noStrike" spc="-1" dirty="0">
              <a:solidFill>
                <a:srgbClr val="FFFFFF"/>
              </a:solidFill>
              <a:latin typeface="Times New Roman"/>
            </a:endParaRPr>
          </a:p>
          <a:p>
            <a:pPr marL="742680" lvl="1" indent="-285480" algn="l" rtl="0">
              <a:spcBef>
                <a:spcPts val="59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dirty="0" err="1" smtClean="0">
                <a:solidFill>
                  <a:srgbClr val="FFFFFF"/>
                </a:solidFill>
                <a:latin typeface="Times New Roman"/>
              </a:rPr>
              <a:t>Buscar</a:t>
            </a:r>
            <a:r>
              <a:rPr lang="en-US" sz="2400" b="0" strike="noStrike" spc="-1" dirty="0" smtClean="0">
                <a:solidFill>
                  <a:srgbClr val="FFFFFF"/>
                </a:solidFill>
                <a:latin typeface="Times New Roman"/>
              </a:rPr>
              <a:t> </a:t>
            </a:r>
            <a:r>
              <a:rPr lang="en-US" sz="2400" b="0" strike="noStrike" spc="-1" dirty="0">
                <a:solidFill>
                  <a:srgbClr val="FFFFFF"/>
                </a:solidFill>
                <a:latin typeface="Times New Roman"/>
              </a:rPr>
              <a:t>el </a:t>
            </a:r>
            <a:r>
              <a:rPr lang="en-US" sz="2400" b="0" strike="noStrike" spc="-1" dirty="0" err="1">
                <a:solidFill>
                  <a:srgbClr val="FFFFFF"/>
                </a:solidFill>
                <a:latin typeface="Times New Roman"/>
              </a:rPr>
              <a:t>consejo</a:t>
            </a:r>
            <a:r>
              <a:rPr lang="en-US" sz="2400" b="0" strike="noStrike" spc="-1" dirty="0">
                <a:solidFill>
                  <a:srgbClr val="FFFFFF"/>
                </a:solidFill>
                <a:latin typeface="Times New Roman"/>
              </a:rPr>
              <a:t> de </a:t>
            </a:r>
            <a:r>
              <a:rPr lang="en-US" sz="2400" b="0" strike="noStrike" spc="-1" dirty="0" err="1">
                <a:solidFill>
                  <a:srgbClr val="FFFFFF"/>
                </a:solidFill>
                <a:latin typeface="Times New Roman"/>
              </a:rPr>
              <a:t>buenos</a:t>
            </a:r>
            <a:r>
              <a:rPr lang="en-US" sz="2400" b="0" strike="noStrike" spc="-1" dirty="0">
                <a:solidFill>
                  <a:srgbClr val="FFFFFF"/>
                </a:solidFill>
                <a:latin typeface="Times New Roman"/>
              </a:rPr>
              <a:t> </a:t>
            </a:r>
            <a:r>
              <a:rPr lang="en-US" sz="2400" b="0" strike="noStrike" spc="-1" dirty="0" err="1">
                <a:solidFill>
                  <a:srgbClr val="FFFFFF"/>
                </a:solidFill>
                <a:latin typeface="Times New Roman"/>
              </a:rPr>
              <a:t>estudiantes</a:t>
            </a:r>
            <a:r>
              <a:rPr lang="en-US" sz="2400" b="0" strike="noStrike" spc="-1" dirty="0">
                <a:solidFill>
                  <a:srgbClr val="FFFFFF"/>
                </a:solidFill>
                <a:latin typeface="Times New Roman"/>
              </a:rPr>
              <a:t> de la </a:t>
            </a:r>
            <a:r>
              <a:rPr lang="en-US" sz="2400" b="0" strike="noStrike" spc="-1" dirty="0" err="1">
                <a:solidFill>
                  <a:srgbClr val="FFFFFF"/>
                </a:solidFill>
                <a:latin typeface="Times New Roman"/>
              </a:rPr>
              <a:t>Biblia</a:t>
            </a:r>
            <a:endParaRPr lang="en-US" sz="2400" b="0" strike="noStrike" spc="-1" dirty="0">
              <a:solidFill>
                <a:srgbClr val="FFFFFF"/>
              </a:solidFill>
              <a:latin typeface="Times New Roman"/>
            </a:endParaRPr>
          </a:p>
          <a:p>
            <a:pPr marL="342720" indent="-342720" algn="l" rtl="0">
              <a:spcBef>
                <a:spcPts val="697"/>
              </a:spcBef>
              <a:buClr>
                <a:srgbClr val="FFFF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err="1" smtClean="0">
                <a:solidFill>
                  <a:srgbClr val="FFFF00"/>
                </a:solidFill>
                <a:latin typeface="Bookman Old Style"/>
              </a:rPr>
              <a:t>Estudiar</a:t>
            </a:r>
            <a:r>
              <a:rPr lang="en-US" sz="2800" b="1" strike="noStrike" spc="-1" dirty="0" smtClean="0">
                <a:solidFill>
                  <a:srgbClr val="FFFF00"/>
                </a:solidFill>
                <a:latin typeface="Bookman Old Style"/>
              </a:rPr>
              <a:t> </a:t>
            </a:r>
            <a:r>
              <a:rPr lang="en-US" sz="2800" b="1" strike="noStrike" spc="-1" dirty="0">
                <a:solidFill>
                  <a:srgbClr val="FFFF00"/>
                </a:solidFill>
                <a:latin typeface="Bookman Old Style"/>
              </a:rPr>
              <a:t>el </a:t>
            </a:r>
            <a:r>
              <a:rPr lang="en-US" sz="2800" b="1" strike="noStrike" spc="-1" dirty="0" err="1">
                <a:solidFill>
                  <a:srgbClr val="FFFF00"/>
                </a:solidFill>
                <a:latin typeface="Bookman Old Style"/>
              </a:rPr>
              <a:t>texto</a:t>
            </a:r>
            <a:r>
              <a:rPr lang="en-US" sz="2800" b="1" strike="noStrike" spc="-1" dirty="0">
                <a:solidFill>
                  <a:srgbClr val="FFFF00"/>
                </a:solidFill>
                <a:latin typeface="Bookman Old Style"/>
              </a:rPr>
              <a:t> </a:t>
            </a:r>
            <a:r>
              <a:rPr lang="en-US" sz="2800" b="1" strike="noStrike" spc="-1" dirty="0" err="1">
                <a:solidFill>
                  <a:srgbClr val="FFFF00"/>
                </a:solidFill>
                <a:latin typeface="Bookman Old Style"/>
              </a:rPr>
              <a:t>por</a:t>
            </a:r>
            <a:r>
              <a:rPr lang="en-US" sz="2800" b="1" strike="noStrike" spc="-1" dirty="0">
                <a:solidFill>
                  <a:srgbClr val="FFFF00"/>
                </a:solidFill>
                <a:latin typeface="Bookman Old Style"/>
              </a:rPr>
              <a:t> </a:t>
            </a:r>
            <a:r>
              <a:rPr lang="en-US" sz="2800" b="1" strike="noStrike" spc="-1" dirty="0" err="1" smtClean="0">
                <a:solidFill>
                  <a:srgbClr val="FFFF00"/>
                </a:solidFill>
                <a:latin typeface="Bookman Old Style"/>
              </a:rPr>
              <a:t>si</a:t>
            </a:r>
            <a:r>
              <a:rPr lang="en-US" sz="2800" b="1" strike="noStrike" spc="-1" dirty="0" smtClean="0">
                <a:solidFill>
                  <a:srgbClr val="FFFF00"/>
                </a:solidFill>
                <a:latin typeface="Bookman Old Style"/>
              </a:rPr>
              <a:t> </a:t>
            </a:r>
            <a:r>
              <a:rPr lang="en-US" sz="2800" b="1" strike="noStrike" spc="-1" dirty="0" err="1">
                <a:solidFill>
                  <a:srgbClr val="FFFF00"/>
                </a:solidFill>
                <a:latin typeface="Bookman Old Style"/>
              </a:rPr>
              <a:t>mismo</a:t>
            </a:r>
            <a:endParaRPr lang="en-US" sz="2800" b="1" strike="noStrike" spc="-1" dirty="0">
              <a:solidFill>
                <a:srgbClr val="FFFFFF"/>
              </a:solidFill>
              <a:latin typeface="Bookman Old Style"/>
            </a:endParaRPr>
          </a:p>
          <a:p>
            <a:pPr marL="742680" lvl="1" indent="-285480" algn="l" rtl="0">
              <a:spcBef>
                <a:spcPts val="59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dirty="0" err="1" smtClean="0">
                <a:solidFill>
                  <a:srgbClr val="FFFFFF"/>
                </a:solidFill>
                <a:latin typeface="Times New Roman"/>
              </a:rPr>
              <a:t>Basar</a:t>
            </a:r>
            <a:r>
              <a:rPr lang="en-US" sz="2400" b="0" strike="noStrike" spc="-1" dirty="0" smtClean="0">
                <a:solidFill>
                  <a:srgbClr val="FFFFFF"/>
                </a:solidFill>
                <a:latin typeface="Times New Roman"/>
              </a:rPr>
              <a:t> </a:t>
            </a:r>
            <a:r>
              <a:rPr lang="en-US" sz="2400" b="0" strike="noStrike" spc="-1" dirty="0" err="1">
                <a:solidFill>
                  <a:srgbClr val="FFFFFF"/>
                </a:solidFill>
                <a:latin typeface="Times New Roman"/>
              </a:rPr>
              <a:t>su</a:t>
            </a:r>
            <a:r>
              <a:rPr lang="en-US" sz="2400" b="0" strike="noStrike" spc="-1" dirty="0">
                <a:solidFill>
                  <a:srgbClr val="FFFFFF"/>
                </a:solidFill>
                <a:latin typeface="Times New Roman"/>
              </a:rPr>
              <a:t> </a:t>
            </a:r>
            <a:r>
              <a:rPr lang="en-US" sz="2400" b="0" strike="noStrike" spc="-1" dirty="0" err="1">
                <a:solidFill>
                  <a:srgbClr val="FFFFFF"/>
                </a:solidFill>
                <a:latin typeface="Times New Roman"/>
              </a:rPr>
              <a:t>práctica</a:t>
            </a:r>
            <a:r>
              <a:rPr lang="en-US" sz="2400" b="0" strike="noStrike" spc="-1" dirty="0">
                <a:solidFill>
                  <a:srgbClr val="FFFFFF"/>
                </a:solidFill>
                <a:latin typeface="Times New Roman"/>
              </a:rPr>
              <a:t> </a:t>
            </a:r>
            <a:r>
              <a:rPr lang="en-US" sz="2400" b="0" strike="noStrike" spc="-1" dirty="0" err="1">
                <a:solidFill>
                  <a:srgbClr val="FFFFFF"/>
                </a:solidFill>
                <a:latin typeface="Times New Roman"/>
              </a:rPr>
              <a:t>en</a:t>
            </a:r>
            <a:r>
              <a:rPr lang="en-US" sz="2400" b="0" strike="noStrike" spc="-1" dirty="0">
                <a:solidFill>
                  <a:srgbClr val="FFFFFF"/>
                </a:solidFill>
                <a:latin typeface="Times New Roman"/>
              </a:rPr>
              <a:t> </a:t>
            </a:r>
            <a:r>
              <a:rPr lang="en-US" sz="2400" b="0" strike="noStrike" spc="-1" dirty="0" err="1">
                <a:solidFill>
                  <a:srgbClr val="FFFFFF"/>
                </a:solidFill>
                <a:latin typeface="Times New Roman"/>
              </a:rPr>
              <a:t>sus</a:t>
            </a:r>
            <a:r>
              <a:rPr lang="en-US" sz="2400" b="0" strike="noStrike" spc="-1" dirty="0">
                <a:solidFill>
                  <a:srgbClr val="FFFFFF"/>
                </a:solidFill>
                <a:latin typeface="Times New Roman"/>
              </a:rPr>
              <a:t> </a:t>
            </a:r>
            <a:r>
              <a:rPr lang="en-US" sz="2400" b="0" strike="noStrike" spc="-1" dirty="0" err="1">
                <a:solidFill>
                  <a:srgbClr val="FFFFFF"/>
                </a:solidFill>
                <a:latin typeface="Times New Roman"/>
              </a:rPr>
              <a:t>propias</a:t>
            </a:r>
            <a:r>
              <a:rPr lang="en-US" sz="2400" b="0" strike="noStrike" spc="-1" dirty="0">
                <a:solidFill>
                  <a:srgbClr val="FFFFFF"/>
                </a:solidFill>
                <a:latin typeface="Times New Roman"/>
              </a:rPr>
              <a:t> </a:t>
            </a:r>
            <a:r>
              <a:rPr lang="en-US" sz="2400" b="0" strike="noStrike" spc="-1" dirty="0" err="1">
                <a:solidFill>
                  <a:srgbClr val="FFFFFF"/>
                </a:solidFill>
                <a:latin typeface="Times New Roman"/>
              </a:rPr>
              <a:t>convicciones</a:t>
            </a:r>
            <a:r>
              <a:rPr lang="en-US" sz="2400" b="0" strike="noStrike" spc="-1" dirty="0">
                <a:solidFill>
                  <a:srgbClr val="FFFFFF"/>
                </a:solidFill>
                <a:latin typeface="Times New Roman"/>
              </a:rPr>
              <a:t>,</a:t>
            </a:r>
          </a:p>
          <a:p>
            <a:pPr marL="742680" lvl="1" indent="-285480" algn="l" rtl="0">
              <a:spcBef>
                <a:spcPts val="59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dirty="0">
                <a:solidFill>
                  <a:srgbClr val="FFFFFF"/>
                </a:solidFill>
                <a:latin typeface="Times New Roman"/>
              </a:rPr>
              <a:t>No </a:t>
            </a:r>
            <a:r>
              <a:rPr lang="en-US" sz="2400" b="0" strike="noStrike" spc="-1" dirty="0" err="1" smtClean="0">
                <a:solidFill>
                  <a:srgbClr val="FFFFFF"/>
                </a:solidFill>
                <a:latin typeface="Times New Roman"/>
              </a:rPr>
              <a:t>usar</a:t>
            </a:r>
            <a:r>
              <a:rPr lang="en-US" sz="2400" b="0" strike="noStrike" spc="-1" dirty="0" smtClean="0">
                <a:solidFill>
                  <a:srgbClr val="FFFFFF"/>
                </a:solidFill>
                <a:latin typeface="Times New Roman"/>
              </a:rPr>
              <a:t> </a:t>
            </a:r>
            <a:r>
              <a:rPr lang="en-US" sz="2400" b="0" strike="noStrike" spc="-1" dirty="0" err="1" smtClean="0">
                <a:solidFill>
                  <a:srgbClr val="FFFFFF"/>
                </a:solidFill>
                <a:latin typeface="Times New Roman"/>
              </a:rPr>
              <a:t>ni</a:t>
            </a:r>
            <a:r>
              <a:rPr lang="en-US" sz="2400" b="0" strike="noStrike" spc="-1" dirty="0" smtClean="0">
                <a:solidFill>
                  <a:srgbClr val="FFFFFF"/>
                </a:solidFill>
                <a:latin typeface="Times New Roman"/>
              </a:rPr>
              <a:t> </a:t>
            </a:r>
            <a:r>
              <a:rPr lang="en-US" sz="2400" b="0" strike="noStrike" spc="-1" dirty="0" err="1" smtClean="0">
                <a:solidFill>
                  <a:srgbClr val="FFFFFF"/>
                </a:solidFill>
                <a:latin typeface="Times New Roman"/>
              </a:rPr>
              <a:t>dejar</a:t>
            </a:r>
            <a:r>
              <a:rPr lang="en-US" sz="2400" b="0" strike="noStrike" spc="-1" dirty="0" smtClean="0">
                <a:solidFill>
                  <a:srgbClr val="FFFFFF"/>
                </a:solidFill>
                <a:latin typeface="Times New Roman"/>
              </a:rPr>
              <a:t> de </a:t>
            </a:r>
            <a:r>
              <a:rPr lang="en-US" sz="2400" b="0" strike="noStrike" spc="-1" dirty="0" err="1" smtClean="0">
                <a:solidFill>
                  <a:srgbClr val="FFFFFF"/>
                </a:solidFill>
                <a:latin typeface="Times New Roman"/>
              </a:rPr>
              <a:t>usar</a:t>
            </a:r>
            <a:r>
              <a:rPr lang="en-US" sz="2400" b="0" strike="noStrike" spc="-1" dirty="0" smtClean="0">
                <a:solidFill>
                  <a:srgbClr val="FFFFFF"/>
                </a:solidFill>
                <a:latin typeface="Times New Roman"/>
              </a:rPr>
              <a:t> </a:t>
            </a:r>
            <a:r>
              <a:rPr lang="en-US" sz="2400" b="0" strike="noStrike" spc="-1" dirty="0">
                <a:solidFill>
                  <a:srgbClr val="FFFFFF"/>
                </a:solidFill>
                <a:latin typeface="Times New Roman"/>
              </a:rPr>
              <a:t>un </a:t>
            </a:r>
            <a:r>
              <a:rPr lang="en-US" sz="2400" b="0" strike="noStrike" spc="-1" dirty="0" err="1">
                <a:solidFill>
                  <a:srgbClr val="FFFFFF"/>
                </a:solidFill>
                <a:latin typeface="Times New Roman"/>
              </a:rPr>
              <a:t>velo</a:t>
            </a:r>
            <a:r>
              <a:rPr lang="en-US" sz="2400" b="0" strike="noStrike" spc="-1" dirty="0">
                <a:solidFill>
                  <a:srgbClr val="FFFFFF"/>
                </a:solidFill>
                <a:latin typeface="Times New Roman"/>
              </a:rPr>
              <a:t> para </a:t>
            </a:r>
            <a:r>
              <a:rPr lang="en-US" sz="2400" b="0" strike="noStrike" spc="-1" dirty="0" err="1">
                <a:solidFill>
                  <a:srgbClr val="FFFFFF"/>
                </a:solidFill>
                <a:latin typeface="Times New Roman"/>
              </a:rPr>
              <a:t>complacer</a:t>
            </a:r>
            <a:r>
              <a:rPr lang="en-US" sz="2400" b="0" strike="noStrike" spc="-1" dirty="0">
                <a:solidFill>
                  <a:srgbClr val="FFFFFF"/>
                </a:solidFill>
                <a:latin typeface="Times New Roman"/>
              </a:rPr>
              <a:t> a </a:t>
            </a:r>
            <a:r>
              <a:rPr lang="en-US" sz="2400" b="0" strike="noStrike" spc="-1" dirty="0" err="1">
                <a:solidFill>
                  <a:srgbClr val="FFFFFF"/>
                </a:solidFill>
                <a:latin typeface="Times New Roman"/>
              </a:rPr>
              <a:t>otra</a:t>
            </a:r>
            <a:r>
              <a:rPr lang="en-US" sz="2400" b="0" strike="noStrike" spc="-1" dirty="0">
                <a:solidFill>
                  <a:srgbClr val="FFFFFF"/>
                </a:solidFill>
                <a:latin typeface="Times New Roman"/>
              </a:rPr>
              <a:t> persona.</a:t>
            </a:r>
          </a:p>
          <a:p>
            <a:pPr marL="342720" indent="-342720" algn="l" rtl="0">
              <a:spcBef>
                <a:spcPts val="697"/>
              </a:spcBef>
              <a:buClr>
                <a:srgbClr val="FFFF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err="1" smtClean="0">
                <a:solidFill>
                  <a:srgbClr val="FFFF00"/>
                </a:solidFill>
                <a:latin typeface="Bookman Old Style"/>
              </a:rPr>
              <a:t>Hacer</a:t>
            </a:r>
            <a:r>
              <a:rPr lang="en-US" sz="2800" b="1" strike="noStrike" spc="-1" dirty="0" smtClean="0">
                <a:solidFill>
                  <a:srgbClr val="FFFF00"/>
                </a:solidFill>
                <a:latin typeface="Bookman Old Style"/>
              </a:rPr>
              <a:t> </a:t>
            </a:r>
            <a:r>
              <a:rPr lang="en-US" sz="2800" b="1" strike="noStrike" spc="-1" dirty="0">
                <a:solidFill>
                  <a:srgbClr val="FFFF00"/>
                </a:solidFill>
                <a:latin typeface="Bookman Old Style"/>
              </a:rPr>
              <a:t>lo que </a:t>
            </a:r>
            <a:r>
              <a:rPr lang="en-US" sz="2800" b="1" strike="noStrike" spc="-1" dirty="0" err="1" smtClean="0">
                <a:solidFill>
                  <a:srgbClr val="FFFF00"/>
                </a:solidFill>
                <a:latin typeface="Bookman Old Style"/>
              </a:rPr>
              <a:t>usted</a:t>
            </a:r>
            <a:r>
              <a:rPr lang="en-US" sz="2800" b="1" strike="noStrike" spc="-1" dirty="0" smtClean="0">
                <a:solidFill>
                  <a:srgbClr val="FFFF00"/>
                </a:solidFill>
                <a:latin typeface="Bookman Old Style"/>
              </a:rPr>
              <a:t> </a:t>
            </a:r>
            <a:r>
              <a:rPr lang="en-US" sz="2800" b="1" strike="noStrike" spc="-1" dirty="0" err="1" smtClean="0">
                <a:solidFill>
                  <a:srgbClr val="FFFF00"/>
                </a:solidFill>
                <a:latin typeface="Bookman Old Style"/>
              </a:rPr>
              <a:t>sabe</a:t>
            </a:r>
            <a:r>
              <a:rPr lang="en-US" sz="2800" b="1" strike="noStrike" spc="-1" dirty="0" smtClean="0">
                <a:solidFill>
                  <a:srgbClr val="FFFF00"/>
                </a:solidFill>
                <a:latin typeface="Bookman Old Style"/>
              </a:rPr>
              <a:t> </a:t>
            </a:r>
            <a:r>
              <a:rPr lang="en-US" sz="2800" b="1" strike="noStrike" spc="-1" dirty="0">
                <a:solidFill>
                  <a:srgbClr val="FFFF00"/>
                </a:solidFill>
                <a:latin typeface="Bookman Old Style"/>
              </a:rPr>
              <a:t>que </a:t>
            </a:r>
            <a:r>
              <a:rPr lang="en-US" sz="2800" b="1" strike="noStrike" spc="-1" dirty="0" err="1">
                <a:solidFill>
                  <a:srgbClr val="FFFF00"/>
                </a:solidFill>
                <a:latin typeface="Bookman Old Style"/>
              </a:rPr>
              <a:t>es</a:t>
            </a:r>
            <a:r>
              <a:rPr lang="en-US" sz="2800" b="1" strike="noStrike" spc="-1" dirty="0">
                <a:solidFill>
                  <a:srgbClr val="FFFF00"/>
                </a:solidFill>
                <a:latin typeface="Bookman Old Style"/>
              </a:rPr>
              <a:t> </a:t>
            </a:r>
            <a:r>
              <a:rPr lang="en-US" sz="2800" b="1" strike="noStrike" spc="-1" dirty="0" err="1">
                <a:solidFill>
                  <a:srgbClr val="FFFF00"/>
                </a:solidFill>
                <a:latin typeface="Bookman Old Style"/>
              </a:rPr>
              <a:t>correcto</a:t>
            </a:r>
            <a:endParaRPr lang="en-US" sz="2800" b="1" strike="noStrike" spc="-1" dirty="0">
              <a:solidFill>
                <a:srgbClr val="FFFFFF"/>
              </a:solidFill>
              <a:latin typeface="Bookman Old Style"/>
            </a:endParaRPr>
          </a:p>
          <a:p>
            <a:pPr marL="742680" lvl="1" indent="-285480" algn="l" rtl="0">
              <a:spcBef>
                <a:spcPts val="598"/>
              </a:spcBef>
              <a:buClr>
                <a:srgbClr val="FFFFFF"/>
              </a:buClr>
              <a:buFont typeface="Times New Roman"/>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strike="noStrike" spc="-1" dirty="0">
                <a:solidFill>
                  <a:srgbClr val="FFFFFF"/>
                </a:solidFill>
                <a:latin typeface="Times New Roman"/>
              </a:rPr>
              <a:t>No </a:t>
            </a:r>
            <a:r>
              <a:rPr lang="en-US" sz="2400" b="0" strike="noStrike" spc="-1" dirty="0" err="1" smtClean="0">
                <a:solidFill>
                  <a:srgbClr val="FFFFFF"/>
                </a:solidFill>
                <a:latin typeface="Times New Roman"/>
              </a:rPr>
              <a:t>dejar</a:t>
            </a:r>
            <a:r>
              <a:rPr lang="en-US" sz="2400" b="0" strike="noStrike" spc="-1" dirty="0" smtClean="0">
                <a:solidFill>
                  <a:srgbClr val="FFFFFF"/>
                </a:solidFill>
                <a:latin typeface="Times New Roman"/>
              </a:rPr>
              <a:t> </a:t>
            </a:r>
            <a:r>
              <a:rPr lang="en-US" sz="2400" b="0" strike="noStrike" spc="-1" dirty="0">
                <a:solidFill>
                  <a:srgbClr val="FFFFFF"/>
                </a:solidFill>
                <a:latin typeface="Times New Roman"/>
              </a:rPr>
              <a:t>que </a:t>
            </a:r>
            <a:r>
              <a:rPr lang="en-US" sz="2400" b="0" strike="noStrike" spc="-1" dirty="0" err="1">
                <a:solidFill>
                  <a:srgbClr val="FFFFFF"/>
                </a:solidFill>
                <a:latin typeface="Times New Roman"/>
              </a:rPr>
              <a:t>nadie</a:t>
            </a:r>
            <a:r>
              <a:rPr lang="en-US" sz="2400" b="0" strike="noStrike" spc="-1" dirty="0">
                <a:solidFill>
                  <a:srgbClr val="FFFFFF"/>
                </a:solidFill>
                <a:latin typeface="Times New Roman"/>
              </a:rPr>
              <a:t> </a:t>
            </a:r>
            <a:r>
              <a:rPr lang="en-US" sz="2400" b="0" strike="noStrike" spc="-1" dirty="0" smtClean="0">
                <a:solidFill>
                  <a:srgbClr val="FFFFFF"/>
                </a:solidFill>
                <a:latin typeface="Times New Roman"/>
              </a:rPr>
              <a:t>le </a:t>
            </a:r>
            <a:r>
              <a:rPr lang="en-US" sz="2400" b="0" strike="noStrike" spc="-1" dirty="0" err="1">
                <a:solidFill>
                  <a:srgbClr val="FFFFFF"/>
                </a:solidFill>
                <a:latin typeface="Times New Roman"/>
              </a:rPr>
              <a:t>intimide</a:t>
            </a:r>
            <a:r>
              <a:rPr lang="en-US" sz="2400" b="0" strike="noStrike" spc="-1" dirty="0">
                <a:solidFill>
                  <a:srgbClr val="FFFFFF"/>
                </a:solidFill>
                <a:latin typeface="Times New Roman"/>
              </a:rPr>
              <a:t>.</a:t>
            </a:r>
          </a:p>
          <a:p>
            <a:pPr marL="342720" indent="-342720" algn="l" rtl="0">
              <a:spcBef>
                <a:spcPts val="697"/>
              </a:spcBef>
              <a:buClr>
                <a:srgbClr val="FFFF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err="1">
                <a:solidFill>
                  <a:srgbClr val="FFFF00"/>
                </a:solidFill>
                <a:latin typeface="Bookman Old Style"/>
              </a:rPr>
              <a:t>Está</a:t>
            </a:r>
            <a:r>
              <a:rPr lang="en-US" sz="2800" b="1" strike="noStrike" spc="-1" dirty="0">
                <a:solidFill>
                  <a:srgbClr val="FFFF00"/>
                </a:solidFill>
                <a:latin typeface="Bookman Old Style"/>
              </a:rPr>
              <a:t> </a:t>
            </a:r>
            <a:r>
              <a:rPr lang="en-US" sz="2800" b="1" strike="noStrike" spc="-1" dirty="0" err="1">
                <a:solidFill>
                  <a:srgbClr val="FFFF00"/>
                </a:solidFill>
                <a:latin typeface="Bookman Old Style"/>
              </a:rPr>
              <a:t>bien</a:t>
            </a:r>
            <a:r>
              <a:rPr lang="en-US" sz="2800" b="1" strike="noStrike" spc="-1" dirty="0">
                <a:solidFill>
                  <a:srgbClr val="FFFF00"/>
                </a:solidFill>
                <a:latin typeface="Bookman Old Style"/>
              </a:rPr>
              <a:t> </a:t>
            </a:r>
            <a:r>
              <a:rPr lang="en-US" sz="2800" b="1" strike="noStrike" spc="-1" dirty="0" err="1">
                <a:solidFill>
                  <a:srgbClr val="FFFF00"/>
                </a:solidFill>
                <a:latin typeface="Bookman Old Style"/>
              </a:rPr>
              <a:t>ir</a:t>
            </a:r>
            <a:r>
              <a:rPr lang="en-US" sz="2800" b="1" strike="noStrike" spc="-1" dirty="0">
                <a:solidFill>
                  <a:srgbClr val="FFFF00"/>
                </a:solidFill>
                <a:latin typeface="Bookman Old Style"/>
              </a:rPr>
              <a:t> a lo </a:t>
            </a:r>
            <a:r>
              <a:rPr lang="en-US" sz="2800" b="1" strike="noStrike" spc="-1" dirty="0" err="1">
                <a:solidFill>
                  <a:srgbClr val="FFFF00"/>
                </a:solidFill>
                <a:latin typeface="Bookman Old Style"/>
              </a:rPr>
              <a:t>seguro</a:t>
            </a:r>
            <a:endParaRPr lang="en-US" sz="2800" b="1" strike="noStrike" spc="-1" dirty="0">
              <a:solidFill>
                <a:srgbClr val="FFFFFF"/>
              </a:solidFill>
              <a:latin typeface="Bookman Old Style"/>
            </a:endParaRPr>
          </a:p>
          <a:p>
            <a:pPr marL="342720" indent="-342720" algn="l" rtl="0">
              <a:spcBef>
                <a:spcPts val="697"/>
              </a:spcBef>
              <a:buClr>
                <a:srgbClr val="FFFF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strike="noStrike" spc="-1" dirty="0">
              <a:solidFill>
                <a:srgbClr val="FFFFFF"/>
              </a:solidFill>
              <a:latin typeface="Bookman Old Styl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7" name="Footer Placeholder 3"/>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a:t>
            </a:r>
            <a:r>
              <a:rPr lang="en-US" sz="1400" b="0" strike="noStrike" spc="-1" dirty="0">
                <a:solidFill>
                  <a:srgbClr val="FFFFFF"/>
                </a:solidFill>
                <a:latin typeface="Times New Roman"/>
                <a:ea typeface="Arial"/>
              </a:rPr>
              <a:t>11</a:t>
            </a:r>
            <a:endParaRPr lang="en-US" sz="1400" b="0" strike="noStrike" spc="-1" dirty="0">
              <a:solidFill>
                <a:srgbClr val="FFFFFF"/>
              </a:solidFill>
              <a:latin typeface="Times New Roman"/>
            </a:endParaRPr>
          </a:p>
        </p:txBody>
      </p:sp>
      <p:sp>
        <p:nvSpPr>
          <p:cNvPr id="348" name="Slide Number Placeholder 4"/>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8CFB84F9-71FF-4FC7-86CF-AD00D93005AF}" type="slidenum">
              <a:rPr lang="en-US" sz="1400" b="0" strike="noStrike" spc="-1">
                <a:solidFill>
                  <a:srgbClr val="FFFFFF"/>
                </a:solidFill>
                <a:latin typeface="Times New Roman"/>
                <a:ea typeface="Arial"/>
              </a:rPr>
              <a:t>31</a:t>
            </a:fld>
            <a:endParaRPr lang="en-US" sz="1400" b="0" strike="noStrike" spc="-1">
              <a:solidFill>
                <a:srgbClr val="FFFFFF"/>
              </a:solidFill>
              <a:latin typeface="Times New Roman"/>
            </a:endParaRPr>
          </a:p>
        </p:txBody>
      </p:sp>
      <p:sp>
        <p:nvSpPr>
          <p:cNvPr id="349" name="TextBox 348"/>
          <p:cNvSpPr txBox="1"/>
          <p:nvPr/>
        </p:nvSpPr>
        <p:spPr>
          <a:xfrm>
            <a:off x="838080" y="228240"/>
            <a:ext cx="7772400"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smtClean="0">
                <a:solidFill>
                  <a:srgbClr val="00CC99"/>
                </a:solidFill>
                <a:latin typeface="Times New Roman"/>
              </a:rPr>
              <a:t>El </a:t>
            </a:r>
            <a:r>
              <a:rPr lang="en-US" sz="4000" b="1" strike="noStrike" spc="-1" dirty="0" err="1" smtClean="0">
                <a:solidFill>
                  <a:srgbClr val="00CC99"/>
                </a:solidFill>
                <a:latin typeface="Times New Roman"/>
              </a:rPr>
              <a:t>velo</a:t>
            </a:r>
            <a:endParaRPr lang="en-US" sz="4000" b="1" strike="noStrike" spc="-1" dirty="0">
              <a:solidFill>
                <a:srgbClr val="00CC99"/>
              </a:solidFill>
              <a:latin typeface="Times New Roman"/>
            </a:endParaRPr>
          </a:p>
        </p:txBody>
      </p:sp>
      <p:sp>
        <p:nvSpPr>
          <p:cNvPr id="350" name="TextBox 349"/>
          <p:cNvSpPr txBox="1"/>
          <p:nvPr/>
        </p:nvSpPr>
        <p:spPr>
          <a:xfrm>
            <a:off x="685800" y="1294920"/>
            <a:ext cx="7772400" cy="4800600"/>
          </a:xfrm>
          <a:prstGeom prst="rect">
            <a:avLst/>
          </a:prstGeom>
          <a:noFill/>
          <a:ln w="0">
            <a:noFill/>
          </a:ln>
        </p:spPr>
        <p:txBody>
          <a:bodyPr>
            <a:normAutofit/>
          </a:bodyPr>
          <a:lstStyle/>
          <a:p>
            <a:pPr marL="342720" indent="-342720" algn="l" rtl="0">
              <a:spcBef>
                <a:spcPts val="799"/>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b="1" strike="noStrike" spc="-1" dirty="0">
                <a:solidFill>
                  <a:srgbClr val="FF9900"/>
                </a:solidFill>
                <a:latin typeface="Bookman Old Style"/>
              </a:rPr>
              <a:t>¿</a:t>
            </a:r>
            <a:r>
              <a:rPr lang="en-US" sz="3200" b="1" strike="noStrike" spc="-1" dirty="0" err="1">
                <a:solidFill>
                  <a:srgbClr val="FF9900"/>
                </a:solidFill>
                <a:latin typeface="Bookman Old Style"/>
              </a:rPr>
              <a:t>Debe</a:t>
            </a:r>
            <a:r>
              <a:rPr lang="en-US" sz="3200" b="1" strike="noStrike" spc="-1" dirty="0">
                <a:solidFill>
                  <a:srgbClr val="FF9900"/>
                </a:solidFill>
                <a:latin typeface="Bookman Old Style"/>
              </a:rPr>
              <a:t> un </a:t>
            </a:r>
            <a:r>
              <a:rPr lang="en-US" sz="3200" b="1" strike="noStrike" spc="-1" dirty="0" err="1">
                <a:solidFill>
                  <a:srgbClr val="FF9900"/>
                </a:solidFill>
                <a:latin typeface="Bookman Old Style"/>
              </a:rPr>
              <a:t>mandamiento</a:t>
            </a:r>
            <a:r>
              <a:rPr lang="en-US" sz="3200" b="1" strike="noStrike" spc="-1" dirty="0">
                <a:solidFill>
                  <a:srgbClr val="FF9900"/>
                </a:solidFill>
                <a:latin typeface="Bookman Old Style"/>
              </a:rPr>
              <a:t> </a:t>
            </a:r>
            <a:r>
              <a:rPr lang="en-US" sz="3200" b="1" strike="noStrike" spc="-1" dirty="0" err="1">
                <a:solidFill>
                  <a:srgbClr val="FF9900"/>
                </a:solidFill>
                <a:latin typeface="Bookman Old Style"/>
              </a:rPr>
              <a:t>ser</a:t>
            </a:r>
            <a:r>
              <a:rPr lang="en-US" sz="3200" b="1" strike="noStrike" spc="-1" dirty="0">
                <a:solidFill>
                  <a:srgbClr val="FF9900"/>
                </a:solidFill>
                <a:latin typeface="Bookman Old Style"/>
              </a:rPr>
              <a:t> </a:t>
            </a:r>
            <a:r>
              <a:rPr lang="en-US" sz="3200" b="1" strike="noStrike" spc="-1" dirty="0" err="1">
                <a:solidFill>
                  <a:srgbClr val="FF9900"/>
                </a:solidFill>
                <a:latin typeface="Bookman Old Style"/>
              </a:rPr>
              <a:t>relevante</a:t>
            </a:r>
            <a:r>
              <a:rPr lang="en-US" sz="3200" b="1" strike="noStrike" spc="-1" dirty="0">
                <a:solidFill>
                  <a:srgbClr val="FF9900"/>
                </a:solidFill>
                <a:latin typeface="Bookman Old Style"/>
              </a:rPr>
              <a:t> antes de </a:t>
            </a:r>
            <a:r>
              <a:rPr lang="en-US" sz="3200" b="1" strike="noStrike" spc="-1" dirty="0" err="1">
                <a:solidFill>
                  <a:srgbClr val="FF9900"/>
                </a:solidFill>
                <a:latin typeface="Bookman Old Style"/>
              </a:rPr>
              <a:t>ser</a:t>
            </a:r>
            <a:r>
              <a:rPr lang="en-US" sz="3200" b="1" strike="noStrike" spc="-1" dirty="0">
                <a:solidFill>
                  <a:srgbClr val="FF9900"/>
                </a:solidFill>
                <a:latin typeface="Bookman Old Style"/>
              </a:rPr>
              <a:t> </a:t>
            </a:r>
            <a:r>
              <a:rPr lang="en-US" sz="3200" b="1" strike="noStrike" spc="-1" dirty="0" err="1">
                <a:solidFill>
                  <a:srgbClr val="FF9900"/>
                </a:solidFill>
                <a:latin typeface="Bookman Old Style"/>
              </a:rPr>
              <a:t>vinculante</a:t>
            </a:r>
            <a:r>
              <a:rPr lang="en-US" sz="3200" b="1" strike="noStrike" spc="-1" dirty="0">
                <a:solidFill>
                  <a:srgbClr val="FF9900"/>
                </a:solidFill>
                <a:latin typeface="Bookman Old Style"/>
              </a:rPr>
              <a:t>?</a:t>
            </a:r>
            <a:endParaRPr lang="en-US" sz="3200" b="1" strike="noStrike" spc="-1" dirty="0">
              <a:solidFill>
                <a:srgbClr val="FFFFFF"/>
              </a:solidFill>
              <a:latin typeface="Bookman Old Style"/>
            </a:endParaRPr>
          </a:p>
          <a:p>
            <a:pPr marL="342720" indent="-342720" algn="l" rtl="0">
              <a:spcBef>
                <a:spcPts val="799"/>
              </a:spcBef>
              <a:buClr>
                <a:srgbClr val="FF99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200" b="1" strike="noStrike" spc="-1" dirty="0">
              <a:solidFill>
                <a:srgbClr val="FFFFFF"/>
              </a:solidFill>
              <a:latin typeface="Bookman Old Style"/>
            </a:endParaRPr>
          </a:p>
          <a:p>
            <a:pPr marL="342720" indent="-342720" algn="l" rtl="0">
              <a:spcBef>
                <a:spcPts val="697"/>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i="1" strike="noStrike" spc="-1" dirty="0">
                <a:solidFill>
                  <a:srgbClr val="FFFFFF"/>
                </a:solidFill>
                <a:latin typeface="Bookman Old Style"/>
              </a:rPr>
              <a:t>“</a:t>
            </a:r>
            <a:r>
              <a:rPr lang="en-US" sz="2800" b="1" i="1" strike="noStrike" spc="-1" dirty="0" err="1">
                <a:solidFill>
                  <a:srgbClr val="FFFFFF"/>
                </a:solidFill>
                <a:latin typeface="Bookman Old Style"/>
              </a:rPr>
              <a:t>Estamos</a:t>
            </a:r>
            <a:r>
              <a:rPr lang="en-US" sz="2800" b="1" i="1" strike="noStrike" spc="-1" dirty="0">
                <a:solidFill>
                  <a:srgbClr val="FFFFFF"/>
                </a:solidFill>
                <a:latin typeface="Bookman Old Style"/>
              </a:rPr>
              <a:t> </a:t>
            </a:r>
            <a:r>
              <a:rPr lang="en-US" sz="2800" b="1" i="1" strike="noStrike" spc="-1" dirty="0" err="1">
                <a:solidFill>
                  <a:srgbClr val="FFFFFF"/>
                </a:solidFill>
                <a:latin typeface="Bookman Old Style"/>
              </a:rPr>
              <a:t>decididos</a:t>
            </a:r>
            <a:r>
              <a:rPr lang="en-US" sz="2800" b="1" i="1" strike="noStrike" spc="-1" dirty="0">
                <a:solidFill>
                  <a:srgbClr val="FFFFFF"/>
                </a:solidFill>
                <a:latin typeface="Bookman Old Style"/>
              </a:rPr>
              <a:t> a no </a:t>
            </a:r>
            <a:r>
              <a:rPr lang="en-US" sz="2800" b="1" i="1" strike="noStrike" spc="-1" dirty="0" err="1">
                <a:solidFill>
                  <a:srgbClr val="FFFFFF"/>
                </a:solidFill>
                <a:latin typeface="Bookman Old Style"/>
              </a:rPr>
              <a:t>seguir</a:t>
            </a:r>
            <a:r>
              <a:rPr lang="en-US" sz="2800" b="1" i="1" strike="noStrike" spc="-1" dirty="0">
                <a:solidFill>
                  <a:srgbClr val="FFFFFF"/>
                </a:solidFill>
                <a:latin typeface="Bookman Old Style"/>
              </a:rPr>
              <a:t> </a:t>
            </a:r>
            <a:r>
              <a:rPr lang="en-US" sz="2800" b="1" i="1" strike="noStrike" spc="-1" dirty="0" err="1">
                <a:solidFill>
                  <a:srgbClr val="FFFFFF"/>
                </a:solidFill>
                <a:latin typeface="Bookman Old Style"/>
              </a:rPr>
              <a:t>haciendo</a:t>
            </a:r>
            <a:r>
              <a:rPr lang="en-US" sz="2800" b="1" i="1" strike="noStrike" spc="-1" dirty="0">
                <a:solidFill>
                  <a:srgbClr val="FFFFFF"/>
                </a:solidFill>
                <a:latin typeface="Bookman Old Style"/>
              </a:rPr>
              <a:t> </a:t>
            </a:r>
            <a:r>
              <a:rPr lang="en-US" sz="2800" b="1" i="1" strike="noStrike" spc="-1" dirty="0" err="1">
                <a:solidFill>
                  <a:srgbClr val="FFFFFF"/>
                </a:solidFill>
                <a:latin typeface="Bookman Old Style"/>
              </a:rPr>
              <a:t>cosas</a:t>
            </a:r>
            <a:r>
              <a:rPr lang="en-US" sz="2800" b="1" i="1" strike="noStrike" spc="-1" dirty="0">
                <a:solidFill>
                  <a:srgbClr val="FFFFFF"/>
                </a:solidFill>
                <a:latin typeface="Bookman Old Style"/>
              </a:rPr>
              <a:t> que no </a:t>
            </a:r>
            <a:r>
              <a:rPr lang="en-US" sz="2800" b="1" i="1" strike="noStrike" spc="-1" dirty="0" err="1">
                <a:solidFill>
                  <a:srgbClr val="FFFFFF"/>
                </a:solidFill>
                <a:latin typeface="Bookman Old Style"/>
              </a:rPr>
              <a:t>tienen</a:t>
            </a:r>
            <a:r>
              <a:rPr lang="en-US" sz="2800" b="1" i="1" strike="noStrike" spc="-1" dirty="0">
                <a:solidFill>
                  <a:srgbClr val="FFFFFF"/>
                </a:solidFill>
                <a:latin typeface="Bookman Old Style"/>
              </a:rPr>
              <a:t> </a:t>
            </a:r>
            <a:r>
              <a:rPr lang="en-US" sz="2800" b="1" i="1" strike="noStrike" spc="-1" dirty="0" err="1">
                <a:solidFill>
                  <a:srgbClr val="FFFFFF"/>
                </a:solidFill>
                <a:latin typeface="Bookman Old Style"/>
              </a:rPr>
              <a:t>sentido</a:t>
            </a:r>
            <a:r>
              <a:rPr lang="en-US" sz="2800" b="1" i="1" strike="noStrike" spc="-1" dirty="0">
                <a:solidFill>
                  <a:srgbClr val="FFFFFF"/>
                </a:solidFill>
                <a:latin typeface="Bookman Old Style"/>
              </a:rPr>
              <a:t> </a:t>
            </a:r>
            <a:r>
              <a:rPr lang="en-US" sz="2800" b="1" i="1" strike="noStrike" spc="-1" dirty="0" err="1">
                <a:solidFill>
                  <a:srgbClr val="FFFFFF"/>
                </a:solidFill>
                <a:latin typeface="Bookman Old Style"/>
              </a:rPr>
              <a:t>en</a:t>
            </a:r>
            <a:r>
              <a:rPr lang="en-US" sz="2800" b="1" i="1" strike="noStrike" spc="-1" dirty="0">
                <a:solidFill>
                  <a:srgbClr val="FFFFFF"/>
                </a:solidFill>
                <a:latin typeface="Bookman Old Style"/>
              </a:rPr>
              <a:t> el </a:t>
            </a:r>
            <a:r>
              <a:rPr lang="en-US" sz="2800" b="1" i="1" strike="noStrike" spc="-1" dirty="0" err="1">
                <a:solidFill>
                  <a:srgbClr val="FFFFFF"/>
                </a:solidFill>
                <a:latin typeface="Bookman Old Style"/>
              </a:rPr>
              <a:t>mundo</a:t>
            </a:r>
            <a:r>
              <a:rPr lang="en-US" sz="2800" b="1" i="1" strike="noStrike" spc="-1" dirty="0">
                <a:solidFill>
                  <a:srgbClr val="FFFFFF"/>
                </a:solidFill>
                <a:latin typeface="Bookman Old Style"/>
              </a:rPr>
              <a:t> </a:t>
            </a:r>
            <a:r>
              <a:rPr lang="en-US" sz="2800" b="1" i="1" strike="noStrike" spc="-1" dirty="0" err="1">
                <a:solidFill>
                  <a:srgbClr val="FFFFFF"/>
                </a:solidFill>
                <a:latin typeface="Bookman Old Style"/>
              </a:rPr>
              <a:t>moderno</a:t>
            </a:r>
            <a:r>
              <a:rPr lang="en-US" sz="2800" b="1" i="1" strike="noStrike" spc="-1" dirty="0">
                <a:solidFill>
                  <a:srgbClr val="FFFFFF"/>
                </a:solidFill>
                <a:latin typeface="Bookman Old Style"/>
              </a:rPr>
              <a:t>”.</a:t>
            </a:r>
            <a:r>
              <a:rPr lang="en-US" sz="2800" b="1" strike="noStrike" spc="-1" dirty="0">
                <a:solidFill>
                  <a:srgbClr val="FFFFFF"/>
                </a:solidFill>
                <a:latin typeface="Bookman Old Style"/>
              </a:rPr>
              <a:t> </a:t>
            </a:r>
            <a:r>
              <a:rPr lang="en-US" sz="2800" b="0" strike="noStrike" spc="-1" dirty="0">
                <a:solidFill>
                  <a:srgbClr val="FFFFFF"/>
                </a:solidFill>
                <a:latin typeface="Bookman Old Style"/>
              </a:rPr>
              <a:t>(James Thomas, </a:t>
            </a:r>
            <a:r>
              <a:rPr lang="en-US" sz="2800" b="0" strike="noStrike" spc="-1" dirty="0" err="1">
                <a:solidFill>
                  <a:srgbClr val="FFFFFF"/>
                </a:solidFill>
                <a:latin typeface="Bookman Old Style"/>
              </a:rPr>
              <a:t>obispo</a:t>
            </a:r>
            <a:r>
              <a:rPr lang="en-US" sz="2800" b="0" strike="noStrike" spc="-1" dirty="0">
                <a:solidFill>
                  <a:srgbClr val="FFFFFF"/>
                </a:solidFill>
                <a:latin typeface="Bookman Old Style"/>
              </a:rPr>
              <a:t> </a:t>
            </a:r>
            <a:r>
              <a:rPr lang="en-US" sz="2800" b="0" strike="noStrike" spc="-1" dirty="0" err="1">
                <a:solidFill>
                  <a:srgbClr val="FFFFFF"/>
                </a:solidFill>
                <a:latin typeface="Bookman Old Style"/>
              </a:rPr>
              <a:t>metodista</a:t>
            </a:r>
            <a:r>
              <a:rPr lang="en-US" sz="2800" b="0" strike="noStrike" spc="-1" dirty="0">
                <a:solidFill>
                  <a:srgbClr val="FFFFFF"/>
                </a:solidFill>
                <a:latin typeface="Bookman Old Style"/>
              </a:rPr>
              <a:t>)</a:t>
            </a:r>
            <a:endParaRPr lang="en-US" sz="2800" b="1" strike="noStrike" spc="-1" dirty="0">
              <a:solidFill>
                <a:srgbClr val="FFFFFF"/>
              </a:solidFill>
              <a:latin typeface="Bookman Old Style"/>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3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Footer Placeholder 1"/>
          <p:cNvSpPr/>
          <p:nvPr/>
        </p:nvSpPr>
        <p:spPr>
          <a:xfrm>
            <a:off x="-76320" y="659304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smtClean="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11</a:t>
            </a:r>
            <a:endParaRPr lang="en-US" sz="1400" b="0" strike="noStrike" spc="-1" dirty="0">
              <a:solidFill>
                <a:srgbClr val="FFFFFF"/>
              </a:solidFill>
              <a:latin typeface="Times New Roman"/>
            </a:endParaRPr>
          </a:p>
        </p:txBody>
      </p:sp>
      <p:sp>
        <p:nvSpPr>
          <p:cNvPr id="102" name="Rectangle 4"/>
          <p:cNvSpPr/>
          <p:nvPr/>
        </p:nvSpPr>
        <p:spPr>
          <a:xfrm>
            <a:off x="685800" y="36360"/>
            <a:ext cx="8458200" cy="682164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ctr">
            <a:normAutofit lnSpcReduction="10000"/>
          </a:bodyPr>
          <a:lstStyle/>
          <a:p>
            <a:pPr>
              <a:tabLst>
                <a:tab pos="0" algn="l"/>
                <a:tab pos="171360" algn="l"/>
                <a:tab pos="266400" algn="l"/>
                <a:tab pos="4394160" algn="l"/>
                <a:tab pos="4535280" algn="l"/>
                <a:tab pos="4572000" algn="l"/>
                <a:tab pos="5486400" algn="l"/>
                <a:tab pos="6400800" algn="l"/>
                <a:tab pos="7315200" algn="l"/>
                <a:tab pos="8229600" algn="l"/>
                <a:tab pos="9144000" algn="l"/>
                <a:tab pos="10058400" algn="l"/>
              </a:tabLst>
            </a:pPr>
            <a:r>
              <a:rPr lang="es-ES" sz="2000" b="0" strike="noStrike" spc="-1" dirty="0" smtClean="0">
                <a:solidFill>
                  <a:srgbClr val="FFFFFF"/>
                </a:solidFill>
                <a:latin typeface="Times New Roman"/>
                <a:ea typeface="Arial"/>
              </a:rPr>
              <a:t>2  Los alabo porque en todo se acuerdan de mí y guardan las tradiciones con firmeza, tal como yo se las entregué.  </a:t>
            </a:r>
            <a:br>
              <a:rPr lang="es-ES" sz="2000" b="0" strike="noStrike" spc="-1" dirty="0" smtClean="0">
                <a:solidFill>
                  <a:srgbClr val="FFFFFF"/>
                </a:solidFill>
                <a:latin typeface="Times New Roman"/>
                <a:ea typeface="Arial"/>
              </a:rPr>
            </a:br>
            <a:r>
              <a:rPr lang="es-ES" sz="2000" b="0" strike="noStrike" spc="-1" dirty="0" smtClean="0">
                <a:solidFill>
                  <a:srgbClr val="FFFFFF"/>
                </a:solidFill>
                <a:latin typeface="Times New Roman"/>
                <a:ea typeface="Arial"/>
              </a:rPr>
              <a:t>3  Pero quiero que sepan que la cabeza de todo hombre es Cristo, y la cabeza de la mujer es el hombre, y la cabeza de Cristo es Dios.  4  Todo hombre que cubre su cabeza mientras ora o profetiza, deshonra su cabeza.  5  Pero toda mujer que tiene la cabeza descubierta mientras ora o profetiza, deshonra su cabeza, porque se hace una con la que está rapada.  6  Porque si la mujer no se cubre la cabeza, que también se corte el cabello; pero si es deshonroso para la mujer cortarse el cabello, o raparse, que se cubra.  7  Pues el hombre no debe cubrirse la cabeza, ya que él es la imagen y gloria de Dios, pero la mujer es la gloria del hombre.  8  Porque el hombre no procede de la mujer, sino la mujer del hombre.  9  En verdad el hombre no fue creado a causa de la mujer, sino la mujer a causa del hombre.  10  Por tanto, la mujer debe tener un símbolo de autoridad sobre la cabeza, por causa de los ángeles.  </a:t>
            </a:r>
            <a:br>
              <a:rPr lang="es-ES" sz="2000" b="0" strike="noStrike" spc="-1" dirty="0" smtClean="0">
                <a:solidFill>
                  <a:srgbClr val="FFFFFF"/>
                </a:solidFill>
                <a:latin typeface="Times New Roman"/>
                <a:ea typeface="Arial"/>
              </a:rPr>
            </a:br>
            <a:r>
              <a:rPr lang="es-ES" sz="2000" b="0" strike="noStrike" spc="-1" dirty="0" smtClean="0">
                <a:solidFill>
                  <a:srgbClr val="FFFFFF"/>
                </a:solidFill>
                <a:latin typeface="Times New Roman"/>
                <a:ea typeface="Arial"/>
              </a:rPr>
              <a:t>11  Sin embargo, en el Señor, ni la mujer es independiente del hombre, ni el hombre independiente de la mujer.  12  Porque así como la mujer procede del hombre, también el hombre nace de la mujer; y todas las cosas proceden de Dios.  13  Juzguen ustedes mismos: ¿es propio que la mujer ore a Dios con la cabeza descubierta?  14  ¿No les enseña la misma naturaleza que si el hombre tiene el cabello largo le es deshonra,  15  pero que si la mujer tiene el cabello largo le es una gloria? Pues a ella el cabello le es dado por velo.  16  Pero si alguien parece ser contencioso, nosotros no tenemos tal costumbre, ni la tienen las iglesias de Dios. </a:t>
            </a:r>
            <a:r>
              <a:rPr lang="es-ES" sz="2000" spc="-1" dirty="0" smtClean="0">
                <a:solidFill>
                  <a:srgbClr val="FFFFFF"/>
                </a:solidFill>
                <a:latin typeface="Times New Roman"/>
                <a:ea typeface="Arial"/>
              </a:rPr>
              <a:t>(NBLA)</a:t>
            </a:r>
            <a:endParaRPr lang="en-US" sz="2000" b="0" strike="noStrike" spc="-1" dirty="0">
              <a:solidFill>
                <a:srgbClr val="FFFFFF"/>
              </a:solidFill>
              <a:latin typeface="Times New Roman"/>
            </a:endParaRPr>
          </a:p>
        </p:txBody>
      </p:sp>
    </p:spTree>
    <p:extLst>
      <p:ext uri="{BB962C8B-B14F-4D97-AF65-F5344CB8AC3E}">
        <p14:creationId xmlns:p14="http://schemas.microsoft.com/office/powerpoint/2010/main" val="3040341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Footer Placeholder 3"/>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smtClean="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11</a:t>
            </a:r>
            <a:endParaRPr lang="en-US" sz="1400" b="0" strike="noStrike" spc="-1" dirty="0">
              <a:solidFill>
                <a:srgbClr val="FFFFFF"/>
              </a:solidFill>
              <a:latin typeface="Times New Roman"/>
            </a:endParaRPr>
          </a:p>
        </p:txBody>
      </p:sp>
      <p:sp>
        <p:nvSpPr>
          <p:cNvPr id="107" name="Slide Number Placeholder 4"/>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01A2788F-3832-429B-B639-2C7007362B3F}" type="slidenum">
              <a:rPr lang="en-US" sz="1400" b="0" strike="noStrike" spc="-1">
                <a:solidFill>
                  <a:srgbClr val="FFFFFF"/>
                </a:solidFill>
                <a:latin typeface="Times New Roman"/>
                <a:ea typeface="Arial"/>
              </a:rPr>
              <a:t>5</a:t>
            </a:fld>
            <a:endParaRPr lang="en-US" sz="1400" b="0" strike="noStrike" spc="-1">
              <a:solidFill>
                <a:srgbClr val="FFFFFF"/>
              </a:solidFill>
              <a:latin typeface="Times New Roman"/>
            </a:endParaRPr>
          </a:p>
        </p:txBody>
      </p:sp>
      <p:sp>
        <p:nvSpPr>
          <p:cNvPr id="108" name="Rectangle 10"/>
          <p:cNvSpPr/>
          <p:nvPr/>
        </p:nvSpPr>
        <p:spPr>
          <a:xfrm>
            <a:off x="533520" y="1676520"/>
            <a:ext cx="3809880" cy="3658806"/>
          </a:xfrm>
          <a:prstGeom prst="rect">
            <a:avLst/>
          </a:prstGeom>
          <a:solidFill>
            <a:srgbClr val="B2B2B2"/>
          </a:solidFill>
          <a:ln w="9360">
            <a:solidFill>
              <a:srgbClr val="FFFFFF"/>
            </a:solidFill>
            <a:miter/>
          </a:ln>
        </p:spPr>
        <p:style>
          <a:lnRef idx="0">
            <a:scrgbClr r="0" g="0" b="0"/>
          </a:lnRef>
          <a:fillRef idx="0">
            <a:scrgbClr r="0" g="0" b="0"/>
          </a:fillRef>
          <a:effectRef idx="0">
            <a:scrgbClr r="0" g="0" b="0"/>
          </a:effectRef>
          <a:fontRef idx="minor"/>
        </p:style>
      </p:sp>
      <p:sp>
        <p:nvSpPr>
          <p:cNvPr id="109" name="Rectangle 8"/>
          <p:cNvSpPr/>
          <p:nvPr/>
        </p:nvSpPr>
        <p:spPr>
          <a:xfrm>
            <a:off x="6629400" y="2743200"/>
            <a:ext cx="2362320" cy="1752480"/>
          </a:xfrm>
          <a:prstGeom prst="rect">
            <a:avLst/>
          </a:prstGeom>
          <a:solidFill>
            <a:srgbClr val="B2B2B2"/>
          </a:solidFill>
          <a:ln w="9360">
            <a:solidFill>
              <a:srgbClr val="FFFFFF"/>
            </a:solidFill>
            <a:miter/>
          </a:ln>
        </p:spPr>
        <p:style>
          <a:lnRef idx="0">
            <a:scrgbClr r="0" g="0" b="0"/>
          </a:lnRef>
          <a:fillRef idx="0">
            <a:scrgbClr r="0" g="0" b="0"/>
          </a:fillRef>
          <a:effectRef idx="0">
            <a:scrgbClr r="0" g="0" b="0"/>
          </a:effectRef>
          <a:fontRef idx="minor"/>
        </p:style>
      </p:sp>
      <p:sp>
        <p:nvSpPr>
          <p:cNvPr id="110" name="TextBox 109"/>
          <p:cNvSpPr txBox="1"/>
          <p:nvPr/>
        </p:nvSpPr>
        <p:spPr>
          <a:xfrm>
            <a:off x="838080" y="228240"/>
            <a:ext cx="7772400"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trike="noStrike" spc="-1" dirty="0" smtClean="0">
                <a:solidFill>
                  <a:srgbClr val="00CC99"/>
                </a:solidFill>
                <a:latin typeface="Times New Roman"/>
              </a:rPr>
              <a:t>LA AUTORIDAD DE LA CABEZA</a:t>
            </a:r>
            <a:endParaRPr lang="en-US" sz="3600" b="1" strike="noStrike" spc="-1" dirty="0">
              <a:solidFill>
                <a:srgbClr val="00CC99"/>
              </a:solidFill>
              <a:latin typeface="Times New Roman"/>
            </a:endParaRPr>
          </a:p>
        </p:txBody>
      </p:sp>
      <p:sp>
        <p:nvSpPr>
          <p:cNvPr id="111" name="TextBox 110"/>
          <p:cNvSpPr txBox="1"/>
          <p:nvPr/>
        </p:nvSpPr>
        <p:spPr>
          <a:xfrm>
            <a:off x="1280880" y="1305166"/>
            <a:ext cx="7772400" cy="5105520"/>
          </a:xfrm>
          <a:prstGeom prst="rect">
            <a:avLst/>
          </a:prstGeom>
          <a:noFill/>
          <a:ln w="0">
            <a:noFill/>
          </a:ln>
        </p:spPr>
        <p:txBody>
          <a:bodyPr>
            <a:normAutofit/>
          </a:bodyPr>
          <a:lstStyle/>
          <a:p>
            <a:pPr marL="342720" indent="-342720" algn="ctr" rtl="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a:solidFill>
                  <a:srgbClr val="FFFFFF"/>
                </a:solidFill>
                <a:latin typeface="Bookman Old Style"/>
              </a:rPr>
              <a:t> DIOS</a:t>
            </a:r>
          </a:p>
          <a:p>
            <a:pPr marL="342720" indent="-342720" algn="ctr" rtl="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strike="noStrike" spc="-1" dirty="0">
              <a:solidFill>
                <a:srgbClr val="FFFFFF"/>
              </a:solidFill>
              <a:latin typeface="Bookman Old Style"/>
            </a:endParaRPr>
          </a:p>
          <a:p>
            <a:pPr marL="342720" indent="-342720" algn="ctr" rtl="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strike="noStrike" spc="-1" dirty="0">
              <a:solidFill>
                <a:srgbClr val="FFFFFF"/>
              </a:solidFill>
              <a:latin typeface="Bookman Old Style"/>
            </a:endParaRPr>
          </a:p>
          <a:p>
            <a:pPr marL="342720" indent="-342720" algn="ctr" rtl="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a:solidFill>
                  <a:srgbClr val="FFFFFF"/>
                </a:solidFill>
                <a:latin typeface="Bookman Old Style"/>
              </a:rPr>
              <a:t> CRISTO</a:t>
            </a:r>
          </a:p>
          <a:p>
            <a:pPr marL="342720" indent="-342720" algn="ctr" rtl="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strike="noStrike" spc="-1" dirty="0">
              <a:solidFill>
                <a:srgbClr val="FFFFFF"/>
              </a:solidFill>
              <a:latin typeface="Bookman Old Style"/>
            </a:endParaRPr>
          </a:p>
          <a:p>
            <a:pPr marL="342720" indent="-342720" algn="ctr" rtl="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strike="noStrike" spc="-1" dirty="0">
              <a:solidFill>
                <a:srgbClr val="FFFFFF"/>
              </a:solidFill>
              <a:latin typeface="Bookman Old Style"/>
            </a:endParaRPr>
          </a:p>
          <a:p>
            <a:pPr marL="342720" indent="-342720" algn="ctr" rtl="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a:solidFill>
                  <a:srgbClr val="FFFFFF"/>
                </a:solidFill>
                <a:latin typeface="Bookman Old Style"/>
              </a:rPr>
              <a:t> HOMBRE</a:t>
            </a:r>
          </a:p>
          <a:p>
            <a:pPr marL="342720" indent="-342720" algn="ctr" rtl="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strike="noStrike" spc="-1" dirty="0">
              <a:solidFill>
                <a:srgbClr val="FFFFFF"/>
              </a:solidFill>
              <a:latin typeface="Bookman Old Style"/>
            </a:endParaRPr>
          </a:p>
          <a:p>
            <a:pPr marL="342720" indent="-342720" algn="ctr" rtl="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800" b="1" strike="noStrike" spc="-1" dirty="0">
              <a:solidFill>
                <a:srgbClr val="FFFFFF"/>
              </a:solidFill>
              <a:latin typeface="Bookman Old Style"/>
            </a:endParaRPr>
          </a:p>
          <a:p>
            <a:pPr marL="342720" indent="-342720" algn="ctr" rtl="0">
              <a:lnSpc>
                <a:spcPct val="90000"/>
              </a:lnSpc>
              <a:spcBef>
                <a:spcPts val="697"/>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a:solidFill>
                  <a:srgbClr val="FFFFFF"/>
                </a:solidFill>
                <a:latin typeface="Bookman Old Style"/>
              </a:rPr>
              <a:t> MUJER</a:t>
            </a:r>
          </a:p>
        </p:txBody>
      </p:sp>
      <p:sp>
        <p:nvSpPr>
          <p:cNvPr id="112" name="Line 4"/>
          <p:cNvSpPr/>
          <p:nvPr/>
        </p:nvSpPr>
        <p:spPr>
          <a:xfrm>
            <a:off x="5105520" y="1828800"/>
            <a:ext cx="0" cy="762120"/>
          </a:xfrm>
          <a:prstGeom prst="line">
            <a:avLst/>
          </a:prstGeom>
          <a:ln w="9360">
            <a:solidFill>
              <a:srgbClr val="FFFF00"/>
            </a:solidFill>
            <a:miter/>
            <a:tailEnd type="triangle" w="med" len="med"/>
          </a:ln>
        </p:spPr>
        <p:style>
          <a:lnRef idx="0">
            <a:scrgbClr r="0" g="0" b="0"/>
          </a:lnRef>
          <a:fillRef idx="0">
            <a:scrgbClr r="0" g="0" b="0"/>
          </a:fillRef>
          <a:effectRef idx="0">
            <a:scrgbClr r="0" g="0" b="0"/>
          </a:effectRef>
          <a:fontRef idx="minor"/>
        </p:style>
      </p:sp>
      <p:sp>
        <p:nvSpPr>
          <p:cNvPr id="113" name="Line 5"/>
          <p:cNvSpPr/>
          <p:nvPr/>
        </p:nvSpPr>
        <p:spPr>
          <a:xfrm>
            <a:off x="5105520" y="4648320"/>
            <a:ext cx="0" cy="761760"/>
          </a:xfrm>
          <a:prstGeom prst="line">
            <a:avLst/>
          </a:prstGeom>
          <a:ln w="9360">
            <a:solidFill>
              <a:srgbClr val="FFFF00"/>
            </a:solidFill>
            <a:miter/>
            <a:tailEnd type="triangle" w="med" len="med"/>
          </a:ln>
        </p:spPr>
        <p:style>
          <a:lnRef idx="0">
            <a:scrgbClr r="0" g="0" b="0"/>
          </a:lnRef>
          <a:fillRef idx="0">
            <a:scrgbClr r="0" g="0" b="0"/>
          </a:fillRef>
          <a:effectRef idx="0">
            <a:scrgbClr r="0" g="0" b="0"/>
          </a:effectRef>
          <a:fontRef idx="minor"/>
        </p:style>
      </p:sp>
      <p:sp>
        <p:nvSpPr>
          <p:cNvPr id="114" name="Line 6"/>
          <p:cNvSpPr/>
          <p:nvPr/>
        </p:nvSpPr>
        <p:spPr>
          <a:xfrm>
            <a:off x="5105520" y="3276720"/>
            <a:ext cx="0" cy="761760"/>
          </a:xfrm>
          <a:prstGeom prst="line">
            <a:avLst/>
          </a:prstGeom>
          <a:ln w="9360">
            <a:solidFill>
              <a:srgbClr val="FFFF00"/>
            </a:solidFill>
            <a:miter/>
            <a:tailEnd type="triangle" w="med" len="med"/>
          </a:ln>
        </p:spPr>
        <p:style>
          <a:lnRef idx="0">
            <a:scrgbClr r="0" g="0" b="0"/>
          </a:lnRef>
          <a:fillRef idx="0">
            <a:scrgbClr r="0" g="0" b="0"/>
          </a:fillRef>
          <a:effectRef idx="0">
            <a:scrgbClr r="0" g="0" b="0"/>
          </a:effectRef>
          <a:fontRef idx="minor"/>
        </p:style>
      </p:sp>
      <p:sp>
        <p:nvSpPr>
          <p:cNvPr id="115" name="Text Box 7"/>
          <p:cNvSpPr/>
          <p:nvPr/>
        </p:nvSpPr>
        <p:spPr>
          <a:xfrm>
            <a:off x="6808213" y="2677617"/>
            <a:ext cx="2004693" cy="1818063"/>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i="1" strike="noStrike" spc="-1" dirty="0">
                <a:solidFill>
                  <a:srgbClr val="000000"/>
                </a:solidFill>
                <a:latin typeface="Times New Roman"/>
                <a:ea typeface="Arial"/>
              </a:rPr>
              <a:t>No </a:t>
            </a:r>
            <a:r>
              <a:rPr lang="en-US" sz="2800" b="1" i="1" strike="noStrike" spc="-1" dirty="0" err="1">
                <a:solidFill>
                  <a:srgbClr val="000000"/>
                </a:solidFill>
                <a:latin typeface="Times New Roman"/>
                <a:ea typeface="Arial"/>
              </a:rPr>
              <a:t>podemos</a:t>
            </a:r>
            <a:endParaRPr lang="en-US" sz="28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i="1" strike="noStrike" spc="-1" dirty="0" err="1" smtClean="0">
                <a:solidFill>
                  <a:srgbClr val="000000"/>
                </a:solidFill>
                <a:latin typeface="Times New Roman"/>
                <a:ea typeface="Arial"/>
              </a:rPr>
              <a:t>afrentar</a:t>
            </a:r>
            <a:r>
              <a:rPr lang="en-US" sz="2800" b="1" i="1" strike="noStrike" spc="-1" dirty="0" smtClean="0">
                <a:solidFill>
                  <a:srgbClr val="000000"/>
                </a:solidFill>
                <a:latin typeface="Times New Roman"/>
                <a:ea typeface="Arial"/>
              </a:rPr>
              <a:t> </a:t>
            </a:r>
            <a:br>
              <a:rPr lang="en-US" sz="2800" b="1" i="1" strike="noStrike" spc="-1" dirty="0" smtClean="0">
                <a:solidFill>
                  <a:srgbClr val="000000"/>
                </a:solidFill>
                <a:latin typeface="Times New Roman"/>
                <a:ea typeface="Arial"/>
              </a:rPr>
            </a:br>
            <a:r>
              <a:rPr lang="en-US" sz="2800" b="1" i="1" strike="noStrike" spc="-1" dirty="0" err="1" smtClean="0">
                <a:solidFill>
                  <a:srgbClr val="000000"/>
                </a:solidFill>
                <a:latin typeface="Times New Roman"/>
                <a:ea typeface="Arial"/>
              </a:rPr>
              <a:t>nuestra</a:t>
            </a:r>
            <a:endParaRPr lang="en-US" sz="28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i="1" strike="noStrike" spc="-1" dirty="0" err="1">
                <a:solidFill>
                  <a:srgbClr val="000000"/>
                </a:solidFill>
                <a:latin typeface="Times New Roman"/>
                <a:ea typeface="Arial"/>
              </a:rPr>
              <a:t>Cabeza</a:t>
            </a:r>
            <a:endParaRPr lang="en-US" sz="2800" b="0" strike="noStrike" spc="-1" dirty="0">
              <a:solidFill>
                <a:srgbClr val="FFFFFF"/>
              </a:solidFill>
              <a:latin typeface="Times New Roman"/>
            </a:endParaRPr>
          </a:p>
        </p:txBody>
      </p:sp>
      <p:sp>
        <p:nvSpPr>
          <p:cNvPr id="116" name="Text Box 9"/>
          <p:cNvSpPr/>
          <p:nvPr/>
        </p:nvSpPr>
        <p:spPr>
          <a:xfrm>
            <a:off x="533520" y="1752480"/>
            <a:ext cx="3868560" cy="3418501"/>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u="sng" strike="noStrike" spc="-1" dirty="0">
                <a:solidFill>
                  <a:srgbClr val="C00000"/>
                </a:solidFill>
                <a:uFillTx/>
                <a:latin typeface="Times New Roman"/>
                <a:ea typeface="Arial"/>
              </a:rPr>
              <a:t>¿</a:t>
            </a:r>
            <a:r>
              <a:rPr lang="en-US" sz="2400" b="1" u="sng" strike="noStrike" spc="-1" dirty="0" err="1">
                <a:solidFill>
                  <a:srgbClr val="C00000"/>
                </a:solidFill>
                <a:uFillTx/>
                <a:latin typeface="Times New Roman"/>
                <a:ea typeface="Arial"/>
              </a:rPr>
              <a:t>Qué</a:t>
            </a:r>
            <a:r>
              <a:rPr lang="en-US" sz="2400" b="1" u="sng" strike="noStrike" spc="-1" dirty="0">
                <a:solidFill>
                  <a:srgbClr val="C00000"/>
                </a:solidFill>
                <a:uFillTx/>
                <a:latin typeface="Times New Roman"/>
                <a:ea typeface="Arial"/>
              </a:rPr>
              <a:t> </a:t>
            </a:r>
            <a:r>
              <a:rPr lang="en-US" sz="2400" b="1" u="sng" strike="noStrike" spc="-1" dirty="0" err="1" smtClean="0">
                <a:solidFill>
                  <a:srgbClr val="C00000"/>
                </a:solidFill>
                <a:uFillTx/>
                <a:latin typeface="Times New Roman"/>
                <a:ea typeface="Arial"/>
              </a:rPr>
              <a:t>cabeza</a:t>
            </a:r>
            <a:r>
              <a:rPr lang="en-US" sz="2400" b="1" u="sng" spc="-1" dirty="0">
                <a:solidFill>
                  <a:srgbClr val="C00000"/>
                </a:solidFill>
                <a:latin typeface="Times New Roman"/>
                <a:ea typeface="Arial"/>
              </a:rPr>
              <a:t> </a:t>
            </a:r>
            <a:r>
              <a:rPr lang="en-US" sz="2400" b="1" u="sng" spc="-1" dirty="0" smtClean="0">
                <a:solidFill>
                  <a:srgbClr val="C00000"/>
                </a:solidFill>
                <a:latin typeface="Times New Roman"/>
                <a:ea typeface="Arial"/>
              </a:rPr>
              <a:t>se </a:t>
            </a:r>
            <a:r>
              <a:rPr lang="en-US" sz="2400" b="1" u="sng" spc="-1" dirty="0" err="1" smtClean="0">
                <a:solidFill>
                  <a:srgbClr val="C00000"/>
                </a:solidFill>
                <a:latin typeface="Times New Roman"/>
                <a:ea typeface="Arial"/>
              </a:rPr>
              <a:t>afrenta</a:t>
            </a:r>
            <a:r>
              <a:rPr lang="en-US" sz="2400" b="1" u="sng" strike="noStrike" spc="-1" dirty="0" smtClean="0">
                <a:solidFill>
                  <a:srgbClr val="C00000"/>
                </a:solidFill>
                <a:uFillTx/>
                <a:latin typeface="Times New Roman"/>
                <a:ea typeface="Arial"/>
              </a:rPr>
              <a:t>?</a:t>
            </a:r>
            <a:endParaRPr lang="en-US" sz="2400" b="0" strike="noStrike" spc="-1" dirty="0">
              <a:solidFill>
                <a:srgbClr val="FFFFFF"/>
              </a:solidFill>
              <a:latin typeface="Times New Roman"/>
            </a:endParaRPr>
          </a:p>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000000"/>
                </a:solidFill>
                <a:latin typeface="Times New Roman"/>
                <a:ea typeface="Arial"/>
              </a:rPr>
              <a:t>¿</a:t>
            </a:r>
            <a:r>
              <a:rPr lang="en-US" sz="2400" b="1" strike="noStrike" spc="-1" dirty="0" err="1">
                <a:solidFill>
                  <a:srgbClr val="000000"/>
                </a:solidFill>
                <a:latin typeface="Times New Roman"/>
                <a:ea typeface="Arial"/>
              </a:rPr>
              <a:t>Cabeza</a:t>
            </a:r>
            <a:r>
              <a:rPr lang="en-US" sz="2400" b="1" strike="noStrike" spc="-1" dirty="0">
                <a:solidFill>
                  <a:srgbClr val="000000"/>
                </a:solidFill>
                <a:latin typeface="Times New Roman"/>
                <a:ea typeface="Arial"/>
              </a:rPr>
              <a:t> </a:t>
            </a:r>
            <a:r>
              <a:rPr lang="en-US" sz="2400" b="1" strike="noStrike" spc="-1" dirty="0" err="1">
                <a:solidFill>
                  <a:srgbClr val="000000"/>
                </a:solidFill>
                <a:latin typeface="Times New Roman"/>
                <a:ea typeface="Arial"/>
              </a:rPr>
              <a:t>física</a:t>
            </a:r>
            <a:r>
              <a:rPr lang="en-US" sz="2400" b="1" strike="noStrike" spc="-1" dirty="0">
                <a:solidFill>
                  <a:srgbClr val="000000"/>
                </a:solidFill>
                <a:latin typeface="Times New Roman"/>
                <a:ea typeface="Arial"/>
              </a:rPr>
              <a:t>?</a:t>
            </a: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000000"/>
                </a:solidFill>
                <a:latin typeface="Times New Roman"/>
                <a:ea typeface="Arial"/>
              </a:rPr>
              <a:t>¿Solo la </a:t>
            </a:r>
            <a:r>
              <a:rPr lang="en-US" sz="2400" b="1" strike="noStrike" spc="-1" dirty="0" err="1">
                <a:solidFill>
                  <a:srgbClr val="000000"/>
                </a:solidFill>
                <a:latin typeface="Times New Roman"/>
                <a:ea typeface="Arial"/>
              </a:rPr>
              <a:t>cabeza</a:t>
            </a:r>
            <a:r>
              <a:rPr lang="en-US" sz="2400" b="1" strike="noStrike" spc="-1" dirty="0">
                <a:solidFill>
                  <a:srgbClr val="000000"/>
                </a:solidFill>
                <a:latin typeface="Times New Roman"/>
                <a:ea typeface="Arial"/>
              </a:rPr>
              <a:t> </a:t>
            </a:r>
            <a:r>
              <a:rPr lang="en-US" sz="2400" b="1" strike="noStrike" spc="-1" dirty="0" err="1" smtClean="0">
                <a:solidFill>
                  <a:srgbClr val="000000"/>
                </a:solidFill>
                <a:latin typeface="Times New Roman"/>
                <a:ea typeface="Arial"/>
              </a:rPr>
              <a:t>encima</a:t>
            </a:r>
            <a:r>
              <a:rPr lang="en-US" sz="2400" b="1" strike="noStrike" spc="-1" dirty="0" smtClean="0">
                <a:solidFill>
                  <a:srgbClr val="000000"/>
                </a:solidFill>
                <a:latin typeface="Times New Roman"/>
                <a:ea typeface="Arial"/>
              </a:rPr>
              <a:t> de </a:t>
            </a:r>
            <a:r>
              <a:rPr lang="en-US" sz="2400" b="1" strike="noStrike" spc="-1" dirty="0" err="1" smtClean="0">
                <a:solidFill>
                  <a:srgbClr val="000000"/>
                </a:solidFill>
                <a:latin typeface="Times New Roman"/>
                <a:ea typeface="Arial"/>
              </a:rPr>
              <a:t>nosotros</a:t>
            </a:r>
            <a:r>
              <a:rPr lang="en-US" sz="2400" b="1" strike="noStrike" spc="-1" dirty="0">
                <a:solidFill>
                  <a:srgbClr val="000000"/>
                </a:solidFill>
                <a:latin typeface="Times New Roman"/>
                <a:ea typeface="Arial"/>
              </a:rPr>
              <a:t>?</a:t>
            </a: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000000"/>
                </a:solidFill>
                <a:latin typeface="Times New Roman"/>
                <a:ea typeface="Arial"/>
              </a:rPr>
              <a:t>¿</a:t>
            </a:r>
            <a:r>
              <a:rPr lang="en-US" sz="2400" b="1" strike="noStrike" spc="-1" dirty="0" err="1">
                <a:solidFill>
                  <a:srgbClr val="000000"/>
                </a:solidFill>
                <a:latin typeface="Times New Roman"/>
                <a:ea typeface="Arial"/>
              </a:rPr>
              <a:t>Todas</a:t>
            </a:r>
            <a:r>
              <a:rPr lang="en-US" sz="2400" b="1" strike="noStrike" spc="-1" dirty="0">
                <a:solidFill>
                  <a:srgbClr val="000000"/>
                </a:solidFill>
                <a:latin typeface="Times New Roman"/>
                <a:ea typeface="Arial"/>
              </a:rPr>
              <a:t> las </a:t>
            </a:r>
            <a:r>
              <a:rPr lang="en-US" sz="2400" b="1" strike="noStrike" spc="-1" dirty="0" err="1">
                <a:solidFill>
                  <a:srgbClr val="000000"/>
                </a:solidFill>
                <a:latin typeface="Times New Roman"/>
                <a:ea typeface="Arial"/>
              </a:rPr>
              <a:t>cabezas</a:t>
            </a:r>
            <a:r>
              <a:rPr lang="en-US" sz="2400" b="1" strike="noStrike" spc="-1" dirty="0">
                <a:solidFill>
                  <a:srgbClr val="000000"/>
                </a:solidFill>
                <a:latin typeface="Times New Roman"/>
                <a:ea typeface="Arial"/>
              </a:rPr>
              <a:t> </a:t>
            </a:r>
            <a:r>
              <a:rPr lang="en-US" sz="2400" b="1" strike="noStrike" spc="-1" dirty="0" err="1" smtClean="0">
                <a:solidFill>
                  <a:srgbClr val="000000"/>
                </a:solidFill>
                <a:latin typeface="Times New Roman"/>
                <a:ea typeface="Arial"/>
              </a:rPr>
              <a:t>encima</a:t>
            </a:r>
            <a:r>
              <a:rPr lang="en-US" sz="2400" b="1" strike="noStrike" spc="-1" dirty="0" smtClean="0">
                <a:solidFill>
                  <a:srgbClr val="000000"/>
                </a:solidFill>
                <a:latin typeface="Times New Roman"/>
                <a:ea typeface="Arial"/>
              </a:rPr>
              <a:t> </a:t>
            </a:r>
            <a:r>
              <a:rPr lang="en-US" sz="2400" b="1" strike="noStrike" spc="-1" dirty="0">
                <a:solidFill>
                  <a:srgbClr val="000000"/>
                </a:solidFill>
                <a:latin typeface="Times New Roman"/>
                <a:ea typeface="Arial"/>
              </a:rPr>
              <a:t>de </a:t>
            </a:r>
            <a:r>
              <a:rPr lang="en-US" sz="2400" b="1" strike="noStrike" spc="-1" dirty="0" err="1">
                <a:solidFill>
                  <a:srgbClr val="000000"/>
                </a:solidFill>
                <a:latin typeface="Times New Roman"/>
                <a:ea typeface="Arial"/>
              </a:rPr>
              <a:t>nosotros</a:t>
            </a:r>
            <a:r>
              <a:rPr lang="en-US" sz="2400" b="1" strike="noStrike" spc="-1" dirty="0">
                <a:solidFill>
                  <a:srgbClr val="000000"/>
                </a:solidFill>
                <a:latin typeface="Times New Roman"/>
                <a:ea typeface="Arial"/>
              </a:rPr>
              <a:t>?</a:t>
            </a:r>
            <a:endParaRPr lang="en-US" sz="2400" b="0" strike="noStrike" spc="-1" dirty="0">
              <a:solidFill>
                <a:srgbClr val="FFFFFF"/>
              </a:solidFill>
              <a:latin typeface="Times New Roman"/>
            </a:endParaRPr>
          </a:p>
        </p:txBody>
      </p:sp>
      <p:sp>
        <p:nvSpPr>
          <p:cNvPr id="117" name="Text Box 11"/>
          <p:cNvSpPr/>
          <p:nvPr/>
        </p:nvSpPr>
        <p:spPr>
          <a:xfrm>
            <a:off x="5167080" y="1870200"/>
            <a:ext cx="1471022" cy="463846"/>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i="1" strike="noStrike" spc="-1" dirty="0" err="1" smtClean="0">
                <a:solidFill>
                  <a:srgbClr val="FFFFCC"/>
                </a:solidFill>
                <a:latin typeface="Times New Roman"/>
                <a:ea typeface="Arial"/>
              </a:rPr>
              <a:t>Cabeza</a:t>
            </a:r>
            <a:r>
              <a:rPr lang="en-US" sz="2400" b="0" i="1" strike="noStrike" spc="-1" dirty="0" smtClean="0">
                <a:solidFill>
                  <a:srgbClr val="FFFFCC"/>
                </a:solidFill>
                <a:latin typeface="Times New Roman"/>
                <a:ea typeface="Arial"/>
              </a:rPr>
              <a:t> </a:t>
            </a:r>
            <a:r>
              <a:rPr lang="en-US" sz="2400" b="0" i="1" strike="noStrike" spc="-1" dirty="0">
                <a:solidFill>
                  <a:srgbClr val="FFFFCC"/>
                </a:solidFill>
                <a:latin typeface="Times New Roman"/>
                <a:ea typeface="Arial"/>
              </a:rPr>
              <a:t>de</a:t>
            </a:r>
            <a:endParaRPr lang="en-US" sz="2400" b="0" strike="noStrike" spc="-1" dirty="0">
              <a:solidFill>
                <a:srgbClr val="FFFFFF"/>
              </a:solidFill>
              <a:latin typeface="Times New Roman"/>
            </a:endParaRPr>
          </a:p>
        </p:txBody>
      </p:sp>
      <p:sp>
        <p:nvSpPr>
          <p:cNvPr id="118" name="Text Box 12"/>
          <p:cNvSpPr/>
          <p:nvPr/>
        </p:nvSpPr>
        <p:spPr>
          <a:xfrm>
            <a:off x="5167080" y="3394080"/>
            <a:ext cx="1471022" cy="463846"/>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i="1" strike="noStrike" spc="-1" dirty="0" err="1" smtClean="0">
                <a:solidFill>
                  <a:srgbClr val="FFFFCC"/>
                </a:solidFill>
                <a:latin typeface="Times New Roman"/>
                <a:ea typeface="Arial"/>
              </a:rPr>
              <a:t>Cabeza</a:t>
            </a:r>
            <a:r>
              <a:rPr lang="en-US" sz="2400" b="0" i="1" strike="noStrike" spc="-1" dirty="0" smtClean="0">
                <a:solidFill>
                  <a:srgbClr val="FFFFCC"/>
                </a:solidFill>
                <a:latin typeface="Times New Roman"/>
                <a:ea typeface="Arial"/>
              </a:rPr>
              <a:t> </a:t>
            </a:r>
            <a:r>
              <a:rPr lang="en-US" sz="2400" b="0" i="1" strike="noStrike" spc="-1" dirty="0">
                <a:solidFill>
                  <a:srgbClr val="FFFFCC"/>
                </a:solidFill>
                <a:latin typeface="Times New Roman"/>
                <a:ea typeface="Arial"/>
              </a:rPr>
              <a:t>de</a:t>
            </a:r>
            <a:endParaRPr lang="en-US" sz="2400" b="0" strike="noStrike" spc="-1" dirty="0">
              <a:solidFill>
                <a:srgbClr val="FFFFFF"/>
              </a:solidFill>
              <a:latin typeface="Times New Roman"/>
            </a:endParaRPr>
          </a:p>
        </p:txBody>
      </p:sp>
      <p:sp>
        <p:nvSpPr>
          <p:cNvPr id="119" name="Text Box 13"/>
          <p:cNvSpPr/>
          <p:nvPr/>
        </p:nvSpPr>
        <p:spPr>
          <a:xfrm>
            <a:off x="5167080" y="4765680"/>
            <a:ext cx="1471022" cy="463846"/>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0" i="1" strike="noStrike" spc="-1" dirty="0" err="1" smtClean="0">
                <a:solidFill>
                  <a:srgbClr val="FFFFCC"/>
                </a:solidFill>
                <a:latin typeface="Times New Roman"/>
                <a:ea typeface="Arial"/>
              </a:rPr>
              <a:t>Cabeza</a:t>
            </a:r>
            <a:r>
              <a:rPr lang="en-US" sz="2400" b="0" i="1" strike="noStrike" spc="-1" dirty="0" smtClean="0">
                <a:solidFill>
                  <a:srgbClr val="FFFFCC"/>
                </a:solidFill>
                <a:latin typeface="Times New Roman"/>
                <a:ea typeface="Arial"/>
              </a:rPr>
              <a:t> </a:t>
            </a:r>
            <a:r>
              <a:rPr lang="en-US" sz="2400" b="0" i="1" strike="noStrike" spc="-1" dirty="0">
                <a:solidFill>
                  <a:srgbClr val="FFFFCC"/>
                </a:solidFill>
                <a:latin typeface="Times New Roman"/>
                <a:ea typeface="Arial"/>
              </a:rPr>
              <a:t>de</a:t>
            </a:r>
            <a:endParaRPr lang="en-US" sz="2400" b="0" strike="noStrike" spc="-1" dirty="0">
              <a:solidFill>
                <a:srgbClr val="FFFFFF"/>
              </a:solidFill>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nodeType="clickEffect">
                      <p:stCondLst>
                        <p:cond delay="0"/>
                      </p:stCondLst>
                      <p:childTnLst>
                        <p:par>
                          <p:cTn id="4" fill="hold" nodeType="withEffect">
                            <p:stCondLst>
                              <p:cond delay="0"/>
                            </p:stCondLst>
                            <p:childTnLst>
                              <p:par>
                                <p:cTn id="5" presetID="2" presetClass="entr" presetSubtype="4" fill="hold" nodeType="withEffect">
                                  <p:stCondLst>
                                    <p:cond delay="0"/>
                                  </p:stCondLst>
                                  <p:childTnLst>
                                    <p:set>
                                      <p:cBhvr>
                                        <p:cTn id="6" dur="1" fill="hold">
                                          <p:stCondLst>
                                            <p:cond delay="0"/>
                                          </p:stCondLst>
                                        </p:cTn>
                                        <p:tgtEl>
                                          <p:spTgt spid="111">
                                            <p:txEl>
                                              <p:pRg st="3" end="3"/>
                                            </p:txEl>
                                          </p:spTgt>
                                        </p:tgtEl>
                                        <p:attrNameLst>
                                          <p:attrName>style.visibility</p:attrName>
                                        </p:attrNameLst>
                                      </p:cBhvr>
                                      <p:to>
                                        <p:strVal val="visible"/>
                                      </p:to>
                                    </p:set>
                                    <p:anim calcmode="lin" valueType="num">
                                      <p:cBhvr additive="base">
                                        <p:cTn id="7" dur="500" fill="hold"/>
                                        <p:tgtEl>
                                          <p:spTgt spid="111">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1">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1">
                                            <p:txEl>
                                              <p:pRg st="6" end="6"/>
                                            </p:txEl>
                                          </p:spTgt>
                                        </p:tgtEl>
                                        <p:attrNameLst>
                                          <p:attrName>style.visibility</p:attrName>
                                        </p:attrNameLst>
                                      </p:cBhvr>
                                      <p:to>
                                        <p:strVal val="visible"/>
                                      </p:to>
                                    </p:set>
                                    <p:anim calcmode="lin" valueType="num">
                                      <p:cBhvr additive="base">
                                        <p:cTn id="11" dur="500" fill="hold"/>
                                        <p:tgtEl>
                                          <p:spTgt spid="111">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11">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11">
                                            <p:txEl>
                                              <p:pRg st="9" end="9"/>
                                            </p:txEl>
                                          </p:spTgt>
                                        </p:tgtEl>
                                        <p:attrNameLst>
                                          <p:attrName>style.visibility</p:attrName>
                                        </p:attrNameLst>
                                      </p:cBhvr>
                                      <p:to>
                                        <p:strVal val="visible"/>
                                      </p:to>
                                    </p:set>
                                    <p:anim calcmode="lin" valueType="num">
                                      <p:cBhvr additive="base">
                                        <p:cTn id="15" dur="500" fill="hold"/>
                                        <p:tgtEl>
                                          <p:spTgt spid="111">
                                            <p:txEl>
                                              <p:pRg st="9" end="9"/>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11">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7" fill="hold" nodeType="clickEffect">
                      <p:stCondLst>
                        <p:cond delay="indefinite"/>
                      </p:stCondLst>
                      <p:childTnLst>
                        <p:par>
                          <p:cTn id="18" fill="hold" nodeType="withEffect">
                            <p:stCondLst>
                              <p:cond delay="0"/>
                            </p:stCondLst>
                            <p:childTnLst>
                              <p:par>
                                <p:cTn id="19" presetID="2" presetClass="entr" presetSubtype="4" fill="hold" nodeType="clickEffect">
                                  <p:stCondLst>
                                    <p:cond delay="0"/>
                                  </p:stCondLst>
                                  <p:childTnLst>
                                    <p:set>
                                      <p:cBhvr>
                                        <p:cTn id="20" dur="1" fill="hold">
                                          <p:stCondLst>
                                            <p:cond delay="0"/>
                                          </p:stCondLst>
                                        </p:cTn>
                                        <p:tgtEl>
                                          <p:spTgt spid="109"/>
                                        </p:tgtEl>
                                        <p:attrNameLst>
                                          <p:attrName>style.visibility</p:attrName>
                                        </p:attrNameLst>
                                      </p:cBhvr>
                                      <p:to>
                                        <p:strVal val="visible"/>
                                      </p:to>
                                    </p:set>
                                    <p:anim calcmode="lin" valueType="num">
                                      <p:cBhvr additive="base">
                                        <p:cTn id="21" dur="500" fill="hold"/>
                                        <p:tgtEl>
                                          <p:spTgt spid="109"/>
                                        </p:tgtEl>
                                        <p:attrNameLst>
                                          <p:attrName>ppt_x</p:attrName>
                                        </p:attrNameLst>
                                      </p:cBhvr>
                                      <p:tavLst>
                                        <p:tav tm="0">
                                          <p:val>
                                            <p:strVal val="#ppt_x"/>
                                          </p:val>
                                        </p:tav>
                                        <p:tav tm="100000">
                                          <p:val>
                                            <p:strVal val="#ppt_x"/>
                                          </p:val>
                                        </p:tav>
                                      </p:tavLst>
                                    </p:anim>
                                    <p:anim calcmode="lin" valueType="num">
                                      <p:cBhvr additive="base">
                                        <p:cTn id="22" dur="500" fill="hold"/>
                                        <p:tgtEl>
                                          <p:spTgt spid="109"/>
                                        </p:tgtEl>
                                        <p:attrNameLst>
                                          <p:attrName>ppt_y</p:attrName>
                                        </p:attrNameLst>
                                      </p:cBhvr>
                                      <p:tavLst>
                                        <p:tav tm="0">
                                          <p:val>
                                            <p:strVal val="1+#ppt_h/2"/>
                                          </p:val>
                                        </p:tav>
                                        <p:tav tm="100000">
                                          <p:val>
                                            <p:strVal val="#ppt_y"/>
                                          </p:val>
                                        </p:tav>
                                      </p:tavLst>
                                    </p:anim>
                                  </p:childTnLst>
                                </p:cTn>
                              </p:par>
                            </p:childTnLst>
                          </p:cTn>
                        </p:par>
                      </p:childTnLst>
                    </p:cTn>
                  </p:par>
                  <p:par>
                    <p:cTn id="23" fill="hold" nodeType="clickEffect">
                      <p:stCondLst>
                        <p:cond delay="indefinite"/>
                      </p:stCondLst>
                      <p:childTnLst>
                        <p:par>
                          <p:cTn id="24" fill="hold" nodeType="withEffect">
                            <p:stCondLst>
                              <p:cond delay="0"/>
                            </p:stCondLst>
                            <p:childTnLst>
                              <p:par>
                                <p:cTn id="25" presetID="2" presetClass="entr" presetSubtype="4" fill="hold" nodeType="clickEffect">
                                  <p:stCondLst>
                                    <p:cond delay="0"/>
                                  </p:stCondLst>
                                  <p:childTnLst>
                                    <p:set>
                                      <p:cBhvr>
                                        <p:cTn id="26" dur="1" fill="hold">
                                          <p:stCondLst>
                                            <p:cond delay="0"/>
                                          </p:stCondLst>
                                        </p:cTn>
                                        <p:tgtEl>
                                          <p:spTgt spid="108"/>
                                        </p:tgtEl>
                                        <p:attrNameLst>
                                          <p:attrName>style.visibility</p:attrName>
                                        </p:attrNameLst>
                                      </p:cBhvr>
                                      <p:to>
                                        <p:strVal val="visible"/>
                                      </p:to>
                                    </p:set>
                                    <p:anim calcmode="lin" valueType="num">
                                      <p:cBhvr additive="base">
                                        <p:cTn id="27" dur="500" fill="hold"/>
                                        <p:tgtEl>
                                          <p:spTgt spid="108"/>
                                        </p:tgtEl>
                                        <p:attrNameLst>
                                          <p:attrName>ppt_x</p:attrName>
                                        </p:attrNameLst>
                                      </p:cBhvr>
                                      <p:tavLst>
                                        <p:tav tm="0">
                                          <p:val>
                                            <p:strVal val="#ppt_x"/>
                                          </p:val>
                                        </p:tav>
                                        <p:tav tm="100000">
                                          <p:val>
                                            <p:strVal val="#ppt_x"/>
                                          </p:val>
                                        </p:tav>
                                      </p:tavLst>
                                    </p:anim>
                                    <p:anim calcmode="lin" valueType="num">
                                      <p:cBhvr additive="base">
                                        <p:cTn id="28" dur="500" fill="hold"/>
                                        <p:tgtEl>
                                          <p:spTgt spid="10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Footer Placeholder 2"/>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smtClean="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11</a:t>
            </a:r>
            <a:endParaRPr lang="en-US" sz="1400" b="0" strike="noStrike" spc="-1" dirty="0">
              <a:solidFill>
                <a:srgbClr val="FFFFFF"/>
              </a:solidFill>
              <a:latin typeface="Times New Roman"/>
            </a:endParaRPr>
          </a:p>
        </p:txBody>
      </p:sp>
      <p:sp>
        <p:nvSpPr>
          <p:cNvPr id="121" name="Slide Number Placeholder 3"/>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0AF7F95-43F2-4987-A217-6B8CB283DD93}" type="slidenum">
              <a:rPr lang="en-US" sz="1400" b="0" strike="noStrike" spc="-1">
                <a:solidFill>
                  <a:srgbClr val="FFFFFF"/>
                </a:solidFill>
                <a:latin typeface="Times New Roman"/>
                <a:ea typeface="Arial"/>
              </a:rPr>
              <a:t>6</a:t>
            </a:fld>
            <a:endParaRPr lang="en-US" sz="1400" b="0" strike="noStrike" spc="-1">
              <a:solidFill>
                <a:srgbClr val="FFFFFF"/>
              </a:solidFill>
              <a:latin typeface="Times New Roman"/>
            </a:endParaRPr>
          </a:p>
        </p:txBody>
      </p:sp>
      <p:sp>
        <p:nvSpPr>
          <p:cNvPr id="122" name="Rectangle 25"/>
          <p:cNvSpPr/>
          <p:nvPr/>
        </p:nvSpPr>
        <p:spPr>
          <a:xfrm>
            <a:off x="5805540" y="5562720"/>
            <a:ext cx="2895480" cy="1066680"/>
          </a:xfrm>
          <a:prstGeom prst="rect">
            <a:avLst/>
          </a:prstGeom>
          <a:solidFill>
            <a:srgbClr val="FF9900"/>
          </a:solidFill>
          <a:ln w="9360">
            <a:solidFill>
              <a:srgbClr val="0000CC"/>
            </a:solidFill>
            <a:miter/>
          </a:ln>
        </p:spPr>
        <p:style>
          <a:lnRef idx="0">
            <a:scrgbClr r="0" g="0" b="0"/>
          </a:lnRef>
          <a:fillRef idx="0">
            <a:scrgbClr r="0" g="0" b="0"/>
          </a:fillRef>
          <a:effectRef idx="0">
            <a:scrgbClr r="0" g="0" b="0"/>
          </a:effectRef>
          <a:fontRef idx="minor"/>
        </p:style>
      </p:sp>
      <p:sp>
        <p:nvSpPr>
          <p:cNvPr id="123" name="Rectangle 24"/>
          <p:cNvSpPr/>
          <p:nvPr/>
        </p:nvSpPr>
        <p:spPr>
          <a:xfrm>
            <a:off x="6551875" y="4724280"/>
            <a:ext cx="2439845" cy="533520"/>
          </a:xfrm>
          <a:prstGeom prst="rect">
            <a:avLst/>
          </a:prstGeom>
          <a:solidFill>
            <a:srgbClr val="FF9900"/>
          </a:solidFill>
          <a:ln w="9360">
            <a:solidFill>
              <a:srgbClr val="0000CC"/>
            </a:solidFill>
            <a:miter/>
          </a:ln>
        </p:spPr>
        <p:style>
          <a:lnRef idx="0">
            <a:scrgbClr r="0" g="0" b="0"/>
          </a:lnRef>
          <a:fillRef idx="0">
            <a:scrgbClr r="0" g="0" b="0"/>
          </a:fillRef>
          <a:effectRef idx="0">
            <a:scrgbClr r="0" g="0" b="0"/>
          </a:effectRef>
          <a:fontRef idx="minor"/>
        </p:style>
      </p:sp>
      <p:sp>
        <p:nvSpPr>
          <p:cNvPr id="124" name="Rectangle 23"/>
          <p:cNvSpPr/>
          <p:nvPr/>
        </p:nvSpPr>
        <p:spPr>
          <a:xfrm>
            <a:off x="7391520" y="3276720"/>
            <a:ext cx="1600200" cy="539806"/>
          </a:xfrm>
          <a:prstGeom prst="rect">
            <a:avLst/>
          </a:prstGeom>
          <a:solidFill>
            <a:srgbClr val="FF9900"/>
          </a:solidFill>
          <a:ln w="9360">
            <a:solidFill>
              <a:srgbClr val="0000CC"/>
            </a:solidFill>
            <a:miter/>
          </a:ln>
        </p:spPr>
        <p:style>
          <a:lnRef idx="0">
            <a:scrgbClr r="0" g="0" b="0"/>
          </a:lnRef>
          <a:fillRef idx="0">
            <a:scrgbClr r="0" g="0" b="0"/>
          </a:fillRef>
          <a:effectRef idx="0">
            <a:scrgbClr r="0" g="0" b="0"/>
          </a:effectRef>
          <a:fontRef idx="minor"/>
        </p:style>
      </p:sp>
      <p:sp>
        <p:nvSpPr>
          <p:cNvPr id="125" name="Rectangle 22"/>
          <p:cNvSpPr/>
          <p:nvPr/>
        </p:nvSpPr>
        <p:spPr>
          <a:xfrm>
            <a:off x="5257800" y="3276720"/>
            <a:ext cx="1752480" cy="533160"/>
          </a:xfrm>
          <a:prstGeom prst="rect">
            <a:avLst/>
          </a:prstGeom>
          <a:solidFill>
            <a:srgbClr val="FF9900"/>
          </a:solidFill>
          <a:ln w="9360">
            <a:solidFill>
              <a:srgbClr val="0000CC"/>
            </a:solidFill>
            <a:miter/>
          </a:ln>
        </p:spPr>
        <p:style>
          <a:lnRef idx="0">
            <a:scrgbClr r="0" g="0" b="0"/>
          </a:lnRef>
          <a:fillRef idx="0">
            <a:scrgbClr r="0" g="0" b="0"/>
          </a:fillRef>
          <a:effectRef idx="0">
            <a:scrgbClr r="0" g="0" b="0"/>
          </a:effectRef>
          <a:fontRef idx="minor"/>
        </p:style>
      </p:sp>
      <p:sp>
        <p:nvSpPr>
          <p:cNvPr id="126" name="Rectangle 21"/>
          <p:cNvSpPr/>
          <p:nvPr/>
        </p:nvSpPr>
        <p:spPr>
          <a:xfrm>
            <a:off x="6477120" y="1447920"/>
            <a:ext cx="1523880" cy="761760"/>
          </a:xfrm>
          <a:prstGeom prst="rect">
            <a:avLst/>
          </a:prstGeom>
          <a:solidFill>
            <a:srgbClr val="FF9900"/>
          </a:solidFill>
          <a:ln w="9360">
            <a:solidFill>
              <a:srgbClr val="0000CC"/>
            </a:solidFill>
            <a:miter/>
          </a:ln>
        </p:spPr>
        <p:style>
          <a:lnRef idx="0">
            <a:scrgbClr r="0" g="0" b="0"/>
          </a:lnRef>
          <a:fillRef idx="0">
            <a:scrgbClr r="0" g="0" b="0"/>
          </a:fillRef>
          <a:effectRef idx="0">
            <a:scrgbClr r="0" g="0" b="0"/>
          </a:effectRef>
          <a:fontRef idx="minor"/>
        </p:style>
      </p:sp>
      <p:sp>
        <p:nvSpPr>
          <p:cNvPr id="127" name="Rectangle 14"/>
          <p:cNvSpPr/>
          <p:nvPr/>
        </p:nvSpPr>
        <p:spPr>
          <a:xfrm>
            <a:off x="533519" y="4267080"/>
            <a:ext cx="5430135" cy="1219320"/>
          </a:xfrm>
          <a:prstGeom prst="rect">
            <a:avLst/>
          </a:prstGeom>
          <a:solidFill>
            <a:srgbClr val="FFFF00"/>
          </a:solidFill>
          <a:ln w="9360">
            <a:solidFill>
              <a:srgbClr val="C00000"/>
            </a:solidFill>
            <a:miter/>
          </a:ln>
        </p:spPr>
        <p:style>
          <a:lnRef idx="0">
            <a:scrgbClr r="0" g="0" b="0"/>
          </a:lnRef>
          <a:fillRef idx="0">
            <a:scrgbClr r="0" g="0" b="0"/>
          </a:fillRef>
          <a:effectRef idx="0">
            <a:scrgbClr r="0" g="0" b="0"/>
          </a:effectRef>
          <a:fontRef idx="minor"/>
        </p:style>
      </p:sp>
      <p:sp>
        <p:nvSpPr>
          <p:cNvPr id="128" name="Rectangle 13"/>
          <p:cNvSpPr/>
          <p:nvPr/>
        </p:nvSpPr>
        <p:spPr>
          <a:xfrm>
            <a:off x="609480" y="2666880"/>
            <a:ext cx="3276720" cy="914400"/>
          </a:xfrm>
          <a:prstGeom prst="rect">
            <a:avLst/>
          </a:prstGeom>
          <a:solidFill>
            <a:srgbClr val="FFFF00"/>
          </a:solidFill>
          <a:ln w="9360">
            <a:solidFill>
              <a:srgbClr val="C00000"/>
            </a:solidFill>
            <a:miter/>
          </a:ln>
        </p:spPr>
        <p:style>
          <a:lnRef idx="0">
            <a:scrgbClr r="0" g="0" b="0"/>
          </a:lnRef>
          <a:fillRef idx="0">
            <a:scrgbClr r="0" g="0" b="0"/>
          </a:fillRef>
          <a:effectRef idx="0">
            <a:scrgbClr r="0" g="0" b="0"/>
          </a:effectRef>
          <a:fontRef idx="minor"/>
        </p:style>
      </p:sp>
      <p:sp>
        <p:nvSpPr>
          <p:cNvPr id="129" name="Rectangle 12"/>
          <p:cNvSpPr/>
          <p:nvPr/>
        </p:nvSpPr>
        <p:spPr>
          <a:xfrm>
            <a:off x="762120" y="1219320"/>
            <a:ext cx="1752480" cy="838080"/>
          </a:xfrm>
          <a:prstGeom prst="rect">
            <a:avLst/>
          </a:prstGeom>
          <a:solidFill>
            <a:srgbClr val="FFFF00"/>
          </a:solidFill>
          <a:ln w="9360">
            <a:solidFill>
              <a:srgbClr val="FFFFFF"/>
            </a:solidFill>
            <a:miter/>
          </a:ln>
        </p:spPr>
        <p:style>
          <a:lnRef idx="0">
            <a:scrgbClr r="0" g="0" b="0"/>
          </a:lnRef>
          <a:fillRef idx="0">
            <a:scrgbClr r="0" g="0" b="0"/>
          </a:fillRef>
          <a:effectRef idx="0">
            <a:scrgbClr r="0" g="0" b="0"/>
          </a:effectRef>
          <a:fontRef idx="minor"/>
        </p:style>
      </p:sp>
      <p:sp>
        <p:nvSpPr>
          <p:cNvPr id="130" name="TextBox 129"/>
          <p:cNvSpPr txBox="1"/>
          <p:nvPr/>
        </p:nvSpPr>
        <p:spPr>
          <a:xfrm>
            <a:off x="838080" y="228240"/>
            <a:ext cx="7772400" cy="685800"/>
          </a:xfrm>
          <a:prstGeom prst="rect">
            <a:avLst/>
          </a:prstGeom>
          <a:noFill/>
          <a:ln w="57240">
            <a:solidFill>
              <a:srgbClr val="B2B2B2"/>
            </a:solidFill>
            <a:miter/>
          </a:ln>
        </p:spPr>
        <p:txBody>
          <a:bodyPr anchor="ctr">
            <a:no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spc="-1" dirty="0">
                <a:solidFill>
                  <a:srgbClr val="00CC99"/>
                </a:solidFill>
                <a:latin typeface="Times New Roman"/>
              </a:rPr>
              <a:t>LA AUTORIDAD DE LA CABEZA</a:t>
            </a:r>
            <a:endParaRPr lang="en-US" sz="3600" b="1" spc="-1" dirty="0">
              <a:solidFill>
                <a:srgbClr val="00CC99"/>
              </a:solidFill>
              <a:latin typeface="Times New Roman"/>
            </a:endParaRPr>
          </a:p>
        </p:txBody>
      </p:sp>
      <p:sp>
        <p:nvSpPr>
          <p:cNvPr id="131" name="Rectangle 7"/>
          <p:cNvSpPr/>
          <p:nvPr/>
        </p:nvSpPr>
        <p:spPr>
          <a:xfrm>
            <a:off x="3276720" y="1219320"/>
            <a:ext cx="2133360" cy="990360"/>
          </a:xfrm>
          <a:prstGeom prst="rect">
            <a:avLst/>
          </a:prstGeom>
          <a:solidFill>
            <a:srgbClr val="B2B2B2"/>
          </a:solidFill>
          <a:ln w="9360">
            <a:solidFill>
              <a:srgbClr val="C00000"/>
            </a:solidFill>
            <a:miter/>
          </a:ln>
        </p:spPr>
        <p:style>
          <a:lnRef idx="0">
            <a:scrgbClr r="0" g="0" b="0"/>
          </a:lnRef>
          <a:fillRef idx="0">
            <a:scrgbClr r="0" g="0" b="0"/>
          </a:fillRef>
          <a:effectRef idx="0">
            <a:scrgbClr r="0" g="0" b="0"/>
          </a:effectRef>
          <a:fontRef idx="minor"/>
        </p:style>
      </p:sp>
      <p:sp>
        <p:nvSpPr>
          <p:cNvPr id="132" name="Text Box 6"/>
          <p:cNvSpPr/>
          <p:nvPr/>
        </p:nvSpPr>
        <p:spPr>
          <a:xfrm>
            <a:off x="3816761" y="1450180"/>
            <a:ext cx="1053278" cy="463846"/>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0000"/>
                </a:solidFill>
                <a:latin typeface="Times New Roman"/>
                <a:ea typeface="Arial"/>
              </a:rPr>
              <a:t>VELO</a:t>
            </a:r>
            <a:endParaRPr lang="en-US" sz="2400" b="0" strike="noStrike" spc="-1" dirty="0">
              <a:solidFill>
                <a:srgbClr val="FFFFFF"/>
              </a:solidFill>
              <a:latin typeface="Times New Roman"/>
            </a:endParaRPr>
          </a:p>
        </p:txBody>
      </p:sp>
      <p:sp>
        <p:nvSpPr>
          <p:cNvPr id="133" name="Text Box 9"/>
          <p:cNvSpPr/>
          <p:nvPr/>
        </p:nvSpPr>
        <p:spPr>
          <a:xfrm>
            <a:off x="746280" y="1227240"/>
            <a:ext cx="1752480" cy="82548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000000"/>
                </a:solidFill>
                <a:latin typeface="Times New Roman"/>
                <a:ea typeface="Arial"/>
              </a:rPr>
              <a:t>Principio / </a:t>
            </a:r>
            <a:r>
              <a:rPr lang="en-US" sz="2400" b="1" strike="noStrike" spc="-1" dirty="0" err="1">
                <a:solidFill>
                  <a:srgbClr val="000000"/>
                </a:solidFill>
                <a:latin typeface="Times New Roman"/>
                <a:ea typeface="Arial"/>
              </a:rPr>
              <a:t>Costumbre</a:t>
            </a:r>
            <a:endParaRPr lang="en-US" sz="2400" b="0" strike="noStrike" spc="-1" dirty="0">
              <a:solidFill>
                <a:srgbClr val="FFFFFF"/>
              </a:solidFill>
              <a:latin typeface="Times New Roman"/>
            </a:endParaRPr>
          </a:p>
        </p:txBody>
      </p:sp>
      <p:sp>
        <p:nvSpPr>
          <p:cNvPr id="134" name="Text Box 10"/>
          <p:cNvSpPr/>
          <p:nvPr/>
        </p:nvSpPr>
        <p:spPr>
          <a:xfrm>
            <a:off x="708707" y="2819520"/>
            <a:ext cx="3024267" cy="463846"/>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smtClean="0">
                <a:solidFill>
                  <a:srgbClr val="000000"/>
                </a:solidFill>
                <a:latin typeface="Times New Roman"/>
                <a:ea typeface="Arial"/>
              </a:rPr>
              <a:t>¿</a:t>
            </a:r>
            <a:r>
              <a:rPr lang="en-US" sz="2400" b="1" strike="noStrike" spc="-1" dirty="0" err="1" smtClean="0">
                <a:solidFill>
                  <a:srgbClr val="000000"/>
                </a:solidFill>
                <a:latin typeface="Times New Roman"/>
                <a:ea typeface="Arial"/>
              </a:rPr>
              <a:t>Cuál</a:t>
            </a:r>
            <a:r>
              <a:rPr lang="en-US" sz="2400" b="1" strike="noStrike" spc="-1" dirty="0" smtClean="0">
                <a:solidFill>
                  <a:srgbClr val="000000"/>
                </a:solidFill>
                <a:latin typeface="Times New Roman"/>
                <a:ea typeface="Arial"/>
              </a:rPr>
              <a:t> </a:t>
            </a:r>
            <a:r>
              <a:rPr lang="en-US" sz="2400" b="1" strike="noStrike" spc="-1" dirty="0" err="1">
                <a:solidFill>
                  <a:srgbClr val="000000"/>
                </a:solidFill>
                <a:latin typeface="Times New Roman"/>
                <a:ea typeface="Arial"/>
              </a:rPr>
              <a:t>es</a:t>
            </a:r>
            <a:r>
              <a:rPr lang="en-US" sz="2400" b="1" strike="noStrike" spc="-1" dirty="0">
                <a:solidFill>
                  <a:srgbClr val="000000"/>
                </a:solidFill>
                <a:latin typeface="Times New Roman"/>
                <a:ea typeface="Arial"/>
              </a:rPr>
              <a:t> el principio?</a:t>
            </a:r>
            <a:endParaRPr lang="en-US" sz="2400" b="0" strike="noStrike" spc="-1" dirty="0">
              <a:solidFill>
                <a:srgbClr val="FFFFFF"/>
              </a:solidFill>
              <a:latin typeface="Times New Roman"/>
            </a:endParaRPr>
          </a:p>
        </p:txBody>
      </p:sp>
      <p:sp>
        <p:nvSpPr>
          <p:cNvPr id="135" name="Text Box 11"/>
          <p:cNvSpPr/>
          <p:nvPr/>
        </p:nvSpPr>
        <p:spPr>
          <a:xfrm>
            <a:off x="465692" y="4302031"/>
            <a:ext cx="5509948" cy="120251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smtClean="0">
                <a:solidFill>
                  <a:srgbClr val="000000"/>
                </a:solidFill>
                <a:latin typeface="Times New Roman"/>
                <a:ea typeface="Arial"/>
              </a:rPr>
              <a:t>Lavamiento</a:t>
            </a:r>
            <a:r>
              <a:rPr lang="en-US" sz="2400" b="1" strike="noStrike" spc="-1" dirty="0" smtClean="0">
                <a:solidFill>
                  <a:srgbClr val="000000"/>
                </a:solidFill>
                <a:latin typeface="Times New Roman"/>
                <a:ea typeface="Arial"/>
              </a:rPr>
              <a:t> de pies </a:t>
            </a:r>
            <a:r>
              <a:rPr lang="en-US" sz="2400" b="1" strike="noStrike" spc="-1" dirty="0">
                <a:solidFill>
                  <a:srgbClr val="000000"/>
                </a:solidFill>
                <a:latin typeface="Times New Roman"/>
                <a:ea typeface="Arial"/>
              </a:rPr>
              <a:t>– </a:t>
            </a:r>
            <a:r>
              <a:rPr lang="en-US" sz="2400" b="1" strike="noStrike" spc="-1" dirty="0" err="1" smtClean="0">
                <a:solidFill>
                  <a:srgbClr val="000000"/>
                </a:solidFill>
                <a:latin typeface="Times New Roman"/>
                <a:ea typeface="Arial"/>
              </a:rPr>
              <a:t>Servicio</a:t>
            </a:r>
            <a:r>
              <a:rPr lang="en-US" sz="2400" b="1" strike="noStrike" spc="-1" dirty="0" smtClean="0">
                <a:solidFill>
                  <a:srgbClr val="000000"/>
                </a:solidFill>
                <a:latin typeface="Times New Roman"/>
                <a:ea typeface="Arial"/>
              </a:rPr>
              <a:t>, </a:t>
            </a:r>
            <a:r>
              <a:rPr lang="en-US" sz="2400" b="1" spc="-1" dirty="0" err="1">
                <a:solidFill>
                  <a:srgbClr val="000000"/>
                </a:solidFill>
                <a:latin typeface="Times New Roman"/>
                <a:ea typeface="Arial"/>
              </a:rPr>
              <a:t>h</a:t>
            </a:r>
            <a:r>
              <a:rPr lang="en-US" sz="2400" b="1" strike="noStrike" spc="-1" dirty="0" err="1" smtClean="0">
                <a:solidFill>
                  <a:srgbClr val="000000"/>
                </a:solidFill>
                <a:latin typeface="Times New Roman"/>
                <a:ea typeface="Arial"/>
              </a:rPr>
              <a:t>umildad</a:t>
            </a: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a:solidFill>
                  <a:srgbClr val="000000"/>
                </a:solidFill>
                <a:latin typeface="Times New Roman"/>
                <a:ea typeface="Arial"/>
              </a:rPr>
              <a:t>Beso</a:t>
            </a:r>
            <a:r>
              <a:rPr lang="en-US" sz="2400" b="1" strike="noStrike" spc="-1" dirty="0">
                <a:solidFill>
                  <a:srgbClr val="000000"/>
                </a:solidFill>
                <a:latin typeface="Times New Roman"/>
                <a:ea typeface="Arial"/>
              </a:rPr>
              <a:t> </a:t>
            </a:r>
            <a:r>
              <a:rPr lang="en-US" sz="2400" b="1" spc="-1" dirty="0" err="1" smtClean="0">
                <a:solidFill>
                  <a:srgbClr val="000000"/>
                </a:solidFill>
                <a:latin typeface="Times New Roman"/>
                <a:ea typeface="Arial"/>
              </a:rPr>
              <a:t>santo</a:t>
            </a:r>
            <a:r>
              <a:rPr lang="en-US" sz="2400" b="1" strike="noStrike" spc="-1" dirty="0" smtClean="0">
                <a:solidFill>
                  <a:srgbClr val="000000"/>
                </a:solidFill>
                <a:latin typeface="Times New Roman"/>
                <a:ea typeface="Arial"/>
              </a:rPr>
              <a:t> </a:t>
            </a:r>
            <a:r>
              <a:rPr lang="en-US" sz="2400" b="1" strike="noStrike" spc="-1" dirty="0">
                <a:solidFill>
                  <a:srgbClr val="000000"/>
                </a:solidFill>
                <a:latin typeface="Times New Roman"/>
                <a:ea typeface="Arial"/>
              </a:rPr>
              <a:t>– </a:t>
            </a:r>
            <a:r>
              <a:rPr lang="en-US" sz="2400" b="1" strike="noStrike" spc="-1" dirty="0" smtClean="0">
                <a:solidFill>
                  <a:srgbClr val="000000"/>
                </a:solidFill>
                <a:latin typeface="Times New Roman"/>
                <a:ea typeface="Arial"/>
              </a:rPr>
              <a:t>Amor, </a:t>
            </a:r>
            <a:r>
              <a:rPr lang="en-US" sz="2400" b="1" strike="noStrike" spc="-1" dirty="0" err="1" smtClean="0">
                <a:solidFill>
                  <a:srgbClr val="000000"/>
                </a:solidFill>
                <a:latin typeface="Times New Roman"/>
                <a:ea typeface="Arial"/>
              </a:rPr>
              <a:t>saludo</a:t>
            </a:r>
            <a:r>
              <a:rPr lang="en-US" sz="2400" b="1" strike="noStrike" spc="-1" dirty="0">
                <a:solidFill>
                  <a:srgbClr val="000000"/>
                </a:solidFill>
                <a:latin typeface="Times New Roman"/>
                <a:ea typeface="Arial"/>
              </a:rPr>
              <a:t>, </a:t>
            </a:r>
            <a:r>
              <a:rPr lang="en-US" sz="2400" b="1" strike="noStrike" spc="-1" dirty="0" err="1" smtClean="0">
                <a:solidFill>
                  <a:srgbClr val="000000"/>
                </a:solidFill>
                <a:latin typeface="Times New Roman"/>
                <a:ea typeface="Arial"/>
              </a:rPr>
              <a:t>amistad</a:t>
            </a: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smtClean="0">
                <a:solidFill>
                  <a:srgbClr val="000000"/>
                </a:solidFill>
                <a:latin typeface="Times New Roman"/>
                <a:ea typeface="Arial"/>
              </a:rPr>
              <a:t>Velo</a:t>
            </a:r>
            <a:r>
              <a:rPr lang="en-US" sz="2400" b="1" strike="noStrike" spc="-1" dirty="0" smtClean="0">
                <a:solidFill>
                  <a:srgbClr val="000000"/>
                </a:solidFill>
                <a:latin typeface="Times New Roman"/>
                <a:ea typeface="Arial"/>
              </a:rPr>
              <a:t> </a:t>
            </a:r>
            <a:r>
              <a:rPr lang="en-US" sz="2400" b="1" strike="noStrike" spc="-1" dirty="0">
                <a:solidFill>
                  <a:srgbClr val="000000"/>
                </a:solidFill>
                <a:latin typeface="Times New Roman"/>
                <a:ea typeface="Arial"/>
              </a:rPr>
              <a:t>– </a:t>
            </a:r>
            <a:r>
              <a:rPr lang="en-US" sz="2400" b="1" strike="noStrike" spc="-1" dirty="0" err="1">
                <a:solidFill>
                  <a:srgbClr val="000000"/>
                </a:solidFill>
                <a:latin typeface="Times New Roman"/>
                <a:ea typeface="Arial"/>
              </a:rPr>
              <a:t>Sumisión</a:t>
            </a:r>
            <a:endParaRPr lang="en-US" sz="2400" b="0" strike="noStrike" spc="-1" dirty="0">
              <a:solidFill>
                <a:srgbClr val="FFFFFF"/>
              </a:solidFill>
              <a:latin typeface="Times New Roman"/>
            </a:endParaRPr>
          </a:p>
        </p:txBody>
      </p:sp>
      <p:sp>
        <p:nvSpPr>
          <p:cNvPr id="136" name="Text Box 15"/>
          <p:cNvSpPr/>
          <p:nvPr/>
        </p:nvSpPr>
        <p:spPr>
          <a:xfrm>
            <a:off x="6628680" y="1523880"/>
            <a:ext cx="1249200" cy="4597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a:solidFill>
                  <a:srgbClr val="000000"/>
                </a:solidFill>
                <a:latin typeface="Times New Roman"/>
                <a:ea typeface="Arial"/>
              </a:rPr>
              <a:t>Práctica</a:t>
            </a:r>
            <a:endParaRPr lang="en-US" sz="2400" b="0" strike="noStrike" spc="-1" dirty="0">
              <a:solidFill>
                <a:srgbClr val="FFFFFF"/>
              </a:solidFill>
              <a:latin typeface="Times New Roman"/>
            </a:endParaRPr>
          </a:p>
        </p:txBody>
      </p:sp>
      <p:sp>
        <p:nvSpPr>
          <p:cNvPr id="137" name="Text Box 16"/>
          <p:cNvSpPr/>
          <p:nvPr/>
        </p:nvSpPr>
        <p:spPr>
          <a:xfrm>
            <a:off x="5258160" y="3352680"/>
            <a:ext cx="1765800" cy="45972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000000"/>
                </a:solidFill>
                <a:latin typeface="Times New Roman"/>
                <a:ea typeface="Arial"/>
              </a:rPr>
              <a:t>No </a:t>
            </a:r>
            <a:r>
              <a:rPr lang="en-US" sz="2400" b="1" strike="noStrike" spc="-1" dirty="0" err="1" smtClean="0">
                <a:solidFill>
                  <a:srgbClr val="000000"/>
                </a:solidFill>
                <a:latin typeface="Times New Roman"/>
                <a:ea typeface="Arial"/>
              </a:rPr>
              <a:t>limitada</a:t>
            </a:r>
            <a:endParaRPr lang="en-US" sz="2400" b="0" strike="noStrike" spc="-1" dirty="0">
              <a:solidFill>
                <a:srgbClr val="FFFFFF"/>
              </a:solidFill>
              <a:latin typeface="Times New Roman"/>
            </a:endParaRPr>
          </a:p>
        </p:txBody>
      </p:sp>
      <p:sp>
        <p:nvSpPr>
          <p:cNvPr id="138" name="Text Box 17"/>
          <p:cNvSpPr/>
          <p:nvPr/>
        </p:nvSpPr>
        <p:spPr>
          <a:xfrm>
            <a:off x="7391520" y="3352680"/>
            <a:ext cx="1600200" cy="463846"/>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squar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smtClean="0">
                <a:solidFill>
                  <a:srgbClr val="000000"/>
                </a:solidFill>
                <a:latin typeface="Times New Roman"/>
                <a:ea typeface="Arial"/>
              </a:rPr>
              <a:t>Limitada</a:t>
            </a:r>
            <a:endParaRPr lang="en-US" sz="2400" b="0" strike="noStrike" spc="-1" dirty="0">
              <a:solidFill>
                <a:srgbClr val="FFFFFF"/>
              </a:solidFill>
              <a:latin typeface="Times New Roman"/>
            </a:endParaRPr>
          </a:p>
        </p:txBody>
      </p:sp>
      <p:sp>
        <p:nvSpPr>
          <p:cNvPr id="139" name="Text Box 18"/>
          <p:cNvSpPr/>
          <p:nvPr/>
        </p:nvSpPr>
        <p:spPr>
          <a:xfrm>
            <a:off x="6489438" y="4732732"/>
            <a:ext cx="2564719" cy="463846"/>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a:solidFill>
                  <a:srgbClr val="000000"/>
                </a:solidFill>
                <a:latin typeface="Times New Roman"/>
                <a:ea typeface="Arial"/>
              </a:rPr>
              <a:t>Dones</a:t>
            </a:r>
            <a:r>
              <a:rPr lang="en-US" sz="2400" b="1" strike="noStrike" spc="-1" dirty="0">
                <a:solidFill>
                  <a:srgbClr val="000000"/>
                </a:solidFill>
                <a:latin typeface="Times New Roman"/>
                <a:ea typeface="Arial"/>
              </a:rPr>
              <a:t> </a:t>
            </a:r>
            <a:r>
              <a:rPr lang="en-US" sz="2400" b="1" strike="noStrike" spc="-1" dirty="0" err="1" smtClean="0">
                <a:solidFill>
                  <a:srgbClr val="000000"/>
                </a:solidFill>
                <a:latin typeface="Times New Roman"/>
                <a:ea typeface="Arial"/>
              </a:rPr>
              <a:t>espirituales</a:t>
            </a:r>
            <a:endParaRPr lang="en-US" sz="2400" b="0" strike="noStrike" spc="-1" dirty="0">
              <a:solidFill>
                <a:srgbClr val="FFFFFF"/>
              </a:solidFill>
              <a:latin typeface="Times New Roman"/>
            </a:endParaRPr>
          </a:p>
        </p:txBody>
      </p:sp>
      <p:sp>
        <p:nvSpPr>
          <p:cNvPr id="140" name="Text Box 19"/>
          <p:cNvSpPr/>
          <p:nvPr/>
        </p:nvSpPr>
        <p:spPr>
          <a:xfrm>
            <a:off x="5867280" y="4724280"/>
            <a:ext cx="1843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sp>
      <p:sp>
        <p:nvSpPr>
          <p:cNvPr id="141" name="Text Box 20"/>
          <p:cNvSpPr/>
          <p:nvPr/>
        </p:nvSpPr>
        <p:spPr>
          <a:xfrm>
            <a:off x="6173723" y="5715000"/>
            <a:ext cx="2076314" cy="83317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none"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000000"/>
                </a:solidFill>
                <a:latin typeface="Times New Roman"/>
                <a:ea typeface="Arial"/>
              </a:rPr>
              <a:t>Largo del </a:t>
            </a:r>
            <a:r>
              <a:rPr lang="en-US" sz="2400" b="1" strike="noStrike" spc="-1" dirty="0" err="1">
                <a:solidFill>
                  <a:srgbClr val="000000"/>
                </a:solidFill>
                <a:latin typeface="Times New Roman"/>
                <a:ea typeface="Arial"/>
              </a:rPr>
              <a:t>pelo</a:t>
            </a: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smtClean="0">
                <a:solidFill>
                  <a:srgbClr val="000000"/>
                </a:solidFill>
                <a:latin typeface="Times New Roman"/>
                <a:ea typeface="Arial"/>
              </a:rPr>
              <a:t>Velo</a:t>
            </a:r>
            <a:r>
              <a:rPr lang="en-US" sz="2400" b="1" strike="noStrike" spc="-1" dirty="0" smtClean="0">
                <a:solidFill>
                  <a:srgbClr val="000000"/>
                </a:solidFill>
                <a:latin typeface="Times New Roman"/>
                <a:ea typeface="Arial"/>
              </a:rPr>
              <a:t> artificial</a:t>
            </a:r>
            <a:endParaRPr lang="en-US" sz="2400" b="0" strike="noStrike" spc="-1" dirty="0">
              <a:solidFill>
                <a:srgbClr val="FFFFFF"/>
              </a:solidFill>
              <a:latin typeface="Times New Roman"/>
            </a:endParaRPr>
          </a:p>
        </p:txBody>
      </p:sp>
      <p:sp>
        <p:nvSpPr>
          <p:cNvPr id="142" name="Line 26"/>
          <p:cNvSpPr/>
          <p:nvPr/>
        </p:nvSpPr>
        <p:spPr>
          <a:xfrm flipH="1">
            <a:off x="2590560" y="1828800"/>
            <a:ext cx="533160" cy="0"/>
          </a:xfrm>
          <a:prstGeom prst="line">
            <a:avLst/>
          </a:prstGeom>
          <a:ln w="57240">
            <a:solidFill>
              <a:srgbClr val="FFFFFF"/>
            </a:solidFill>
            <a:miter/>
            <a:tailEnd type="triangle" w="med" len="med"/>
          </a:ln>
        </p:spPr>
        <p:style>
          <a:lnRef idx="0">
            <a:scrgbClr r="0" g="0" b="0"/>
          </a:lnRef>
          <a:fillRef idx="0">
            <a:scrgbClr r="0" g="0" b="0"/>
          </a:fillRef>
          <a:effectRef idx="0">
            <a:scrgbClr r="0" g="0" b="0"/>
          </a:effectRef>
          <a:fontRef idx="minor"/>
        </p:style>
      </p:sp>
      <p:sp>
        <p:nvSpPr>
          <p:cNvPr id="143" name="Line 27"/>
          <p:cNvSpPr/>
          <p:nvPr/>
        </p:nvSpPr>
        <p:spPr>
          <a:xfrm>
            <a:off x="1676520" y="2209680"/>
            <a:ext cx="0" cy="457200"/>
          </a:xfrm>
          <a:prstGeom prst="line">
            <a:avLst/>
          </a:prstGeom>
          <a:ln w="57240">
            <a:solidFill>
              <a:srgbClr val="FFFFFF"/>
            </a:solidFill>
            <a:miter/>
            <a:tailEnd type="triangle" w="med" len="med"/>
          </a:ln>
        </p:spPr>
        <p:style>
          <a:lnRef idx="0">
            <a:scrgbClr r="0" g="0" b="0"/>
          </a:lnRef>
          <a:fillRef idx="0">
            <a:scrgbClr r="0" g="0" b="0"/>
          </a:fillRef>
          <a:effectRef idx="0">
            <a:scrgbClr r="0" g="0" b="0"/>
          </a:effectRef>
          <a:fontRef idx="minor"/>
        </p:style>
      </p:sp>
      <p:sp>
        <p:nvSpPr>
          <p:cNvPr id="144" name="Line 28"/>
          <p:cNvSpPr/>
          <p:nvPr/>
        </p:nvSpPr>
        <p:spPr>
          <a:xfrm>
            <a:off x="1752480" y="3657600"/>
            <a:ext cx="0" cy="533520"/>
          </a:xfrm>
          <a:prstGeom prst="line">
            <a:avLst/>
          </a:prstGeom>
          <a:ln w="57240">
            <a:solidFill>
              <a:srgbClr val="FFFFFF"/>
            </a:solidFill>
            <a:miter/>
            <a:tailEnd type="triangle" w="med" len="med"/>
          </a:ln>
        </p:spPr>
        <p:style>
          <a:lnRef idx="0">
            <a:scrgbClr r="0" g="0" b="0"/>
          </a:lnRef>
          <a:fillRef idx="0">
            <a:scrgbClr r="0" g="0" b="0"/>
          </a:fillRef>
          <a:effectRef idx="0">
            <a:scrgbClr r="0" g="0" b="0"/>
          </a:effectRef>
          <a:fontRef idx="minor"/>
        </p:style>
      </p:sp>
      <p:sp>
        <p:nvSpPr>
          <p:cNvPr id="145" name="Line 29"/>
          <p:cNvSpPr/>
          <p:nvPr/>
        </p:nvSpPr>
        <p:spPr>
          <a:xfrm>
            <a:off x="5562720" y="1752480"/>
            <a:ext cx="761760" cy="0"/>
          </a:xfrm>
          <a:prstGeom prst="line">
            <a:avLst/>
          </a:prstGeom>
          <a:ln w="57240">
            <a:solidFill>
              <a:srgbClr val="FFFFFF"/>
            </a:solidFill>
            <a:miter/>
            <a:tailEnd type="triangle" w="med" len="med"/>
          </a:ln>
        </p:spPr>
        <p:style>
          <a:lnRef idx="0">
            <a:scrgbClr r="0" g="0" b="0"/>
          </a:lnRef>
          <a:fillRef idx="0">
            <a:scrgbClr r="0" g="0" b="0"/>
          </a:fillRef>
          <a:effectRef idx="0">
            <a:scrgbClr r="0" g="0" b="0"/>
          </a:effectRef>
          <a:fontRef idx="minor"/>
        </p:style>
      </p:sp>
      <p:sp>
        <p:nvSpPr>
          <p:cNvPr id="146" name="Line 30"/>
          <p:cNvSpPr/>
          <p:nvPr/>
        </p:nvSpPr>
        <p:spPr>
          <a:xfrm flipH="1">
            <a:off x="6477120" y="2362320"/>
            <a:ext cx="457200" cy="761760"/>
          </a:xfrm>
          <a:prstGeom prst="line">
            <a:avLst/>
          </a:prstGeom>
          <a:ln w="57240">
            <a:solidFill>
              <a:srgbClr val="FFFFFF"/>
            </a:solidFill>
            <a:miter/>
            <a:tailEnd type="triangle" w="med" len="med"/>
          </a:ln>
        </p:spPr>
        <p:style>
          <a:lnRef idx="0">
            <a:scrgbClr r="0" g="0" b="0"/>
          </a:lnRef>
          <a:fillRef idx="0">
            <a:scrgbClr r="0" g="0" b="0"/>
          </a:fillRef>
          <a:effectRef idx="0">
            <a:scrgbClr r="0" g="0" b="0"/>
          </a:effectRef>
          <a:fontRef idx="minor"/>
        </p:style>
      </p:sp>
      <p:sp>
        <p:nvSpPr>
          <p:cNvPr id="147" name="Line 31"/>
          <p:cNvSpPr/>
          <p:nvPr/>
        </p:nvSpPr>
        <p:spPr>
          <a:xfrm>
            <a:off x="7620120" y="2438280"/>
            <a:ext cx="380880" cy="609840"/>
          </a:xfrm>
          <a:prstGeom prst="line">
            <a:avLst/>
          </a:prstGeom>
          <a:ln w="57240">
            <a:solidFill>
              <a:srgbClr val="FFFFFF"/>
            </a:solidFill>
            <a:miter/>
            <a:tailEnd type="triangle" w="med" len="med"/>
          </a:ln>
        </p:spPr>
        <p:style>
          <a:lnRef idx="0">
            <a:scrgbClr r="0" g="0" b="0"/>
          </a:lnRef>
          <a:fillRef idx="0">
            <a:scrgbClr r="0" g="0" b="0"/>
          </a:fillRef>
          <a:effectRef idx="0">
            <a:scrgbClr r="0" g="0" b="0"/>
          </a:effectRef>
          <a:fontRef idx="minor"/>
        </p:style>
      </p:sp>
      <p:sp>
        <p:nvSpPr>
          <p:cNvPr id="148" name="Line 32"/>
          <p:cNvSpPr/>
          <p:nvPr/>
        </p:nvSpPr>
        <p:spPr>
          <a:xfrm>
            <a:off x="8077320" y="3962520"/>
            <a:ext cx="0" cy="609480"/>
          </a:xfrm>
          <a:prstGeom prst="line">
            <a:avLst/>
          </a:prstGeom>
          <a:ln w="57240">
            <a:solidFill>
              <a:srgbClr val="FFFFFF"/>
            </a:solidFill>
            <a:miter/>
            <a:tailEnd type="triangle" w="med" len="med"/>
          </a:ln>
        </p:spPr>
        <p:style>
          <a:lnRef idx="0">
            <a:scrgbClr r="0" g="0" b="0"/>
          </a:lnRef>
          <a:fillRef idx="0">
            <a:scrgbClr r="0" g="0" b="0"/>
          </a:fillRef>
          <a:effectRef idx="0">
            <a:scrgbClr r="0" g="0" b="0"/>
          </a:effectRef>
          <a:fontRef idx="minor"/>
        </p:style>
      </p:sp>
      <p:sp>
        <p:nvSpPr>
          <p:cNvPr id="149" name="Line 33"/>
          <p:cNvSpPr/>
          <p:nvPr/>
        </p:nvSpPr>
        <p:spPr>
          <a:xfrm>
            <a:off x="6019920" y="3962520"/>
            <a:ext cx="75960" cy="1371600"/>
          </a:xfrm>
          <a:prstGeom prst="line">
            <a:avLst/>
          </a:prstGeom>
          <a:ln w="57240">
            <a:solidFill>
              <a:srgbClr val="FFFFFF"/>
            </a:solidFill>
            <a:miter/>
            <a:tailEnd type="triangle" w="med" len="med"/>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2" presetClass="entr" presetSubtype="4" fill="hold" nodeType="clickEffect">
                                  <p:stCondLst>
                                    <p:cond delay="0"/>
                                  </p:stCondLst>
                                  <p:childTnLst>
                                    <p:set>
                                      <p:cBhvr>
                                        <p:cTn id="6" dur="1" fill="hold">
                                          <p:stCondLst>
                                            <p:cond delay="0"/>
                                          </p:stCondLst>
                                        </p:cTn>
                                        <p:tgtEl>
                                          <p:spTgt spid="131"/>
                                        </p:tgtEl>
                                        <p:attrNameLst>
                                          <p:attrName>style.visibility</p:attrName>
                                        </p:attrNameLst>
                                      </p:cBhvr>
                                      <p:to>
                                        <p:strVal val="visible"/>
                                      </p:to>
                                    </p:set>
                                    <p:anim calcmode="lin" valueType="num">
                                      <p:cBhvr additive="base">
                                        <p:cTn id="7" dur="500" fill="hold"/>
                                        <p:tgtEl>
                                          <p:spTgt spid="131"/>
                                        </p:tgtEl>
                                        <p:attrNameLst>
                                          <p:attrName>ppt_x</p:attrName>
                                        </p:attrNameLst>
                                      </p:cBhvr>
                                      <p:tavLst>
                                        <p:tav tm="0">
                                          <p:val>
                                            <p:strVal val="#ppt_x"/>
                                          </p:val>
                                        </p:tav>
                                        <p:tav tm="100000">
                                          <p:val>
                                            <p:strVal val="#ppt_x"/>
                                          </p:val>
                                        </p:tav>
                                      </p:tavLst>
                                    </p:anim>
                                    <p:anim calcmode="lin" valueType="num">
                                      <p:cBhvr additive="base">
                                        <p:cTn id="8" dur="500" fill="hold"/>
                                        <p:tgtEl>
                                          <p:spTgt spid="131"/>
                                        </p:tgtEl>
                                        <p:attrNameLst>
                                          <p:attrName>ppt_y</p:attrName>
                                        </p:attrNameLst>
                                      </p:cBhvr>
                                      <p:tavLst>
                                        <p:tav tm="0">
                                          <p:val>
                                            <p:strVal val="1+#ppt_h/2"/>
                                          </p:val>
                                        </p:tav>
                                        <p:tav tm="100000">
                                          <p:val>
                                            <p:strVal val="#ppt_y"/>
                                          </p:val>
                                        </p:tav>
                                      </p:tavLst>
                                    </p:anim>
                                  </p:childTnLst>
                                </p:cTn>
                              </p:par>
                            </p:childTnLst>
                          </p:cTn>
                        </p:par>
                      </p:childTnLst>
                    </p:cTn>
                  </p:par>
                  <p:par>
                    <p:cTn id="9" fill="hold" nodeType="clickEffect">
                      <p:stCondLst>
                        <p:cond delay="indefinite"/>
                      </p:stCondLst>
                      <p:childTnLst>
                        <p:par>
                          <p:cTn id="10" fill="hold" nodeType="withEffect">
                            <p:stCondLst>
                              <p:cond delay="0"/>
                            </p:stCondLst>
                            <p:childTnLst>
                              <p:par>
                                <p:cTn id="11" presetID="2" presetClass="entr" presetSubtype="4" fill="hold" nodeType="clickEffect">
                                  <p:stCondLst>
                                    <p:cond delay="0"/>
                                  </p:stCondLst>
                                  <p:childTnLst>
                                    <p:set>
                                      <p:cBhvr>
                                        <p:cTn id="12" dur="1" fill="hold">
                                          <p:stCondLst>
                                            <p:cond delay="0"/>
                                          </p:stCondLst>
                                        </p:cTn>
                                        <p:tgtEl>
                                          <p:spTgt spid="129"/>
                                        </p:tgtEl>
                                        <p:attrNameLst>
                                          <p:attrName>style.visibility</p:attrName>
                                        </p:attrNameLst>
                                      </p:cBhvr>
                                      <p:to>
                                        <p:strVal val="visible"/>
                                      </p:to>
                                    </p:set>
                                    <p:anim calcmode="lin" valueType="num">
                                      <p:cBhvr additive="base">
                                        <p:cTn id="13" dur="500" fill="hold"/>
                                        <p:tgtEl>
                                          <p:spTgt spid="129"/>
                                        </p:tgtEl>
                                        <p:attrNameLst>
                                          <p:attrName>ppt_x</p:attrName>
                                        </p:attrNameLst>
                                      </p:cBhvr>
                                      <p:tavLst>
                                        <p:tav tm="0">
                                          <p:val>
                                            <p:strVal val="#ppt_x"/>
                                          </p:val>
                                        </p:tav>
                                        <p:tav tm="100000">
                                          <p:val>
                                            <p:strVal val="#ppt_x"/>
                                          </p:val>
                                        </p:tav>
                                      </p:tavLst>
                                    </p:anim>
                                    <p:anim calcmode="lin" valueType="num">
                                      <p:cBhvr additive="base">
                                        <p:cTn id="14" dur="500" fill="hold"/>
                                        <p:tgtEl>
                                          <p:spTgt spid="129"/>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42"/>
                                        </p:tgtEl>
                                        <p:attrNameLst>
                                          <p:attrName>style.visibility</p:attrName>
                                        </p:attrNameLst>
                                      </p:cBhvr>
                                      <p:to>
                                        <p:strVal val="visible"/>
                                      </p:to>
                                    </p:set>
                                    <p:anim calcmode="lin" valueType="num">
                                      <p:cBhvr additive="base">
                                        <p:cTn id="17" dur="500" fill="hold"/>
                                        <p:tgtEl>
                                          <p:spTgt spid="142"/>
                                        </p:tgtEl>
                                        <p:attrNameLst>
                                          <p:attrName>ppt_x</p:attrName>
                                        </p:attrNameLst>
                                      </p:cBhvr>
                                      <p:tavLst>
                                        <p:tav tm="0">
                                          <p:val>
                                            <p:strVal val="#ppt_x"/>
                                          </p:val>
                                        </p:tav>
                                        <p:tav tm="100000">
                                          <p:val>
                                            <p:strVal val="#ppt_x"/>
                                          </p:val>
                                        </p:tav>
                                      </p:tavLst>
                                    </p:anim>
                                    <p:anim calcmode="lin" valueType="num">
                                      <p:cBhvr additive="base">
                                        <p:cTn id="18" dur="500" fill="hold"/>
                                        <p:tgtEl>
                                          <p:spTgt spid="142"/>
                                        </p:tgtEl>
                                        <p:attrNameLst>
                                          <p:attrName>ppt_y</p:attrName>
                                        </p:attrNameLst>
                                      </p:cBhvr>
                                      <p:tavLst>
                                        <p:tav tm="0">
                                          <p:val>
                                            <p:strVal val="1+#ppt_h/2"/>
                                          </p:val>
                                        </p:tav>
                                        <p:tav tm="100000">
                                          <p:val>
                                            <p:strVal val="#ppt_y"/>
                                          </p:val>
                                        </p:tav>
                                      </p:tavLst>
                                    </p:anim>
                                  </p:childTnLst>
                                </p:cTn>
                              </p:par>
                            </p:childTnLst>
                          </p:cTn>
                        </p:par>
                      </p:childTnLst>
                    </p:cTn>
                  </p:par>
                  <p:par>
                    <p:cTn id="19" fill="hold" nodeType="clickEffect">
                      <p:stCondLst>
                        <p:cond delay="indefinite"/>
                      </p:stCondLst>
                      <p:childTnLst>
                        <p:par>
                          <p:cTn id="20" fill="hold" nodeType="withEffect">
                            <p:stCondLst>
                              <p:cond delay="0"/>
                            </p:stCondLst>
                            <p:childTnLst>
                              <p:par>
                                <p:cTn id="21" presetID="2" presetClass="entr" presetSubtype="4" fill="hold" nodeType="clickEffect">
                                  <p:stCondLst>
                                    <p:cond delay="0"/>
                                  </p:stCondLst>
                                  <p:childTnLst>
                                    <p:set>
                                      <p:cBhvr>
                                        <p:cTn id="22" dur="1" fill="hold">
                                          <p:stCondLst>
                                            <p:cond delay="0"/>
                                          </p:stCondLst>
                                        </p:cTn>
                                        <p:tgtEl>
                                          <p:spTgt spid="128"/>
                                        </p:tgtEl>
                                        <p:attrNameLst>
                                          <p:attrName>style.visibility</p:attrName>
                                        </p:attrNameLst>
                                      </p:cBhvr>
                                      <p:to>
                                        <p:strVal val="visible"/>
                                      </p:to>
                                    </p:set>
                                    <p:anim calcmode="lin" valueType="num">
                                      <p:cBhvr additive="base">
                                        <p:cTn id="23" dur="500" fill="hold"/>
                                        <p:tgtEl>
                                          <p:spTgt spid="128"/>
                                        </p:tgtEl>
                                        <p:attrNameLst>
                                          <p:attrName>ppt_x</p:attrName>
                                        </p:attrNameLst>
                                      </p:cBhvr>
                                      <p:tavLst>
                                        <p:tav tm="0">
                                          <p:val>
                                            <p:strVal val="#ppt_x"/>
                                          </p:val>
                                        </p:tav>
                                        <p:tav tm="100000">
                                          <p:val>
                                            <p:strVal val="#ppt_x"/>
                                          </p:val>
                                        </p:tav>
                                      </p:tavLst>
                                    </p:anim>
                                    <p:anim calcmode="lin" valueType="num">
                                      <p:cBhvr additive="base">
                                        <p:cTn id="24" dur="500" fill="hold"/>
                                        <p:tgtEl>
                                          <p:spTgt spid="12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3"/>
                                        </p:tgtEl>
                                        <p:attrNameLst>
                                          <p:attrName>style.visibility</p:attrName>
                                        </p:attrNameLst>
                                      </p:cBhvr>
                                      <p:to>
                                        <p:strVal val="visible"/>
                                      </p:to>
                                    </p:set>
                                    <p:anim calcmode="lin" valueType="num">
                                      <p:cBhvr additive="base">
                                        <p:cTn id="27" dur="500" fill="hold"/>
                                        <p:tgtEl>
                                          <p:spTgt spid="143"/>
                                        </p:tgtEl>
                                        <p:attrNameLst>
                                          <p:attrName>ppt_x</p:attrName>
                                        </p:attrNameLst>
                                      </p:cBhvr>
                                      <p:tavLst>
                                        <p:tav tm="0">
                                          <p:val>
                                            <p:strVal val="#ppt_x"/>
                                          </p:val>
                                        </p:tav>
                                        <p:tav tm="100000">
                                          <p:val>
                                            <p:strVal val="#ppt_x"/>
                                          </p:val>
                                        </p:tav>
                                      </p:tavLst>
                                    </p:anim>
                                    <p:anim calcmode="lin" valueType="num">
                                      <p:cBhvr additive="base">
                                        <p:cTn id="28" dur="500" fill="hold"/>
                                        <p:tgtEl>
                                          <p:spTgt spid="143"/>
                                        </p:tgtEl>
                                        <p:attrNameLst>
                                          <p:attrName>ppt_y</p:attrName>
                                        </p:attrNameLst>
                                      </p:cBhvr>
                                      <p:tavLst>
                                        <p:tav tm="0">
                                          <p:val>
                                            <p:strVal val="1+#ppt_h/2"/>
                                          </p:val>
                                        </p:tav>
                                        <p:tav tm="100000">
                                          <p:val>
                                            <p:strVal val="#ppt_y"/>
                                          </p:val>
                                        </p:tav>
                                      </p:tavLst>
                                    </p:anim>
                                  </p:childTnLst>
                                </p:cTn>
                              </p:par>
                            </p:childTnLst>
                          </p:cTn>
                        </p:par>
                      </p:childTnLst>
                    </p:cTn>
                  </p:par>
                  <p:par>
                    <p:cTn id="29" fill="hold" nodeType="clickEffect">
                      <p:stCondLst>
                        <p:cond delay="indefinite"/>
                      </p:stCondLst>
                      <p:childTnLst>
                        <p:par>
                          <p:cTn id="30" fill="hold" nodeType="withEffect">
                            <p:stCondLst>
                              <p:cond delay="0"/>
                            </p:stCondLst>
                            <p:childTnLst>
                              <p:par>
                                <p:cTn id="31" presetID="2" presetClass="entr" presetSubtype="4" fill="hold" nodeType="clickEffect">
                                  <p:stCondLst>
                                    <p:cond delay="0"/>
                                  </p:stCondLst>
                                  <p:childTnLst>
                                    <p:set>
                                      <p:cBhvr>
                                        <p:cTn id="32" dur="1" fill="hold">
                                          <p:stCondLst>
                                            <p:cond delay="0"/>
                                          </p:stCondLst>
                                        </p:cTn>
                                        <p:tgtEl>
                                          <p:spTgt spid="127"/>
                                        </p:tgtEl>
                                        <p:attrNameLst>
                                          <p:attrName>style.visibility</p:attrName>
                                        </p:attrNameLst>
                                      </p:cBhvr>
                                      <p:to>
                                        <p:strVal val="visible"/>
                                      </p:to>
                                    </p:set>
                                    <p:anim calcmode="lin" valueType="num">
                                      <p:cBhvr additive="base">
                                        <p:cTn id="33" dur="500" fill="hold"/>
                                        <p:tgtEl>
                                          <p:spTgt spid="127"/>
                                        </p:tgtEl>
                                        <p:attrNameLst>
                                          <p:attrName>ppt_x</p:attrName>
                                        </p:attrNameLst>
                                      </p:cBhvr>
                                      <p:tavLst>
                                        <p:tav tm="0">
                                          <p:val>
                                            <p:strVal val="#ppt_x"/>
                                          </p:val>
                                        </p:tav>
                                        <p:tav tm="100000">
                                          <p:val>
                                            <p:strVal val="#ppt_x"/>
                                          </p:val>
                                        </p:tav>
                                      </p:tavLst>
                                    </p:anim>
                                    <p:anim calcmode="lin" valueType="num">
                                      <p:cBhvr additive="base">
                                        <p:cTn id="34" dur="500" fill="hold"/>
                                        <p:tgtEl>
                                          <p:spTgt spid="127"/>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44"/>
                                        </p:tgtEl>
                                        <p:attrNameLst>
                                          <p:attrName>style.visibility</p:attrName>
                                        </p:attrNameLst>
                                      </p:cBhvr>
                                      <p:to>
                                        <p:strVal val="visible"/>
                                      </p:to>
                                    </p:set>
                                    <p:anim calcmode="lin" valueType="num">
                                      <p:cBhvr additive="base">
                                        <p:cTn id="37" dur="500" fill="hold"/>
                                        <p:tgtEl>
                                          <p:spTgt spid="144"/>
                                        </p:tgtEl>
                                        <p:attrNameLst>
                                          <p:attrName>ppt_x</p:attrName>
                                        </p:attrNameLst>
                                      </p:cBhvr>
                                      <p:tavLst>
                                        <p:tav tm="0">
                                          <p:val>
                                            <p:strVal val="#ppt_x"/>
                                          </p:val>
                                        </p:tav>
                                        <p:tav tm="100000">
                                          <p:val>
                                            <p:strVal val="#ppt_x"/>
                                          </p:val>
                                        </p:tav>
                                      </p:tavLst>
                                    </p:anim>
                                    <p:anim calcmode="lin" valueType="num">
                                      <p:cBhvr additive="base">
                                        <p:cTn id="38" dur="500" fill="hold"/>
                                        <p:tgtEl>
                                          <p:spTgt spid="144"/>
                                        </p:tgtEl>
                                        <p:attrNameLst>
                                          <p:attrName>ppt_y</p:attrName>
                                        </p:attrNameLst>
                                      </p:cBhvr>
                                      <p:tavLst>
                                        <p:tav tm="0">
                                          <p:val>
                                            <p:strVal val="1+#ppt_h/2"/>
                                          </p:val>
                                        </p:tav>
                                        <p:tav tm="100000">
                                          <p:val>
                                            <p:strVal val="#ppt_y"/>
                                          </p:val>
                                        </p:tav>
                                      </p:tavLst>
                                    </p:anim>
                                  </p:childTnLst>
                                </p:cTn>
                              </p:par>
                            </p:childTnLst>
                          </p:cTn>
                        </p:par>
                      </p:childTnLst>
                    </p:cTn>
                  </p:par>
                  <p:par>
                    <p:cTn id="39" fill="hold" nodeType="clickEffect">
                      <p:stCondLst>
                        <p:cond delay="indefinite"/>
                      </p:stCondLst>
                      <p:childTnLst>
                        <p:par>
                          <p:cTn id="40" fill="hold" nodeType="withEffect">
                            <p:stCondLst>
                              <p:cond delay="0"/>
                            </p:stCondLst>
                            <p:childTnLst>
                              <p:par>
                                <p:cTn id="41" presetID="2" presetClass="entr" presetSubtype="4" fill="hold" nodeType="clickEffect">
                                  <p:stCondLst>
                                    <p:cond delay="0"/>
                                  </p:stCondLst>
                                  <p:childTnLst>
                                    <p:set>
                                      <p:cBhvr>
                                        <p:cTn id="42" dur="1" fill="hold">
                                          <p:stCondLst>
                                            <p:cond delay="0"/>
                                          </p:stCondLst>
                                        </p:cTn>
                                        <p:tgtEl>
                                          <p:spTgt spid="126"/>
                                        </p:tgtEl>
                                        <p:attrNameLst>
                                          <p:attrName>style.visibility</p:attrName>
                                        </p:attrNameLst>
                                      </p:cBhvr>
                                      <p:to>
                                        <p:strVal val="visible"/>
                                      </p:to>
                                    </p:set>
                                    <p:anim calcmode="lin" valueType="num">
                                      <p:cBhvr additive="base">
                                        <p:cTn id="43" dur="500" fill="hold"/>
                                        <p:tgtEl>
                                          <p:spTgt spid="126"/>
                                        </p:tgtEl>
                                        <p:attrNameLst>
                                          <p:attrName>ppt_x</p:attrName>
                                        </p:attrNameLst>
                                      </p:cBhvr>
                                      <p:tavLst>
                                        <p:tav tm="0">
                                          <p:val>
                                            <p:strVal val="#ppt_x"/>
                                          </p:val>
                                        </p:tav>
                                        <p:tav tm="100000">
                                          <p:val>
                                            <p:strVal val="#ppt_x"/>
                                          </p:val>
                                        </p:tav>
                                      </p:tavLst>
                                    </p:anim>
                                    <p:anim calcmode="lin" valueType="num">
                                      <p:cBhvr additive="base">
                                        <p:cTn id="44" dur="500" fill="hold"/>
                                        <p:tgtEl>
                                          <p:spTgt spid="126"/>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45"/>
                                        </p:tgtEl>
                                        <p:attrNameLst>
                                          <p:attrName>style.visibility</p:attrName>
                                        </p:attrNameLst>
                                      </p:cBhvr>
                                      <p:to>
                                        <p:strVal val="visible"/>
                                      </p:to>
                                    </p:set>
                                    <p:anim calcmode="lin" valueType="num">
                                      <p:cBhvr additive="base">
                                        <p:cTn id="47" dur="500" fill="hold"/>
                                        <p:tgtEl>
                                          <p:spTgt spid="145"/>
                                        </p:tgtEl>
                                        <p:attrNameLst>
                                          <p:attrName>ppt_x</p:attrName>
                                        </p:attrNameLst>
                                      </p:cBhvr>
                                      <p:tavLst>
                                        <p:tav tm="0">
                                          <p:val>
                                            <p:strVal val="#ppt_x"/>
                                          </p:val>
                                        </p:tav>
                                        <p:tav tm="100000">
                                          <p:val>
                                            <p:strVal val="#ppt_x"/>
                                          </p:val>
                                        </p:tav>
                                      </p:tavLst>
                                    </p:anim>
                                    <p:anim calcmode="lin" valueType="num">
                                      <p:cBhvr additive="base">
                                        <p:cTn id="48" dur="500" fill="hold"/>
                                        <p:tgtEl>
                                          <p:spTgt spid="145"/>
                                        </p:tgtEl>
                                        <p:attrNameLst>
                                          <p:attrName>ppt_y</p:attrName>
                                        </p:attrNameLst>
                                      </p:cBhvr>
                                      <p:tavLst>
                                        <p:tav tm="0">
                                          <p:val>
                                            <p:strVal val="1+#ppt_h/2"/>
                                          </p:val>
                                        </p:tav>
                                        <p:tav tm="100000">
                                          <p:val>
                                            <p:strVal val="#ppt_y"/>
                                          </p:val>
                                        </p:tav>
                                      </p:tavLst>
                                    </p:anim>
                                  </p:childTnLst>
                                </p:cTn>
                              </p:par>
                            </p:childTnLst>
                          </p:cTn>
                        </p:par>
                      </p:childTnLst>
                    </p:cTn>
                  </p:par>
                  <p:par>
                    <p:cTn id="49" fill="hold" nodeType="clickEffect">
                      <p:stCondLst>
                        <p:cond delay="indefinite"/>
                      </p:stCondLst>
                      <p:childTnLst>
                        <p:par>
                          <p:cTn id="50" fill="hold" nodeType="withEffect">
                            <p:stCondLst>
                              <p:cond delay="0"/>
                            </p:stCondLst>
                            <p:childTnLst>
                              <p:par>
                                <p:cTn id="51" presetID="2" presetClass="entr" presetSubtype="4" fill="hold" nodeType="clickEffect">
                                  <p:stCondLst>
                                    <p:cond delay="0"/>
                                  </p:stCondLst>
                                  <p:childTnLst>
                                    <p:set>
                                      <p:cBhvr>
                                        <p:cTn id="52" dur="1" fill="hold">
                                          <p:stCondLst>
                                            <p:cond delay="0"/>
                                          </p:stCondLst>
                                        </p:cTn>
                                        <p:tgtEl>
                                          <p:spTgt spid="125"/>
                                        </p:tgtEl>
                                        <p:attrNameLst>
                                          <p:attrName>style.visibility</p:attrName>
                                        </p:attrNameLst>
                                      </p:cBhvr>
                                      <p:to>
                                        <p:strVal val="visible"/>
                                      </p:to>
                                    </p:set>
                                    <p:anim calcmode="lin" valueType="num">
                                      <p:cBhvr additive="base">
                                        <p:cTn id="53" dur="500" fill="hold"/>
                                        <p:tgtEl>
                                          <p:spTgt spid="125"/>
                                        </p:tgtEl>
                                        <p:attrNameLst>
                                          <p:attrName>ppt_x</p:attrName>
                                        </p:attrNameLst>
                                      </p:cBhvr>
                                      <p:tavLst>
                                        <p:tav tm="0">
                                          <p:val>
                                            <p:strVal val="#ppt_x"/>
                                          </p:val>
                                        </p:tav>
                                        <p:tav tm="100000">
                                          <p:val>
                                            <p:strVal val="#ppt_x"/>
                                          </p:val>
                                        </p:tav>
                                      </p:tavLst>
                                    </p:anim>
                                    <p:anim calcmode="lin" valueType="num">
                                      <p:cBhvr additive="base">
                                        <p:cTn id="54" dur="500" fill="hold"/>
                                        <p:tgtEl>
                                          <p:spTgt spid="125"/>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46"/>
                                        </p:tgtEl>
                                        <p:attrNameLst>
                                          <p:attrName>style.visibility</p:attrName>
                                        </p:attrNameLst>
                                      </p:cBhvr>
                                      <p:to>
                                        <p:strVal val="visible"/>
                                      </p:to>
                                    </p:set>
                                    <p:anim calcmode="lin" valueType="num">
                                      <p:cBhvr additive="base">
                                        <p:cTn id="57" dur="500" fill="hold"/>
                                        <p:tgtEl>
                                          <p:spTgt spid="146"/>
                                        </p:tgtEl>
                                        <p:attrNameLst>
                                          <p:attrName>ppt_x</p:attrName>
                                        </p:attrNameLst>
                                      </p:cBhvr>
                                      <p:tavLst>
                                        <p:tav tm="0">
                                          <p:val>
                                            <p:strVal val="#ppt_x"/>
                                          </p:val>
                                        </p:tav>
                                        <p:tav tm="100000">
                                          <p:val>
                                            <p:strVal val="#ppt_x"/>
                                          </p:val>
                                        </p:tav>
                                      </p:tavLst>
                                    </p:anim>
                                    <p:anim calcmode="lin" valueType="num">
                                      <p:cBhvr additive="base">
                                        <p:cTn id="58" dur="500" fill="hold"/>
                                        <p:tgtEl>
                                          <p:spTgt spid="146"/>
                                        </p:tgtEl>
                                        <p:attrNameLst>
                                          <p:attrName>ppt_y</p:attrName>
                                        </p:attrNameLst>
                                      </p:cBhvr>
                                      <p:tavLst>
                                        <p:tav tm="0">
                                          <p:val>
                                            <p:strVal val="1+#ppt_h/2"/>
                                          </p:val>
                                        </p:tav>
                                        <p:tav tm="100000">
                                          <p:val>
                                            <p:strVal val="#ppt_y"/>
                                          </p:val>
                                        </p:tav>
                                      </p:tavLst>
                                    </p:anim>
                                  </p:childTnLst>
                                </p:cTn>
                              </p:par>
                            </p:childTnLst>
                          </p:cTn>
                        </p:par>
                      </p:childTnLst>
                    </p:cTn>
                  </p:par>
                  <p:par>
                    <p:cTn id="59" fill="hold" nodeType="clickEffect">
                      <p:stCondLst>
                        <p:cond delay="indefinite"/>
                      </p:stCondLst>
                      <p:childTnLst>
                        <p:par>
                          <p:cTn id="60" fill="hold" nodeType="withEffect">
                            <p:stCondLst>
                              <p:cond delay="0"/>
                            </p:stCondLst>
                            <p:childTnLst>
                              <p:par>
                                <p:cTn id="61" presetID="2" presetClass="entr" presetSubtype="4" fill="hold" nodeType="clickEffect">
                                  <p:stCondLst>
                                    <p:cond delay="0"/>
                                  </p:stCondLst>
                                  <p:childTnLst>
                                    <p:set>
                                      <p:cBhvr>
                                        <p:cTn id="62" dur="1" fill="hold">
                                          <p:stCondLst>
                                            <p:cond delay="0"/>
                                          </p:stCondLst>
                                        </p:cTn>
                                        <p:tgtEl>
                                          <p:spTgt spid="124"/>
                                        </p:tgtEl>
                                        <p:attrNameLst>
                                          <p:attrName>style.visibility</p:attrName>
                                        </p:attrNameLst>
                                      </p:cBhvr>
                                      <p:to>
                                        <p:strVal val="visible"/>
                                      </p:to>
                                    </p:set>
                                    <p:anim calcmode="lin" valueType="num">
                                      <p:cBhvr additive="base">
                                        <p:cTn id="63" dur="500" fill="hold"/>
                                        <p:tgtEl>
                                          <p:spTgt spid="124"/>
                                        </p:tgtEl>
                                        <p:attrNameLst>
                                          <p:attrName>ppt_x</p:attrName>
                                        </p:attrNameLst>
                                      </p:cBhvr>
                                      <p:tavLst>
                                        <p:tav tm="0">
                                          <p:val>
                                            <p:strVal val="#ppt_x"/>
                                          </p:val>
                                        </p:tav>
                                        <p:tav tm="100000">
                                          <p:val>
                                            <p:strVal val="#ppt_x"/>
                                          </p:val>
                                        </p:tav>
                                      </p:tavLst>
                                    </p:anim>
                                    <p:anim calcmode="lin" valueType="num">
                                      <p:cBhvr additive="base">
                                        <p:cTn id="64" dur="500" fill="hold"/>
                                        <p:tgtEl>
                                          <p:spTgt spid="124"/>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47"/>
                                        </p:tgtEl>
                                        <p:attrNameLst>
                                          <p:attrName>style.visibility</p:attrName>
                                        </p:attrNameLst>
                                      </p:cBhvr>
                                      <p:to>
                                        <p:strVal val="visible"/>
                                      </p:to>
                                    </p:set>
                                    <p:anim calcmode="lin" valueType="num">
                                      <p:cBhvr additive="base">
                                        <p:cTn id="67" dur="500" fill="hold"/>
                                        <p:tgtEl>
                                          <p:spTgt spid="147"/>
                                        </p:tgtEl>
                                        <p:attrNameLst>
                                          <p:attrName>ppt_x</p:attrName>
                                        </p:attrNameLst>
                                      </p:cBhvr>
                                      <p:tavLst>
                                        <p:tav tm="0">
                                          <p:val>
                                            <p:strVal val="#ppt_x"/>
                                          </p:val>
                                        </p:tav>
                                        <p:tav tm="100000">
                                          <p:val>
                                            <p:strVal val="#ppt_x"/>
                                          </p:val>
                                        </p:tav>
                                      </p:tavLst>
                                    </p:anim>
                                    <p:anim calcmode="lin" valueType="num">
                                      <p:cBhvr additive="base">
                                        <p:cTn id="68" dur="500" fill="hold"/>
                                        <p:tgtEl>
                                          <p:spTgt spid="147"/>
                                        </p:tgtEl>
                                        <p:attrNameLst>
                                          <p:attrName>ppt_y</p:attrName>
                                        </p:attrNameLst>
                                      </p:cBhvr>
                                      <p:tavLst>
                                        <p:tav tm="0">
                                          <p:val>
                                            <p:strVal val="1+#ppt_h/2"/>
                                          </p:val>
                                        </p:tav>
                                        <p:tav tm="100000">
                                          <p:val>
                                            <p:strVal val="#ppt_y"/>
                                          </p:val>
                                        </p:tav>
                                      </p:tavLst>
                                    </p:anim>
                                  </p:childTnLst>
                                </p:cTn>
                              </p:par>
                            </p:childTnLst>
                          </p:cTn>
                        </p:par>
                      </p:childTnLst>
                    </p:cTn>
                  </p:par>
                  <p:par>
                    <p:cTn id="69" fill="hold" nodeType="clickEffect">
                      <p:stCondLst>
                        <p:cond delay="indefinite"/>
                      </p:stCondLst>
                      <p:childTnLst>
                        <p:par>
                          <p:cTn id="70" fill="hold" nodeType="withEffect">
                            <p:stCondLst>
                              <p:cond delay="0"/>
                            </p:stCondLst>
                            <p:childTnLst>
                              <p:par>
                                <p:cTn id="71" presetID="2" presetClass="entr" presetSubtype="4" fill="hold" nodeType="clickEffect">
                                  <p:stCondLst>
                                    <p:cond delay="0"/>
                                  </p:stCondLst>
                                  <p:childTnLst>
                                    <p:set>
                                      <p:cBhvr>
                                        <p:cTn id="72" dur="1" fill="hold">
                                          <p:stCondLst>
                                            <p:cond delay="0"/>
                                          </p:stCondLst>
                                        </p:cTn>
                                        <p:tgtEl>
                                          <p:spTgt spid="123"/>
                                        </p:tgtEl>
                                        <p:attrNameLst>
                                          <p:attrName>style.visibility</p:attrName>
                                        </p:attrNameLst>
                                      </p:cBhvr>
                                      <p:to>
                                        <p:strVal val="visible"/>
                                      </p:to>
                                    </p:set>
                                    <p:anim calcmode="lin" valueType="num">
                                      <p:cBhvr additive="base">
                                        <p:cTn id="73" dur="500" fill="hold"/>
                                        <p:tgtEl>
                                          <p:spTgt spid="123"/>
                                        </p:tgtEl>
                                        <p:attrNameLst>
                                          <p:attrName>ppt_x</p:attrName>
                                        </p:attrNameLst>
                                      </p:cBhvr>
                                      <p:tavLst>
                                        <p:tav tm="0">
                                          <p:val>
                                            <p:strVal val="#ppt_x"/>
                                          </p:val>
                                        </p:tav>
                                        <p:tav tm="100000">
                                          <p:val>
                                            <p:strVal val="#ppt_x"/>
                                          </p:val>
                                        </p:tav>
                                      </p:tavLst>
                                    </p:anim>
                                    <p:anim calcmode="lin" valueType="num">
                                      <p:cBhvr additive="base">
                                        <p:cTn id="74" dur="500" fill="hold"/>
                                        <p:tgtEl>
                                          <p:spTgt spid="123"/>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148"/>
                                        </p:tgtEl>
                                        <p:attrNameLst>
                                          <p:attrName>style.visibility</p:attrName>
                                        </p:attrNameLst>
                                      </p:cBhvr>
                                      <p:to>
                                        <p:strVal val="visible"/>
                                      </p:to>
                                    </p:set>
                                    <p:anim calcmode="lin" valueType="num">
                                      <p:cBhvr additive="base">
                                        <p:cTn id="77" dur="500" fill="hold"/>
                                        <p:tgtEl>
                                          <p:spTgt spid="148"/>
                                        </p:tgtEl>
                                        <p:attrNameLst>
                                          <p:attrName>ppt_x</p:attrName>
                                        </p:attrNameLst>
                                      </p:cBhvr>
                                      <p:tavLst>
                                        <p:tav tm="0">
                                          <p:val>
                                            <p:strVal val="#ppt_x"/>
                                          </p:val>
                                        </p:tav>
                                        <p:tav tm="100000">
                                          <p:val>
                                            <p:strVal val="#ppt_x"/>
                                          </p:val>
                                        </p:tav>
                                      </p:tavLst>
                                    </p:anim>
                                    <p:anim calcmode="lin" valueType="num">
                                      <p:cBhvr additive="base">
                                        <p:cTn id="78" dur="500" fill="hold"/>
                                        <p:tgtEl>
                                          <p:spTgt spid="148"/>
                                        </p:tgtEl>
                                        <p:attrNameLst>
                                          <p:attrName>ppt_y</p:attrName>
                                        </p:attrNameLst>
                                      </p:cBhvr>
                                      <p:tavLst>
                                        <p:tav tm="0">
                                          <p:val>
                                            <p:strVal val="1+#ppt_h/2"/>
                                          </p:val>
                                        </p:tav>
                                        <p:tav tm="100000">
                                          <p:val>
                                            <p:strVal val="#ppt_y"/>
                                          </p:val>
                                        </p:tav>
                                      </p:tavLst>
                                    </p:anim>
                                  </p:childTnLst>
                                </p:cTn>
                              </p:par>
                            </p:childTnLst>
                          </p:cTn>
                        </p:par>
                      </p:childTnLst>
                    </p:cTn>
                  </p:par>
                  <p:par>
                    <p:cTn id="79" fill="hold" nodeType="clickEffect">
                      <p:stCondLst>
                        <p:cond delay="indefinite"/>
                      </p:stCondLst>
                      <p:childTnLst>
                        <p:par>
                          <p:cTn id="80" fill="hold" nodeType="withEffect">
                            <p:stCondLst>
                              <p:cond delay="0"/>
                            </p:stCondLst>
                            <p:childTnLst>
                              <p:par>
                                <p:cTn id="81" presetID="2" presetClass="entr" presetSubtype="4" fill="hold" nodeType="clickEffect">
                                  <p:stCondLst>
                                    <p:cond delay="0"/>
                                  </p:stCondLst>
                                  <p:childTnLst>
                                    <p:set>
                                      <p:cBhvr>
                                        <p:cTn id="82" dur="1" fill="hold">
                                          <p:stCondLst>
                                            <p:cond delay="0"/>
                                          </p:stCondLst>
                                        </p:cTn>
                                        <p:tgtEl>
                                          <p:spTgt spid="122"/>
                                        </p:tgtEl>
                                        <p:attrNameLst>
                                          <p:attrName>style.visibility</p:attrName>
                                        </p:attrNameLst>
                                      </p:cBhvr>
                                      <p:to>
                                        <p:strVal val="visible"/>
                                      </p:to>
                                    </p:set>
                                    <p:anim calcmode="lin" valueType="num">
                                      <p:cBhvr additive="base">
                                        <p:cTn id="83" dur="500" fill="hold"/>
                                        <p:tgtEl>
                                          <p:spTgt spid="122"/>
                                        </p:tgtEl>
                                        <p:attrNameLst>
                                          <p:attrName>ppt_x</p:attrName>
                                        </p:attrNameLst>
                                      </p:cBhvr>
                                      <p:tavLst>
                                        <p:tav tm="0">
                                          <p:val>
                                            <p:strVal val="#ppt_x"/>
                                          </p:val>
                                        </p:tav>
                                        <p:tav tm="100000">
                                          <p:val>
                                            <p:strVal val="#ppt_x"/>
                                          </p:val>
                                        </p:tav>
                                      </p:tavLst>
                                    </p:anim>
                                    <p:anim calcmode="lin" valueType="num">
                                      <p:cBhvr additive="base">
                                        <p:cTn id="84" dur="500" fill="hold"/>
                                        <p:tgtEl>
                                          <p:spTgt spid="122"/>
                                        </p:tgtEl>
                                        <p:attrNameLst>
                                          <p:attrName>ppt_y</p:attrName>
                                        </p:attrNameLst>
                                      </p:cBhvr>
                                      <p:tavLst>
                                        <p:tav tm="0">
                                          <p:val>
                                            <p:strVal val="1+#ppt_h/2"/>
                                          </p:val>
                                        </p:tav>
                                        <p:tav tm="100000">
                                          <p:val>
                                            <p:strVal val="#ppt_y"/>
                                          </p:val>
                                        </p:tav>
                                      </p:tavLst>
                                    </p:anim>
                                  </p:childTnLst>
                                </p:cTn>
                              </p:par>
                              <p:par>
                                <p:cTn id="85" presetID="2" presetClass="entr" presetSubtype="4" fill="hold" nodeType="withEffect">
                                  <p:stCondLst>
                                    <p:cond delay="0"/>
                                  </p:stCondLst>
                                  <p:childTnLst>
                                    <p:set>
                                      <p:cBhvr>
                                        <p:cTn id="86" dur="1" fill="hold">
                                          <p:stCondLst>
                                            <p:cond delay="0"/>
                                          </p:stCondLst>
                                        </p:cTn>
                                        <p:tgtEl>
                                          <p:spTgt spid="149"/>
                                        </p:tgtEl>
                                        <p:attrNameLst>
                                          <p:attrName>style.visibility</p:attrName>
                                        </p:attrNameLst>
                                      </p:cBhvr>
                                      <p:to>
                                        <p:strVal val="visible"/>
                                      </p:to>
                                    </p:set>
                                    <p:anim calcmode="lin" valueType="num">
                                      <p:cBhvr additive="base">
                                        <p:cTn id="87" dur="500" fill="hold"/>
                                        <p:tgtEl>
                                          <p:spTgt spid="149"/>
                                        </p:tgtEl>
                                        <p:attrNameLst>
                                          <p:attrName>ppt_x</p:attrName>
                                        </p:attrNameLst>
                                      </p:cBhvr>
                                      <p:tavLst>
                                        <p:tav tm="0">
                                          <p:val>
                                            <p:strVal val="#ppt_x"/>
                                          </p:val>
                                        </p:tav>
                                        <p:tav tm="100000">
                                          <p:val>
                                            <p:strVal val="#ppt_x"/>
                                          </p:val>
                                        </p:tav>
                                      </p:tavLst>
                                    </p:anim>
                                    <p:anim calcmode="lin" valueType="num">
                                      <p:cBhvr additive="base">
                                        <p:cTn id="88" dur="500" fill="hold"/>
                                        <p:tgtEl>
                                          <p:spTgt spid="1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0" name="Footer Placeholder 2"/>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a:t>
            </a:r>
            <a:r>
              <a:rPr lang="en-US" sz="1400" b="0" strike="noStrike" spc="-1" dirty="0">
                <a:solidFill>
                  <a:srgbClr val="FFFFFF"/>
                </a:solidFill>
                <a:latin typeface="Times New Roman"/>
                <a:ea typeface="Arial"/>
              </a:rPr>
              <a:t>11</a:t>
            </a:r>
            <a:endParaRPr lang="en-US" sz="1400" b="0" strike="noStrike" spc="-1" dirty="0">
              <a:solidFill>
                <a:srgbClr val="FFFFFF"/>
              </a:solidFill>
              <a:latin typeface="Times New Roman"/>
            </a:endParaRPr>
          </a:p>
        </p:txBody>
      </p:sp>
      <p:sp>
        <p:nvSpPr>
          <p:cNvPr id="151" name="Slide Number Placeholder 3"/>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B641E776-CE6D-422F-965C-E3F1CAB23753}" type="slidenum">
              <a:rPr lang="en-US" sz="1400" b="0" strike="noStrike" spc="-1">
                <a:solidFill>
                  <a:srgbClr val="FFFFFF"/>
                </a:solidFill>
                <a:latin typeface="Times New Roman"/>
                <a:ea typeface="Arial"/>
              </a:rPr>
              <a:t>7</a:t>
            </a:fld>
            <a:endParaRPr lang="en-US" sz="1400" b="0" strike="noStrike" spc="-1">
              <a:solidFill>
                <a:srgbClr val="FFFFFF"/>
              </a:solidFill>
              <a:latin typeface="Times New Roman"/>
            </a:endParaRPr>
          </a:p>
        </p:txBody>
      </p:sp>
      <p:sp>
        <p:nvSpPr>
          <p:cNvPr id="152" name="TextBox 151"/>
          <p:cNvSpPr txBox="1"/>
          <p:nvPr/>
        </p:nvSpPr>
        <p:spPr>
          <a:xfrm>
            <a:off x="838080" y="228240"/>
            <a:ext cx="8051478" cy="68580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dirty="0" err="1">
                <a:solidFill>
                  <a:srgbClr val="00CC99"/>
                </a:solidFill>
                <a:latin typeface="Times New Roman"/>
              </a:rPr>
              <a:t>Cuatro</a:t>
            </a:r>
            <a:r>
              <a:rPr lang="en-US" sz="4000" b="1" strike="noStrike" spc="-1" dirty="0">
                <a:solidFill>
                  <a:srgbClr val="00CC99"/>
                </a:solidFill>
                <a:latin typeface="Times New Roman"/>
              </a:rPr>
              <a:t> </a:t>
            </a:r>
            <a:r>
              <a:rPr lang="en-US" sz="4000" b="1" strike="noStrike" spc="-1" dirty="0" err="1">
                <a:solidFill>
                  <a:srgbClr val="00CC99"/>
                </a:solidFill>
                <a:latin typeface="Times New Roman"/>
              </a:rPr>
              <a:t>interpretaciones</a:t>
            </a:r>
            <a:r>
              <a:rPr lang="en-US" sz="4000" b="1" strike="noStrike" spc="-1" dirty="0">
                <a:solidFill>
                  <a:srgbClr val="00CC99"/>
                </a:solidFill>
                <a:latin typeface="Times New Roman"/>
              </a:rPr>
              <a:t> </a:t>
            </a:r>
            <a:r>
              <a:rPr lang="en-US" sz="4000" b="1" strike="noStrike" spc="-1" dirty="0" err="1">
                <a:solidFill>
                  <a:srgbClr val="00CC99"/>
                </a:solidFill>
                <a:latin typeface="Times New Roman"/>
              </a:rPr>
              <a:t>principales</a:t>
            </a:r>
            <a:endParaRPr lang="en-US" sz="4000" b="1" strike="noStrike" spc="-1" dirty="0">
              <a:solidFill>
                <a:srgbClr val="00CC99"/>
              </a:solidFill>
              <a:latin typeface="Times New Roman"/>
            </a:endParaRPr>
          </a:p>
        </p:txBody>
      </p:sp>
      <p:sp>
        <p:nvSpPr>
          <p:cNvPr id="153" name="TextBox 152"/>
          <p:cNvSpPr txBox="1"/>
          <p:nvPr/>
        </p:nvSpPr>
        <p:spPr>
          <a:xfrm>
            <a:off x="990720" y="1066680"/>
            <a:ext cx="8153280" cy="5562720"/>
          </a:xfrm>
          <a:prstGeom prst="rect">
            <a:avLst/>
          </a:prstGeom>
          <a:noFill/>
          <a:ln w="0">
            <a:noFill/>
          </a:ln>
        </p:spPr>
        <p:txBody>
          <a:bodyPr>
            <a:normAutofit lnSpcReduction="10000"/>
          </a:bodyPr>
          <a:lstStyle/>
          <a:p>
            <a:pPr marL="342720" indent="-342720" algn="l" rtl="0">
              <a:spcBef>
                <a:spcPts val="550"/>
              </a:spcBef>
              <a:buClr>
                <a:srgbClr val="FF99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200" b="1" u="sng" strike="noStrike" spc="-1" dirty="0" smtClean="0">
                <a:solidFill>
                  <a:srgbClr val="FF9900"/>
                </a:solidFill>
                <a:uFillTx/>
                <a:latin typeface="Bookman Old Style"/>
              </a:rPr>
              <a:t>CABELLO</a:t>
            </a:r>
            <a:r>
              <a:rPr lang="en-US" sz="2200" b="1" strike="noStrike" spc="-1" dirty="0" smtClean="0">
                <a:solidFill>
                  <a:srgbClr val="FF9900"/>
                </a:solidFill>
                <a:uFillTx/>
                <a:latin typeface="Bookman Old Style"/>
              </a:rPr>
              <a:t> </a:t>
            </a:r>
            <a:r>
              <a:rPr lang="en-US" sz="2200" b="1" strike="noStrike" spc="-1" dirty="0" smtClean="0">
                <a:solidFill>
                  <a:srgbClr val="FF9900"/>
                </a:solidFill>
                <a:latin typeface="Bookman Old Style"/>
              </a:rPr>
              <a:t>- </a:t>
            </a:r>
            <a:r>
              <a:rPr lang="en-US" sz="2200" b="0" strike="noStrike" spc="-1" dirty="0" smtClean="0">
                <a:solidFill>
                  <a:srgbClr val="FFFFFF"/>
                </a:solidFill>
                <a:latin typeface="Bookman Old Style"/>
              </a:rPr>
              <a:t>El “</a:t>
            </a:r>
            <a:r>
              <a:rPr lang="en-US" sz="2200" b="0" strike="noStrike" spc="-1" dirty="0" err="1" smtClean="0">
                <a:solidFill>
                  <a:srgbClr val="FFFFFF"/>
                </a:solidFill>
                <a:latin typeface="Bookman Old Style"/>
              </a:rPr>
              <a:t>cabello</a:t>
            </a:r>
            <a:r>
              <a:rPr lang="en-US" sz="2200" b="0" strike="noStrike" spc="-1" dirty="0" smtClean="0">
                <a:solidFill>
                  <a:srgbClr val="FFFFFF"/>
                </a:solidFill>
                <a:latin typeface="Bookman Old Style"/>
              </a:rPr>
              <a:t>” </a:t>
            </a:r>
            <a:r>
              <a:rPr lang="en-US" sz="2200" b="0" strike="noStrike" spc="-1" dirty="0" err="1">
                <a:solidFill>
                  <a:srgbClr val="FFFFFF"/>
                </a:solidFill>
                <a:latin typeface="Bookman Old Style"/>
              </a:rPr>
              <a:t>es</a:t>
            </a:r>
            <a:r>
              <a:rPr lang="en-US" sz="2200" b="0" strike="noStrike" spc="-1" dirty="0">
                <a:solidFill>
                  <a:srgbClr val="FFFFFF"/>
                </a:solidFill>
                <a:latin typeface="Bookman Old Style"/>
              </a:rPr>
              <a:t> </a:t>
            </a:r>
            <a:r>
              <a:rPr lang="en-US" sz="2200" b="0" strike="noStrike" spc="-1" dirty="0" smtClean="0">
                <a:solidFill>
                  <a:srgbClr val="FFFFFF"/>
                </a:solidFill>
                <a:latin typeface="Bookman Old Style"/>
              </a:rPr>
              <a:t>el </a:t>
            </a:r>
            <a:r>
              <a:rPr lang="en-US" sz="2200" b="0" strike="noStrike" spc="-1" dirty="0" err="1" smtClean="0">
                <a:solidFill>
                  <a:srgbClr val="FFFFFF"/>
                </a:solidFill>
                <a:latin typeface="Bookman Old Style"/>
              </a:rPr>
              <a:t>velo</a:t>
            </a:r>
            <a:r>
              <a:rPr lang="en-US" sz="2200" b="0" strike="noStrike" spc="-1" dirty="0" smtClean="0">
                <a:solidFill>
                  <a:srgbClr val="FFFFFF"/>
                </a:solidFill>
                <a:latin typeface="Bookman Old Style"/>
              </a:rPr>
              <a:t> del </a:t>
            </a:r>
            <a:r>
              <a:rPr lang="en-US" sz="2200" b="0" strike="noStrike" spc="-1" dirty="0">
                <a:solidFill>
                  <a:srgbClr val="FFFFFF"/>
                </a:solidFill>
                <a:latin typeface="Bookman Old Style"/>
              </a:rPr>
              <a:t>que </a:t>
            </a:r>
            <a:r>
              <a:rPr lang="en-US" sz="2200" b="0" strike="noStrike" spc="-1" dirty="0" err="1">
                <a:solidFill>
                  <a:srgbClr val="FFFFFF"/>
                </a:solidFill>
                <a:latin typeface="Bookman Old Style"/>
              </a:rPr>
              <a:t>habla</a:t>
            </a:r>
            <a:r>
              <a:rPr lang="en-US" sz="2200" b="0" strike="noStrike" spc="-1" dirty="0">
                <a:solidFill>
                  <a:srgbClr val="FFFFFF"/>
                </a:solidFill>
                <a:latin typeface="Bookman Old Style"/>
              </a:rPr>
              <a:t> </a:t>
            </a:r>
            <a:r>
              <a:rPr lang="en-US" sz="2200" b="0" strike="noStrike" spc="-1" dirty="0" smtClean="0">
                <a:solidFill>
                  <a:srgbClr val="FFFFFF"/>
                </a:solidFill>
                <a:latin typeface="Bookman Old Style"/>
              </a:rPr>
              <a:t>Pablo - </a:t>
            </a:r>
            <a:r>
              <a:rPr lang="en-US" sz="2200" b="0" i="1" strike="noStrike" spc="-1" dirty="0" smtClean="0">
                <a:solidFill>
                  <a:srgbClr val="FFFFFF"/>
                </a:solidFill>
                <a:latin typeface="Bookman Old Style"/>
              </a:rPr>
              <a:t>No </a:t>
            </a:r>
            <a:r>
              <a:rPr lang="en-US" sz="2200" b="0" i="1" strike="noStrike" spc="-1" dirty="0">
                <a:solidFill>
                  <a:srgbClr val="FFFFFF"/>
                </a:solidFill>
                <a:latin typeface="Bookman Old Style"/>
              </a:rPr>
              <a:t>se </a:t>
            </a:r>
            <a:r>
              <a:rPr lang="en-US" sz="2200" b="0" i="1" strike="noStrike" spc="-1" dirty="0" err="1">
                <a:solidFill>
                  <a:srgbClr val="FFFFFF"/>
                </a:solidFill>
                <a:latin typeface="Bookman Old Style"/>
              </a:rPr>
              <a:t>necesita</a:t>
            </a:r>
            <a:r>
              <a:rPr lang="en-US" sz="2200" b="0" i="1" strike="noStrike" spc="-1" dirty="0">
                <a:solidFill>
                  <a:srgbClr val="FFFFFF"/>
                </a:solidFill>
                <a:latin typeface="Bookman Old Style"/>
              </a:rPr>
              <a:t> </a:t>
            </a:r>
            <a:r>
              <a:rPr lang="en-US" sz="2200" b="0" i="1" strike="noStrike" spc="-1" dirty="0" smtClean="0">
                <a:solidFill>
                  <a:srgbClr val="FFFFFF"/>
                </a:solidFill>
                <a:latin typeface="Bookman Old Style"/>
              </a:rPr>
              <a:t>un </a:t>
            </a:r>
            <a:r>
              <a:rPr lang="en-US" sz="2200" b="0" i="1" strike="noStrike" spc="-1" dirty="0" err="1" smtClean="0">
                <a:solidFill>
                  <a:srgbClr val="FFFFFF"/>
                </a:solidFill>
                <a:latin typeface="Bookman Old Style"/>
              </a:rPr>
              <a:t>velo</a:t>
            </a:r>
            <a:r>
              <a:rPr lang="en-US" sz="2200" b="0" i="1" strike="noStrike" spc="-1" dirty="0" smtClean="0">
                <a:solidFill>
                  <a:srgbClr val="FFFFFF"/>
                </a:solidFill>
                <a:latin typeface="Bookman Old Style"/>
              </a:rPr>
              <a:t> artificial</a:t>
            </a:r>
            <a:endParaRPr lang="en-US" sz="2200" b="1" strike="noStrike" spc="-1" dirty="0">
              <a:solidFill>
                <a:srgbClr val="FFFFFF"/>
              </a:solidFill>
              <a:latin typeface="Bookman Old Style"/>
            </a:endParaRPr>
          </a:p>
          <a:p>
            <a:pPr marL="342720" indent="-342720" algn="l" rtl="0">
              <a:spcBef>
                <a:spcPts val="550"/>
              </a:spcBef>
              <a:buClr>
                <a:srgbClr val="FF99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200" b="1" u="sng" strike="noStrike" spc="-1" dirty="0" smtClean="0">
                <a:solidFill>
                  <a:srgbClr val="FF9900"/>
                </a:solidFill>
                <a:uFillTx/>
                <a:latin typeface="Bookman Old Style"/>
              </a:rPr>
              <a:t>COSTUMBRE</a:t>
            </a:r>
            <a:r>
              <a:rPr lang="en-US" sz="2200" b="1" strike="noStrike" spc="-1" dirty="0" smtClean="0">
                <a:solidFill>
                  <a:srgbClr val="FF9900"/>
                </a:solidFill>
                <a:uFillTx/>
                <a:latin typeface="Bookman Old Style"/>
              </a:rPr>
              <a:t> </a:t>
            </a:r>
            <a:r>
              <a:rPr lang="en-US" sz="2200" b="0" strike="noStrike" spc="-1" dirty="0" smtClean="0">
                <a:solidFill>
                  <a:srgbClr val="FFFFFF"/>
                </a:solidFill>
                <a:latin typeface="Bookman Old Style"/>
              </a:rPr>
              <a:t>- </a:t>
            </a:r>
            <a:r>
              <a:rPr lang="en-US" sz="2200" b="0" strike="noStrike" spc="-1" dirty="0">
                <a:solidFill>
                  <a:srgbClr val="FFFFFF"/>
                </a:solidFill>
                <a:latin typeface="Bookman Old Style"/>
              </a:rPr>
              <a:t>Paul les </a:t>
            </a:r>
            <a:r>
              <a:rPr lang="en-US" sz="2200" b="0" strike="noStrike" spc="-1" dirty="0" err="1">
                <a:solidFill>
                  <a:srgbClr val="FFFFFF"/>
                </a:solidFill>
                <a:latin typeface="Bookman Old Style"/>
              </a:rPr>
              <a:t>está</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diciendo</a:t>
            </a:r>
            <a:r>
              <a:rPr lang="en-US" sz="2200" b="0" strike="noStrike" spc="-1" dirty="0">
                <a:solidFill>
                  <a:srgbClr val="FFFFFF"/>
                </a:solidFill>
                <a:latin typeface="Bookman Old Style"/>
              </a:rPr>
              <a:t> a hombres y </a:t>
            </a:r>
            <a:r>
              <a:rPr lang="en-US" sz="2200" b="0" strike="noStrike" spc="-1" dirty="0" err="1">
                <a:solidFill>
                  <a:srgbClr val="FFFFFF"/>
                </a:solidFill>
                <a:latin typeface="Bookman Old Style"/>
              </a:rPr>
              <a:t>mujeres</a:t>
            </a:r>
            <a:r>
              <a:rPr lang="en-US" sz="2200" b="0" strike="noStrike" spc="-1" dirty="0">
                <a:solidFill>
                  <a:srgbClr val="FFFFFF"/>
                </a:solidFill>
                <a:latin typeface="Bookman Old Style"/>
              </a:rPr>
              <a:t> que no </a:t>
            </a:r>
            <a:r>
              <a:rPr lang="en-US" sz="2200" b="0" strike="noStrike" spc="-1" dirty="0" err="1">
                <a:solidFill>
                  <a:srgbClr val="FFFFFF"/>
                </a:solidFill>
                <a:latin typeface="Bookman Old Style"/>
              </a:rPr>
              <a:t>violen</a:t>
            </a:r>
            <a:r>
              <a:rPr lang="en-US" sz="2200" b="0" strike="noStrike" spc="-1" dirty="0">
                <a:solidFill>
                  <a:srgbClr val="FFFFFF"/>
                </a:solidFill>
                <a:latin typeface="Bookman Old Style"/>
              </a:rPr>
              <a:t> las </a:t>
            </a:r>
            <a:r>
              <a:rPr lang="en-US" sz="2200" b="0" strike="noStrike" spc="-1" dirty="0" err="1">
                <a:solidFill>
                  <a:srgbClr val="FFFFFF"/>
                </a:solidFill>
                <a:latin typeface="Bookman Old Style"/>
              </a:rPr>
              <a:t>costumbres</a:t>
            </a:r>
            <a:r>
              <a:rPr lang="en-US" sz="2200" b="0" strike="noStrike" spc="-1" dirty="0">
                <a:solidFill>
                  <a:srgbClr val="FFFFFF"/>
                </a:solidFill>
                <a:latin typeface="Bookman Old Style"/>
              </a:rPr>
              <a:t> locales con </a:t>
            </a:r>
            <a:r>
              <a:rPr lang="en-US" sz="2200" b="0" strike="noStrike" spc="-1" dirty="0" err="1">
                <a:solidFill>
                  <a:srgbClr val="FFFFFF"/>
                </a:solidFill>
                <a:latin typeface="Bookman Old Style"/>
              </a:rPr>
              <a:t>respecto</a:t>
            </a:r>
            <a:r>
              <a:rPr lang="en-US" sz="2200" b="0" strike="noStrike" spc="-1" dirty="0">
                <a:solidFill>
                  <a:srgbClr val="FFFFFF"/>
                </a:solidFill>
                <a:latin typeface="Bookman Old Style"/>
              </a:rPr>
              <a:t> a </a:t>
            </a:r>
            <a:r>
              <a:rPr lang="en-US" sz="2200" b="0" strike="noStrike" spc="-1" dirty="0" smtClean="0">
                <a:solidFill>
                  <a:srgbClr val="FFFFFF"/>
                </a:solidFill>
                <a:latin typeface="Bookman Old Style"/>
              </a:rPr>
              <a:t>la </a:t>
            </a:r>
            <a:r>
              <a:rPr lang="en-US" sz="2200" b="0" strike="noStrike" spc="-1" dirty="0" err="1" smtClean="0">
                <a:solidFill>
                  <a:srgbClr val="FFFFFF"/>
                </a:solidFill>
                <a:latin typeface="Bookman Old Style"/>
              </a:rPr>
              <a:t>autoridad</a:t>
            </a:r>
            <a:r>
              <a:rPr lang="en-US" sz="2200" b="0" strike="noStrike" spc="-1" dirty="0" smtClean="0">
                <a:solidFill>
                  <a:srgbClr val="FFFFFF"/>
                </a:solidFill>
                <a:latin typeface="Bookman Old Style"/>
              </a:rPr>
              <a:t> de la </a:t>
            </a:r>
            <a:r>
              <a:rPr lang="en-US" sz="2200" b="0" strike="noStrike" spc="-1" dirty="0" err="1" smtClean="0">
                <a:solidFill>
                  <a:srgbClr val="FFFFFF"/>
                </a:solidFill>
                <a:latin typeface="Bookman Old Style"/>
              </a:rPr>
              <a:t>cabeza</a:t>
            </a:r>
            <a:r>
              <a:rPr lang="en-US" sz="2200" b="0" strike="noStrike" spc="-1" dirty="0" smtClean="0">
                <a:solidFill>
                  <a:srgbClr val="FFFFFF"/>
                </a:solidFill>
                <a:latin typeface="Bookman Old Style"/>
              </a:rPr>
              <a:t> - </a:t>
            </a:r>
            <a:r>
              <a:rPr lang="en-US" sz="2200" b="0" strike="noStrike" spc="-1" dirty="0" err="1">
                <a:solidFill>
                  <a:srgbClr val="FFFFFF"/>
                </a:solidFill>
                <a:latin typeface="Bookman Old Style"/>
              </a:rPr>
              <a:t>tal</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costumbre</a:t>
            </a:r>
            <a:r>
              <a:rPr lang="en-US" sz="2200" b="0" strike="noStrike" spc="-1" dirty="0">
                <a:solidFill>
                  <a:srgbClr val="FFFFFF"/>
                </a:solidFill>
                <a:latin typeface="Bookman Old Style"/>
              </a:rPr>
              <a:t> no </a:t>
            </a:r>
            <a:r>
              <a:rPr lang="en-US" sz="2200" b="0" strike="noStrike" spc="-1" dirty="0" err="1">
                <a:solidFill>
                  <a:srgbClr val="FFFFFF"/>
                </a:solidFill>
                <a:latin typeface="Bookman Old Style"/>
              </a:rPr>
              <a:t>existe</a:t>
            </a:r>
            <a:r>
              <a:rPr lang="en-US" sz="2200" b="0" strike="noStrike" spc="-1" dirty="0">
                <a:solidFill>
                  <a:srgbClr val="FFFFFF"/>
                </a:solidFill>
                <a:latin typeface="Bookman Old Style"/>
              </a:rPr>
              <a:t> hoy </a:t>
            </a:r>
            <a:r>
              <a:rPr lang="en-US" sz="2200" b="0" strike="noStrike" spc="-1" dirty="0" err="1">
                <a:solidFill>
                  <a:srgbClr val="FFFFFF"/>
                </a:solidFill>
                <a:latin typeface="Bookman Old Style"/>
              </a:rPr>
              <a:t>en</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los</a:t>
            </a:r>
            <a:r>
              <a:rPr lang="en-US" sz="2200" b="0" strike="noStrike" spc="-1" dirty="0">
                <a:solidFill>
                  <a:srgbClr val="FFFFFF"/>
                </a:solidFill>
                <a:latin typeface="Bookman Old Style"/>
              </a:rPr>
              <a:t> </a:t>
            </a:r>
            <a:r>
              <a:rPr lang="en-US" sz="2200" b="0" strike="noStrike" spc="-1" dirty="0" smtClean="0">
                <a:solidFill>
                  <a:srgbClr val="FFFFFF"/>
                </a:solidFill>
                <a:latin typeface="Bookman Old Style"/>
              </a:rPr>
              <a:t>EE.UU</a:t>
            </a:r>
            <a:r>
              <a:rPr lang="en-US" sz="2200" b="0" strike="noStrike" spc="-1" dirty="0">
                <a:solidFill>
                  <a:srgbClr val="FFFFFF"/>
                </a:solidFill>
                <a:latin typeface="Bookman Old Style"/>
              </a:rPr>
              <a:t>. y, </a:t>
            </a:r>
            <a:r>
              <a:rPr lang="en-US" sz="2200" b="0" strike="noStrike" spc="-1" dirty="0" err="1">
                <a:solidFill>
                  <a:srgbClr val="FFFFFF"/>
                </a:solidFill>
                <a:latin typeface="Bookman Old Style"/>
              </a:rPr>
              <a:t>por</a:t>
            </a:r>
            <a:r>
              <a:rPr lang="en-US" sz="2200" b="0" strike="noStrike" spc="-1" dirty="0">
                <a:solidFill>
                  <a:srgbClr val="FFFFFF"/>
                </a:solidFill>
                <a:latin typeface="Bookman Old Style"/>
              </a:rPr>
              <a:t> lo </a:t>
            </a:r>
            <a:r>
              <a:rPr lang="en-US" sz="2200" b="0" strike="noStrike" spc="-1" dirty="0" err="1">
                <a:solidFill>
                  <a:srgbClr val="FFFFFF"/>
                </a:solidFill>
                <a:latin typeface="Bookman Old Style"/>
              </a:rPr>
              <a:t>tanto</a:t>
            </a:r>
            <a:r>
              <a:rPr lang="en-US" sz="2200" b="0" strike="noStrike" spc="-1" dirty="0">
                <a:solidFill>
                  <a:srgbClr val="FFFFFF"/>
                </a:solidFill>
                <a:latin typeface="Bookman Old Style"/>
              </a:rPr>
              <a:t>, Paul no </a:t>
            </a:r>
            <a:r>
              <a:rPr lang="en-US" sz="2200" b="0" strike="noStrike" spc="-1" dirty="0" err="1">
                <a:solidFill>
                  <a:srgbClr val="FFFFFF"/>
                </a:solidFill>
                <a:latin typeface="Bookman Old Style"/>
              </a:rPr>
              <a:t>requiere</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una</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cubierta</a:t>
            </a:r>
            <a:r>
              <a:rPr lang="en-US" sz="2200" b="0" strike="noStrike" spc="-1" dirty="0">
                <a:solidFill>
                  <a:srgbClr val="FFFFFF"/>
                </a:solidFill>
                <a:latin typeface="Bookman Old Style"/>
              </a:rPr>
              <a:t> artificial.</a:t>
            </a:r>
            <a:endParaRPr lang="en-US" sz="2200" b="1" strike="noStrike" spc="-1" dirty="0">
              <a:solidFill>
                <a:srgbClr val="FFFFFF"/>
              </a:solidFill>
              <a:latin typeface="Bookman Old Style"/>
            </a:endParaRPr>
          </a:p>
          <a:p>
            <a:pPr marL="342720" indent="-342720" algn="l" rtl="0">
              <a:spcBef>
                <a:spcPts val="550"/>
              </a:spcBef>
              <a:buClr>
                <a:srgbClr val="FF99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200" b="1" u="sng" strike="noStrike" spc="-1" dirty="0">
                <a:solidFill>
                  <a:srgbClr val="FF9900"/>
                </a:solidFill>
                <a:uFillTx/>
                <a:latin typeface="Bookman Old Style"/>
              </a:rPr>
              <a:t>DONES </a:t>
            </a:r>
            <a:r>
              <a:rPr lang="en-US" sz="2200" b="1" u="sng" strike="noStrike" spc="-1" dirty="0" smtClean="0">
                <a:solidFill>
                  <a:srgbClr val="FF9900"/>
                </a:solidFill>
                <a:uFillTx/>
                <a:latin typeface="Bookman Old Style"/>
              </a:rPr>
              <a:t>ESPIRITUALES</a:t>
            </a:r>
            <a:r>
              <a:rPr lang="en-US" sz="2200" b="1" strike="noStrike" spc="-1" dirty="0" smtClean="0">
                <a:solidFill>
                  <a:srgbClr val="FF9900"/>
                </a:solidFill>
                <a:uFillTx/>
                <a:latin typeface="Bookman Old Style"/>
              </a:rPr>
              <a:t> </a:t>
            </a:r>
            <a:r>
              <a:rPr lang="en-US" sz="2200" b="0" strike="noStrike" spc="-1" dirty="0" smtClean="0">
                <a:solidFill>
                  <a:srgbClr val="FFFFFF"/>
                </a:solidFill>
                <a:latin typeface="Bookman Old Style"/>
              </a:rPr>
              <a:t>- </a:t>
            </a:r>
            <a:r>
              <a:rPr lang="en-US" sz="2200" b="0" strike="noStrike" spc="-1" dirty="0">
                <a:solidFill>
                  <a:srgbClr val="FFFFFF"/>
                </a:solidFill>
                <a:latin typeface="Bookman Old Style"/>
              </a:rPr>
              <a:t>Pablo </a:t>
            </a:r>
            <a:r>
              <a:rPr lang="en-US" sz="2200" b="0" strike="noStrike" spc="-1" dirty="0" err="1">
                <a:solidFill>
                  <a:srgbClr val="FFFFFF"/>
                </a:solidFill>
                <a:latin typeface="Bookman Old Style"/>
              </a:rPr>
              <a:t>está</a:t>
            </a:r>
            <a:r>
              <a:rPr lang="en-US" sz="2200" b="0" strike="noStrike" spc="-1" dirty="0">
                <a:solidFill>
                  <a:srgbClr val="FFFFFF"/>
                </a:solidFill>
                <a:latin typeface="Bookman Old Style"/>
              </a:rPr>
              <a:t> </a:t>
            </a:r>
            <a:r>
              <a:rPr lang="en-US" sz="2200" b="0" strike="noStrike" spc="-1" dirty="0" err="1" smtClean="0">
                <a:solidFill>
                  <a:srgbClr val="FFFFFF"/>
                </a:solidFill>
                <a:latin typeface="Bookman Old Style"/>
              </a:rPr>
              <a:t>tratando</a:t>
            </a:r>
            <a:r>
              <a:rPr lang="en-US" sz="2200" b="0" strike="noStrike" spc="-1" dirty="0" smtClean="0">
                <a:solidFill>
                  <a:srgbClr val="FFFFFF"/>
                </a:solidFill>
                <a:latin typeface="Bookman Old Style"/>
              </a:rPr>
              <a:t> </a:t>
            </a:r>
            <a:r>
              <a:rPr lang="en-US" sz="2200" b="0" strike="noStrike" spc="-1" dirty="0" err="1" smtClean="0">
                <a:solidFill>
                  <a:srgbClr val="FFFFFF"/>
                </a:solidFill>
                <a:latin typeface="Bookman Old Style"/>
              </a:rPr>
              <a:t>los</a:t>
            </a:r>
            <a:r>
              <a:rPr lang="en-US" sz="2200" b="0" strike="noStrike" spc="-1" dirty="0" smtClean="0">
                <a:solidFill>
                  <a:srgbClr val="FFFFFF"/>
                </a:solidFill>
                <a:latin typeface="Bookman Old Style"/>
              </a:rPr>
              <a:t> </a:t>
            </a:r>
            <a:r>
              <a:rPr lang="en-US" sz="2200" b="0" strike="noStrike" spc="-1" dirty="0" err="1">
                <a:solidFill>
                  <a:srgbClr val="FFFFFF"/>
                </a:solidFill>
                <a:latin typeface="Bookman Old Style"/>
              </a:rPr>
              <a:t>dones</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espirituales</a:t>
            </a:r>
            <a:r>
              <a:rPr lang="en-US" sz="2200" b="0" strike="noStrike" spc="-1" dirty="0">
                <a:solidFill>
                  <a:srgbClr val="FFFFFF"/>
                </a:solidFill>
                <a:latin typeface="Bookman Old Style"/>
              </a:rPr>
              <a:t> y </a:t>
            </a:r>
            <a:r>
              <a:rPr lang="en-US" sz="2200" b="0" strike="noStrike" spc="-1" dirty="0" err="1">
                <a:solidFill>
                  <a:srgbClr val="FFFFFF"/>
                </a:solidFill>
                <a:latin typeface="Bookman Old Style"/>
              </a:rPr>
              <a:t>cómo</a:t>
            </a:r>
            <a:r>
              <a:rPr lang="en-US" sz="2200" b="0" strike="noStrike" spc="-1" dirty="0">
                <a:solidFill>
                  <a:srgbClr val="FFFFFF"/>
                </a:solidFill>
                <a:latin typeface="Bookman Old Style"/>
              </a:rPr>
              <a:t> </a:t>
            </a:r>
            <a:r>
              <a:rPr lang="en-US" sz="2200" b="0" strike="noStrike" spc="-1" dirty="0" err="1" smtClean="0">
                <a:solidFill>
                  <a:srgbClr val="FFFFFF"/>
                </a:solidFill>
                <a:latin typeface="Bookman Old Style"/>
              </a:rPr>
              <a:t>ellos</a:t>
            </a:r>
            <a:r>
              <a:rPr lang="en-US" sz="2200" b="0" strike="noStrike" spc="-1" dirty="0" smtClean="0">
                <a:solidFill>
                  <a:srgbClr val="FFFFFF"/>
                </a:solidFill>
                <a:latin typeface="Bookman Old Style"/>
              </a:rPr>
              <a:t> de</a:t>
            </a:r>
            <a:r>
              <a:rPr lang="es-ES" sz="2200" spc="-1" dirty="0" err="1" smtClean="0">
                <a:solidFill>
                  <a:srgbClr val="FFFFFF"/>
                </a:solidFill>
                <a:latin typeface="Bookman Old Style"/>
              </a:rPr>
              <a:t>bía</a:t>
            </a:r>
            <a:r>
              <a:rPr lang="en-US" sz="2200" b="0" strike="noStrike" spc="-1" dirty="0" smtClean="0">
                <a:solidFill>
                  <a:srgbClr val="FFFFFF"/>
                </a:solidFill>
                <a:latin typeface="Bookman Old Style"/>
              </a:rPr>
              <a:t>n </a:t>
            </a:r>
            <a:r>
              <a:rPr lang="en-US" sz="2200" b="0" strike="noStrike" spc="-1" dirty="0" err="1" smtClean="0">
                <a:solidFill>
                  <a:srgbClr val="FFFFFF"/>
                </a:solidFill>
                <a:latin typeface="Bookman Old Style"/>
              </a:rPr>
              <a:t>cubrirse</a:t>
            </a:r>
            <a:r>
              <a:rPr lang="en-US" sz="2200" b="0" strike="noStrike" spc="-1" dirty="0" smtClean="0">
                <a:solidFill>
                  <a:srgbClr val="FFFFFF"/>
                </a:solidFill>
                <a:latin typeface="Bookman Old Style"/>
              </a:rPr>
              <a:t> o </a:t>
            </a:r>
            <a:r>
              <a:rPr lang="en-US" sz="2200" b="0" strike="noStrike" spc="-1" dirty="0" err="1" smtClean="0">
                <a:solidFill>
                  <a:srgbClr val="FFFFFF"/>
                </a:solidFill>
                <a:latin typeface="Bookman Old Style"/>
              </a:rPr>
              <a:t>descubrirse</a:t>
            </a:r>
            <a:r>
              <a:rPr lang="en-US" sz="2200" b="0" strike="noStrike" spc="-1" dirty="0" smtClean="0">
                <a:solidFill>
                  <a:srgbClr val="FFFFFF"/>
                </a:solidFill>
                <a:latin typeface="Bookman Old Style"/>
              </a:rPr>
              <a:t> - </a:t>
            </a:r>
            <a:r>
              <a:rPr lang="en-US" sz="2200" b="0" strike="noStrike" spc="-1" dirty="0" err="1" smtClean="0">
                <a:solidFill>
                  <a:srgbClr val="FFFFFF"/>
                </a:solidFill>
                <a:latin typeface="Bookman Old Style"/>
              </a:rPr>
              <a:t>Ya</a:t>
            </a:r>
            <a:r>
              <a:rPr lang="en-US" sz="2200" b="0" strike="noStrike" spc="-1" dirty="0" smtClean="0">
                <a:solidFill>
                  <a:srgbClr val="FFFFFF"/>
                </a:solidFill>
                <a:latin typeface="Bookman Old Style"/>
              </a:rPr>
              <a:t> </a:t>
            </a:r>
            <a:r>
              <a:rPr lang="en-US" sz="2200" b="0" strike="noStrike" spc="-1" dirty="0">
                <a:solidFill>
                  <a:srgbClr val="FFFFFF"/>
                </a:solidFill>
                <a:latin typeface="Bookman Old Style"/>
              </a:rPr>
              <a:t>que no </a:t>
            </a:r>
            <a:r>
              <a:rPr lang="en-US" sz="2200" b="0" strike="noStrike" spc="-1" dirty="0" err="1">
                <a:solidFill>
                  <a:srgbClr val="FFFFFF"/>
                </a:solidFill>
                <a:latin typeface="Bookman Old Style"/>
              </a:rPr>
              <a:t>existen</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dones</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espirituales</a:t>
            </a:r>
            <a:r>
              <a:rPr lang="en-US" sz="2200" b="0" strike="noStrike" spc="-1" dirty="0">
                <a:solidFill>
                  <a:srgbClr val="FFFFFF"/>
                </a:solidFill>
                <a:latin typeface="Bookman Old Style"/>
              </a:rPr>
              <a:t> hoy </a:t>
            </a:r>
            <a:r>
              <a:rPr lang="en-US" sz="2200" b="0" strike="noStrike" spc="-1" dirty="0" err="1">
                <a:solidFill>
                  <a:srgbClr val="FFFFFF"/>
                </a:solidFill>
                <a:latin typeface="Bookman Old Style"/>
              </a:rPr>
              <a:t>en</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día</a:t>
            </a:r>
            <a:r>
              <a:rPr lang="en-US" sz="2200" b="0" strike="noStrike" spc="-1" dirty="0">
                <a:solidFill>
                  <a:srgbClr val="FFFFFF"/>
                </a:solidFill>
                <a:latin typeface="Bookman Old Style"/>
              </a:rPr>
              <a:t>, Pablo no </a:t>
            </a:r>
            <a:r>
              <a:rPr lang="en-US" sz="2200" b="0" strike="noStrike" spc="-1" dirty="0" err="1">
                <a:solidFill>
                  <a:srgbClr val="FFFFFF"/>
                </a:solidFill>
                <a:latin typeface="Bookman Old Style"/>
              </a:rPr>
              <a:t>requiere</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una</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cubierta</a:t>
            </a:r>
            <a:r>
              <a:rPr lang="en-US" sz="2200" b="0" strike="noStrike" spc="-1" dirty="0">
                <a:solidFill>
                  <a:srgbClr val="FFFFFF"/>
                </a:solidFill>
                <a:latin typeface="Bookman Old Style"/>
              </a:rPr>
              <a:t> artificial </a:t>
            </a:r>
            <a:r>
              <a:rPr lang="en-US" sz="2200" b="0" strike="noStrike" spc="-1" dirty="0" smtClean="0">
                <a:solidFill>
                  <a:srgbClr val="FFFFFF"/>
                </a:solidFill>
                <a:latin typeface="Bookman Old Style"/>
              </a:rPr>
              <a:t>hoy </a:t>
            </a:r>
            <a:r>
              <a:rPr lang="en-US" sz="2200" b="0" strike="noStrike" spc="-1" dirty="0" err="1" smtClean="0">
                <a:solidFill>
                  <a:srgbClr val="FFFFFF"/>
                </a:solidFill>
                <a:latin typeface="Bookman Old Style"/>
              </a:rPr>
              <a:t>en</a:t>
            </a:r>
            <a:r>
              <a:rPr lang="en-US" sz="2200" b="0" strike="noStrike" spc="-1" dirty="0" smtClean="0">
                <a:solidFill>
                  <a:srgbClr val="FFFFFF"/>
                </a:solidFill>
                <a:latin typeface="Bookman Old Style"/>
              </a:rPr>
              <a:t> </a:t>
            </a:r>
            <a:r>
              <a:rPr lang="en-US" sz="2200" b="0" strike="noStrike" spc="-1" dirty="0" err="1" smtClean="0">
                <a:solidFill>
                  <a:srgbClr val="FFFFFF"/>
                </a:solidFill>
                <a:latin typeface="Bookman Old Style"/>
              </a:rPr>
              <a:t>día</a:t>
            </a:r>
            <a:r>
              <a:rPr lang="en-US" sz="2200" b="0" strike="noStrike" spc="-1" dirty="0" smtClean="0">
                <a:solidFill>
                  <a:srgbClr val="FFFFFF"/>
                </a:solidFill>
                <a:latin typeface="Bookman Old Style"/>
              </a:rPr>
              <a:t>.</a:t>
            </a:r>
            <a:endParaRPr lang="en-US" sz="2200" b="1" strike="noStrike" spc="-1" dirty="0">
              <a:solidFill>
                <a:srgbClr val="FFFFFF"/>
              </a:solidFill>
              <a:latin typeface="Bookman Old Style"/>
            </a:endParaRPr>
          </a:p>
          <a:p>
            <a:pPr marL="342720" indent="-342720" algn="l" rtl="0">
              <a:spcBef>
                <a:spcPts val="550"/>
              </a:spcBef>
              <a:buClr>
                <a:srgbClr val="FF99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200" b="1" u="sng" strike="noStrike" spc="-1" dirty="0">
                <a:solidFill>
                  <a:srgbClr val="FF9900"/>
                </a:solidFill>
                <a:uFillTx/>
                <a:latin typeface="Bookman Old Style"/>
              </a:rPr>
              <a:t>LEY </a:t>
            </a:r>
            <a:r>
              <a:rPr lang="en-US" sz="2200" b="1" u="sng" strike="noStrike" spc="-1" dirty="0" smtClean="0">
                <a:solidFill>
                  <a:srgbClr val="FF9900"/>
                </a:solidFill>
                <a:uFillTx/>
                <a:latin typeface="Bookman Old Style"/>
              </a:rPr>
              <a:t>DIVINA</a:t>
            </a:r>
            <a:r>
              <a:rPr lang="en-US" sz="2200" b="1" strike="noStrike" spc="-1" dirty="0" smtClean="0">
                <a:solidFill>
                  <a:srgbClr val="FF9900"/>
                </a:solidFill>
                <a:uFillTx/>
                <a:latin typeface="Bookman Old Style"/>
              </a:rPr>
              <a:t> </a:t>
            </a:r>
            <a:r>
              <a:rPr lang="en-US" sz="2200" b="0" strike="noStrike" spc="-1" dirty="0" smtClean="0">
                <a:solidFill>
                  <a:srgbClr val="FFFFFF"/>
                </a:solidFill>
                <a:latin typeface="Bookman Old Style"/>
              </a:rPr>
              <a:t>- </a:t>
            </a:r>
            <a:r>
              <a:rPr lang="en-US" sz="2200" b="0" strike="noStrike" spc="-1" dirty="0">
                <a:solidFill>
                  <a:srgbClr val="FFFFFF"/>
                </a:solidFill>
                <a:latin typeface="Bookman Old Style"/>
              </a:rPr>
              <a:t>Pablo </a:t>
            </a:r>
            <a:r>
              <a:rPr lang="en-US" sz="2200" b="0" strike="noStrike" spc="-1" dirty="0" err="1">
                <a:solidFill>
                  <a:srgbClr val="FFFFFF"/>
                </a:solidFill>
                <a:latin typeface="Bookman Old Style"/>
              </a:rPr>
              <a:t>está</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estableciendo</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una</a:t>
            </a:r>
            <a:r>
              <a:rPr lang="en-US" sz="2200" b="0" strike="noStrike" spc="-1" dirty="0">
                <a:solidFill>
                  <a:srgbClr val="FFFFFF"/>
                </a:solidFill>
                <a:latin typeface="Bookman Old Style"/>
              </a:rPr>
              <a:t> ley </a:t>
            </a:r>
            <a:r>
              <a:rPr lang="en-US" sz="2200" b="0" strike="noStrike" spc="-1" dirty="0" err="1">
                <a:solidFill>
                  <a:srgbClr val="FFFFFF"/>
                </a:solidFill>
                <a:latin typeface="Bookman Old Style"/>
              </a:rPr>
              <a:t>divina</a:t>
            </a:r>
            <a:r>
              <a:rPr lang="en-US" sz="2200" b="0" strike="noStrike" spc="-1" dirty="0">
                <a:solidFill>
                  <a:srgbClr val="FFFFFF"/>
                </a:solidFill>
                <a:latin typeface="Bookman Old Style"/>
              </a:rPr>
              <a:t> </a:t>
            </a:r>
            <a:r>
              <a:rPr lang="en-US" sz="2200" spc="-1" dirty="0" err="1" smtClean="0">
                <a:solidFill>
                  <a:srgbClr val="FFFFFF"/>
                </a:solidFill>
                <a:latin typeface="Bookman Old Style"/>
              </a:rPr>
              <a:t>relacionada</a:t>
            </a:r>
            <a:r>
              <a:rPr lang="en-US" sz="2200" spc="-1" dirty="0" smtClean="0">
                <a:solidFill>
                  <a:srgbClr val="FFFFFF"/>
                </a:solidFill>
                <a:latin typeface="Bookman Old Style"/>
              </a:rPr>
              <a:t> con la </a:t>
            </a:r>
            <a:r>
              <a:rPr lang="en-US" sz="2200" spc="-1" dirty="0" err="1" smtClean="0">
                <a:solidFill>
                  <a:srgbClr val="FFFFFF"/>
                </a:solidFill>
                <a:latin typeface="Bookman Old Style"/>
              </a:rPr>
              <a:t>autoridad</a:t>
            </a:r>
            <a:r>
              <a:rPr lang="en-US" sz="2200" spc="-1" dirty="0" smtClean="0">
                <a:solidFill>
                  <a:srgbClr val="FFFFFF"/>
                </a:solidFill>
                <a:latin typeface="Bookman Old Style"/>
              </a:rPr>
              <a:t> de la </a:t>
            </a:r>
            <a:r>
              <a:rPr lang="en-US" sz="2200" spc="-1" dirty="0" err="1" smtClean="0">
                <a:solidFill>
                  <a:srgbClr val="FFFFFF"/>
                </a:solidFill>
                <a:latin typeface="Bookman Old Style"/>
              </a:rPr>
              <a:t>cabeza</a:t>
            </a:r>
            <a:r>
              <a:rPr lang="en-US" sz="2200" spc="-1" dirty="0" smtClean="0">
                <a:solidFill>
                  <a:srgbClr val="FFFFFF"/>
                </a:solidFill>
                <a:latin typeface="Bookman Old Style"/>
              </a:rPr>
              <a:t> </a:t>
            </a:r>
            <a:r>
              <a:rPr lang="en-US" sz="2200" b="0" strike="noStrike" spc="-1" dirty="0" smtClean="0">
                <a:solidFill>
                  <a:srgbClr val="FFFFFF"/>
                </a:solidFill>
                <a:latin typeface="Bookman Old Style"/>
              </a:rPr>
              <a:t>que </a:t>
            </a:r>
            <a:r>
              <a:rPr lang="en-US" sz="2200" b="0" strike="noStrike" spc="-1" dirty="0" err="1">
                <a:solidFill>
                  <a:srgbClr val="FFFFFF"/>
                </a:solidFill>
                <a:latin typeface="Bookman Old Style"/>
              </a:rPr>
              <a:t>debe</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observarse</a:t>
            </a:r>
            <a:r>
              <a:rPr lang="en-US" sz="2200" b="0" strike="noStrike" spc="-1" dirty="0">
                <a:solidFill>
                  <a:srgbClr val="FFFFFF"/>
                </a:solidFill>
                <a:latin typeface="Bookman Old Style"/>
              </a:rPr>
              <a:t> </a:t>
            </a:r>
            <a:r>
              <a:rPr lang="en-US" sz="2200" b="0" strike="noStrike" spc="-1" dirty="0" smtClean="0">
                <a:solidFill>
                  <a:srgbClr val="FFFFFF"/>
                </a:solidFill>
                <a:latin typeface="Bookman Old Style"/>
              </a:rPr>
              <a:t>hoy </a:t>
            </a:r>
            <a:r>
              <a:rPr lang="en-US" sz="2200" b="0" strike="noStrike" spc="-1" dirty="0" err="1" smtClean="0">
                <a:solidFill>
                  <a:srgbClr val="FFFFFF"/>
                </a:solidFill>
                <a:latin typeface="Bookman Old Style"/>
              </a:rPr>
              <a:t>en</a:t>
            </a:r>
            <a:r>
              <a:rPr lang="en-US" sz="2200" b="0" strike="noStrike" spc="-1" dirty="0" smtClean="0">
                <a:solidFill>
                  <a:srgbClr val="FFFFFF"/>
                </a:solidFill>
                <a:latin typeface="Bookman Old Style"/>
              </a:rPr>
              <a:t> </a:t>
            </a:r>
            <a:r>
              <a:rPr lang="en-US" sz="2200" b="0" strike="noStrike" spc="-1" dirty="0" err="1" smtClean="0">
                <a:solidFill>
                  <a:srgbClr val="FFFFFF"/>
                </a:solidFill>
                <a:latin typeface="Bookman Old Style"/>
              </a:rPr>
              <a:t>día</a:t>
            </a:r>
            <a:r>
              <a:rPr lang="en-US" sz="2200" b="0" strike="noStrike" spc="-1" dirty="0" smtClean="0">
                <a:solidFill>
                  <a:srgbClr val="FFFFFF"/>
                </a:solidFill>
                <a:latin typeface="Bookman Old Style"/>
              </a:rPr>
              <a:t> – Hoy </a:t>
            </a:r>
            <a:r>
              <a:rPr lang="en-US" sz="2200" b="0" strike="noStrike" spc="-1" dirty="0" err="1" smtClean="0">
                <a:solidFill>
                  <a:srgbClr val="FFFFFF"/>
                </a:solidFill>
                <a:latin typeface="Bookman Old Style"/>
              </a:rPr>
              <a:t>en</a:t>
            </a:r>
            <a:r>
              <a:rPr lang="en-US" sz="2200" b="0" strike="noStrike" spc="-1" dirty="0" smtClean="0">
                <a:solidFill>
                  <a:srgbClr val="FFFFFF"/>
                </a:solidFill>
                <a:latin typeface="Bookman Old Style"/>
              </a:rPr>
              <a:t> </a:t>
            </a:r>
            <a:r>
              <a:rPr lang="en-US" sz="2200" b="0" strike="noStrike" spc="-1" dirty="0" err="1" smtClean="0">
                <a:solidFill>
                  <a:srgbClr val="FFFFFF"/>
                </a:solidFill>
                <a:latin typeface="Bookman Old Style"/>
              </a:rPr>
              <a:t>día</a:t>
            </a:r>
            <a:r>
              <a:rPr lang="en-US" sz="2200" b="0" strike="noStrike" spc="-1" dirty="0" smtClean="0">
                <a:solidFill>
                  <a:srgbClr val="FFFFFF"/>
                </a:solidFill>
                <a:latin typeface="Bookman Old Style"/>
              </a:rPr>
              <a:t> </a:t>
            </a:r>
            <a:r>
              <a:rPr lang="en-US" sz="2200" b="0" strike="noStrike" spc="-1" dirty="0">
                <a:solidFill>
                  <a:srgbClr val="FFFFFF"/>
                </a:solidFill>
                <a:latin typeface="Bookman Old Style"/>
              </a:rPr>
              <a:t>se </a:t>
            </a:r>
            <a:r>
              <a:rPr lang="en-US" sz="2200" b="0" strike="noStrike" spc="-1" dirty="0" err="1">
                <a:solidFill>
                  <a:srgbClr val="FFFFFF"/>
                </a:solidFill>
                <a:latin typeface="Bookman Old Style"/>
              </a:rPr>
              <a:t>requiere</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una</a:t>
            </a:r>
            <a:r>
              <a:rPr lang="en-US" sz="2200" b="0" strike="noStrike" spc="-1" dirty="0">
                <a:solidFill>
                  <a:srgbClr val="FFFFFF"/>
                </a:solidFill>
                <a:latin typeface="Bookman Old Style"/>
              </a:rPr>
              <a:t> </a:t>
            </a:r>
            <a:r>
              <a:rPr lang="en-US" sz="2200" b="0" strike="noStrike" spc="-1" dirty="0" err="1">
                <a:solidFill>
                  <a:srgbClr val="FFFFFF"/>
                </a:solidFill>
                <a:latin typeface="Bookman Old Style"/>
              </a:rPr>
              <a:t>cubierta</a:t>
            </a:r>
            <a:r>
              <a:rPr lang="en-US" sz="2200" b="0" strike="noStrike" spc="-1" dirty="0">
                <a:solidFill>
                  <a:srgbClr val="FFFFFF"/>
                </a:solidFill>
                <a:latin typeface="Bookman Old Style"/>
              </a:rPr>
              <a:t> artificial.</a:t>
            </a:r>
            <a:endParaRPr lang="en-US" sz="2200" b="1" strike="noStrike" spc="-1" dirty="0">
              <a:solidFill>
                <a:srgbClr val="FFFFFF"/>
              </a:solidFill>
              <a:latin typeface="Bookman Old Style"/>
            </a:endParaRPr>
          </a:p>
          <a:p>
            <a:pPr marL="342720" indent="-342720" algn="l" rtl="0">
              <a:spcBef>
                <a:spcPts val="550"/>
              </a:spcBef>
              <a:buClr>
                <a:srgbClr val="FFFFFF"/>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200" b="1" strike="noStrike" spc="-1" dirty="0">
              <a:solidFill>
                <a:srgbClr val="FFFFFF"/>
              </a:solidFill>
              <a:latin typeface="Bookman Old Style"/>
            </a:endParaRPr>
          </a:p>
        </p:txBody>
      </p:sp>
      <p:sp>
        <p:nvSpPr>
          <p:cNvPr id="154" name="Line 4"/>
          <p:cNvSpPr/>
          <p:nvPr/>
        </p:nvSpPr>
        <p:spPr>
          <a:xfrm>
            <a:off x="533520" y="1733385"/>
            <a:ext cx="861048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55" name="Line 5"/>
          <p:cNvSpPr/>
          <p:nvPr/>
        </p:nvSpPr>
        <p:spPr>
          <a:xfrm>
            <a:off x="457200" y="3332379"/>
            <a:ext cx="868680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56" name="Line 6"/>
          <p:cNvSpPr/>
          <p:nvPr/>
        </p:nvSpPr>
        <p:spPr>
          <a:xfrm>
            <a:off x="533520" y="4942518"/>
            <a:ext cx="861048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
        <p:nvSpPr>
          <p:cNvPr id="157" name="Line 7"/>
          <p:cNvSpPr/>
          <p:nvPr/>
        </p:nvSpPr>
        <p:spPr>
          <a:xfrm>
            <a:off x="457200" y="6277132"/>
            <a:ext cx="8686800" cy="0"/>
          </a:xfrm>
          <a:prstGeom prst="line">
            <a:avLst/>
          </a:prstGeom>
          <a:ln w="9360">
            <a:solidFill>
              <a:srgbClr val="FFFFFF"/>
            </a:solidFill>
            <a:miter/>
          </a:ln>
        </p:spPr>
        <p:style>
          <a:lnRef idx="0">
            <a:scrgbClr r="0" g="0" b="0"/>
          </a:lnRef>
          <a:fillRef idx="0">
            <a:scrgbClr r="0" g="0" b="0"/>
          </a:fillRef>
          <a:effectRef idx="0">
            <a:scrgbClr r="0" g="0" b="0"/>
          </a:effectRef>
          <a:fontRef idx="minor"/>
        </p:style>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1" presetClass="entr" fill="hold" nodeType="clickEffect">
                                  <p:stCondLst>
                                    <p:cond delay="0"/>
                                  </p:stCondLst>
                                  <p:childTnLst>
                                    <p:set>
                                      <p:cBhvr>
                                        <p:cTn id="6" dur="1" fill="hold">
                                          <p:stCondLst>
                                            <p:cond delay="0"/>
                                          </p:stCondLst>
                                        </p:cTn>
                                        <p:tgtEl>
                                          <p:spTgt spid="153">
                                            <p:txEl>
                                              <p:pRg st="0" end="0"/>
                                            </p:txEl>
                                          </p:spTgt>
                                        </p:tgtEl>
                                        <p:attrNameLst>
                                          <p:attrName>style.visibility</p:attrName>
                                        </p:attrNameLst>
                                      </p:cBhvr>
                                      <p:to>
                                        <p:strVal val="visible"/>
                                      </p:to>
                                    </p:set>
                                  </p:childTnLst>
                                </p:cTn>
                              </p:par>
                            </p:childTnLst>
                          </p:cTn>
                        </p:par>
                      </p:childTnLst>
                    </p:cTn>
                  </p:par>
                  <p:par>
                    <p:cTn id="7" fill="hold" nodeType="clickEffect">
                      <p:stCondLst>
                        <p:cond delay="indefinite"/>
                      </p:stCondLst>
                      <p:childTnLst>
                        <p:par>
                          <p:cTn id="8" fill="hold" nodeType="withEffect">
                            <p:stCondLst>
                              <p:cond delay="0"/>
                            </p:stCondLst>
                            <p:childTnLst>
                              <p:par>
                                <p:cTn id="9" presetID="1" presetClass="entr" fill="hold" nodeType="clickEffect">
                                  <p:stCondLst>
                                    <p:cond delay="0"/>
                                  </p:stCondLst>
                                  <p:childTnLst>
                                    <p:set>
                                      <p:cBhvr>
                                        <p:cTn id="10" dur="1" fill="hold">
                                          <p:stCondLst>
                                            <p:cond delay="0"/>
                                          </p:stCondLst>
                                        </p:cTn>
                                        <p:tgtEl>
                                          <p:spTgt spid="153">
                                            <p:txEl>
                                              <p:pRg st="1" end="1"/>
                                            </p:txEl>
                                          </p:spTgt>
                                        </p:tgtEl>
                                        <p:attrNameLst>
                                          <p:attrName>style.visibility</p:attrName>
                                        </p:attrNameLst>
                                      </p:cBhvr>
                                      <p:to>
                                        <p:strVal val="visible"/>
                                      </p:to>
                                    </p:set>
                                  </p:childTnLst>
                                </p:cTn>
                              </p:par>
                            </p:childTnLst>
                          </p:cTn>
                        </p:par>
                      </p:childTnLst>
                    </p:cTn>
                  </p:par>
                  <p:par>
                    <p:cTn id="11" fill="hold" nodeType="clickEffect">
                      <p:stCondLst>
                        <p:cond delay="indefinite"/>
                      </p:stCondLst>
                      <p:childTnLst>
                        <p:par>
                          <p:cTn id="12" fill="hold" nodeType="withEffect">
                            <p:stCondLst>
                              <p:cond delay="0"/>
                            </p:stCondLst>
                            <p:childTnLst>
                              <p:par>
                                <p:cTn id="13" presetID="1" presetClass="entr" fill="hold" nodeType="clickEffect">
                                  <p:stCondLst>
                                    <p:cond delay="0"/>
                                  </p:stCondLst>
                                  <p:childTnLst>
                                    <p:set>
                                      <p:cBhvr>
                                        <p:cTn id="14" dur="1" fill="hold">
                                          <p:stCondLst>
                                            <p:cond delay="0"/>
                                          </p:stCondLst>
                                        </p:cTn>
                                        <p:tgtEl>
                                          <p:spTgt spid="153">
                                            <p:txEl>
                                              <p:pRg st="2" end="2"/>
                                            </p:txEl>
                                          </p:spTgt>
                                        </p:tgtEl>
                                        <p:attrNameLst>
                                          <p:attrName>style.visibility</p:attrName>
                                        </p:attrNameLst>
                                      </p:cBhvr>
                                      <p:to>
                                        <p:strVal val="visible"/>
                                      </p:to>
                                    </p:set>
                                  </p:childTnLst>
                                </p:cTn>
                              </p:par>
                            </p:childTnLst>
                          </p:cTn>
                        </p:par>
                      </p:childTnLst>
                    </p:cTn>
                  </p:par>
                  <p:par>
                    <p:cTn id="15" fill="hold" nodeType="clickEffect">
                      <p:stCondLst>
                        <p:cond delay="indefinite"/>
                      </p:stCondLst>
                      <p:childTnLst>
                        <p:par>
                          <p:cTn id="16" fill="hold" nodeType="withEffect">
                            <p:stCondLst>
                              <p:cond delay="0"/>
                            </p:stCondLst>
                            <p:childTnLst>
                              <p:par>
                                <p:cTn id="17" presetID="1" presetClass="entr" fill="hold" nodeType="clickEffect">
                                  <p:stCondLst>
                                    <p:cond delay="0"/>
                                  </p:stCondLst>
                                  <p:childTnLst>
                                    <p:set>
                                      <p:cBhvr>
                                        <p:cTn id="18" dur="1" fill="hold">
                                          <p:stCondLst>
                                            <p:cond delay="0"/>
                                          </p:stCondLst>
                                        </p:cTn>
                                        <p:tgtEl>
                                          <p:spTgt spid="15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Footer Placeholder 3"/>
          <p:cNvSpPr/>
          <p:nvPr/>
        </p:nvSpPr>
        <p:spPr>
          <a:xfrm>
            <a:off x="76320" y="6477120"/>
            <a:ext cx="91440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smtClean="0">
                <a:solidFill>
                  <a:srgbClr val="FFFFFF"/>
                </a:solidFill>
                <a:latin typeface="Times New Roman"/>
                <a:ea typeface="Arial"/>
              </a:rPr>
              <a:t>1 </a:t>
            </a:r>
            <a:r>
              <a:rPr lang="en-US" sz="1400" b="0" strike="noStrike" spc="-1" dirty="0" err="1" smtClean="0">
                <a:solidFill>
                  <a:srgbClr val="FFFFFF"/>
                </a:solidFill>
                <a:latin typeface="Times New Roman"/>
                <a:ea typeface="Arial"/>
              </a:rPr>
              <a:t>Cor</a:t>
            </a:r>
            <a:r>
              <a:rPr lang="en-US" sz="1400" b="0" strike="noStrike" spc="-1" dirty="0" smtClean="0">
                <a:solidFill>
                  <a:srgbClr val="FFFFFF"/>
                </a:solidFill>
                <a:latin typeface="Times New Roman"/>
                <a:ea typeface="Arial"/>
              </a:rPr>
              <a:t> 11</a:t>
            </a:r>
            <a:endParaRPr lang="en-US" sz="1400" b="0" strike="noStrike" spc="-1" dirty="0">
              <a:solidFill>
                <a:srgbClr val="FFFFFF"/>
              </a:solidFill>
              <a:latin typeface="Times New Roman"/>
            </a:endParaRPr>
          </a:p>
        </p:txBody>
      </p:sp>
      <p:sp>
        <p:nvSpPr>
          <p:cNvPr id="159" name="Slide Number Placeholder 4"/>
          <p:cNvSpPr/>
          <p:nvPr/>
        </p:nvSpPr>
        <p:spPr>
          <a:xfrm>
            <a:off x="8229600" y="6248520"/>
            <a:ext cx="762120" cy="45720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norm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fld id="{C622E5C6-AB2D-4F24-9EA6-AE239DB269F7}" type="slidenum">
              <a:rPr lang="en-US" sz="1400" b="0" strike="noStrike" spc="-1">
                <a:solidFill>
                  <a:srgbClr val="FFFFFF"/>
                </a:solidFill>
                <a:latin typeface="Times New Roman"/>
                <a:ea typeface="Arial"/>
              </a:rPr>
              <a:t>8</a:t>
            </a:fld>
            <a:endParaRPr lang="en-US" sz="1400" b="0" strike="noStrike" spc="-1">
              <a:solidFill>
                <a:srgbClr val="FFFFFF"/>
              </a:solidFill>
              <a:latin typeface="Times New Roman"/>
            </a:endParaRPr>
          </a:p>
        </p:txBody>
      </p:sp>
      <p:sp>
        <p:nvSpPr>
          <p:cNvPr id="160" name="TextBox 159"/>
          <p:cNvSpPr txBox="1"/>
          <p:nvPr/>
        </p:nvSpPr>
        <p:spPr>
          <a:xfrm>
            <a:off x="1294920" y="151920"/>
            <a:ext cx="6782040" cy="838440"/>
          </a:xfrm>
          <a:prstGeom prst="rect">
            <a:avLst/>
          </a:prstGeom>
          <a:noFill/>
          <a:ln w="57240">
            <a:solidFill>
              <a:srgbClr val="B2B2B2"/>
            </a:solidFill>
            <a:miter/>
          </a:ln>
        </p:spPr>
        <p:txBody>
          <a:bodyPr anchor="ctr">
            <a:noAutofit/>
          </a:bodyPr>
          <a:lstStyle/>
          <a:p>
            <a:pPr algn="ctr"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400" b="1" strike="noStrike" spc="-1">
                <a:solidFill>
                  <a:srgbClr val="FFFFFF"/>
                </a:solidFill>
                <a:latin typeface="Times New Roman"/>
              </a:rPr>
              <a:t>1 Corintios 11:2-16</a:t>
            </a:r>
            <a:endParaRPr lang="en-US" sz="4400" b="1" strike="noStrike" spc="-1">
              <a:solidFill>
                <a:srgbClr val="00CC99"/>
              </a:solidFill>
              <a:latin typeface="Times New Roman"/>
            </a:endParaRPr>
          </a:p>
        </p:txBody>
      </p:sp>
      <p:sp>
        <p:nvSpPr>
          <p:cNvPr id="161" name="TextBox 160"/>
          <p:cNvSpPr txBox="1"/>
          <p:nvPr/>
        </p:nvSpPr>
        <p:spPr>
          <a:xfrm>
            <a:off x="609120" y="2133359"/>
            <a:ext cx="8534520" cy="4235635"/>
          </a:xfrm>
          <a:prstGeom prst="rect">
            <a:avLst/>
          </a:prstGeom>
          <a:noFill/>
          <a:ln w="0">
            <a:noFill/>
          </a:ln>
        </p:spPr>
        <p:txBody>
          <a:bodyPr>
            <a:normAutofit/>
          </a:bodyPr>
          <a:lstStyle/>
          <a:p>
            <a:pPr marL="609480" indent="-609480" algn="l" rtl="0">
              <a:lnSpc>
                <a:spcPct val="90000"/>
              </a:lnSpc>
              <a:spcBef>
                <a:spcPts val="1500"/>
              </a:spcBef>
              <a:buClr>
                <a:srgbClr val="FFFFFF"/>
              </a:buClr>
              <a:buFont typeface="Bookman Old Style"/>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FFFFFF"/>
                </a:solidFill>
                <a:latin typeface="Bookman Old Style"/>
              </a:rPr>
              <a:t>Se </a:t>
            </a:r>
            <a:r>
              <a:rPr lang="en-US" sz="2400" b="1" strike="noStrike" spc="-1" dirty="0" err="1">
                <a:solidFill>
                  <a:srgbClr val="FFFFFF"/>
                </a:solidFill>
                <a:latin typeface="Bookman Old Style"/>
              </a:rPr>
              <a:t>requería</a:t>
            </a:r>
            <a:r>
              <a:rPr lang="en-US" sz="2400" b="1" strike="noStrike" spc="-1" dirty="0">
                <a:solidFill>
                  <a:srgbClr val="FFFFFF"/>
                </a:solidFill>
                <a:latin typeface="Bookman Old Style"/>
              </a:rPr>
              <a:t> de las </a:t>
            </a:r>
            <a:r>
              <a:rPr lang="en-US" sz="2400" b="1" strike="noStrike" spc="-1" dirty="0" err="1">
                <a:solidFill>
                  <a:srgbClr val="FFFFFF"/>
                </a:solidFill>
                <a:latin typeface="Bookman Old Style"/>
              </a:rPr>
              <a:t>mujeres</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durante</a:t>
            </a:r>
            <a:r>
              <a:rPr lang="en-US" sz="2400" b="1" strike="noStrike" spc="-1" dirty="0">
                <a:solidFill>
                  <a:srgbClr val="FFFFFF"/>
                </a:solidFill>
                <a:latin typeface="Bookman Old Style"/>
              </a:rPr>
              <a:t> el </a:t>
            </a:r>
            <a:r>
              <a:rPr lang="en-US" sz="2400" b="1" strike="noStrike" spc="-1" dirty="0" err="1">
                <a:solidFill>
                  <a:srgbClr val="FFFFFF"/>
                </a:solidFill>
                <a:latin typeface="Bookman Old Style"/>
              </a:rPr>
              <a:t>ejercicio</a:t>
            </a:r>
            <a:r>
              <a:rPr lang="en-US" sz="2400" b="1" strike="noStrike" spc="-1" dirty="0">
                <a:solidFill>
                  <a:srgbClr val="FFFFFF"/>
                </a:solidFill>
                <a:latin typeface="Bookman Old Style"/>
              </a:rPr>
              <a:t> de </a:t>
            </a:r>
            <a:r>
              <a:rPr lang="en-US" sz="2400" b="1" strike="noStrike" spc="-1" dirty="0" err="1">
                <a:solidFill>
                  <a:srgbClr val="FFFFFF"/>
                </a:solidFill>
                <a:latin typeface="Bookman Old Style"/>
              </a:rPr>
              <a:t>los</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dones</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espirituales</a:t>
            </a:r>
            <a:r>
              <a:rPr lang="en-US" sz="2400" b="1" strike="noStrike" spc="-1" dirty="0">
                <a:solidFill>
                  <a:srgbClr val="FFFFFF"/>
                </a:solidFill>
                <a:latin typeface="Bookman Old Style"/>
              </a:rPr>
              <a:t> y, </a:t>
            </a:r>
            <a:r>
              <a:rPr lang="en-US" sz="2400" b="1" strike="noStrike" spc="-1" dirty="0" err="1">
                <a:solidFill>
                  <a:srgbClr val="FFFFFF"/>
                </a:solidFill>
                <a:latin typeface="Bookman Old Style"/>
              </a:rPr>
              <a:t>por</a:t>
            </a:r>
            <a:r>
              <a:rPr lang="en-US" sz="2400" b="1" strike="noStrike" spc="-1" dirty="0">
                <a:solidFill>
                  <a:srgbClr val="FFFFFF"/>
                </a:solidFill>
                <a:latin typeface="Bookman Old Style"/>
              </a:rPr>
              <a:t> lo </a:t>
            </a:r>
            <a:r>
              <a:rPr lang="en-US" sz="2400" b="1" strike="noStrike" spc="-1" dirty="0" err="1">
                <a:solidFill>
                  <a:srgbClr val="FFFFFF"/>
                </a:solidFill>
                <a:latin typeface="Bookman Old Style"/>
              </a:rPr>
              <a:t>tanto</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ya</a:t>
            </a:r>
            <a:r>
              <a:rPr lang="en-US" sz="2400" b="1" strike="noStrike" spc="-1" dirty="0">
                <a:solidFill>
                  <a:srgbClr val="FFFFFF"/>
                </a:solidFill>
                <a:latin typeface="Bookman Old Style"/>
              </a:rPr>
              <a:t> no se </a:t>
            </a:r>
            <a:r>
              <a:rPr lang="en-US" sz="2400" b="1" strike="noStrike" spc="-1" dirty="0" err="1">
                <a:solidFill>
                  <a:srgbClr val="FFFFFF"/>
                </a:solidFill>
                <a:latin typeface="Bookman Old Style"/>
              </a:rPr>
              <a:t>requiere</a:t>
            </a:r>
            <a:r>
              <a:rPr lang="en-US" sz="2400" b="1" strike="noStrike" spc="-1" dirty="0">
                <a:solidFill>
                  <a:srgbClr val="FFFFFF"/>
                </a:solidFill>
                <a:latin typeface="Bookman Old Style"/>
              </a:rPr>
              <a:t> </a:t>
            </a:r>
            <a:r>
              <a:rPr lang="en-US" sz="2400" b="1" strike="noStrike" spc="-1" dirty="0" smtClean="0">
                <a:solidFill>
                  <a:srgbClr val="FFFFFF"/>
                </a:solidFill>
                <a:latin typeface="Bookman Old Style"/>
              </a:rPr>
              <a:t>hoy </a:t>
            </a:r>
            <a:r>
              <a:rPr lang="en-US" sz="2400" b="1" strike="noStrike" spc="-1" dirty="0" err="1" smtClean="0">
                <a:solidFill>
                  <a:srgbClr val="FFFFFF"/>
                </a:solidFill>
                <a:latin typeface="Bookman Old Style"/>
              </a:rPr>
              <a:t>en</a:t>
            </a:r>
            <a:r>
              <a:rPr lang="en-US" sz="2400" b="1" strike="noStrike" spc="-1" dirty="0" smtClean="0">
                <a:solidFill>
                  <a:srgbClr val="FFFFFF"/>
                </a:solidFill>
                <a:latin typeface="Bookman Old Style"/>
              </a:rPr>
              <a:t> </a:t>
            </a:r>
            <a:r>
              <a:rPr lang="en-US" sz="2400" b="1" strike="noStrike" spc="-1" dirty="0" err="1" smtClean="0">
                <a:solidFill>
                  <a:srgbClr val="FFFFFF"/>
                </a:solidFill>
                <a:latin typeface="Bookman Old Style"/>
              </a:rPr>
              <a:t>día</a:t>
            </a:r>
            <a:r>
              <a:rPr lang="en-US" sz="2400" b="1" strike="noStrike" spc="-1" dirty="0" smtClean="0">
                <a:solidFill>
                  <a:srgbClr val="FFFFFF"/>
                </a:solidFill>
                <a:latin typeface="Bookman Old Style"/>
              </a:rPr>
              <a:t> </a:t>
            </a:r>
            <a:r>
              <a:rPr lang="en-US" sz="2400" b="1" i="1" strike="noStrike" spc="-1" dirty="0" smtClean="0">
                <a:solidFill>
                  <a:srgbClr val="FFFF00"/>
                </a:solidFill>
                <a:latin typeface="Bookman Old Style"/>
              </a:rPr>
              <a:t>(</a:t>
            </a:r>
            <a:r>
              <a:rPr lang="en-US" sz="2400" b="1" i="1" strike="noStrike" spc="-1" dirty="0" err="1">
                <a:solidFill>
                  <a:srgbClr val="FFFF00"/>
                </a:solidFill>
                <a:latin typeface="Bookman Old Style"/>
              </a:rPr>
              <a:t>Dones</a:t>
            </a:r>
            <a:r>
              <a:rPr lang="en-US" sz="2400" b="1" i="1" strike="noStrike" spc="-1" dirty="0">
                <a:solidFill>
                  <a:srgbClr val="FFFF00"/>
                </a:solidFill>
                <a:latin typeface="Bookman Old Style"/>
              </a:rPr>
              <a:t> </a:t>
            </a:r>
            <a:r>
              <a:rPr lang="en-US" sz="2400" b="1" i="1" strike="noStrike" spc="-1" dirty="0" err="1" smtClean="0">
                <a:solidFill>
                  <a:srgbClr val="FFFF00"/>
                </a:solidFill>
                <a:latin typeface="Bookman Old Style"/>
              </a:rPr>
              <a:t>espirituales</a:t>
            </a:r>
            <a:r>
              <a:rPr lang="en-US" sz="2400" b="1" i="1" strike="noStrike" spc="-1" dirty="0">
                <a:solidFill>
                  <a:srgbClr val="FFFF00"/>
                </a:solidFill>
                <a:latin typeface="Bookman Old Style"/>
              </a:rPr>
              <a:t>)</a:t>
            </a:r>
            <a:endParaRPr lang="en-US" sz="2400" b="1" strike="noStrike" spc="-1" dirty="0">
              <a:solidFill>
                <a:srgbClr val="FFFFFF"/>
              </a:solidFill>
              <a:latin typeface="Bookman Old Style"/>
            </a:endParaRPr>
          </a:p>
          <a:p>
            <a:pPr marL="609480" indent="-609480" algn="l" rtl="0">
              <a:lnSpc>
                <a:spcPct val="90000"/>
              </a:lnSpc>
              <a:spcBef>
                <a:spcPts val="1500"/>
              </a:spcBef>
              <a:buClr>
                <a:srgbClr val="FFFFFF"/>
              </a:buClr>
              <a:buFont typeface="Bookman Old Style"/>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FFFFFF"/>
                </a:solidFill>
                <a:latin typeface="Bookman Old Style"/>
              </a:rPr>
              <a:t>Era </a:t>
            </a:r>
            <a:r>
              <a:rPr lang="en-US" sz="2400" b="1" strike="noStrike" spc="-1" dirty="0" err="1">
                <a:solidFill>
                  <a:srgbClr val="FFFFFF"/>
                </a:solidFill>
                <a:latin typeface="Bookman Old Style"/>
              </a:rPr>
              <a:t>una</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costumbre</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en</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Corinto</a:t>
            </a:r>
            <a:r>
              <a:rPr lang="en-US" sz="2400" b="1" strike="noStrike" spc="-1" dirty="0">
                <a:solidFill>
                  <a:srgbClr val="FFFFFF"/>
                </a:solidFill>
                <a:latin typeface="Bookman Old Style"/>
              </a:rPr>
              <a:t> y </a:t>
            </a:r>
            <a:r>
              <a:rPr lang="en-US" sz="2400" b="1" strike="noStrike" spc="-1" dirty="0" err="1">
                <a:solidFill>
                  <a:srgbClr val="FFFFFF"/>
                </a:solidFill>
                <a:latin typeface="Bookman Old Style"/>
              </a:rPr>
              <a:t>necesitaba</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usarse</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en</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Corinto</a:t>
            </a:r>
            <a:r>
              <a:rPr lang="en-US" sz="2400" b="1" strike="noStrike" spc="-1" dirty="0">
                <a:solidFill>
                  <a:srgbClr val="FFFFFF"/>
                </a:solidFill>
                <a:latin typeface="Bookman Old Style"/>
              </a:rPr>
              <a:t> para el </a:t>
            </a:r>
            <a:r>
              <a:rPr lang="en-US" sz="2400" b="1" strike="noStrike" spc="-1" dirty="0" err="1">
                <a:solidFill>
                  <a:srgbClr val="FFFFFF"/>
                </a:solidFill>
                <a:latin typeface="Bookman Old Style"/>
              </a:rPr>
              <a:t>decoro</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apropiado</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pero</a:t>
            </a:r>
            <a:r>
              <a:rPr lang="en-US" sz="2400" b="1" strike="noStrike" spc="-1" dirty="0">
                <a:solidFill>
                  <a:srgbClr val="FFFFFF"/>
                </a:solidFill>
                <a:latin typeface="Bookman Old Style"/>
              </a:rPr>
              <a:t> hoy </a:t>
            </a:r>
            <a:r>
              <a:rPr lang="en-US" sz="2400" b="1" strike="noStrike" spc="-1" dirty="0" err="1">
                <a:solidFill>
                  <a:srgbClr val="FFFFFF"/>
                </a:solidFill>
                <a:latin typeface="Bookman Old Style"/>
              </a:rPr>
              <a:t>en</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día</a:t>
            </a:r>
            <a:r>
              <a:rPr lang="en-US" sz="2400" b="1" strike="noStrike" spc="-1" dirty="0">
                <a:solidFill>
                  <a:srgbClr val="FFFFFF"/>
                </a:solidFill>
                <a:latin typeface="Bookman Old Style"/>
              </a:rPr>
              <a:t> no </a:t>
            </a:r>
            <a:r>
              <a:rPr lang="en-US" sz="2400" b="1" strike="noStrike" spc="-1" dirty="0" err="1">
                <a:solidFill>
                  <a:srgbClr val="FFFFFF"/>
                </a:solidFill>
                <a:latin typeface="Bookman Old Style"/>
              </a:rPr>
              <a:t>es</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necesario</a:t>
            </a:r>
            <a:r>
              <a:rPr lang="en-US" sz="2400" b="1" strike="noStrike" spc="-1" dirty="0" smtClean="0">
                <a:solidFill>
                  <a:srgbClr val="FFFFFF"/>
                </a:solidFill>
                <a:latin typeface="Bookman Old Style"/>
              </a:rPr>
              <a:t>. </a:t>
            </a:r>
            <a:r>
              <a:rPr lang="en-US" sz="2400" b="1" i="1" strike="noStrike" spc="-1" dirty="0" smtClean="0">
                <a:solidFill>
                  <a:srgbClr val="FFFF00"/>
                </a:solidFill>
                <a:latin typeface="Bookman Old Style"/>
              </a:rPr>
              <a:t>(</a:t>
            </a:r>
            <a:r>
              <a:rPr lang="en-US" sz="2400" b="1" i="1" strike="noStrike" spc="-1" dirty="0" err="1">
                <a:solidFill>
                  <a:srgbClr val="FFFF00"/>
                </a:solidFill>
                <a:latin typeface="Bookman Old Style"/>
              </a:rPr>
              <a:t>Costumbre</a:t>
            </a:r>
            <a:r>
              <a:rPr lang="en-US" sz="2400" b="1" i="1" strike="noStrike" spc="-1" dirty="0">
                <a:solidFill>
                  <a:srgbClr val="FFFF00"/>
                </a:solidFill>
                <a:latin typeface="Bookman Old Style"/>
              </a:rPr>
              <a:t>)</a:t>
            </a:r>
            <a:endParaRPr lang="en-US" sz="2400" b="1" strike="noStrike" spc="-1" dirty="0">
              <a:solidFill>
                <a:srgbClr val="FFFFFF"/>
              </a:solidFill>
              <a:latin typeface="Bookman Old Style"/>
            </a:endParaRPr>
          </a:p>
          <a:p>
            <a:pPr marL="609480" indent="-609480" algn="l" rtl="0">
              <a:lnSpc>
                <a:spcPct val="90000"/>
              </a:lnSpc>
              <a:spcBef>
                <a:spcPts val="1500"/>
              </a:spcBef>
              <a:buClr>
                <a:srgbClr val="FFFFFF"/>
              </a:buClr>
              <a:buFont typeface="Bookman Old Style"/>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FFFFFF"/>
                </a:solidFill>
                <a:latin typeface="Bookman Old Style"/>
              </a:rPr>
              <a:t>Se </a:t>
            </a:r>
            <a:r>
              <a:rPr lang="en-US" sz="2400" b="1" strike="noStrike" spc="-1" dirty="0" err="1">
                <a:solidFill>
                  <a:srgbClr val="FFFFFF"/>
                </a:solidFill>
                <a:latin typeface="Bookman Old Style"/>
              </a:rPr>
              <a:t>requiere</a:t>
            </a:r>
            <a:r>
              <a:rPr lang="en-US" sz="2400" b="1" strike="noStrike" spc="-1" dirty="0">
                <a:solidFill>
                  <a:srgbClr val="FFFFFF"/>
                </a:solidFill>
                <a:latin typeface="Bookman Old Style"/>
              </a:rPr>
              <a:t> de las </a:t>
            </a:r>
            <a:r>
              <a:rPr lang="en-US" sz="2400" b="1" strike="noStrike" spc="-1" dirty="0" err="1">
                <a:solidFill>
                  <a:srgbClr val="FFFFFF"/>
                </a:solidFill>
                <a:latin typeface="Bookman Old Style"/>
              </a:rPr>
              <a:t>mujeres</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durante</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ciertas</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situaciones</a:t>
            </a:r>
            <a:r>
              <a:rPr lang="en-US" sz="2400" b="1" strike="noStrike" spc="-1" dirty="0">
                <a:solidFill>
                  <a:srgbClr val="FFFFFF"/>
                </a:solidFill>
                <a:latin typeface="Bookman Old Style"/>
              </a:rPr>
              <a:t> y se </a:t>
            </a:r>
            <a:r>
              <a:rPr lang="en-US" sz="2400" b="1" strike="noStrike" spc="-1" dirty="0" err="1">
                <a:solidFill>
                  <a:srgbClr val="FFFFFF"/>
                </a:solidFill>
                <a:latin typeface="Bookman Old Style"/>
              </a:rPr>
              <a:t>debe</a:t>
            </a:r>
            <a:r>
              <a:rPr lang="en-US" sz="2400" b="1" strike="noStrike" spc="-1" dirty="0">
                <a:solidFill>
                  <a:srgbClr val="FFFFFF"/>
                </a:solidFill>
                <a:latin typeface="Bookman Old Style"/>
              </a:rPr>
              <a:t> </a:t>
            </a:r>
            <a:r>
              <a:rPr lang="en-US" sz="2400" b="1" strike="noStrike" spc="-1" dirty="0" err="1">
                <a:solidFill>
                  <a:srgbClr val="FFFFFF"/>
                </a:solidFill>
                <a:latin typeface="Bookman Old Style"/>
              </a:rPr>
              <a:t>usar</a:t>
            </a:r>
            <a:r>
              <a:rPr lang="en-US" sz="2400" b="1" strike="noStrike" spc="-1" dirty="0">
                <a:solidFill>
                  <a:srgbClr val="FFFFFF"/>
                </a:solidFill>
                <a:latin typeface="Bookman Old Style"/>
              </a:rPr>
              <a:t> </a:t>
            </a:r>
            <a:r>
              <a:rPr lang="en-US" sz="2400" b="1" strike="noStrike" spc="-1" dirty="0" smtClean="0">
                <a:solidFill>
                  <a:srgbClr val="FFFFFF"/>
                </a:solidFill>
                <a:latin typeface="Bookman Old Style"/>
              </a:rPr>
              <a:t>hoy </a:t>
            </a:r>
            <a:r>
              <a:rPr lang="en-US" sz="2400" b="1" i="1" strike="noStrike" spc="-1" dirty="0" smtClean="0">
                <a:solidFill>
                  <a:srgbClr val="FFFF00"/>
                </a:solidFill>
                <a:latin typeface="Bookman Old Style"/>
              </a:rPr>
              <a:t>(</a:t>
            </a:r>
            <a:r>
              <a:rPr lang="en-US" sz="2400" b="1" i="1" strike="noStrike" spc="-1" dirty="0" err="1">
                <a:solidFill>
                  <a:srgbClr val="FFFF00"/>
                </a:solidFill>
                <a:latin typeface="Bookman Old Style"/>
              </a:rPr>
              <a:t>Esencial</a:t>
            </a:r>
            <a:r>
              <a:rPr lang="en-US" sz="2400" b="1" i="1" strike="noStrike" spc="-1" dirty="0">
                <a:solidFill>
                  <a:srgbClr val="FFFF00"/>
                </a:solidFill>
                <a:latin typeface="Bookman Old Style"/>
              </a:rPr>
              <a:t> </a:t>
            </a:r>
            <a:r>
              <a:rPr lang="en-US" sz="2400" b="1" i="1" strike="noStrike" spc="-1" dirty="0" smtClean="0">
                <a:solidFill>
                  <a:srgbClr val="FFFF00"/>
                </a:solidFill>
                <a:latin typeface="Bookman Old Style"/>
              </a:rPr>
              <a:t>Hoy </a:t>
            </a:r>
            <a:r>
              <a:rPr lang="en-US" sz="2400" b="1" i="1" strike="noStrike" spc="-1" dirty="0" err="1" smtClean="0">
                <a:solidFill>
                  <a:srgbClr val="FFFF00"/>
                </a:solidFill>
                <a:latin typeface="Bookman Old Style"/>
              </a:rPr>
              <a:t>en</a:t>
            </a:r>
            <a:r>
              <a:rPr lang="en-US" sz="2400" b="1" i="1" strike="noStrike" spc="-1" dirty="0" smtClean="0">
                <a:solidFill>
                  <a:srgbClr val="FFFF00"/>
                </a:solidFill>
                <a:latin typeface="Bookman Old Style"/>
              </a:rPr>
              <a:t> </a:t>
            </a:r>
            <a:r>
              <a:rPr lang="en-US" sz="2400" b="1" i="1" strike="noStrike" spc="-1" dirty="0" err="1" smtClean="0">
                <a:solidFill>
                  <a:srgbClr val="FFFF00"/>
                </a:solidFill>
                <a:latin typeface="Bookman Old Style"/>
              </a:rPr>
              <a:t>día</a:t>
            </a:r>
            <a:r>
              <a:rPr lang="en-US" sz="2400" b="1" i="1" strike="noStrike" spc="-1" dirty="0" smtClean="0">
                <a:solidFill>
                  <a:srgbClr val="FFFF00"/>
                </a:solidFill>
                <a:latin typeface="Bookman Old Style"/>
              </a:rPr>
              <a:t>)</a:t>
            </a:r>
            <a:endParaRPr lang="en-US" sz="2400" b="1" strike="noStrike" spc="-1" dirty="0">
              <a:solidFill>
                <a:srgbClr val="FFFFFF"/>
              </a:solidFill>
              <a:latin typeface="Bookman Old Style"/>
            </a:endParaRPr>
          </a:p>
          <a:p>
            <a:pPr marL="609480" indent="-609480" algn="l" rtl="0">
              <a:lnSpc>
                <a:spcPct val="90000"/>
              </a:lnSpc>
              <a:spcBef>
                <a:spcPts val="1500"/>
              </a:spcBef>
              <a:buClr>
                <a:srgbClr val="FFFFFF"/>
              </a:buClr>
              <a:buFont typeface="Bookman Old Style"/>
              <a:buAutoNum type="arabicPeriod"/>
              <a:tabLst>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pc="-1" dirty="0" err="1" smtClean="0">
                <a:solidFill>
                  <a:srgbClr val="FFFFFF"/>
                </a:solidFill>
                <a:latin typeface="Bookman Old Style"/>
              </a:rPr>
              <a:t>E</a:t>
            </a:r>
            <a:r>
              <a:rPr lang="en-US" sz="2400" b="1" strike="noStrike" spc="-1" dirty="0" err="1" smtClean="0">
                <a:solidFill>
                  <a:srgbClr val="FFFFFF"/>
                </a:solidFill>
                <a:latin typeface="Bookman Old Style"/>
              </a:rPr>
              <a:t>s</a:t>
            </a:r>
            <a:r>
              <a:rPr lang="en-US" sz="2400" b="1" strike="noStrike" spc="-1" dirty="0" smtClean="0">
                <a:solidFill>
                  <a:srgbClr val="FFFFFF"/>
                </a:solidFill>
                <a:latin typeface="Bookman Old Style"/>
              </a:rPr>
              <a:t> el </a:t>
            </a:r>
            <a:r>
              <a:rPr lang="en-US" sz="2400" b="1" strike="noStrike" spc="-1" dirty="0" err="1">
                <a:solidFill>
                  <a:srgbClr val="FFFFFF"/>
                </a:solidFill>
                <a:latin typeface="Bookman Old Style"/>
              </a:rPr>
              <a:t>cabello</a:t>
            </a:r>
            <a:r>
              <a:rPr lang="en-US" sz="2400" b="1" strike="noStrike" spc="-1" dirty="0">
                <a:solidFill>
                  <a:srgbClr val="FFFFFF"/>
                </a:solidFill>
                <a:latin typeface="Bookman Old Style"/>
              </a:rPr>
              <a:t> de </a:t>
            </a:r>
            <a:r>
              <a:rPr lang="en-US" sz="2400" b="1" strike="noStrike" spc="-1" dirty="0" err="1" smtClean="0">
                <a:solidFill>
                  <a:srgbClr val="FFFFFF"/>
                </a:solidFill>
                <a:latin typeface="Bookman Old Style"/>
              </a:rPr>
              <a:t>mujer</a:t>
            </a:r>
            <a:r>
              <a:rPr lang="en-US" sz="2400" b="1" strike="noStrike" spc="-1" dirty="0" smtClean="0">
                <a:solidFill>
                  <a:srgbClr val="FFFFFF"/>
                </a:solidFill>
                <a:latin typeface="Bookman Old Style"/>
              </a:rPr>
              <a:t> </a:t>
            </a:r>
            <a:r>
              <a:rPr lang="en-US" sz="2400" b="1" i="1" strike="noStrike" spc="-1" dirty="0" smtClean="0">
                <a:solidFill>
                  <a:srgbClr val="FFFF00"/>
                </a:solidFill>
                <a:latin typeface="Bookman Old Style"/>
              </a:rPr>
              <a:t>(</a:t>
            </a:r>
            <a:r>
              <a:rPr lang="en-US" sz="2400" b="1" i="1" strike="noStrike" spc="-1" dirty="0">
                <a:solidFill>
                  <a:srgbClr val="FFFF00"/>
                </a:solidFill>
                <a:latin typeface="Bookman Old Style"/>
              </a:rPr>
              <a:t>Cabello)</a:t>
            </a:r>
            <a:endParaRPr lang="en-US" sz="2400" b="1" strike="noStrike" spc="-1" dirty="0">
              <a:solidFill>
                <a:srgbClr val="FFFFFF"/>
              </a:solidFill>
              <a:latin typeface="Bookman Old Style"/>
            </a:endParaRPr>
          </a:p>
          <a:p>
            <a:pPr marL="609480" indent="-609480" algn="l" rtl="0">
              <a:lnSpc>
                <a:spcPct val="90000"/>
              </a:lnSpc>
              <a:spcBef>
                <a:spcPts val="598"/>
              </a:spcBef>
              <a:buClr>
                <a:srgbClr val="FFFF00"/>
              </a:buClr>
              <a:buFont typeface="Bookman Old Style"/>
              <a:buChar char="•"/>
              <a:tabLst>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1" strike="noStrike" spc="-1" dirty="0">
              <a:solidFill>
                <a:srgbClr val="FFFFFF"/>
              </a:solidFill>
              <a:latin typeface="Bookman Old Style"/>
            </a:endParaRPr>
          </a:p>
        </p:txBody>
      </p:sp>
      <p:sp>
        <p:nvSpPr>
          <p:cNvPr id="162" name="Rectangle 4"/>
          <p:cNvSpPr/>
          <p:nvPr/>
        </p:nvSpPr>
        <p:spPr>
          <a:xfrm>
            <a:off x="875880" y="876060"/>
            <a:ext cx="7620120" cy="762120"/>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chor="ctr">
            <a:norm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i="1" u="sng" strike="noStrike" spc="-1" dirty="0" err="1">
                <a:solidFill>
                  <a:srgbClr val="FFFF00"/>
                </a:solidFill>
                <a:uFillTx/>
                <a:latin typeface="Times New Roman"/>
                <a:ea typeface="Arial"/>
              </a:rPr>
              <a:t>Cuatro</a:t>
            </a:r>
            <a:r>
              <a:rPr lang="en-US" sz="3600" b="1" i="1" u="sng" strike="noStrike" spc="-1" dirty="0">
                <a:solidFill>
                  <a:srgbClr val="FFFF00"/>
                </a:solidFill>
                <a:uFillTx/>
                <a:latin typeface="Times New Roman"/>
                <a:ea typeface="Arial"/>
              </a:rPr>
              <a:t> </a:t>
            </a:r>
            <a:r>
              <a:rPr lang="en-US" sz="3600" b="1" i="1" u="sng" strike="noStrike" spc="-1" dirty="0" err="1" smtClean="0">
                <a:solidFill>
                  <a:srgbClr val="FFFF00"/>
                </a:solidFill>
                <a:uFillTx/>
                <a:latin typeface="Times New Roman"/>
                <a:ea typeface="Arial"/>
              </a:rPr>
              <a:t>interpretaciones</a:t>
            </a:r>
            <a:r>
              <a:rPr lang="en-US" sz="3600" b="1" i="1" u="sng" strike="noStrike" spc="-1" dirty="0" smtClean="0">
                <a:solidFill>
                  <a:srgbClr val="FFFF00"/>
                </a:solidFill>
                <a:uFillTx/>
                <a:latin typeface="Times New Roman"/>
                <a:ea typeface="Arial"/>
              </a:rPr>
              <a:t> b</a:t>
            </a:r>
            <a:r>
              <a:rPr lang="es-ES" sz="3600" b="1" i="1" u="sng" strike="noStrike" spc="-1" dirty="0" err="1" smtClean="0">
                <a:solidFill>
                  <a:srgbClr val="FFFF00"/>
                </a:solidFill>
                <a:uFillTx/>
                <a:latin typeface="Times New Roman"/>
                <a:ea typeface="Arial"/>
              </a:rPr>
              <a:t>ásicas</a:t>
            </a:r>
            <a:endParaRPr lang="en-US" sz="3600" b="0" strike="noStrike" spc="-1" dirty="0">
              <a:solidFill>
                <a:srgbClr val="FFFFFF"/>
              </a:solidFill>
              <a:latin typeface="Times New Roman"/>
            </a:endParaRPr>
          </a:p>
        </p:txBody>
      </p:sp>
      <p:sp>
        <p:nvSpPr>
          <p:cNvPr id="163" name="Text Box 5"/>
          <p:cNvSpPr/>
          <p:nvPr/>
        </p:nvSpPr>
        <p:spPr>
          <a:xfrm>
            <a:off x="152280" y="1523880"/>
            <a:ext cx="2217209" cy="520560"/>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wrap="square" lIns="90000" tIns="46800" rIns="90000" bIns="46800">
            <a:spAutoFit/>
          </a:bodyPr>
          <a:lstStyle/>
          <a:p>
            <a:pPr algn="ctr" rtl="0">
              <a:lnSpc>
                <a:spcPct val="100000"/>
              </a:lnSpc>
              <a:spcBef>
                <a:spcPts val="150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b="1" strike="noStrike" spc="-1" dirty="0" smtClean="0">
                <a:solidFill>
                  <a:srgbClr val="FFFFCC"/>
                </a:solidFill>
                <a:latin typeface="Times New Roman"/>
                <a:ea typeface="Arial"/>
              </a:rPr>
              <a:t>El </a:t>
            </a:r>
            <a:r>
              <a:rPr lang="en-US" sz="2800" b="1" strike="noStrike" spc="-1" dirty="0" err="1" smtClean="0">
                <a:solidFill>
                  <a:srgbClr val="FFFFCC"/>
                </a:solidFill>
                <a:latin typeface="Times New Roman"/>
                <a:ea typeface="Arial"/>
              </a:rPr>
              <a:t>velo</a:t>
            </a:r>
            <a:r>
              <a:rPr lang="en-US" sz="2800" b="1" strike="noStrike" spc="-1" dirty="0" smtClean="0">
                <a:solidFill>
                  <a:srgbClr val="FFFFCC"/>
                </a:solidFill>
                <a:latin typeface="Times New Roman"/>
                <a:ea typeface="Arial"/>
              </a:rPr>
              <a:t>...</a:t>
            </a:r>
            <a:endParaRPr lang="en-US" sz="2400" b="0" strike="noStrike" spc="-1" dirty="0">
              <a:solidFill>
                <a:srgbClr val="FFFFFF"/>
              </a:solidFill>
              <a:latin typeface="Times New Roman"/>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xmlns:p15="http://schemas.microsoft.com/office/powerpoint/2012/main">
      <p:transition spd="slow"/>
    </mc:Fallback>
  </mc:AlternateContent>
  <p:timing>
    <p:tnLst>
      <p:par>
        <p:cTn id="1" dur="indefinite" restart="never" nodeType="tmRoot">
          <p:childTnLst>
            <p:seq>
              <p:cTn id="2" dur="indefinite" nodeType="mainSeq">
                <p:childTnLst>
                  <p:par>
                    <p:cTn id="3" fill="hold" nodeType="clickEffect">
                      <p:stCondLst>
                        <p:cond delay="indefinite"/>
                      </p:stCondLst>
                      <p:childTnLst>
                        <p:par>
                          <p:cTn id="4" fill="hold" nodeType="withEffect">
                            <p:stCondLst>
                              <p:cond delay="0"/>
                            </p:stCondLst>
                            <p:childTnLst>
                              <p:par>
                                <p:cTn id="5" presetID="2" presetClass="entr" presetSubtype="2" fill="hold" nodeType="clickEffect">
                                  <p:stCondLst>
                                    <p:cond delay="0"/>
                                  </p:stCondLst>
                                  <p:childTnLst>
                                    <p:set>
                                      <p:cBhvr>
                                        <p:cTn id="6" dur="1" fill="hold">
                                          <p:stCondLst>
                                            <p:cond delay="0"/>
                                          </p:stCondLst>
                                        </p:cTn>
                                        <p:tgtEl>
                                          <p:spTgt spid="161">
                                            <p:txEl>
                                              <p:pRg st="0" end="0"/>
                                            </p:txEl>
                                          </p:spTgt>
                                        </p:tgtEl>
                                        <p:attrNameLst>
                                          <p:attrName>style.visibility</p:attrName>
                                        </p:attrNameLst>
                                      </p:cBhvr>
                                      <p:to>
                                        <p:strVal val="visible"/>
                                      </p:to>
                                    </p:set>
                                    <p:anim calcmode="lin" valueType="num">
                                      <p:cBhvr additive="base">
                                        <p:cTn id="7" dur="500" fill="hold"/>
                                        <p:tgtEl>
                                          <p:spTgt spid="16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Effect">
                      <p:stCondLst>
                        <p:cond delay="indefinite"/>
                      </p:stCondLst>
                      <p:childTnLst>
                        <p:par>
                          <p:cTn id="10" fill="hold" nodeType="withEffect">
                            <p:stCondLst>
                              <p:cond delay="0"/>
                            </p:stCondLst>
                            <p:childTnLst>
                              <p:par>
                                <p:cTn id="11" presetID="2" presetClass="entr" presetSubtype="2" fill="hold" nodeType="clickEffect">
                                  <p:stCondLst>
                                    <p:cond delay="0"/>
                                  </p:stCondLst>
                                  <p:childTnLst>
                                    <p:set>
                                      <p:cBhvr>
                                        <p:cTn id="12" dur="1" fill="hold">
                                          <p:stCondLst>
                                            <p:cond delay="0"/>
                                          </p:stCondLst>
                                        </p:cTn>
                                        <p:tgtEl>
                                          <p:spTgt spid="161">
                                            <p:txEl>
                                              <p:pRg st="1" end="1"/>
                                            </p:txEl>
                                          </p:spTgt>
                                        </p:tgtEl>
                                        <p:attrNameLst>
                                          <p:attrName>style.visibility</p:attrName>
                                        </p:attrNameLst>
                                      </p:cBhvr>
                                      <p:to>
                                        <p:strVal val="visible"/>
                                      </p:to>
                                    </p:set>
                                    <p:anim calcmode="lin" valueType="num">
                                      <p:cBhvr additive="base">
                                        <p:cTn id="13" dur="500" fill="hold"/>
                                        <p:tgtEl>
                                          <p:spTgt spid="16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Effect">
                      <p:stCondLst>
                        <p:cond delay="indefinite"/>
                      </p:stCondLst>
                      <p:childTnLst>
                        <p:par>
                          <p:cTn id="16" fill="hold" nodeType="withEffect">
                            <p:stCondLst>
                              <p:cond delay="0"/>
                            </p:stCondLst>
                            <p:childTnLst>
                              <p:par>
                                <p:cTn id="17" presetID="2" presetClass="entr" presetSubtype="2" fill="hold" nodeType="clickEffect">
                                  <p:stCondLst>
                                    <p:cond delay="0"/>
                                  </p:stCondLst>
                                  <p:childTnLst>
                                    <p:set>
                                      <p:cBhvr>
                                        <p:cTn id="18" dur="1" fill="hold">
                                          <p:stCondLst>
                                            <p:cond delay="0"/>
                                          </p:stCondLst>
                                        </p:cTn>
                                        <p:tgtEl>
                                          <p:spTgt spid="161">
                                            <p:txEl>
                                              <p:pRg st="2" end="2"/>
                                            </p:txEl>
                                          </p:spTgt>
                                        </p:tgtEl>
                                        <p:attrNameLst>
                                          <p:attrName>style.visibility</p:attrName>
                                        </p:attrNameLst>
                                      </p:cBhvr>
                                      <p:to>
                                        <p:strVal val="visible"/>
                                      </p:to>
                                    </p:set>
                                    <p:anim calcmode="lin" valueType="num">
                                      <p:cBhvr additive="base">
                                        <p:cTn id="19" dur="500" fill="hold"/>
                                        <p:tgtEl>
                                          <p:spTgt spid="16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Effect">
                      <p:stCondLst>
                        <p:cond delay="indefinite"/>
                      </p:stCondLst>
                      <p:childTnLst>
                        <p:par>
                          <p:cTn id="22" fill="hold" nodeType="withEffect">
                            <p:stCondLst>
                              <p:cond delay="0"/>
                            </p:stCondLst>
                            <p:childTnLst>
                              <p:par>
                                <p:cTn id="23" presetID="2" presetClass="entr" presetSubtype="2" fill="hold" nodeType="clickEffect">
                                  <p:stCondLst>
                                    <p:cond delay="0"/>
                                  </p:stCondLst>
                                  <p:childTnLst>
                                    <p:set>
                                      <p:cBhvr>
                                        <p:cTn id="24" dur="1" fill="hold">
                                          <p:stCondLst>
                                            <p:cond delay="0"/>
                                          </p:stCondLst>
                                        </p:cTn>
                                        <p:tgtEl>
                                          <p:spTgt spid="161">
                                            <p:txEl>
                                              <p:pRg st="3" end="3"/>
                                            </p:txEl>
                                          </p:spTgt>
                                        </p:tgtEl>
                                        <p:attrNameLst>
                                          <p:attrName>style.visibility</p:attrName>
                                        </p:attrNameLst>
                                      </p:cBhvr>
                                      <p:to>
                                        <p:strVal val="visible"/>
                                      </p:to>
                                    </p:set>
                                    <p:anim calcmode="lin" valueType="num">
                                      <p:cBhvr additive="base">
                                        <p:cTn id="25" dur="500" fill="hold"/>
                                        <p:tgtEl>
                                          <p:spTgt spid="16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 name="TextBox 163"/>
          <p:cNvSpPr txBox="1"/>
          <p:nvPr/>
        </p:nvSpPr>
        <p:spPr>
          <a:xfrm>
            <a:off x="152280" y="75960"/>
            <a:ext cx="8839440" cy="685800"/>
          </a:xfrm>
          <a:prstGeom prst="rect">
            <a:avLst/>
          </a:prstGeom>
          <a:noFill/>
          <a:ln w="0">
            <a:noFill/>
          </a:ln>
        </p:spPr>
        <p:txBody>
          <a:bodyPr anchor="ctr">
            <a:noAutofit/>
          </a:bodyPr>
          <a:lstStyle/>
          <a:p>
            <a:pPr algn="l" rtl="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4000" b="1" strike="noStrike" spc="-1">
                <a:solidFill>
                  <a:srgbClr val="FFFFFF"/>
                </a:solidFill>
                <a:latin typeface="Arial"/>
              </a:rPr>
              <a:t>Página de prueba</a:t>
            </a:r>
          </a:p>
        </p:txBody>
      </p:sp>
      <p:sp>
        <p:nvSpPr>
          <p:cNvPr id="165" name="Rectangle 3"/>
          <p:cNvSpPr/>
          <p:nvPr/>
        </p:nvSpPr>
        <p:spPr>
          <a:xfrm>
            <a:off x="0" y="0"/>
            <a:ext cx="9144000" cy="6858000"/>
          </a:xfrm>
          <a:prstGeom prst="rect">
            <a:avLst/>
          </a:prstGeom>
          <a:solidFill>
            <a:srgbClr val="996600"/>
          </a:solidFill>
          <a:ln w="0">
            <a:noFill/>
          </a:ln>
        </p:spPr>
        <p:style>
          <a:lnRef idx="0">
            <a:scrgbClr r="0" g="0" b="0"/>
          </a:lnRef>
          <a:fillRef idx="0">
            <a:scrgbClr r="0" g="0" b="0"/>
          </a:fillRef>
          <a:effectRef idx="0">
            <a:scrgbClr r="0" g="0" b="0"/>
          </a:effectRef>
          <a:fontRef idx="minor"/>
        </p:style>
      </p:sp>
      <p:sp>
        <p:nvSpPr>
          <p:cNvPr id="166" name="Rectangle 4"/>
          <p:cNvSpPr/>
          <p:nvPr/>
        </p:nvSpPr>
        <p:spPr>
          <a:xfrm>
            <a:off x="3352680" y="2514600"/>
            <a:ext cx="5791320" cy="43434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167" name="Rectangle 5"/>
          <p:cNvSpPr/>
          <p:nvPr/>
        </p:nvSpPr>
        <p:spPr>
          <a:xfrm>
            <a:off x="0" y="990720"/>
            <a:ext cx="9144000" cy="457200"/>
          </a:xfrm>
          <a:prstGeom prst="rect">
            <a:avLst/>
          </a:prstGeom>
          <a:gradFill rotWithShape="0">
            <a:gsLst>
              <a:gs pos="0">
                <a:srgbClr val="FFFFFF"/>
              </a:gs>
              <a:gs pos="100000">
                <a:srgbClr val="996600"/>
              </a:gs>
            </a:gsLst>
            <a:lin ang="0"/>
          </a:gradFill>
          <a:ln w="0">
            <a:noFill/>
          </a:ln>
        </p:spPr>
        <p:style>
          <a:lnRef idx="0">
            <a:scrgbClr r="0" g="0" b="0"/>
          </a:lnRef>
          <a:fillRef idx="0">
            <a:scrgbClr r="0" g="0" b="0"/>
          </a:fillRef>
          <a:effectRef idx="0">
            <a:scrgbClr r="0" g="0" b="0"/>
          </a:effectRef>
          <a:fontRef idx="minor"/>
        </p:style>
      </p:sp>
      <p:sp>
        <p:nvSpPr>
          <p:cNvPr id="168" name="Rectangle 6"/>
          <p:cNvSpPr/>
          <p:nvPr/>
        </p:nvSpPr>
        <p:spPr>
          <a:xfrm>
            <a:off x="1143000" y="1447920"/>
            <a:ext cx="228600" cy="365760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169" name="Rectangle 7"/>
          <p:cNvSpPr/>
          <p:nvPr/>
        </p:nvSpPr>
        <p:spPr>
          <a:xfrm>
            <a:off x="1143000" y="1447920"/>
            <a:ext cx="6324480" cy="304560"/>
          </a:xfrm>
          <a:prstGeom prst="rect">
            <a:avLst/>
          </a:prstGeom>
          <a:solidFill>
            <a:srgbClr val="000000"/>
          </a:solidFill>
          <a:ln w="9360">
            <a:solidFill>
              <a:srgbClr val="000000"/>
            </a:solidFill>
            <a:miter/>
          </a:ln>
        </p:spPr>
        <p:style>
          <a:lnRef idx="0">
            <a:scrgbClr r="0" g="0" b="0"/>
          </a:lnRef>
          <a:fillRef idx="0">
            <a:scrgbClr r="0" g="0" b="0"/>
          </a:fillRef>
          <a:effectRef idx="0">
            <a:scrgbClr r="0" g="0" b="0"/>
          </a:effectRef>
          <a:fontRef idx="minor"/>
        </p:style>
      </p:sp>
      <p:sp>
        <p:nvSpPr>
          <p:cNvPr id="170" name="Rectangle 8"/>
          <p:cNvSpPr/>
          <p:nvPr/>
        </p:nvSpPr>
        <p:spPr>
          <a:xfrm>
            <a:off x="1295280" y="1600200"/>
            <a:ext cx="7391520" cy="3733920"/>
          </a:xfrm>
          <a:prstGeom prst="rect">
            <a:avLst/>
          </a:prstGeom>
          <a:solidFill>
            <a:srgbClr val="FFFFFF"/>
          </a:solidFill>
          <a:ln w="57240">
            <a:solidFill>
              <a:srgbClr val="000000"/>
            </a:solidFill>
            <a:miter/>
          </a:ln>
        </p:spPr>
        <p:style>
          <a:lnRef idx="0">
            <a:scrgbClr r="0" g="0" b="0"/>
          </a:lnRef>
          <a:fillRef idx="0">
            <a:scrgbClr r="0" g="0" b="0"/>
          </a:fillRef>
          <a:effectRef idx="0">
            <a:scrgbClr r="0" g="0" b="0"/>
          </a:effectRef>
          <a:fontRef idx="minor"/>
        </p:style>
      </p:sp>
      <p:sp>
        <p:nvSpPr>
          <p:cNvPr id="171" name="Rectangle 9"/>
          <p:cNvSpPr/>
          <p:nvPr/>
        </p:nvSpPr>
        <p:spPr>
          <a:xfrm>
            <a:off x="685800" y="0"/>
            <a:ext cx="457200" cy="6858000"/>
          </a:xfrm>
          <a:prstGeom prst="rect">
            <a:avLst/>
          </a:prstGeom>
          <a:gradFill rotWithShape="0">
            <a:gsLst>
              <a:gs pos="0">
                <a:srgbClr val="FFFFFF"/>
              </a:gs>
              <a:gs pos="100000">
                <a:srgbClr val="996600"/>
              </a:gs>
            </a:gsLst>
            <a:lin ang="5400000"/>
          </a:gradFill>
          <a:ln w="0">
            <a:noFill/>
          </a:ln>
        </p:spPr>
        <p:style>
          <a:lnRef idx="0">
            <a:scrgbClr r="0" g="0" b="0"/>
          </a:lnRef>
          <a:fillRef idx="0">
            <a:scrgbClr r="0" g="0" b="0"/>
          </a:fillRef>
          <a:effectRef idx="0">
            <a:scrgbClr r="0" g="0" b="0"/>
          </a:effectRef>
          <a:fontRef idx="minor"/>
        </p:style>
      </p:sp>
      <p:sp>
        <p:nvSpPr>
          <p:cNvPr id="172" name="Text Box 10"/>
          <p:cNvSpPr/>
          <p:nvPr/>
        </p:nvSpPr>
        <p:spPr>
          <a:xfrm>
            <a:off x="1600200" y="1905120"/>
            <a:ext cx="6858000" cy="3643178"/>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000" b="1" strike="noStrike" spc="-1" dirty="0">
                <a:solidFill>
                  <a:srgbClr val="000000"/>
                </a:solidFill>
                <a:latin typeface="Arial"/>
                <a:ea typeface="Arial"/>
              </a:rPr>
              <a:t>1 </a:t>
            </a:r>
            <a:r>
              <a:rPr lang="en-US" sz="2000" b="1" strike="noStrike" spc="-1" dirty="0" err="1">
                <a:solidFill>
                  <a:srgbClr val="000000"/>
                </a:solidFill>
                <a:latin typeface="Arial"/>
                <a:ea typeface="Arial"/>
              </a:rPr>
              <a:t>Corintios</a:t>
            </a:r>
            <a:r>
              <a:rPr lang="en-US" sz="2000" b="1" strike="noStrike" spc="-1" dirty="0">
                <a:solidFill>
                  <a:srgbClr val="000000"/>
                </a:solidFill>
                <a:latin typeface="Arial"/>
                <a:ea typeface="Arial"/>
              </a:rPr>
              <a:t> 11:2-16</a:t>
            </a:r>
            <a:endParaRPr lang="en-US" sz="20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a:solidFill>
                  <a:srgbClr val="000000"/>
                </a:solidFill>
                <a:latin typeface="Arial"/>
                <a:ea typeface="Arial"/>
              </a:rPr>
              <a:t>Un </a:t>
            </a:r>
            <a:r>
              <a:rPr lang="en-US" sz="2400" b="1" strike="noStrike" spc="-1" dirty="0" err="1">
                <a:solidFill>
                  <a:srgbClr val="000000"/>
                </a:solidFill>
                <a:latin typeface="Arial"/>
                <a:ea typeface="Arial"/>
              </a:rPr>
              <a:t>estudio</a:t>
            </a:r>
            <a:r>
              <a:rPr lang="en-US" sz="2400" b="1" strike="noStrike" spc="-1" dirty="0">
                <a:solidFill>
                  <a:srgbClr val="000000"/>
                </a:solidFill>
                <a:latin typeface="Arial"/>
                <a:ea typeface="Arial"/>
              </a:rPr>
              <a:t> </a:t>
            </a:r>
            <a:r>
              <a:rPr lang="en-US" sz="2400" b="1" strike="noStrike" spc="-1" dirty="0" err="1">
                <a:solidFill>
                  <a:srgbClr val="000000"/>
                </a:solidFill>
                <a:latin typeface="Arial"/>
                <a:ea typeface="Arial"/>
              </a:rPr>
              <a:t>comparativo</a:t>
            </a:r>
            <a:r>
              <a:rPr lang="en-US" sz="2400" b="1" strike="noStrike" spc="-1" dirty="0">
                <a:solidFill>
                  <a:srgbClr val="000000"/>
                </a:solidFill>
                <a:latin typeface="Arial"/>
                <a:ea typeface="Arial"/>
              </a:rPr>
              <a:t> de </a:t>
            </a:r>
            <a:r>
              <a:rPr lang="en-US" sz="2400" b="1" strike="noStrike" spc="-1" dirty="0" err="1" smtClean="0">
                <a:solidFill>
                  <a:srgbClr val="000000"/>
                </a:solidFill>
                <a:latin typeface="Arial"/>
                <a:ea typeface="Arial"/>
              </a:rPr>
              <a:t>interpretac</a:t>
            </a:r>
            <a:r>
              <a:rPr lang="en-US" sz="2400" b="1" spc="-1" dirty="0" err="1" smtClean="0">
                <a:solidFill>
                  <a:srgbClr val="000000"/>
                </a:solidFill>
                <a:latin typeface="Arial"/>
                <a:ea typeface="Arial"/>
              </a:rPr>
              <a:t>iones</a:t>
            </a: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b="0" strike="noStrike" spc="-1" dirty="0">
              <a:solidFill>
                <a:srgbClr val="FFFFFF"/>
              </a:solidFill>
              <a:latin typeface="Times New Roman"/>
            </a:endParaRPr>
          </a:p>
          <a:p>
            <a:pPr algn="ctr"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400" b="1" strike="noStrike" spc="-1" dirty="0" err="1">
                <a:solidFill>
                  <a:srgbClr val="996600"/>
                </a:solidFill>
                <a:latin typeface="Arial"/>
                <a:ea typeface="Arial"/>
              </a:rPr>
              <a:t>Argumentos</a:t>
            </a:r>
            <a:r>
              <a:rPr lang="en-US" sz="2400" b="1" strike="noStrike" spc="-1" dirty="0">
                <a:solidFill>
                  <a:srgbClr val="996600"/>
                </a:solidFill>
                <a:latin typeface="Arial"/>
                <a:ea typeface="Arial"/>
              </a:rPr>
              <a:t> de </a:t>
            </a:r>
            <a:r>
              <a:rPr lang="en-US" sz="2400" b="1" strike="noStrike" spc="-1" dirty="0" err="1">
                <a:solidFill>
                  <a:srgbClr val="996600"/>
                </a:solidFill>
                <a:latin typeface="Arial"/>
                <a:ea typeface="Arial"/>
              </a:rPr>
              <a:t>apoyo</a:t>
            </a:r>
            <a:r>
              <a:rPr lang="en-US" sz="2400" b="1" strike="noStrike" spc="-1" dirty="0">
                <a:solidFill>
                  <a:srgbClr val="996600"/>
                </a:solidFill>
                <a:latin typeface="Arial"/>
                <a:ea typeface="Arial"/>
              </a:rPr>
              <a:t> para</a:t>
            </a:r>
            <a:endParaRPr lang="en-US" sz="2400" b="0" strike="noStrike" spc="-1" dirty="0">
              <a:solidFill>
                <a:srgbClr val="FFFFFF"/>
              </a:solidFill>
              <a:latin typeface="Times New Roman"/>
            </a:endParaRPr>
          </a:p>
          <a:p>
            <a:pPr algn="ctr" rtl="0">
              <a:lnSpc>
                <a:spcPct val="105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s-ES" sz="6600" b="1" spc="-1" dirty="0" smtClean="0">
                <a:solidFill>
                  <a:srgbClr val="996600"/>
                </a:solidFill>
                <a:latin typeface="Arial"/>
              </a:rPr>
              <a:t>El cabello por velo</a:t>
            </a:r>
            <a:endParaRPr lang="en-US" sz="6600" b="0" strike="noStrike" spc="-1" dirty="0">
              <a:solidFill>
                <a:srgbClr val="FFFFFF"/>
              </a:solidFill>
              <a:latin typeface="Times New Roman"/>
            </a:endParaRPr>
          </a:p>
        </p:txBody>
      </p:sp>
      <p:sp>
        <p:nvSpPr>
          <p:cNvPr id="173" name="Text Box 11"/>
          <p:cNvSpPr/>
          <p:nvPr/>
        </p:nvSpPr>
        <p:spPr>
          <a:xfrm>
            <a:off x="4114800" y="5638680"/>
            <a:ext cx="4876920" cy="1171732"/>
          </a:xfrm>
          <a:custGeom>
            <a:avLst/>
            <a:gdLst/>
            <a:ahLst/>
            <a:cxnLst/>
            <a:rect l="l" t="t" r="r" b="b"/>
            <a:pathLst>
              <a:path w="21600" h="21600">
                <a:moveTo>
                  <a:pt x="0" y="0"/>
                </a:moveTo>
                <a:lnTo>
                  <a:pt x="21600" y="0"/>
                </a:lnTo>
                <a:lnTo>
                  <a:pt x="21600" y="21600"/>
                </a:lnTo>
                <a:lnTo>
                  <a:pt x="0" y="21600"/>
                </a:lnTo>
                <a:lnTo>
                  <a:pt x="0" y="0"/>
                </a:lnTo>
                <a:close/>
              </a:path>
            </a:pathLst>
          </a:custGeom>
          <a:noFill/>
          <a:ln w="0">
            <a:noFill/>
          </a:ln>
        </p:spPr>
        <p:style>
          <a:lnRef idx="0">
            <a:scrgbClr r="0" g="0" b="0"/>
          </a:lnRef>
          <a:fillRef idx="0">
            <a:scrgbClr r="0" g="0" b="0"/>
          </a:fillRef>
          <a:effectRef idx="0">
            <a:scrgbClr r="0" g="0" b="0"/>
          </a:effectRef>
          <a:fontRef idx="minor"/>
        </p:style>
        <p:txBody>
          <a:bodyPr lIns="90000" tIns="46800" rIns="90000" bIns="46800">
            <a:spAutoFit/>
          </a:bodyPr>
          <a:lstStyle/>
          <a:p>
            <a:pPr algn="l" rtl="0">
              <a:lnSpc>
                <a:spcPct val="100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400" b="0" strike="noStrike" spc="-1" dirty="0">
                <a:solidFill>
                  <a:srgbClr val="FFFFFF"/>
                </a:solidFill>
                <a:latin typeface="Arial"/>
                <a:ea typeface="Arial"/>
              </a:rPr>
              <a:t>El </a:t>
            </a:r>
            <a:r>
              <a:rPr lang="en-US" sz="1400" b="0" strike="noStrike" spc="-1" dirty="0" err="1">
                <a:solidFill>
                  <a:srgbClr val="FFFFFF"/>
                </a:solidFill>
                <a:latin typeface="Arial"/>
                <a:ea typeface="Arial"/>
              </a:rPr>
              <a:t>argumento</a:t>
            </a:r>
            <a:r>
              <a:rPr lang="en-US" sz="1400" b="0" strike="noStrike" spc="-1" dirty="0">
                <a:solidFill>
                  <a:srgbClr val="FFFFFF"/>
                </a:solidFill>
                <a:latin typeface="Arial"/>
                <a:ea typeface="Arial"/>
              </a:rPr>
              <a:t> de </a:t>
            </a:r>
            <a:r>
              <a:rPr lang="en-US" sz="1400" b="0" strike="noStrike" spc="-1" dirty="0" err="1">
                <a:solidFill>
                  <a:srgbClr val="FFFFFF"/>
                </a:solidFill>
                <a:latin typeface="Arial"/>
                <a:ea typeface="Arial"/>
              </a:rPr>
              <a:t>apoyo</a:t>
            </a:r>
            <a:r>
              <a:rPr lang="en-US" sz="1400" b="0" strike="noStrike" spc="-1" dirty="0">
                <a:solidFill>
                  <a:srgbClr val="FFFFFF"/>
                </a:solidFill>
                <a:latin typeface="Arial"/>
                <a:ea typeface="Arial"/>
              </a:rPr>
              <a:t> para </a:t>
            </a:r>
            <a:r>
              <a:rPr lang="en-US" sz="1400" b="0" strike="noStrike" spc="-1" dirty="0" smtClean="0">
                <a:solidFill>
                  <a:srgbClr val="FFFFFF"/>
                </a:solidFill>
                <a:latin typeface="Arial"/>
                <a:ea typeface="Arial"/>
              </a:rPr>
              <a:t>la </a:t>
            </a:r>
            <a:r>
              <a:rPr lang="en-US" sz="1400" b="0" strike="noStrike" spc="-1" dirty="0" err="1" smtClean="0">
                <a:solidFill>
                  <a:srgbClr val="FFFFFF"/>
                </a:solidFill>
                <a:latin typeface="Arial"/>
                <a:ea typeface="Arial"/>
              </a:rPr>
              <a:t>interpretación</a:t>
            </a:r>
            <a:r>
              <a:rPr lang="en-US" sz="1400" b="0" strike="noStrike" spc="-1" dirty="0" smtClean="0">
                <a:solidFill>
                  <a:srgbClr val="FFFFFF"/>
                </a:solidFill>
                <a:latin typeface="Arial"/>
                <a:ea typeface="Arial"/>
              </a:rPr>
              <a:t> del “</a:t>
            </a:r>
            <a:r>
              <a:rPr lang="en-US" sz="1400" b="0" strike="noStrike" spc="-1" dirty="0" err="1" smtClean="0">
                <a:solidFill>
                  <a:srgbClr val="FFFFFF"/>
                </a:solidFill>
                <a:latin typeface="Arial"/>
                <a:ea typeface="Arial"/>
              </a:rPr>
              <a:t>cabello</a:t>
            </a:r>
            <a:r>
              <a:rPr lang="en-US" sz="1400" b="0" strike="noStrike" spc="-1" dirty="0" smtClean="0">
                <a:solidFill>
                  <a:srgbClr val="FFFFFF"/>
                </a:solidFill>
                <a:latin typeface="Arial"/>
                <a:ea typeface="Arial"/>
              </a:rPr>
              <a:t> </a:t>
            </a:r>
            <a:r>
              <a:rPr lang="en-US" sz="1400" b="0" strike="noStrike" spc="-1" dirty="0" err="1" smtClean="0">
                <a:solidFill>
                  <a:srgbClr val="FFFFFF"/>
                </a:solidFill>
                <a:latin typeface="Arial"/>
                <a:ea typeface="Arial"/>
              </a:rPr>
              <a:t>por</a:t>
            </a:r>
            <a:r>
              <a:rPr lang="en-US" sz="1400" b="0" strike="noStrike" spc="-1" dirty="0" smtClean="0">
                <a:solidFill>
                  <a:srgbClr val="FFFFFF"/>
                </a:solidFill>
                <a:latin typeface="Arial"/>
                <a:ea typeface="Arial"/>
              </a:rPr>
              <a:t> </a:t>
            </a:r>
            <a:r>
              <a:rPr lang="en-US" sz="1400" b="0" strike="noStrike" spc="-1" dirty="0" err="1" smtClean="0">
                <a:solidFill>
                  <a:srgbClr val="FFFFFF"/>
                </a:solidFill>
                <a:latin typeface="Arial"/>
                <a:ea typeface="Arial"/>
              </a:rPr>
              <a:t>velo</a:t>
            </a:r>
            <a:r>
              <a:rPr lang="en-US" sz="1400" b="0" strike="noStrike" spc="-1" dirty="0" smtClean="0">
                <a:solidFill>
                  <a:srgbClr val="FFFFFF"/>
                </a:solidFill>
                <a:latin typeface="Arial"/>
                <a:ea typeface="Arial"/>
              </a:rPr>
              <a:t>” </a:t>
            </a:r>
            <a:r>
              <a:rPr lang="en-US" sz="1400" b="0" strike="noStrike" spc="-1" dirty="0">
                <a:solidFill>
                  <a:srgbClr val="FFFFFF"/>
                </a:solidFill>
                <a:latin typeface="Arial"/>
                <a:ea typeface="Arial"/>
              </a:rPr>
              <a:t>se </a:t>
            </a:r>
            <a:r>
              <a:rPr lang="en-US" sz="1400" b="0" strike="noStrike" spc="-1" dirty="0" err="1">
                <a:solidFill>
                  <a:srgbClr val="FFFFFF"/>
                </a:solidFill>
                <a:latin typeface="Arial"/>
                <a:ea typeface="Arial"/>
              </a:rPr>
              <a:t>tomó</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principalmente</a:t>
            </a:r>
            <a:r>
              <a:rPr lang="en-US" sz="1400" b="0" strike="noStrike" spc="-1" dirty="0">
                <a:solidFill>
                  <a:srgbClr val="FFFFFF"/>
                </a:solidFill>
                <a:latin typeface="Arial"/>
                <a:ea typeface="Arial"/>
              </a:rPr>
              <a:t> de un </a:t>
            </a:r>
            <a:r>
              <a:rPr lang="en-US" sz="1400" b="0" strike="noStrike" spc="-1" dirty="0" err="1">
                <a:solidFill>
                  <a:srgbClr val="FFFFFF"/>
                </a:solidFill>
                <a:latin typeface="Arial"/>
                <a:ea typeface="Arial"/>
              </a:rPr>
              <a:t>libro</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titulado</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Comentario</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sobre</a:t>
            </a:r>
            <a:r>
              <a:rPr lang="en-US" sz="1400" b="0" strike="noStrike" spc="-1" dirty="0">
                <a:solidFill>
                  <a:srgbClr val="FFFFFF"/>
                </a:solidFill>
                <a:latin typeface="Arial"/>
                <a:ea typeface="Arial"/>
              </a:rPr>
              <a:t> 1 y 2 </a:t>
            </a:r>
            <a:r>
              <a:rPr lang="en-US" sz="1400" b="0" strike="noStrike" spc="-1" dirty="0" err="1">
                <a:solidFill>
                  <a:srgbClr val="FFFFFF"/>
                </a:solidFill>
                <a:latin typeface="Arial"/>
                <a:ea typeface="Arial"/>
              </a:rPr>
              <a:t>Corintios</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escrito</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por</a:t>
            </a:r>
            <a:r>
              <a:rPr lang="en-US" sz="1400" b="0" strike="noStrike" spc="-1" dirty="0">
                <a:solidFill>
                  <a:srgbClr val="FFFFFF"/>
                </a:solidFill>
                <a:latin typeface="Arial"/>
                <a:ea typeface="Arial"/>
              </a:rPr>
              <a:t> James Burton Coffman, </a:t>
            </a:r>
            <a:r>
              <a:rPr lang="en-US" sz="1400" b="0" strike="noStrike" spc="-1" dirty="0" err="1">
                <a:solidFill>
                  <a:srgbClr val="FFFFFF"/>
                </a:solidFill>
                <a:latin typeface="Arial"/>
                <a:ea typeface="Arial"/>
              </a:rPr>
              <a:t>publicado</a:t>
            </a:r>
            <a:r>
              <a:rPr lang="en-US" sz="1400" b="0" strike="noStrike" spc="-1" dirty="0">
                <a:solidFill>
                  <a:srgbClr val="FFFFFF"/>
                </a:solidFill>
                <a:latin typeface="Arial"/>
                <a:ea typeface="Arial"/>
              </a:rPr>
              <a:t> </a:t>
            </a:r>
            <a:r>
              <a:rPr lang="en-US" sz="1400" b="0" strike="noStrike" spc="-1" dirty="0" err="1">
                <a:solidFill>
                  <a:srgbClr val="FFFFFF"/>
                </a:solidFill>
                <a:latin typeface="Arial"/>
                <a:ea typeface="Arial"/>
              </a:rPr>
              <a:t>por</a:t>
            </a:r>
            <a:r>
              <a:rPr lang="en-US" sz="1400" b="0" strike="noStrike" spc="-1" dirty="0">
                <a:solidFill>
                  <a:srgbClr val="FFFFFF"/>
                </a:solidFill>
                <a:latin typeface="Arial"/>
                <a:ea typeface="Arial"/>
              </a:rPr>
              <a:t> Firm Foundation Publishing House.</a:t>
            </a:r>
            <a:endParaRPr lang="en-US" sz="1400" b="0" strike="noStrike" spc="-1" dirty="0">
              <a:solidFill>
                <a:srgbClr val="FFFFFF"/>
              </a:solidFill>
              <a:latin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6099</TotalTime>
  <Words>3387</Words>
  <Application>Microsoft Office PowerPoint</Application>
  <PresentationFormat>On-screen Show (4:3)</PresentationFormat>
  <Paragraphs>468</Paragraphs>
  <Slides>31</Slides>
  <Notes>29</Notes>
  <HiddenSlides>4</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31</vt:i4>
      </vt:variant>
    </vt:vector>
  </HeadingPairs>
  <TitlesOfParts>
    <vt:vector size="39" baseType="lpstr">
      <vt:lpstr>Arial</vt:lpstr>
      <vt:lpstr>Bookman Old Style</vt:lpstr>
      <vt:lpstr>DejaVu Sans</vt:lpstr>
      <vt:lpstr>Map Symbols</vt:lpstr>
      <vt:lpstr>Times New Roman</vt:lpstr>
      <vt:lpstr>Webdings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First Corinthians</dc:title>
  <dc:subject/>
  <dc:creator>Larry Brown</dc:creator>
  <dc:description/>
  <cp:lastModifiedBy>Esther Eubanks</cp:lastModifiedBy>
  <cp:revision>96</cp:revision>
  <cp:lastPrinted>2014-07-09T19:26:07Z</cp:lastPrinted>
  <dcterms:created xsi:type="dcterms:W3CDTF">2002-09-22T00:50:34Z</dcterms:created>
  <dcterms:modified xsi:type="dcterms:W3CDTF">2023-05-06T15:59:37Z</dcterms:modified>
  <dc:language>en-US</dc:language>
</cp:coreProperties>
</file>